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8" r:id="rId2"/>
    <p:sldId id="260" r:id="rId3"/>
    <p:sldId id="289" r:id="rId4"/>
    <p:sldId id="262" r:id="rId5"/>
    <p:sldId id="264" r:id="rId6"/>
    <p:sldId id="274" r:id="rId7"/>
    <p:sldId id="275" r:id="rId8"/>
    <p:sldId id="276" r:id="rId9"/>
    <p:sldId id="281" r:id="rId10"/>
  </p:sldIdLst>
  <p:sldSz cx="9144000" cy="5143500" type="screen16x9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0" autoAdjust="0"/>
    <p:restoredTop sz="94694" autoAdjust="0"/>
  </p:normalViewPr>
  <p:slideViewPr>
    <p:cSldViewPr>
      <p:cViewPr>
        <p:scale>
          <a:sx n="131" d="100"/>
          <a:sy n="131" d="100"/>
        </p:scale>
        <p:origin x="1624" y="67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B563D5-8BE3-4D84-BF90-FCF516AC7BD7}" type="datetimeFigureOut">
              <a:rPr lang="nb-NO" smtClean="0"/>
              <a:t>19.03.2025</a:t>
            </a:fld>
            <a:endParaRPr lang="nb-N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C53676-0A8B-4131-B319-180AA5EFC0C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3332789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356616" indent="0" algn="ctr">
              <a:buNone/>
              <a:defRPr/>
            </a:lvl2pPr>
            <a:lvl3pPr marL="713232" indent="0" algn="ctr">
              <a:buNone/>
              <a:defRPr/>
            </a:lvl3pPr>
            <a:lvl4pPr marL="1069848" indent="0" algn="ctr">
              <a:buNone/>
              <a:defRPr/>
            </a:lvl4pPr>
            <a:lvl5pPr marL="1426464" indent="0" algn="ctr">
              <a:buNone/>
              <a:defRPr/>
            </a:lvl5pPr>
            <a:lvl6pPr marL="1783080" indent="0" algn="ctr">
              <a:buNone/>
              <a:defRPr/>
            </a:lvl6pPr>
            <a:lvl7pPr marL="2139696" indent="0" algn="ctr">
              <a:buNone/>
              <a:defRPr/>
            </a:lvl7pPr>
            <a:lvl8pPr marL="2496312" indent="0" algn="ctr">
              <a:buNone/>
              <a:defRPr/>
            </a:lvl8pPr>
            <a:lvl9pPr marL="2852928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7A1C408-973E-46DA-B0DF-9ED57FC18E38}" type="slidenum">
              <a:rPr lang="en-US">
                <a:solidFill>
                  <a:srgbClr val="919191"/>
                </a:solidFill>
              </a:rPr>
              <a:pPr/>
              <a:t>‹#›</a:t>
            </a:fld>
            <a:endParaRPr lang="en-US">
              <a:solidFill>
                <a:srgbClr val="919191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145866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AE0AF39-80B2-40EB-A36E-C1B0055E3992}" type="slidenum">
              <a:rPr lang="en-US">
                <a:solidFill>
                  <a:srgbClr val="919191"/>
                </a:solidFill>
              </a:rPr>
              <a:pPr/>
              <a:t>‹#›</a:t>
            </a:fld>
            <a:endParaRPr lang="en-US">
              <a:solidFill>
                <a:srgbClr val="91919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97682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57950" y="342900"/>
            <a:ext cx="1924050" cy="41719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42900"/>
            <a:ext cx="5619750" cy="41719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F5CDAB5-10B2-4D48-BA22-B0084205B0CE}" type="slidenum">
              <a:rPr lang="en-US">
                <a:solidFill>
                  <a:srgbClr val="919191"/>
                </a:solidFill>
              </a:rPr>
              <a:pPr/>
              <a:t>‹#›</a:t>
            </a:fld>
            <a:endParaRPr lang="en-US">
              <a:solidFill>
                <a:srgbClr val="91919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81948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85800" y="342900"/>
            <a:ext cx="7673670" cy="55215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x-none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subTitle"/>
          </p:nvPr>
        </p:nvSpPr>
        <p:spPr>
          <a:xfrm>
            <a:off x="761940" y="1028700"/>
            <a:ext cx="7619670" cy="348597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de-DE" sz="2500" b="0" strike="noStrike" spc="-1">
              <a:latin typeface="Arial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sldNum" idx="1"/>
          </p:nvPr>
        </p:nvSpPr>
        <p:spPr/>
        <p:txBody>
          <a:bodyPr/>
          <a:lstStyle/>
          <a:p>
            <a:fld id="{78832EF4-817A-470F-B2EC-F97C71B5AEDB}" type="slidenum">
              <a:rPr>
                <a:solidFill>
                  <a:srgbClr val="919191"/>
                </a:solidFill>
              </a:rPr>
              <a:pPr/>
              <a:t>‹#›</a:t>
            </a:fld>
            <a:endParaRPr>
              <a:solidFill>
                <a:srgbClr val="91919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2924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A9220FF-7DD5-404E-BF04-8347E1A4217C}" type="slidenum">
              <a:rPr lang="en-US">
                <a:solidFill>
                  <a:srgbClr val="919191"/>
                </a:solidFill>
              </a:rPr>
              <a:pPr/>
              <a:t>‹#›</a:t>
            </a:fld>
            <a:endParaRPr lang="en-US">
              <a:solidFill>
                <a:srgbClr val="91919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3559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8"/>
            <a:ext cx="7772400" cy="1021557"/>
          </a:xfrm>
        </p:spPr>
        <p:txBody>
          <a:bodyPr anchor="t"/>
          <a:lstStyle>
            <a:lvl1pPr algn="l">
              <a:defRPr sz="3100" b="1" cap="all"/>
            </a:lvl1pPr>
          </a:lstStyle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600"/>
            </a:lvl1pPr>
            <a:lvl2pPr marL="356616" indent="0">
              <a:buNone/>
              <a:defRPr sz="1400"/>
            </a:lvl2pPr>
            <a:lvl3pPr marL="713232" indent="0">
              <a:buNone/>
              <a:defRPr sz="1200"/>
            </a:lvl3pPr>
            <a:lvl4pPr marL="1069848" indent="0">
              <a:buNone/>
              <a:defRPr sz="1100"/>
            </a:lvl4pPr>
            <a:lvl5pPr marL="1426464" indent="0">
              <a:buNone/>
              <a:defRPr sz="1100"/>
            </a:lvl5pPr>
            <a:lvl6pPr marL="1783080" indent="0">
              <a:buNone/>
              <a:defRPr sz="1100"/>
            </a:lvl6pPr>
            <a:lvl7pPr marL="2139696" indent="0">
              <a:buNone/>
              <a:defRPr sz="1100"/>
            </a:lvl7pPr>
            <a:lvl8pPr marL="2496312" indent="0">
              <a:buNone/>
              <a:defRPr sz="1100"/>
            </a:lvl8pPr>
            <a:lvl9pPr marL="2852928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3019F90-225E-4011-8927-284D42B86D06}" type="slidenum">
              <a:rPr lang="en-US">
                <a:solidFill>
                  <a:srgbClr val="919191"/>
                </a:solidFill>
              </a:rPr>
              <a:pPr/>
              <a:t>‹#›</a:t>
            </a:fld>
            <a:endParaRPr lang="en-US">
              <a:solidFill>
                <a:srgbClr val="91919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3886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028700"/>
            <a:ext cx="3733800" cy="3486150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28700"/>
            <a:ext cx="3733800" cy="3486150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DC869D0-6D00-4DD3-BBF4-37AE5B38A486}" type="slidenum">
              <a:rPr lang="en-US">
                <a:solidFill>
                  <a:srgbClr val="919191"/>
                </a:solidFill>
              </a:rPr>
              <a:pPr/>
              <a:t>‹#›</a:t>
            </a:fld>
            <a:endParaRPr lang="en-US">
              <a:solidFill>
                <a:srgbClr val="91919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73932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56616" indent="0">
              <a:buNone/>
              <a:defRPr sz="1600" b="1"/>
            </a:lvl2pPr>
            <a:lvl3pPr marL="713232" indent="0">
              <a:buNone/>
              <a:defRPr sz="1400" b="1"/>
            </a:lvl3pPr>
            <a:lvl4pPr marL="1069848" indent="0">
              <a:buNone/>
              <a:defRPr sz="1200" b="1"/>
            </a:lvl4pPr>
            <a:lvl5pPr marL="1426464" indent="0">
              <a:buNone/>
              <a:defRPr sz="1200" b="1"/>
            </a:lvl5pPr>
            <a:lvl6pPr marL="1783080" indent="0">
              <a:buNone/>
              <a:defRPr sz="1200" b="1"/>
            </a:lvl6pPr>
            <a:lvl7pPr marL="2139696" indent="0">
              <a:buNone/>
              <a:defRPr sz="1200" b="1"/>
            </a:lvl7pPr>
            <a:lvl8pPr marL="2496312" indent="0">
              <a:buNone/>
              <a:defRPr sz="1200" b="1"/>
            </a:lvl8pPr>
            <a:lvl9pPr marL="2852928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56616" indent="0">
              <a:buNone/>
              <a:defRPr sz="1600" b="1"/>
            </a:lvl2pPr>
            <a:lvl3pPr marL="713232" indent="0">
              <a:buNone/>
              <a:defRPr sz="1400" b="1"/>
            </a:lvl3pPr>
            <a:lvl4pPr marL="1069848" indent="0">
              <a:buNone/>
              <a:defRPr sz="1200" b="1"/>
            </a:lvl4pPr>
            <a:lvl5pPr marL="1426464" indent="0">
              <a:buNone/>
              <a:defRPr sz="1200" b="1"/>
            </a:lvl5pPr>
            <a:lvl6pPr marL="1783080" indent="0">
              <a:buNone/>
              <a:defRPr sz="1200" b="1"/>
            </a:lvl6pPr>
            <a:lvl7pPr marL="2139696" indent="0">
              <a:buNone/>
              <a:defRPr sz="1200" b="1"/>
            </a:lvl7pPr>
            <a:lvl8pPr marL="2496312" indent="0">
              <a:buNone/>
              <a:defRPr sz="1200" b="1"/>
            </a:lvl8pPr>
            <a:lvl9pPr marL="2852928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0" y="1631156"/>
            <a:ext cx="4041775" cy="2963466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C1175DB-AF92-4174-9FDD-6E3E3167411E}" type="slidenum">
              <a:rPr lang="en-US">
                <a:solidFill>
                  <a:srgbClr val="919191"/>
                </a:solidFill>
              </a:rPr>
              <a:pPr/>
              <a:t>‹#›</a:t>
            </a:fld>
            <a:endParaRPr lang="en-US">
              <a:solidFill>
                <a:srgbClr val="91919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8485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7E961E6-47E3-41B0-9EC8-C6934E8F244B}" type="slidenum">
              <a:rPr lang="en-US">
                <a:solidFill>
                  <a:srgbClr val="919191"/>
                </a:solidFill>
              </a:rPr>
              <a:pPr/>
              <a:t>‹#›</a:t>
            </a:fld>
            <a:endParaRPr lang="en-US">
              <a:solidFill>
                <a:srgbClr val="91919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81281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5D88D51-70EB-4CB5-816C-A9D303AF32E6}" type="slidenum">
              <a:rPr lang="en-US">
                <a:solidFill>
                  <a:srgbClr val="919191"/>
                </a:solidFill>
              </a:rPr>
              <a:pPr/>
              <a:t>‹#›</a:t>
            </a:fld>
            <a:endParaRPr lang="en-US" dirty="0">
              <a:solidFill>
                <a:srgbClr val="91919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979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5" y="204789"/>
            <a:ext cx="3008313" cy="871538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90"/>
            <a:ext cx="5111750" cy="4389835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5" y="1076328"/>
            <a:ext cx="3008313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56616" indent="0">
              <a:buNone/>
              <a:defRPr sz="900"/>
            </a:lvl2pPr>
            <a:lvl3pPr marL="713232" indent="0">
              <a:buNone/>
              <a:defRPr sz="800"/>
            </a:lvl3pPr>
            <a:lvl4pPr marL="1069848" indent="0">
              <a:buNone/>
              <a:defRPr sz="700"/>
            </a:lvl4pPr>
            <a:lvl5pPr marL="1426464" indent="0">
              <a:buNone/>
              <a:defRPr sz="700"/>
            </a:lvl5pPr>
            <a:lvl6pPr marL="1783080" indent="0">
              <a:buNone/>
              <a:defRPr sz="700"/>
            </a:lvl6pPr>
            <a:lvl7pPr marL="2139696" indent="0">
              <a:buNone/>
              <a:defRPr sz="700"/>
            </a:lvl7pPr>
            <a:lvl8pPr marL="2496312" indent="0">
              <a:buNone/>
              <a:defRPr sz="700"/>
            </a:lvl8pPr>
            <a:lvl9pPr marL="2852928" indent="0">
              <a:buNone/>
              <a:defRPr sz="7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5F07904-7935-4809-91ED-A96116EFCDF2}" type="slidenum">
              <a:rPr lang="en-US">
                <a:solidFill>
                  <a:srgbClr val="919191"/>
                </a:solidFill>
              </a:rPr>
              <a:pPr/>
              <a:t>‹#›</a:t>
            </a:fld>
            <a:endParaRPr lang="en-US">
              <a:solidFill>
                <a:srgbClr val="91919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61398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500"/>
            </a:lvl1pPr>
            <a:lvl2pPr marL="356616" indent="0">
              <a:buNone/>
              <a:defRPr sz="2200"/>
            </a:lvl2pPr>
            <a:lvl3pPr marL="713232" indent="0">
              <a:buNone/>
              <a:defRPr sz="1900"/>
            </a:lvl3pPr>
            <a:lvl4pPr marL="1069848" indent="0">
              <a:buNone/>
              <a:defRPr sz="1600"/>
            </a:lvl4pPr>
            <a:lvl5pPr marL="1426464" indent="0">
              <a:buNone/>
              <a:defRPr sz="1600"/>
            </a:lvl5pPr>
            <a:lvl6pPr marL="1783080" indent="0">
              <a:buNone/>
              <a:defRPr sz="1600"/>
            </a:lvl6pPr>
            <a:lvl7pPr marL="2139696" indent="0">
              <a:buNone/>
              <a:defRPr sz="1600"/>
            </a:lvl7pPr>
            <a:lvl8pPr marL="2496312" indent="0">
              <a:buNone/>
              <a:defRPr sz="1600"/>
            </a:lvl8pPr>
            <a:lvl9pPr marL="2852928" indent="0">
              <a:buNone/>
              <a:defRPr sz="1600"/>
            </a:lvl9pPr>
          </a:lstStyle>
          <a:p>
            <a:endParaRPr lang="nb-N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100"/>
            </a:lvl1pPr>
            <a:lvl2pPr marL="356616" indent="0">
              <a:buNone/>
              <a:defRPr sz="900"/>
            </a:lvl2pPr>
            <a:lvl3pPr marL="713232" indent="0">
              <a:buNone/>
              <a:defRPr sz="800"/>
            </a:lvl3pPr>
            <a:lvl4pPr marL="1069848" indent="0">
              <a:buNone/>
              <a:defRPr sz="700"/>
            </a:lvl4pPr>
            <a:lvl5pPr marL="1426464" indent="0">
              <a:buNone/>
              <a:defRPr sz="700"/>
            </a:lvl5pPr>
            <a:lvl6pPr marL="1783080" indent="0">
              <a:buNone/>
              <a:defRPr sz="700"/>
            </a:lvl6pPr>
            <a:lvl7pPr marL="2139696" indent="0">
              <a:buNone/>
              <a:defRPr sz="700"/>
            </a:lvl7pPr>
            <a:lvl8pPr marL="2496312" indent="0">
              <a:buNone/>
              <a:defRPr sz="700"/>
            </a:lvl8pPr>
            <a:lvl9pPr marL="2852928" indent="0">
              <a:buNone/>
              <a:defRPr sz="7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4FB2022-FCD8-4DC5-A7A5-B5B57F227361}" type="slidenum">
              <a:rPr lang="en-US">
                <a:solidFill>
                  <a:srgbClr val="919191"/>
                </a:solidFill>
              </a:rPr>
              <a:pPr/>
              <a:t>‹#›</a:t>
            </a:fld>
            <a:endParaRPr lang="en-US">
              <a:solidFill>
                <a:srgbClr val="91919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220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Rectangle 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2800" y="4743450"/>
            <a:ext cx="19050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71819" tIns="35910" rIns="71819" bIns="3591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bg2"/>
                </a:solidFill>
                <a:latin typeface="Times New Roman" pitchFamily="18" charset="0"/>
              </a:defRPr>
            </a:lvl1pPr>
          </a:lstStyle>
          <a:p>
            <a:pPr defTabSz="713232"/>
            <a:fld id="{6C5648D6-3639-44EB-ADD6-BEABAD090F13}" type="slidenum">
              <a:rPr lang="en-US">
                <a:solidFill>
                  <a:srgbClr val="919191"/>
                </a:solidFill>
              </a:rPr>
              <a:pPr defTabSz="713232"/>
              <a:t>‹#›</a:t>
            </a:fld>
            <a:endParaRPr lang="en-US">
              <a:solidFill>
                <a:srgbClr val="919191"/>
              </a:solidFill>
            </a:endParaRPr>
          </a:p>
        </p:txBody>
      </p:sp>
      <p:sp>
        <p:nvSpPr>
          <p:cNvPr id="22118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5" y="342900"/>
            <a:ext cx="7673975" cy="55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71819" tIns="35910" rIns="71819" bIns="3591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Slide Title</a:t>
            </a:r>
          </a:p>
        </p:txBody>
      </p:sp>
      <p:sp>
        <p:nvSpPr>
          <p:cNvPr id="22118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028700"/>
            <a:ext cx="7620000" cy="348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71819" tIns="35910" rIns="71819" bIns="359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Body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221189" name="Picture 5" descr="paint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914401"/>
            <a:ext cx="8839200" cy="77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46635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500" b="1">
          <a:solidFill>
            <a:srgbClr val="0332B7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500" b="1">
          <a:solidFill>
            <a:srgbClr val="0332B7"/>
          </a:solidFill>
          <a:latin typeface="Arial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500" b="1">
          <a:solidFill>
            <a:srgbClr val="0332B7"/>
          </a:solidFill>
          <a:latin typeface="Arial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500" b="1">
          <a:solidFill>
            <a:srgbClr val="0332B7"/>
          </a:solidFill>
          <a:latin typeface="Arial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500" b="1">
          <a:solidFill>
            <a:srgbClr val="0332B7"/>
          </a:solidFill>
          <a:latin typeface="Arial" pitchFamily="34" charset="0"/>
        </a:defRPr>
      </a:lvl5pPr>
      <a:lvl6pPr marL="356616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500" b="1">
          <a:solidFill>
            <a:srgbClr val="0332B7"/>
          </a:solidFill>
          <a:latin typeface="Arial" pitchFamily="34" charset="0"/>
        </a:defRPr>
      </a:lvl6pPr>
      <a:lvl7pPr marL="713232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500" b="1">
          <a:solidFill>
            <a:srgbClr val="0332B7"/>
          </a:solidFill>
          <a:latin typeface="Arial" pitchFamily="34" charset="0"/>
        </a:defRPr>
      </a:lvl7pPr>
      <a:lvl8pPr marL="1069848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500" b="1">
          <a:solidFill>
            <a:srgbClr val="0332B7"/>
          </a:solidFill>
          <a:latin typeface="Arial" pitchFamily="34" charset="0"/>
        </a:defRPr>
      </a:lvl8pPr>
      <a:lvl9pPr marL="1426464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500" b="1">
          <a:solidFill>
            <a:srgbClr val="0332B7"/>
          </a:solidFill>
          <a:latin typeface="Arial" pitchFamily="34" charset="0"/>
        </a:defRPr>
      </a:lvl9pPr>
    </p:titleStyle>
    <p:bodyStyle>
      <a:lvl1pPr marL="222885" indent="-222885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1900" b="1">
          <a:solidFill>
            <a:schemeClr val="tx1"/>
          </a:solidFill>
          <a:latin typeface="+mn-lt"/>
          <a:ea typeface="+mn-ea"/>
          <a:cs typeface="+mn-cs"/>
        </a:defRPr>
      </a:lvl1pPr>
      <a:lvl2pPr marL="534924" indent="-17830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b="1">
          <a:solidFill>
            <a:schemeClr val="tx1"/>
          </a:solidFill>
          <a:latin typeface="+mn-lt"/>
        </a:defRPr>
      </a:lvl2pPr>
      <a:lvl3pPr marL="891540" indent="-17830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b="1">
          <a:solidFill>
            <a:schemeClr val="tx1"/>
          </a:solidFill>
          <a:latin typeface="+mn-lt"/>
        </a:defRPr>
      </a:lvl3pPr>
      <a:lvl4pPr marL="1203579" indent="-133731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1100" b="1">
          <a:solidFill>
            <a:schemeClr val="tx1"/>
          </a:solidFill>
          <a:latin typeface="+mn-lt"/>
        </a:defRPr>
      </a:lvl4pPr>
      <a:lvl5pPr marL="1560195" indent="-133731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100" b="1">
          <a:solidFill>
            <a:schemeClr val="tx1"/>
          </a:solidFill>
          <a:latin typeface="+mn-lt"/>
        </a:defRPr>
      </a:lvl5pPr>
      <a:lvl6pPr marL="1916811" indent="-133731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100" b="1">
          <a:solidFill>
            <a:schemeClr val="tx1"/>
          </a:solidFill>
          <a:latin typeface="+mn-lt"/>
        </a:defRPr>
      </a:lvl6pPr>
      <a:lvl7pPr marL="2273427" indent="-133731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100" b="1">
          <a:solidFill>
            <a:schemeClr val="tx1"/>
          </a:solidFill>
          <a:latin typeface="+mn-lt"/>
        </a:defRPr>
      </a:lvl7pPr>
      <a:lvl8pPr marL="2630043" indent="-133731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100" b="1">
          <a:solidFill>
            <a:schemeClr val="tx1"/>
          </a:solidFill>
          <a:latin typeface="+mn-lt"/>
        </a:defRPr>
      </a:lvl8pPr>
      <a:lvl9pPr marL="2986659" indent="-133731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100" b="1">
          <a:solidFill>
            <a:schemeClr val="tx1"/>
          </a:solidFill>
          <a:latin typeface="+mn-lt"/>
        </a:defRPr>
      </a:lvl9pPr>
    </p:bodyStyle>
    <p:otherStyle>
      <a:defPPr>
        <a:defRPr lang="nb-NO"/>
      </a:defPPr>
      <a:lvl1pPr marL="0" algn="l" defTabSz="71323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6616" algn="l" defTabSz="71323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3232" algn="l" defTabSz="71323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69848" algn="l" defTabSz="71323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algn="l" defTabSz="71323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83080" algn="l" defTabSz="71323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39696" algn="l" defTabSz="71323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96312" algn="l" defTabSz="71323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52928" algn="l" defTabSz="71323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7" Type="http://schemas.openxmlformats.org/officeDocument/2006/relationships/image" Target="../media/image7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jp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6.png"/><Relationship Id="rId3" Type="http://schemas.openxmlformats.org/officeDocument/2006/relationships/image" Target="../media/image9.png"/><Relationship Id="rId7" Type="http://schemas.openxmlformats.org/officeDocument/2006/relationships/image" Target="../media/image5.jpg"/><Relationship Id="rId12" Type="http://schemas.openxmlformats.org/officeDocument/2006/relationships/image" Target="../media/image1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14.png"/><Relationship Id="rId5" Type="http://schemas.openxmlformats.org/officeDocument/2006/relationships/image" Target="../media/image3.jpg"/><Relationship Id="rId10" Type="http://schemas.openxmlformats.org/officeDocument/2006/relationships/image" Target="../media/image13.png"/><Relationship Id="rId4" Type="http://schemas.openxmlformats.org/officeDocument/2006/relationships/image" Target="../media/image10.png"/><Relationship Id="rId9" Type="http://schemas.openxmlformats.org/officeDocument/2006/relationships/image" Target="../media/image7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3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12" Type="http://schemas.openxmlformats.org/officeDocument/2006/relationships/image" Target="../media/image32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11" Type="http://schemas.openxmlformats.org/officeDocument/2006/relationships/image" Target="../media/image31.png"/><Relationship Id="rId5" Type="http://schemas.openxmlformats.org/officeDocument/2006/relationships/image" Target="../media/image25.png"/><Relationship Id="rId10" Type="http://schemas.openxmlformats.org/officeDocument/2006/relationships/image" Target="../media/image30.jpg"/><Relationship Id="rId4" Type="http://schemas.openxmlformats.org/officeDocument/2006/relationships/image" Target="../media/image24.png"/><Relationship Id="rId9" Type="http://schemas.openxmlformats.org/officeDocument/2006/relationships/image" Target="../media/image29.jpg"/><Relationship Id="rId14" Type="http://schemas.openxmlformats.org/officeDocument/2006/relationships/image" Target="../media/image34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g"/><Relationship Id="rId4" Type="http://schemas.openxmlformats.org/officeDocument/2006/relationships/image" Target="../media/image37.jp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10" Type="http://schemas.openxmlformats.org/officeDocument/2006/relationships/image" Target="../media/image47.png"/><Relationship Id="rId4" Type="http://schemas.openxmlformats.org/officeDocument/2006/relationships/image" Target="../media/image41.png"/><Relationship Id="rId9" Type="http://schemas.openxmlformats.org/officeDocument/2006/relationships/image" Target="../media/image4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10" Type="http://schemas.openxmlformats.org/officeDocument/2006/relationships/image" Target="../media/image48.jpg"/><Relationship Id="rId4" Type="http://schemas.openxmlformats.org/officeDocument/2006/relationships/image" Target="../media/image42.png"/><Relationship Id="rId9" Type="http://schemas.openxmlformats.org/officeDocument/2006/relationships/image" Target="../media/image4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object 8"/>
          <p:cNvGrpSpPr/>
          <p:nvPr/>
        </p:nvGrpSpPr>
        <p:grpSpPr>
          <a:xfrm>
            <a:off x="8243686" y="192550"/>
            <a:ext cx="769413" cy="769648"/>
            <a:chOff x="18124642" y="403171"/>
            <a:chExt cx="1691639" cy="1692275"/>
          </a:xfrm>
        </p:grpSpPr>
        <p:sp>
          <p:nvSpPr>
            <p:cNvPr id="9" name="object 9"/>
            <p:cNvSpPr/>
            <p:nvPr/>
          </p:nvSpPr>
          <p:spPr>
            <a:xfrm>
              <a:off x="18124642" y="403171"/>
              <a:ext cx="1691639" cy="1692275"/>
            </a:xfrm>
            <a:custGeom>
              <a:avLst/>
              <a:gdLst/>
              <a:ahLst/>
              <a:cxnLst/>
              <a:rect l="l" t="t" r="r" b="b"/>
              <a:pathLst>
                <a:path w="1691640" h="1692275">
                  <a:moveTo>
                    <a:pt x="1195942" y="0"/>
                  </a:moveTo>
                  <a:lnTo>
                    <a:pt x="495388" y="0"/>
                  </a:lnTo>
                  <a:lnTo>
                    <a:pt x="0" y="495583"/>
                  </a:lnTo>
                  <a:lnTo>
                    <a:pt x="0" y="1196336"/>
                  </a:lnTo>
                  <a:lnTo>
                    <a:pt x="495388" y="1691914"/>
                  </a:lnTo>
                  <a:lnTo>
                    <a:pt x="1195942" y="1691914"/>
                  </a:lnTo>
                  <a:lnTo>
                    <a:pt x="1329999" y="1557817"/>
                  </a:lnTo>
                  <a:lnTo>
                    <a:pt x="550946" y="1557817"/>
                  </a:lnTo>
                  <a:lnTo>
                    <a:pt x="134100" y="1140815"/>
                  </a:lnTo>
                  <a:lnTo>
                    <a:pt x="134100" y="551103"/>
                  </a:lnTo>
                  <a:lnTo>
                    <a:pt x="550946" y="134100"/>
                  </a:lnTo>
                  <a:lnTo>
                    <a:pt x="1330001" y="134100"/>
                  </a:lnTo>
                  <a:lnTo>
                    <a:pt x="1195942" y="0"/>
                  </a:lnTo>
                  <a:close/>
                </a:path>
                <a:path w="1691640" h="1692275">
                  <a:moveTo>
                    <a:pt x="1330001" y="134100"/>
                  </a:moveTo>
                  <a:lnTo>
                    <a:pt x="1140384" y="134100"/>
                  </a:lnTo>
                  <a:lnTo>
                    <a:pt x="1557271" y="551103"/>
                  </a:lnTo>
                  <a:lnTo>
                    <a:pt x="1557271" y="1140815"/>
                  </a:lnTo>
                  <a:lnTo>
                    <a:pt x="1140384" y="1557817"/>
                  </a:lnTo>
                  <a:lnTo>
                    <a:pt x="1329999" y="1557817"/>
                  </a:lnTo>
                  <a:lnTo>
                    <a:pt x="1691372" y="1196336"/>
                  </a:lnTo>
                  <a:lnTo>
                    <a:pt x="1691372" y="495583"/>
                  </a:lnTo>
                  <a:lnTo>
                    <a:pt x="1330001" y="134100"/>
                  </a:lnTo>
                  <a:close/>
                </a:path>
              </a:pathLst>
            </a:custGeom>
            <a:solidFill>
              <a:srgbClr val="D8232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18955015" y="600767"/>
              <a:ext cx="29209" cy="648335"/>
            </a:xfrm>
            <a:custGeom>
              <a:avLst/>
              <a:gdLst/>
              <a:ahLst/>
              <a:cxnLst/>
              <a:rect l="l" t="t" r="r" b="b"/>
              <a:pathLst>
                <a:path w="29209" h="648335">
                  <a:moveTo>
                    <a:pt x="28669" y="0"/>
                  </a:moveTo>
                  <a:lnTo>
                    <a:pt x="0" y="0"/>
                  </a:lnTo>
                  <a:lnTo>
                    <a:pt x="0" y="482608"/>
                  </a:lnTo>
                  <a:lnTo>
                    <a:pt x="14334" y="648250"/>
                  </a:lnTo>
                  <a:lnTo>
                    <a:pt x="28669" y="482608"/>
                  </a:lnTo>
                  <a:lnTo>
                    <a:pt x="28669" y="0"/>
                  </a:lnTo>
                  <a:close/>
                </a:path>
              </a:pathLst>
            </a:custGeom>
            <a:solidFill>
              <a:srgbClr val="ED1C2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18955015" y="600762"/>
              <a:ext cx="29209" cy="648335"/>
            </a:xfrm>
            <a:custGeom>
              <a:avLst/>
              <a:gdLst/>
              <a:ahLst/>
              <a:cxnLst/>
              <a:rect l="l" t="t" r="r" b="b"/>
              <a:pathLst>
                <a:path w="29209" h="648335">
                  <a:moveTo>
                    <a:pt x="14331" y="648251"/>
                  </a:moveTo>
                  <a:lnTo>
                    <a:pt x="0" y="482609"/>
                  </a:lnTo>
                  <a:lnTo>
                    <a:pt x="0" y="0"/>
                  </a:lnTo>
                  <a:lnTo>
                    <a:pt x="28662" y="0"/>
                  </a:lnTo>
                  <a:lnTo>
                    <a:pt x="28662" y="482609"/>
                  </a:lnTo>
                  <a:lnTo>
                    <a:pt x="14331" y="648251"/>
                  </a:lnTo>
                  <a:close/>
                </a:path>
              </a:pathLst>
            </a:custGeom>
            <a:ln w="3175">
              <a:solidFill>
                <a:srgbClr val="ED1C2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18969517" y="600882"/>
              <a:ext cx="128270" cy="648335"/>
            </a:xfrm>
            <a:custGeom>
              <a:avLst/>
              <a:gdLst/>
              <a:ahLst/>
              <a:cxnLst/>
              <a:rect l="l" t="t" r="r" b="b"/>
              <a:pathLst>
                <a:path w="128269" h="648335">
                  <a:moveTo>
                    <a:pt x="99714" y="0"/>
                  </a:moveTo>
                  <a:lnTo>
                    <a:pt x="14973" y="480669"/>
                  </a:lnTo>
                  <a:lnTo>
                    <a:pt x="0" y="648135"/>
                  </a:lnTo>
                  <a:lnTo>
                    <a:pt x="43192" y="485645"/>
                  </a:lnTo>
                  <a:lnTo>
                    <a:pt x="127954" y="4973"/>
                  </a:lnTo>
                  <a:lnTo>
                    <a:pt x="99714" y="0"/>
                  </a:lnTo>
                  <a:close/>
                </a:path>
              </a:pathLst>
            </a:custGeom>
            <a:solidFill>
              <a:srgbClr val="964B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18969518" y="600881"/>
              <a:ext cx="128270" cy="648335"/>
            </a:xfrm>
            <a:custGeom>
              <a:avLst/>
              <a:gdLst/>
              <a:ahLst/>
              <a:cxnLst/>
              <a:rect l="l" t="t" r="r" b="b"/>
              <a:pathLst>
                <a:path w="128269" h="648335">
                  <a:moveTo>
                    <a:pt x="0" y="648133"/>
                  </a:moveTo>
                  <a:lnTo>
                    <a:pt x="14965" y="480666"/>
                  </a:lnTo>
                  <a:lnTo>
                    <a:pt x="99709" y="0"/>
                  </a:lnTo>
                  <a:lnTo>
                    <a:pt x="127949" y="4972"/>
                  </a:lnTo>
                  <a:lnTo>
                    <a:pt x="43190" y="485644"/>
                  </a:lnTo>
                  <a:lnTo>
                    <a:pt x="0" y="648133"/>
                  </a:lnTo>
                  <a:close/>
                </a:path>
              </a:pathLst>
            </a:custGeom>
            <a:ln w="3175">
              <a:solidFill>
                <a:srgbClr val="964B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18969538" y="601384"/>
              <a:ext cx="247650" cy="647700"/>
            </a:xfrm>
            <a:custGeom>
              <a:avLst/>
              <a:gdLst/>
              <a:ahLst/>
              <a:cxnLst/>
              <a:rect l="l" t="t" r="r" b="b"/>
              <a:pathLst>
                <a:path w="247650" h="647700">
                  <a:moveTo>
                    <a:pt x="220485" y="0"/>
                  </a:moveTo>
                  <a:lnTo>
                    <a:pt x="46344" y="478552"/>
                  </a:lnTo>
                  <a:lnTo>
                    <a:pt x="0" y="647687"/>
                  </a:lnTo>
                  <a:lnTo>
                    <a:pt x="73254" y="488369"/>
                  </a:lnTo>
                  <a:lnTo>
                    <a:pt x="247427" y="9790"/>
                  </a:lnTo>
                  <a:lnTo>
                    <a:pt x="220485" y="0"/>
                  </a:lnTo>
                  <a:close/>
                </a:path>
              </a:pathLst>
            </a:custGeom>
            <a:solidFill>
              <a:srgbClr val="FF38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18969538" y="601377"/>
              <a:ext cx="247650" cy="647700"/>
            </a:xfrm>
            <a:custGeom>
              <a:avLst/>
              <a:gdLst/>
              <a:ahLst/>
              <a:cxnLst/>
              <a:rect l="l" t="t" r="r" b="b"/>
              <a:pathLst>
                <a:path w="247650" h="647700">
                  <a:moveTo>
                    <a:pt x="0" y="647691"/>
                  </a:moveTo>
                  <a:lnTo>
                    <a:pt x="46338" y="478557"/>
                  </a:lnTo>
                  <a:lnTo>
                    <a:pt x="220488" y="0"/>
                  </a:lnTo>
                  <a:lnTo>
                    <a:pt x="247425" y="9796"/>
                  </a:lnTo>
                  <a:lnTo>
                    <a:pt x="73255" y="488373"/>
                  </a:lnTo>
                  <a:lnTo>
                    <a:pt x="0" y="647691"/>
                  </a:lnTo>
                  <a:close/>
                </a:path>
              </a:pathLst>
            </a:custGeom>
            <a:ln w="3175">
              <a:solidFill>
                <a:srgbClr val="FF38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18969538" y="664356"/>
              <a:ext cx="346075" cy="584835"/>
            </a:xfrm>
            <a:custGeom>
              <a:avLst/>
              <a:gdLst/>
              <a:ahLst/>
              <a:cxnLst/>
              <a:rect l="l" t="t" r="r" b="b"/>
              <a:pathLst>
                <a:path w="346075" h="584835">
                  <a:moveTo>
                    <a:pt x="320943" y="0"/>
                  </a:moveTo>
                  <a:lnTo>
                    <a:pt x="72772" y="429853"/>
                  </a:lnTo>
                  <a:lnTo>
                    <a:pt x="0" y="584542"/>
                  </a:lnTo>
                  <a:lnTo>
                    <a:pt x="97578" y="444165"/>
                  </a:lnTo>
                  <a:lnTo>
                    <a:pt x="345748" y="14355"/>
                  </a:lnTo>
                  <a:lnTo>
                    <a:pt x="320943" y="0"/>
                  </a:lnTo>
                  <a:close/>
                </a:path>
              </a:pathLst>
            </a:custGeom>
            <a:solidFill>
              <a:srgbClr val="FF53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18969538" y="664354"/>
              <a:ext cx="346075" cy="584835"/>
            </a:xfrm>
            <a:custGeom>
              <a:avLst/>
              <a:gdLst/>
              <a:ahLst/>
              <a:cxnLst/>
              <a:rect l="l" t="t" r="r" b="b"/>
              <a:pathLst>
                <a:path w="346075" h="584835">
                  <a:moveTo>
                    <a:pt x="0" y="584542"/>
                  </a:moveTo>
                  <a:lnTo>
                    <a:pt x="72773" y="429853"/>
                  </a:lnTo>
                  <a:lnTo>
                    <a:pt x="320946" y="0"/>
                  </a:lnTo>
                  <a:lnTo>
                    <a:pt x="345748" y="14351"/>
                  </a:lnTo>
                  <a:lnTo>
                    <a:pt x="97575" y="444164"/>
                  </a:lnTo>
                  <a:lnTo>
                    <a:pt x="0" y="584542"/>
                  </a:lnTo>
                  <a:close/>
                </a:path>
              </a:pathLst>
            </a:custGeom>
            <a:ln w="3175">
              <a:solidFill>
                <a:srgbClr val="FF53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18969538" y="743254"/>
              <a:ext cx="427990" cy="506095"/>
            </a:xfrm>
            <a:custGeom>
              <a:avLst/>
              <a:gdLst/>
              <a:ahLst/>
              <a:cxnLst/>
              <a:rect l="l" t="t" r="r" b="b"/>
              <a:pathLst>
                <a:path w="427990" h="506094">
                  <a:moveTo>
                    <a:pt x="405694" y="0"/>
                  </a:moveTo>
                  <a:lnTo>
                    <a:pt x="95504" y="369728"/>
                  </a:lnTo>
                  <a:lnTo>
                    <a:pt x="0" y="505817"/>
                  </a:lnTo>
                  <a:lnTo>
                    <a:pt x="117441" y="388131"/>
                  </a:lnTo>
                  <a:lnTo>
                    <a:pt x="427630" y="18449"/>
                  </a:lnTo>
                  <a:lnTo>
                    <a:pt x="405694" y="0"/>
                  </a:lnTo>
                  <a:close/>
                </a:path>
              </a:pathLst>
            </a:custGeom>
            <a:solidFill>
              <a:srgbClr val="FF6C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18969538" y="743255"/>
              <a:ext cx="427990" cy="506095"/>
            </a:xfrm>
            <a:custGeom>
              <a:avLst/>
              <a:gdLst/>
              <a:ahLst/>
              <a:cxnLst/>
              <a:rect l="l" t="t" r="r" b="b"/>
              <a:pathLst>
                <a:path w="427990" h="506094">
                  <a:moveTo>
                    <a:pt x="0" y="505813"/>
                  </a:moveTo>
                  <a:lnTo>
                    <a:pt x="95499" y="369724"/>
                  </a:lnTo>
                  <a:lnTo>
                    <a:pt x="405690" y="0"/>
                  </a:lnTo>
                  <a:lnTo>
                    <a:pt x="427630" y="18442"/>
                  </a:lnTo>
                  <a:lnTo>
                    <a:pt x="117439" y="388127"/>
                  </a:lnTo>
                  <a:lnTo>
                    <a:pt x="0" y="505813"/>
                  </a:lnTo>
                  <a:close/>
                </a:path>
              </a:pathLst>
            </a:custGeom>
            <a:ln w="3175">
              <a:solidFill>
                <a:srgbClr val="FF6C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18969517" y="821388"/>
              <a:ext cx="506095" cy="427990"/>
            </a:xfrm>
            <a:custGeom>
              <a:avLst/>
              <a:gdLst/>
              <a:ahLst/>
              <a:cxnLst/>
              <a:rect l="l" t="t" r="r" b="b"/>
              <a:pathLst>
                <a:path w="506094" h="427990">
                  <a:moveTo>
                    <a:pt x="487356" y="0"/>
                  </a:moveTo>
                  <a:lnTo>
                    <a:pt x="117671" y="310228"/>
                  </a:lnTo>
                  <a:lnTo>
                    <a:pt x="0" y="427683"/>
                  </a:lnTo>
                  <a:lnTo>
                    <a:pt x="136058" y="332183"/>
                  </a:lnTo>
                  <a:lnTo>
                    <a:pt x="505785" y="21958"/>
                  </a:lnTo>
                  <a:lnTo>
                    <a:pt x="487356" y="0"/>
                  </a:lnTo>
                  <a:close/>
                </a:path>
              </a:pathLst>
            </a:custGeom>
            <a:solidFill>
              <a:srgbClr val="FF84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18969518" y="821384"/>
              <a:ext cx="506095" cy="427990"/>
            </a:xfrm>
            <a:custGeom>
              <a:avLst/>
              <a:gdLst/>
              <a:ahLst/>
              <a:cxnLst/>
              <a:rect l="l" t="t" r="r" b="b"/>
              <a:pathLst>
                <a:path w="506094" h="427990">
                  <a:moveTo>
                    <a:pt x="0" y="427684"/>
                  </a:moveTo>
                  <a:lnTo>
                    <a:pt x="117670" y="310229"/>
                  </a:lnTo>
                  <a:lnTo>
                    <a:pt x="487355" y="0"/>
                  </a:lnTo>
                  <a:lnTo>
                    <a:pt x="505778" y="21959"/>
                  </a:lnTo>
                  <a:lnTo>
                    <a:pt x="136054" y="332184"/>
                  </a:lnTo>
                  <a:lnTo>
                    <a:pt x="0" y="427684"/>
                  </a:lnTo>
                  <a:close/>
                </a:path>
              </a:pathLst>
            </a:custGeom>
            <a:ln w="3175">
              <a:solidFill>
                <a:srgbClr val="FF84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18969538" y="902807"/>
              <a:ext cx="585470" cy="346710"/>
            </a:xfrm>
            <a:custGeom>
              <a:avLst/>
              <a:gdLst/>
              <a:ahLst/>
              <a:cxnLst/>
              <a:rect l="l" t="t" r="r" b="b"/>
              <a:pathLst>
                <a:path w="585469" h="346709">
                  <a:moveTo>
                    <a:pt x="570778" y="0"/>
                  </a:moveTo>
                  <a:lnTo>
                    <a:pt x="140519" y="248443"/>
                  </a:lnTo>
                  <a:lnTo>
                    <a:pt x="0" y="346092"/>
                  </a:lnTo>
                  <a:lnTo>
                    <a:pt x="154832" y="273264"/>
                  </a:lnTo>
                  <a:lnTo>
                    <a:pt x="585050" y="24861"/>
                  </a:lnTo>
                  <a:lnTo>
                    <a:pt x="570778" y="0"/>
                  </a:lnTo>
                  <a:close/>
                </a:path>
              </a:pathLst>
            </a:custGeom>
            <a:solidFill>
              <a:srgbClr val="FF99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18969538" y="902804"/>
              <a:ext cx="585470" cy="346710"/>
            </a:xfrm>
            <a:custGeom>
              <a:avLst/>
              <a:gdLst/>
              <a:ahLst/>
              <a:cxnLst/>
              <a:rect l="l" t="t" r="r" b="b"/>
              <a:pathLst>
                <a:path w="585469" h="346709">
                  <a:moveTo>
                    <a:pt x="0" y="346092"/>
                  </a:moveTo>
                  <a:lnTo>
                    <a:pt x="140515" y="248443"/>
                  </a:lnTo>
                  <a:lnTo>
                    <a:pt x="570771" y="0"/>
                  </a:lnTo>
                  <a:lnTo>
                    <a:pt x="585044" y="24861"/>
                  </a:lnTo>
                  <a:lnTo>
                    <a:pt x="154827" y="273265"/>
                  </a:lnTo>
                  <a:lnTo>
                    <a:pt x="0" y="346092"/>
                  </a:lnTo>
                  <a:close/>
                </a:path>
              </a:pathLst>
            </a:custGeom>
            <a:ln w="3175">
              <a:solidFill>
                <a:srgbClr val="FF99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18969178" y="1001532"/>
              <a:ext cx="647700" cy="247650"/>
            </a:xfrm>
            <a:custGeom>
              <a:avLst/>
              <a:gdLst/>
              <a:ahLst/>
              <a:cxnLst/>
              <a:rect l="l" t="t" r="r" b="b"/>
              <a:pathLst>
                <a:path w="647700" h="247650">
                  <a:moveTo>
                    <a:pt x="637565" y="0"/>
                  </a:moveTo>
                  <a:lnTo>
                    <a:pt x="159506" y="173997"/>
                  </a:lnTo>
                  <a:lnTo>
                    <a:pt x="145" y="247273"/>
                  </a:lnTo>
                  <a:lnTo>
                    <a:pt x="0" y="247273"/>
                  </a:lnTo>
                  <a:lnTo>
                    <a:pt x="169286" y="200935"/>
                  </a:lnTo>
                  <a:lnTo>
                    <a:pt x="647303" y="26937"/>
                  </a:lnTo>
                  <a:lnTo>
                    <a:pt x="637565" y="0"/>
                  </a:lnTo>
                  <a:close/>
                </a:path>
              </a:pathLst>
            </a:custGeom>
            <a:solidFill>
              <a:srgbClr val="FFA4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18969538" y="1001530"/>
              <a:ext cx="647065" cy="247650"/>
            </a:xfrm>
            <a:custGeom>
              <a:avLst/>
              <a:gdLst/>
              <a:ahLst/>
              <a:cxnLst/>
              <a:rect l="l" t="t" r="r" b="b"/>
              <a:pathLst>
                <a:path w="647065" h="247650">
                  <a:moveTo>
                    <a:pt x="250" y="247272"/>
                  </a:moveTo>
                  <a:lnTo>
                    <a:pt x="0" y="247174"/>
                  </a:lnTo>
                  <a:lnTo>
                    <a:pt x="159150" y="173997"/>
                  </a:lnTo>
                  <a:lnTo>
                    <a:pt x="637205" y="0"/>
                  </a:lnTo>
                  <a:lnTo>
                    <a:pt x="646943" y="26936"/>
                  </a:lnTo>
                  <a:lnTo>
                    <a:pt x="168927" y="200934"/>
                  </a:lnTo>
                  <a:lnTo>
                    <a:pt x="0" y="247174"/>
                  </a:lnTo>
                  <a:lnTo>
                    <a:pt x="250" y="247272"/>
                  </a:lnTo>
                  <a:close/>
                </a:path>
              </a:pathLst>
            </a:custGeom>
            <a:ln w="3175">
              <a:solidFill>
                <a:srgbClr val="FFA4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18969538" y="1121200"/>
              <a:ext cx="648335" cy="128270"/>
            </a:xfrm>
            <a:custGeom>
              <a:avLst/>
              <a:gdLst/>
              <a:ahLst/>
              <a:cxnLst/>
              <a:rect l="l" t="t" r="r" b="b"/>
              <a:pathLst>
                <a:path w="648334" h="128269">
                  <a:moveTo>
                    <a:pt x="642870" y="0"/>
                  </a:moveTo>
                  <a:lnTo>
                    <a:pt x="162392" y="84725"/>
                  </a:lnTo>
                  <a:lnTo>
                    <a:pt x="0" y="127930"/>
                  </a:lnTo>
                  <a:lnTo>
                    <a:pt x="167356" y="112925"/>
                  </a:lnTo>
                  <a:lnTo>
                    <a:pt x="647833" y="28245"/>
                  </a:lnTo>
                  <a:lnTo>
                    <a:pt x="642870" y="0"/>
                  </a:lnTo>
                  <a:close/>
                </a:path>
              </a:pathLst>
            </a:custGeom>
            <a:solidFill>
              <a:srgbClr val="FFB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18969538" y="1121197"/>
              <a:ext cx="648335" cy="128270"/>
            </a:xfrm>
            <a:custGeom>
              <a:avLst/>
              <a:gdLst/>
              <a:ahLst/>
              <a:cxnLst/>
              <a:rect l="l" t="t" r="r" b="b"/>
              <a:pathLst>
                <a:path w="648334" h="128269">
                  <a:moveTo>
                    <a:pt x="0" y="127929"/>
                  </a:moveTo>
                  <a:lnTo>
                    <a:pt x="162396" y="84724"/>
                  </a:lnTo>
                  <a:lnTo>
                    <a:pt x="642871" y="0"/>
                  </a:lnTo>
                  <a:lnTo>
                    <a:pt x="647828" y="28244"/>
                  </a:lnTo>
                  <a:lnTo>
                    <a:pt x="167353" y="112924"/>
                  </a:lnTo>
                  <a:lnTo>
                    <a:pt x="0" y="127929"/>
                  </a:lnTo>
                  <a:close/>
                </a:path>
              </a:pathLst>
            </a:custGeom>
            <a:ln w="3175">
              <a:solidFill>
                <a:srgbClr val="FFB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18968211" y="1234607"/>
              <a:ext cx="649605" cy="29209"/>
            </a:xfrm>
            <a:custGeom>
              <a:avLst/>
              <a:gdLst/>
              <a:ahLst/>
              <a:cxnLst/>
              <a:rect l="l" t="t" r="r" b="b"/>
              <a:pathLst>
                <a:path w="649605" h="29209">
                  <a:moveTo>
                    <a:pt x="649160" y="0"/>
                  </a:moveTo>
                  <a:lnTo>
                    <a:pt x="166546" y="0"/>
                  </a:lnTo>
                  <a:lnTo>
                    <a:pt x="0" y="14410"/>
                  </a:lnTo>
                  <a:lnTo>
                    <a:pt x="1817" y="14410"/>
                  </a:lnTo>
                  <a:lnTo>
                    <a:pt x="166525" y="28623"/>
                  </a:lnTo>
                  <a:lnTo>
                    <a:pt x="649118" y="28623"/>
                  </a:lnTo>
                  <a:lnTo>
                    <a:pt x="649160" y="0"/>
                  </a:lnTo>
                  <a:close/>
                </a:path>
              </a:pathLst>
            </a:custGeom>
            <a:solidFill>
              <a:srgbClr val="FFBC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18969115" y="1234584"/>
              <a:ext cx="648335" cy="29209"/>
            </a:xfrm>
            <a:custGeom>
              <a:avLst/>
              <a:gdLst/>
              <a:ahLst/>
              <a:cxnLst/>
              <a:rect l="l" t="t" r="r" b="b"/>
              <a:pathLst>
                <a:path w="648334" h="29209">
                  <a:moveTo>
                    <a:pt x="231" y="14429"/>
                  </a:moveTo>
                  <a:lnTo>
                    <a:pt x="0" y="14351"/>
                  </a:lnTo>
                  <a:lnTo>
                    <a:pt x="165642" y="19"/>
                  </a:lnTo>
                  <a:lnTo>
                    <a:pt x="648251" y="0"/>
                  </a:lnTo>
                  <a:lnTo>
                    <a:pt x="648212" y="28643"/>
                  </a:lnTo>
                  <a:lnTo>
                    <a:pt x="165622" y="28643"/>
                  </a:lnTo>
                  <a:lnTo>
                    <a:pt x="0" y="14351"/>
                  </a:lnTo>
                  <a:lnTo>
                    <a:pt x="231" y="14429"/>
                  </a:lnTo>
                  <a:close/>
                </a:path>
              </a:pathLst>
            </a:custGeom>
            <a:ln w="3175">
              <a:solidFill>
                <a:srgbClr val="FFBC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18969119" y="1249057"/>
              <a:ext cx="646430" cy="127635"/>
            </a:xfrm>
            <a:custGeom>
              <a:avLst/>
              <a:gdLst/>
              <a:ahLst/>
              <a:cxnLst/>
              <a:rect l="l" t="t" r="r" b="b"/>
              <a:pathLst>
                <a:path w="646430" h="127634">
                  <a:moveTo>
                    <a:pt x="0" y="0"/>
                  </a:moveTo>
                  <a:lnTo>
                    <a:pt x="162005" y="43106"/>
                  </a:lnTo>
                  <a:lnTo>
                    <a:pt x="641373" y="127639"/>
                  </a:lnTo>
                  <a:lnTo>
                    <a:pt x="646409" y="99394"/>
                  </a:lnTo>
                  <a:lnTo>
                    <a:pt x="167021" y="149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D4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18969115" y="1249014"/>
              <a:ext cx="646430" cy="128270"/>
            </a:xfrm>
            <a:custGeom>
              <a:avLst/>
              <a:gdLst/>
              <a:ahLst/>
              <a:cxnLst/>
              <a:rect l="l" t="t" r="r" b="b"/>
              <a:pathLst>
                <a:path w="646430" h="128269">
                  <a:moveTo>
                    <a:pt x="403" y="0"/>
                  </a:moveTo>
                  <a:lnTo>
                    <a:pt x="0" y="39"/>
                  </a:lnTo>
                  <a:lnTo>
                    <a:pt x="167024" y="14946"/>
                  </a:lnTo>
                  <a:lnTo>
                    <a:pt x="646407" y="99434"/>
                  </a:lnTo>
                  <a:lnTo>
                    <a:pt x="641376" y="127679"/>
                  </a:lnTo>
                  <a:lnTo>
                    <a:pt x="162012" y="43146"/>
                  </a:lnTo>
                  <a:lnTo>
                    <a:pt x="0" y="39"/>
                  </a:lnTo>
                  <a:lnTo>
                    <a:pt x="403" y="0"/>
                  </a:lnTo>
                  <a:close/>
                </a:path>
              </a:pathLst>
            </a:custGeom>
            <a:ln w="3175">
              <a:solidFill>
                <a:srgbClr val="FFD4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18969517" y="1249017"/>
              <a:ext cx="648335" cy="247650"/>
            </a:xfrm>
            <a:custGeom>
              <a:avLst/>
              <a:gdLst/>
              <a:ahLst/>
              <a:cxnLst/>
              <a:rect l="l" t="t" r="r" b="b"/>
              <a:pathLst>
                <a:path w="648334" h="247650">
                  <a:moveTo>
                    <a:pt x="0" y="0"/>
                  </a:moveTo>
                  <a:lnTo>
                    <a:pt x="159324" y="73231"/>
                  </a:lnTo>
                  <a:lnTo>
                    <a:pt x="637896" y="247400"/>
                  </a:lnTo>
                  <a:lnTo>
                    <a:pt x="647749" y="220469"/>
                  </a:lnTo>
                  <a:lnTo>
                    <a:pt x="169146" y="463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EC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18969518" y="1249014"/>
              <a:ext cx="648335" cy="247650"/>
            </a:xfrm>
            <a:custGeom>
              <a:avLst/>
              <a:gdLst/>
              <a:ahLst/>
              <a:cxnLst/>
              <a:rect l="l" t="t" r="r" b="b"/>
              <a:pathLst>
                <a:path w="648334" h="247650">
                  <a:moveTo>
                    <a:pt x="0" y="0"/>
                  </a:moveTo>
                  <a:lnTo>
                    <a:pt x="169138" y="46338"/>
                  </a:lnTo>
                  <a:lnTo>
                    <a:pt x="647750" y="220469"/>
                  </a:lnTo>
                  <a:lnTo>
                    <a:pt x="637899" y="247400"/>
                  </a:lnTo>
                  <a:lnTo>
                    <a:pt x="159322" y="73230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FFEC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18969538" y="1248899"/>
              <a:ext cx="584200" cy="345440"/>
            </a:xfrm>
            <a:custGeom>
              <a:avLst/>
              <a:gdLst/>
              <a:ahLst/>
              <a:cxnLst/>
              <a:rect l="l" t="t" r="r" b="b"/>
              <a:pathLst>
                <a:path w="584200" h="345440">
                  <a:moveTo>
                    <a:pt x="0" y="0"/>
                  </a:moveTo>
                  <a:lnTo>
                    <a:pt x="140184" y="97497"/>
                  </a:lnTo>
                  <a:lnTo>
                    <a:pt x="569605" y="345404"/>
                  </a:lnTo>
                  <a:lnTo>
                    <a:pt x="583992" y="320602"/>
                  </a:lnTo>
                  <a:lnTo>
                    <a:pt x="154539" y="727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18969538" y="1248896"/>
              <a:ext cx="584200" cy="345440"/>
            </a:xfrm>
            <a:custGeom>
              <a:avLst/>
              <a:gdLst/>
              <a:ahLst/>
              <a:cxnLst/>
              <a:rect l="l" t="t" r="r" b="b"/>
              <a:pathLst>
                <a:path w="584200" h="345440">
                  <a:moveTo>
                    <a:pt x="0" y="0"/>
                  </a:moveTo>
                  <a:lnTo>
                    <a:pt x="154536" y="72699"/>
                  </a:lnTo>
                  <a:lnTo>
                    <a:pt x="583991" y="320602"/>
                  </a:lnTo>
                  <a:lnTo>
                    <a:pt x="569601" y="345404"/>
                  </a:lnTo>
                  <a:lnTo>
                    <a:pt x="140185" y="97496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FFFF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18969538" y="1248899"/>
              <a:ext cx="506095" cy="427990"/>
            </a:xfrm>
            <a:custGeom>
              <a:avLst/>
              <a:gdLst/>
              <a:ahLst/>
              <a:cxnLst/>
              <a:rect l="l" t="t" r="r" b="b"/>
              <a:pathLst>
                <a:path w="506094" h="427989">
                  <a:moveTo>
                    <a:pt x="0" y="0"/>
                  </a:moveTo>
                  <a:lnTo>
                    <a:pt x="117650" y="117440"/>
                  </a:lnTo>
                  <a:lnTo>
                    <a:pt x="487335" y="427664"/>
                  </a:lnTo>
                  <a:lnTo>
                    <a:pt x="505858" y="405724"/>
                  </a:lnTo>
                  <a:lnTo>
                    <a:pt x="136100" y="955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0F80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18969538" y="1248896"/>
              <a:ext cx="506095" cy="427990"/>
            </a:xfrm>
            <a:custGeom>
              <a:avLst/>
              <a:gdLst/>
              <a:ahLst/>
              <a:cxnLst/>
              <a:rect l="l" t="t" r="r" b="b"/>
              <a:pathLst>
                <a:path w="506094" h="427989">
                  <a:moveTo>
                    <a:pt x="0" y="0"/>
                  </a:moveTo>
                  <a:lnTo>
                    <a:pt x="136094" y="95499"/>
                  </a:lnTo>
                  <a:lnTo>
                    <a:pt x="505857" y="405724"/>
                  </a:lnTo>
                  <a:lnTo>
                    <a:pt x="487335" y="427664"/>
                  </a:lnTo>
                  <a:lnTo>
                    <a:pt x="117651" y="11743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F0F80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18969538" y="1248899"/>
              <a:ext cx="427990" cy="506095"/>
            </a:xfrm>
            <a:custGeom>
              <a:avLst/>
              <a:gdLst/>
              <a:ahLst/>
              <a:cxnLst/>
              <a:rect l="l" t="t" r="r" b="b"/>
              <a:pathLst>
                <a:path w="427990" h="506094">
                  <a:moveTo>
                    <a:pt x="0" y="0"/>
                  </a:moveTo>
                  <a:lnTo>
                    <a:pt x="95484" y="136074"/>
                  </a:lnTo>
                  <a:lnTo>
                    <a:pt x="405694" y="505779"/>
                  </a:lnTo>
                  <a:lnTo>
                    <a:pt x="427683" y="487415"/>
                  </a:lnTo>
                  <a:lnTo>
                    <a:pt x="117441" y="1176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0F11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18969538" y="1248896"/>
              <a:ext cx="427990" cy="506095"/>
            </a:xfrm>
            <a:custGeom>
              <a:avLst/>
              <a:gdLst/>
              <a:ahLst/>
              <a:cxnLst/>
              <a:rect l="l" t="t" r="r" b="b"/>
              <a:pathLst>
                <a:path w="427990" h="506094">
                  <a:moveTo>
                    <a:pt x="0" y="0"/>
                  </a:moveTo>
                  <a:lnTo>
                    <a:pt x="117439" y="117690"/>
                  </a:lnTo>
                  <a:lnTo>
                    <a:pt x="427684" y="487414"/>
                  </a:lnTo>
                  <a:lnTo>
                    <a:pt x="405690" y="505778"/>
                  </a:lnTo>
                  <a:lnTo>
                    <a:pt x="95480" y="136074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E0F11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18969538" y="1248899"/>
              <a:ext cx="344805" cy="582295"/>
            </a:xfrm>
            <a:custGeom>
              <a:avLst/>
              <a:gdLst/>
              <a:ahLst/>
              <a:cxnLst/>
              <a:rect l="l" t="t" r="r" b="b"/>
              <a:pathLst>
                <a:path w="344805" h="582294">
                  <a:moveTo>
                    <a:pt x="0" y="0"/>
                  </a:moveTo>
                  <a:lnTo>
                    <a:pt x="72406" y="154074"/>
                  </a:lnTo>
                  <a:lnTo>
                    <a:pt x="319560" y="582162"/>
                  </a:lnTo>
                  <a:lnTo>
                    <a:pt x="344439" y="567890"/>
                  </a:lnTo>
                  <a:lnTo>
                    <a:pt x="97232" y="1397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0EA2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18969538" y="1248896"/>
              <a:ext cx="344805" cy="582295"/>
            </a:xfrm>
            <a:custGeom>
              <a:avLst/>
              <a:gdLst/>
              <a:ahLst/>
              <a:cxnLst/>
              <a:rect l="l" t="t" r="r" b="b"/>
              <a:pathLst>
                <a:path w="344805" h="582294">
                  <a:moveTo>
                    <a:pt x="0" y="0"/>
                  </a:moveTo>
                  <a:lnTo>
                    <a:pt x="97231" y="139762"/>
                  </a:lnTo>
                  <a:lnTo>
                    <a:pt x="344440" y="567889"/>
                  </a:lnTo>
                  <a:lnTo>
                    <a:pt x="319564" y="582162"/>
                  </a:lnTo>
                  <a:lnTo>
                    <a:pt x="72409" y="154074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D0EA2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18969517" y="1248899"/>
              <a:ext cx="247650" cy="647700"/>
            </a:xfrm>
            <a:custGeom>
              <a:avLst/>
              <a:gdLst/>
              <a:ahLst/>
              <a:cxnLst/>
              <a:rect l="l" t="t" r="r" b="b"/>
              <a:pathLst>
                <a:path w="247650" h="647700">
                  <a:moveTo>
                    <a:pt x="0" y="0"/>
                  </a:moveTo>
                  <a:lnTo>
                    <a:pt x="46302" y="169099"/>
                  </a:lnTo>
                  <a:lnTo>
                    <a:pt x="220422" y="647519"/>
                  </a:lnTo>
                  <a:lnTo>
                    <a:pt x="247385" y="637781"/>
                  </a:lnTo>
                  <a:lnTo>
                    <a:pt x="73222" y="1593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CD6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18969518" y="1248896"/>
              <a:ext cx="247650" cy="647700"/>
            </a:xfrm>
            <a:custGeom>
              <a:avLst/>
              <a:gdLst/>
              <a:ahLst/>
              <a:cxnLst/>
              <a:rect l="l" t="t" r="r" b="b"/>
              <a:pathLst>
                <a:path w="247650" h="647700">
                  <a:moveTo>
                    <a:pt x="0" y="0"/>
                  </a:moveTo>
                  <a:lnTo>
                    <a:pt x="73215" y="159322"/>
                  </a:lnTo>
                  <a:lnTo>
                    <a:pt x="247386" y="637781"/>
                  </a:lnTo>
                  <a:lnTo>
                    <a:pt x="220415" y="647518"/>
                  </a:lnTo>
                  <a:lnTo>
                    <a:pt x="46299" y="16909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ACD62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18969485" y="1248899"/>
              <a:ext cx="128270" cy="648335"/>
            </a:xfrm>
            <a:custGeom>
              <a:avLst/>
              <a:gdLst/>
              <a:ahLst/>
              <a:cxnLst/>
              <a:rect l="l" t="t" r="r" b="b"/>
              <a:pathLst>
                <a:path w="128269" h="648335">
                  <a:moveTo>
                    <a:pt x="0" y="0"/>
                  </a:moveTo>
                  <a:lnTo>
                    <a:pt x="15004" y="167447"/>
                  </a:lnTo>
                  <a:lnTo>
                    <a:pt x="99745" y="648099"/>
                  </a:lnTo>
                  <a:lnTo>
                    <a:pt x="128006" y="643216"/>
                  </a:lnTo>
                  <a:lnTo>
                    <a:pt x="43202" y="1624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8C23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18969484" y="1248896"/>
              <a:ext cx="128270" cy="648335"/>
            </a:xfrm>
            <a:custGeom>
              <a:avLst/>
              <a:gdLst/>
              <a:ahLst/>
              <a:cxnLst/>
              <a:rect l="l" t="t" r="r" b="b"/>
              <a:pathLst>
                <a:path w="128269" h="648335">
                  <a:moveTo>
                    <a:pt x="0" y="0"/>
                  </a:moveTo>
                  <a:lnTo>
                    <a:pt x="43205" y="162489"/>
                  </a:lnTo>
                  <a:lnTo>
                    <a:pt x="128003" y="643215"/>
                  </a:lnTo>
                  <a:lnTo>
                    <a:pt x="99744" y="648099"/>
                  </a:lnTo>
                  <a:lnTo>
                    <a:pt x="15000" y="16744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8C23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6"/>
            <p:cNvSpPr/>
            <p:nvPr/>
          </p:nvSpPr>
          <p:spPr>
            <a:xfrm>
              <a:off x="18955151" y="1249057"/>
              <a:ext cx="29209" cy="648335"/>
            </a:xfrm>
            <a:custGeom>
              <a:avLst/>
              <a:gdLst/>
              <a:ahLst/>
              <a:cxnLst/>
              <a:rect l="l" t="t" r="r" b="b"/>
              <a:pathLst>
                <a:path w="29209" h="648335">
                  <a:moveTo>
                    <a:pt x="14334" y="0"/>
                  </a:moveTo>
                  <a:lnTo>
                    <a:pt x="0" y="165597"/>
                  </a:lnTo>
                  <a:lnTo>
                    <a:pt x="0" y="648207"/>
                  </a:lnTo>
                  <a:lnTo>
                    <a:pt x="28721" y="648286"/>
                  </a:lnTo>
                  <a:lnTo>
                    <a:pt x="28669" y="165636"/>
                  </a:lnTo>
                  <a:lnTo>
                    <a:pt x="14334" y="0"/>
                  </a:lnTo>
                  <a:close/>
                </a:path>
              </a:pathLst>
            </a:custGeom>
            <a:solidFill>
              <a:srgbClr val="238E2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18955152" y="1249053"/>
              <a:ext cx="29209" cy="648335"/>
            </a:xfrm>
            <a:custGeom>
              <a:avLst/>
              <a:gdLst/>
              <a:ahLst/>
              <a:cxnLst/>
              <a:rect l="l" t="t" r="r" b="b"/>
              <a:pathLst>
                <a:path w="29209" h="648335">
                  <a:moveTo>
                    <a:pt x="14331" y="0"/>
                  </a:moveTo>
                  <a:lnTo>
                    <a:pt x="28662" y="165637"/>
                  </a:lnTo>
                  <a:lnTo>
                    <a:pt x="28716" y="648286"/>
                  </a:lnTo>
                  <a:lnTo>
                    <a:pt x="0" y="648207"/>
                  </a:lnTo>
                  <a:lnTo>
                    <a:pt x="0" y="165597"/>
                  </a:lnTo>
                  <a:lnTo>
                    <a:pt x="14331" y="0"/>
                  </a:lnTo>
                  <a:close/>
                </a:path>
              </a:pathLst>
            </a:custGeom>
            <a:ln w="3175">
              <a:solidFill>
                <a:srgbClr val="238E2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18841552" y="1249072"/>
              <a:ext cx="128270" cy="648335"/>
            </a:xfrm>
            <a:custGeom>
              <a:avLst/>
              <a:gdLst/>
              <a:ahLst/>
              <a:cxnLst/>
              <a:rect l="l" t="t" r="r" b="b"/>
              <a:pathLst>
                <a:path w="128269" h="648335">
                  <a:moveTo>
                    <a:pt x="127933" y="0"/>
                  </a:moveTo>
                  <a:lnTo>
                    <a:pt x="84740" y="162396"/>
                  </a:lnTo>
                  <a:lnTo>
                    <a:pt x="0" y="642831"/>
                  </a:lnTo>
                  <a:lnTo>
                    <a:pt x="28260" y="647906"/>
                  </a:lnTo>
                  <a:lnTo>
                    <a:pt x="112970" y="167407"/>
                  </a:lnTo>
                  <a:lnTo>
                    <a:pt x="127933" y="0"/>
                  </a:lnTo>
                  <a:close/>
                </a:path>
              </a:pathLst>
            </a:custGeom>
            <a:solidFill>
              <a:srgbClr val="42A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18841554" y="1249068"/>
              <a:ext cx="128270" cy="648335"/>
            </a:xfrm>
            <a:custGeom>
              <a:avLst/>
              <a:gdLst/>
              <a:ahLst/>
              <a:cxnLst/>
              <a:rect l="l" t="t" r="r" b="b"/>
              <a:pathLst>
                <a:path w="128269" h="648335">
                  <a:moveTo>
                    <a:pt x="127929" y="0"/>
                  </a:moveTo>
                  <a:lnTo>
                    <a:pt x="112964" y="167407"/>
                  </a:lnTo>
                  <a:lnTo>
                    <a:pt x="28259" y="647907"/>
                  </a:lnTo>
                  <a:lnTo>
                    <a:pt x="0" y="642831"/>
                  </a:lnTo>
                  <a:lnTo>
                    <a:pt x="84739" y="162396"/>
                  </a:lnTo>
                  <a:lnTo>
                    <a:pt x="127929" y="0"/>
                  </a:lnTo>
                  <a:close/>
                </a:path>
              </a:pathLst>
            </a:custGeom>
            <a:ln w="3175">
              <a:solidFill>
                <a:srgbClr val="42A66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0"/>
            <p:cNvSpPr/>
            <p:nvPr/>
          </p:nvSpPr>
          <p:spPr>
            <a:xfrm>
              <a:off x="18722697" y="1249303"/>
              <a:ext cx="247015" cy="646430"/>
            </a:xfrm>
            <a:custGeom>
              <a:avLst/>
              <a:gdLst/>
              <a:ahLst/>
              <a:cxnLst/>
              <a:rect l="l" t="t" r="r" b="b"/>
              <a:pathLst>
                <a:path w="247015" h="646430">
                  <a:moveTo>
                    <a:pt x="246840" y="0"/>
                  </a:moveTo>
                  <a:lnTo>
                    <a:pt x="173722" y="158898"/>
                  </a:lnTo>
                  <a:lnTo>
                    <a:pt x="0" y="636261"/>
                  </a:lnTo>
                  <a:lnTo>
                    <a:pt x="26952" y="646176"/>
                  </a:lnTo>
                  <a:lnTo>
                    <a:pt x="200643" y="168755"/>
                  </a:lnTo>
                  <a:lnTo>
                    <a:pt x="246840" y="0"/>
                  </a:lnTo>
                  <a:close/>
                </a:path>
              </a:pathLst>
            </a:custGeom>
            <a:solidFill>
              <a:srgbClr val="1E9C9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51"/>
            <p:cNvSpPr/>
            <p:nvPr/>
          </p:nvSpPr>
          <p:spPr>
            <a:xfrm>
              <a:off x="18722693" y="1249299"/>
              <a:ext cx="247015" cy="646430"/>
            </a:xfrm>
            <a:custGeom>
              <a:avLst/>
              <a:gdLst/>
              <a:ahLst/>
              <a:cxnLst/>
              <a:rect l="l" t="t" r="r" b="b"/>
              <a:pathLst>
                <a:path w="247015" h="646430">
                  <a:moveTo>
                    <a:pt x="246845" y="0"/>
                  </a:moveTo>
                  <a:lnTo>
                    <a:pt x="200644" y="168755"/>
                  </a:lnTo>
                  <a:lnTo>
                    <a:pt x="26951" y="646176"/>
                  </a:lnTo>
                  <a:lnTo>
                    <a:pt x="0" y="636261"/>
                  </a:lnTo>
                  <a:lnTo>
                    <a:pt x="173727" y="158899"/>
                  </a:lnTo>
                  <a:lnTo>
                    <a:pt x="246845" y="0"/>
                  </a:lnTo>
                  <a:close/>
                </a:path>
              </a:pathLst>
            </a:custGeom>
            <a:ln w="3175">
              <a:solidFill>
                <a:srgbClr val="1E9C9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52"/>
            <p:cNvSpPr/>
            <p:nvPr/>
          </p:nvSpPr>
          <p:spPr>
            <a:xfrm>
              <a:off x="18623779" y="1249303"/>
              <a:ext cx="346075" cy="584835"/>
            </a:xfrm>
            <a:custGeom>
              <a:avLst/>
              <a:gdLst/>
              <a:ahLst/>
              <a:cxnLst/>
              <a:rect l="l" t="t" r="r" b="b"/>
              <a:pathLst>
                <a:path w="346075" h="584835">
                  <a:moveTo>
                    <a:pt x="345759" y="0"/>
                  </a:moveTo>
                  <a:lnTo>
                    <a:pt x="248201" y="140338"/>
                  </a:lnTo>
                  <a:lnTo>
                    <a:pt x="0" y="570176"/>
                  </a:lnTo>
                  <a:lnTo>
                    <a:pt x="24836" y="584601"/>
                  </a:lnTo>
                  <a:lnTo>
                    <a:pt x="272986" y="154689"/>
                  </a:lnTo>
                  <a:lnTo>
                    <a:pt x="345759" y="0"/>
                  </a:lnTo>
                  <a:close/>
                </a:path>
              </a:pathLst>
            </a:custGeom>
            <a:solidFill>
              <a:srgbClr val="0092C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/>
            <p:cNvSpPr/>
            <p:nvPr/>
          </p:nvSpPr>
          <p:spPr>
            <a:xfrm>
              <a:off x="18623775" y="1249299"/>
              <a:ext cx="346075" cy="584835"/>
            </a:xfrm>
            <a:custGeom>
              <a:avLst/>
              <a:gdLst/>
              <a:ahLst/>
              <a:cxnLst/>
              <a:rect l="l" t="t" r="r" b="b"/>
              <a:pathLst>
                <a:path w="346075" h="584835">
                  <a:moveTo>
                    <a:pt x="345763" y="0"/>
                  </a:moveTo>
                  <a:lnTo>
                    <a:pt x="272989" y="154689"/>
                  </a:lnTo>
                  <a:lnTo>
                    <a:pt x="24836" y="584606"/>
                  </a:lnTo>
                  <a:lnTo>
                    <a:pt x="0" y="570176"/>
                  </a:lnTo>
                  <a:lnTo>
                    <a:pt x="248207" y="140338"/>
                  </a:lnTo>
                  <a:lnTo>
                    <a:pt x="345763" y="0"/>
                  </a:lnTo>
                  <a:close/>
                </a:path>
              </a:pathLst>
            </a:custGeom>
            <a:ln w="3175">
              <a:solidFill>
                <a:srgbClr val="0092C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4"/>
            <p:cNvSpPr/>
            <p:nvPr/>
          </p:nvSpPr>
          <p:spPr>
            <a:xfrm>
              <a:off x="18541896" y="1249072"/>
              <a:ext cx="427990" cy="506095"/>
            </a:xfrm>
            <a:custGeom>
              <a:avLst/>
              <a:gdLst/>
              <a:ahLst/>
              <a:cxnLst/>
              <a:rect l="l" t="t" r="r" b="b"/>
              <a:pathLst>
                <a:path w="427990" h="506094">
                  <a:moveTo>
                    <a:pt x="427641" y="0"/>
                  </a:moveTo>
                  <a:lnTo>
                    <a:pt x="310199" y="117670"/>
                  </a:lnTo>
                  <a:lnTo>
                    <a:pt x="0" y="487355"/>
                  </a:lnTo>
                  <a:lnTo>
                    <a:pt x="21936" y="505876"/>
                  </a:lnTo>
                  <a:lnTo>
                    <a:pt x="332126" y="136094"/>
                  </a:lnTo>
                  <a:lnTo>
                    <a:pt x="427641" y="0"/>
                  </a:lnTo>
                  <a:close/>
                </a:path>
              </a:pathLst>
            </a:custGeom>
            <a:solidFill>
              <a:srgbClr val="0060D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55"/>
            <p:cNvSpPr/>
            <p:nvPr/>
          </p:nvSpPr>
          <p:spPr>
            <a:xfrm>
              <a:off x="18541893" y="1249068"/>
              <a:ext cx="427990" cy="506095"/>
            </a:xfrm>
            <a:custGeom>
              <a:avLst/>
              <a:gdLst/>
              <a:ahLst/>
              <a:cxnLst/>
              <a:rect l="l" t="t" r="r" b="b"/>
              <a:pathLst>
                <a:path w="427990" h="506094">
                  <a:moveTo>
                    <a:pt x="427644" y="0"/>
                  </a:moveTo>
                  <a:lnTo>
                    <a:pt x="332125" y="136094"/>
                  </a:lnTo>
                  <a:lnTo>
                    <a:pt x="21939" y="505877"/>
                  </a:lnTo>
                  <a:lnTo>
                    <a:pt x="0" y="487355"/>
                  </a:lnTo>
                  <a:lnTo>
                    <a:pt x="310205" y="117670"/>
                  </a:lnTo>
                  <a:lnTo>
                    <a:pt x="427644" y="0"/>
                  </a:lnTo>
                  <a:close/>
                </a:path>
              </a:pathLst>
            </a:custGeom>
            <a:ln w="3175">
              <a:solidFill>
                <a:srgbClr val="0060D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6"/>
            <p:cNvSpPr/>
            <p:nvPr/>
          </p:nvSpPr>
          <p:spPr>
            <a:xfrm>
              <a:off x="18463763" y="1249303"/>
              <a:ext cx="506095" cy="427990"/>
            </a:xfrm>
            <a:custGeom>
              <a:avLst/>
              <a:gdLst/>
              <a:ahLst/>
              <a:cxnLst/>
              <a:rect l="l" t="t" r="r" b="b"/>
              <a:pathLst>
                <a:path w="506094" h="427989">
                  <a:moveTo>
                    <a:pt x="505775" y="0"/>
                  </a:moveTo>
                  <a:lnTo>
                    <a:pt x="369685" y="95459"/>
                  </a:lnTo>
                  <a:lnTo>
                    <a:pt x="0" y="405690"/>
                  </a:lnTo>
                  <a:lnTo>
                    <a:pt x="18386" y="427742"/>
                  </a:lnTo>
                  <a:lnTo>
                    <a:pt x="388051" y="117439"/>
                  </a:lnTo>
                  <a:lnTo>
                    <a:pt x="505775" y="0"/>
                  </a:lnTo>
                  <a:close/>
                </a:path>
              </a:pathLst>
            </a:custGeom>
            <a:solidFill>
              <a:srgbClr val="0030E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57"/>
            <p:cNvSpPr/>
            <p:nvPr/>
          </p:nvSpPr>
          <p:spPr>
            <a:xfrm>
              <a:off x="18463759" y="1249299"/>
              <a:ext cx="506095" cy="427990"/>
            </a:xfrm>
            <a:custGeom>
              <a:avLst/>
              <a:gdLst/>
              <a:ahLst/>
              <a:cxnLst/>
              <a:rect l="l" t="t" r="r" b="b"/>
              <a:pathLst>
                <a:path w="506094" h="427989">
                  <a:moveTo>
                    <a:pt x="505778" y="0"/>
                  </a:moveTo>
                  <a:lnTo>
                    <a:pt x="388053" y="117439"/>
                  </a:lnTo>
                  <a:lnTo>
                    <a:pt x="18388" y="427743"/>
                  </a:lnTo>
                  <a:lnTo>
                    <a:pt x="0" y="405690"/>
                  </a:lnTo>
                  <a:lnTo>
                    <a:pt x="369684" y="95460"/>
                  </a:lnTo>
                  <a:lnTo>
                    <a:pt x="505778" y="0"/>
                  </a:lnTo>
                  <a:close/>
                </a:path>
              </a:pathLst>
            </a:custGeom>
            <a:ln w="3175">
              <a:solidFill>
                <a:srgbClr val="0030E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58"/>
            <p:cNvSpPr/>
            <p:nvPr/>
          </p:nvSpPr>
          <p:spPr>
            <a:xfrm>
              <a:off x="18385786" y="1248899"/>
              <a:ext cx="584200" cy="345440"/>
            </a:xfrm>
            <a:custGeom>
              <a:avLst/>
              <a:gdLst/>
              <a:ahLst/>
              <a:cxnLst/>
              <a:rect l="l" t="t" r="r" b="b"/>
              <a:pathLst>
                <a:path w="584200" h="345440">
                  <a:moveTo>
                    <a:pt x="583751" y="0"/>
                  </a:moveTo>
                  <a:lnTo>
                    <a:pt x="429274" y="72640"/>
                  </a:lnTo>
                  <a:lnTo>
                    <a:pt x="0" y="320504"/>
                  </a:lnTo>
                  <a:lnTo>
                    <a:pt x="14292" y="345404"/>
                  </a:lnTo>
                  <a:lnTo>
                    <a:pt x="443557" y="97497"/>
                  </a:lnTo>
                  <a:lnTo>
                    <a:pt x="583751" y="0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59"/>
            <p:cNvSpPr/>
            <p:nvPr/>
          </p:nvSpPr>
          <p:spPr>
            <a:xfrm>
              <a:off x="18385782" y="1248896"/>
              <a:ext cx="584200" cy="345440"/>
            </a:xfrm>
            <a:custGeom>
              <a:avLst/>
              <a:gdLst/>
              <a:ahLst/>
              <a:cxnLst/>
              <a:rect l="l" t="t" r="r" b="b"/>
              <a:pathLst>
                <a:path w="584200" h="345440">
                  <a:moveTo>
                    <a:pt x="583755" y="0"/>
                  </a:moveTo>
                  <a:lnTo>
                    <a:pt x="443554" y="97496"/>
                  </a:lnTo>
                  <a:lnTo>
                    <a:pt x="14292" y="345404"/>
                  </a:lnTo>
                  <a:lnTo>
                    <a:pt x="0" y="320503"/>
                  </a:lnTo>
                  <a:lnTo>
                    <a:pt x="429277" y="72640"/>
                  </a:lnTo>
                  <a:lnTo>
                    <a:pt x="583755" y="0"/>
                  </a:lnTo>
                  <a:close/>
                </a:path>
              </a:pathLst>
            </a:custGeom>
            <a:ln w="3175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60"/>
            <p:cNvSpPr/>
            <p:nvPr/>
          </p:nvSpPr>
          <p:spPr>
            <a:xfrm>
              <a:off x="18322427" y="1248899"/>
              <a:ext cx="647700" cy="247650"/>
            </a:xfrm>
            <a:custGeom>
              <a:avLst/>
              <a:gdLst/>
              <a:ahLst/>
              <a:cxnLst/>
              <a:rect l="l" t="t" r="r" b="b"/>
              <a:pathLst>
                <a:path w="647700" h="247650">
                  <a:moveTo>
                    <a:pt x="647111" y="0"/>
                  </a:moveTo>
                  <a:lnTo>
                    <a:pt x="478111" y="46265"/>
                  </a:lnTo>
                  <a:lnTo>
                    <a:pt x="0" y="220278"/>
                  </a:lnTo>
                  <a:lnTo>
                    <a:pt x="9716" y="247273"/>
                  </a:lnTo>
                  <a:lnTo>
                    <a:pt x="487869" y="73176"/>
                  </a:lnTo>
                  <a:lnTo>
                    <a:pt x="647111" y="0"/>
                  </a:lnTo>
                  <a:close/>
                </a:path>
              </a:pathLst>
            </a:custGeom>
            <a:solidFill>
              <a:srgbClr val="76CDF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61"/>
            <p:cNvSpPr/>
            <p:nvPr/>
          </p:nvSpPr>
          <p:spPr>
            <a:xfrm>
              <a:off x="18322422" y="1248896"/>
              <a:ext cx="647700" cy="247650"/>
            </a:xfrm>
            <a:custGeom>
              <a:avLst/>
              <a:gdLst/>
              <a:ahLst/>
              <a:cxnLst/>
              <a:rect l="l" t="t" r="r" b="b"/>
              <a:pathLst>
                <a:path w="647700" h="247650">
                  <a:moveTo>
                    <a:pt x="647115" y="0"/>
                  </a:moveTo>
                  <a:lnTo>
                    <a:pt x="487871" y="73176"/>
                  </a:lnTo>
                  <a:lnTo>
                    <a:pt x="9723" y="247272"/>
                  </a:lnTo>
                  <a:lnTo>
                    <a:pt x="0" y="220277"/>
                  </a:lnTo>
                  <a:lnTo>
                    <a:pt x="478114" y="46264"/>
                  </a:lnTo>
                  <a:lnTo>
                    <a:pt x="647115" y="0"/>
                  </a:lnTo>
                  <a:close/>
                </a:path>
              </a:pathLst>
            </a:custGeom>
            <a:ln w="3175">
              <a:solidFill>
                <a:srgbClr val="76CDF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62"/>
            <p:cNvSpPr/>
            <p:nvPr/>
          </p:nvSpPr>
          <p:spPr>
            <a:xfrm>
              <a:off x="18321390" y="1248845"/>
              <a:ext cx="648335" cy="128270"/>
            </a:xfrm>
            <a:custGeom>
              <a:avLst/>
              <a:gdLst/>
              <a:ahLst/>
              <a:cxnLst/>
              <a:rect l="l" t="t" r="r" b="b"/>
              <a:pathLst>
                <a:path w="648334" h="128269">
                  <a:moveTo>
                    <a:pt x="648147" y="0"/>
                  </a:moveTo>
                  <a:lnTo>
                    <a:pt x="480686" y="14946"/>
                  </a:lnTo>
                  <a:lnTo>
                    <a:pt x="0" y="99704"/>
                  </a:lnTo>
                  <a:lnTo>
                    <a:pt x="4889" y="128023"/>
                  </a:lnTo>
                  <a:lnTo>
                    <a:pt x="485639" y="43186"/>
                  </a:lnTo>
                  <a:lnTo>
                    <a:pt x="648147" y="0"/>
                  </a:lnTo>
                  <a:close/>
                </a:path>
              </a:pathLst>
            </a:custGeom>
            <a:solidFill>
              <a:srgbClr val="ECAEB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63"/>
            <p:cNvSpPr/>
            <p:nvPr/>
          </p:nvSpPr>
          <p:spPr>
            <a:xfrm>
              <a:off x="18321385" y="1248842"/>
              <a:ext cx="648335" cy="128270"/>
            </a:xfrm>
            <a:custGeom>
              <a:avLst/>
              <a:gdLst/>
              <a:ahLst/>
              <a:cxnLst/>
              <a:rect l="l" t="t" r="r" b="b"/>
              <a:pathLst>
                <a:path w="648334" h="128269">
                  <a:moveTo>
                    <a:pt x="648153" y="0"/>
                  </a:moveTo>
                  <a:lnTo>
                    <a:pt x="485644" y="43185"/>
                  </a:lnTo>
                  <a:lnTo>
                    <a:pt x="4898" y="128023"/>
                  </a:lnTo>
                  <a:lnTo>
                    <a:pt x="0" y="99704"/>
                  </a:lnTo>
                  <a:lnTo>
                    <a:pt x="480691" y="14946"/>
                  </a:lnTo>
                  <a:lnTo>
                    <a:pt x="648153" y="0"/>
                  </a:lnTo>
                  <a:close/>
                </a:path>
              </a:pathLst>
            </a:custGeom>
            <a:ln w="3175">
              <a:solidFill>
                <a:srgbClr val="ECAEB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64"/>
            <p:cNvSpPr/>
            <p:nvPr/>
          </p:nvSpPr>
          <p:spPr>
            <a:xfrm>
              <a:off x="18321212" y="1234686"/>
              <a:ext cx="648335" cy="29209"/>
            </a:xfrm>
            <a:custGeom>
              <a:avLst/>
              <a:gdLst/>
              <a:ahLst/>
              <a:cxnLst/>
              <a:rect l="l" t="t" r="r" b="b"/>
              <a:pathLst>
                <a:path w="648334" h="29209">
                  <a:moveTo>
                    <a:pt x="482686" y="0"/>
                  </a:moveTo>
                  <a:lnTo>
                    <a:pt x="104" y="0"/>
                  </a:lnTo>
                  <a:lnTo>
                    <a:pt x="0" y="28737"/>
                  </a:lnTo>
                  <a:lnTo>
                    <a:pt x="481825" y="28737"/>
                  </a:lnTo>
                  <a:lnTo>
                    <a:pt x="648325" y="14371"/>
                  </a:lnTo>
                  <a:lnTo>
                    <a:pt x="644451" y="14061"/>
                  </a:lnTo>
                  <a:lnTo>
                    <a:pt x="644753" y="14061"/>
                  </a:lnTo>
                  <a:lnTo>
                    <a:pt x="482686" y="0"/>
                  </a:lnTo>
                  <a:close/>
                </a:path>
                <a:path w="648334" h="29209">
                  <a:moveTo>
                    <a:pt x="644753" y="14061"/>
                  </a:moveTo>
                  <a:lnTo>
                    <a:pt x="644451" y="14061"/>
                  </a:lnTo>
                  <a:lnTo>
                    <a:pt x="648325" y="14371"/>
                  </a:lnTo>
                  <a:lnTo>
                    <a:pt x="644753" y="14061"/>
                  </a:lnTo>
                  <a:close/>
                </a:path>
              </a:pathLst>
            </a:custGeom>
            <a:solidFill>
              <a:srgbClr val="3D00A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65"/>
            <p:cNvSpPr/>
            <p:nvPr/>
          </p:nvSpPr>
          <p:spPr>
            <a:xfrm>
              <a:off x="18321212" y="1234683"/>
              <a:ext cx="648335" cy="29209"/>
            </a:xfrm>
            <a:custGeom>
              <a:avLst/>
              <a:gdLst/>
              <a:ahLst/>
              <a:cxnLst/>
              <a:rect l="l" t="t" r="r" b="b"/>
              <a:pathLst>
                <a:path w="648334" h="29209">
                  <a:moveTo>
                    <a:pt x="644445" y="14060"/>
                  </a:moveTo>
                  <a:lnTo>
                    <a:pt x="648325" y="14370"/>
                  </a:lnTo>
                  <a:lnTo>
                    <a:pt x="482688" y="28662"/>
                  </a:lnTo>
                  <a:lnTo>
                    <a:pt x="0" y="28736"/>
                  </a:lnTo>
                  <a:lnTo>
                    <a:pt x="98" y="0"/>
                  </a:lnTo>
                  <a:lnTo>
                    <a:pt x="482688" y="0"/>
                  </a:lnTo>
                  <a:lnTo>
                    <a:pt x="648325" y="14370"/>
                  </a:lnTo>
                  <a:lnTo>
                    <a:pt x="644445" y="14060"/>
                  </a:lnTo>
                  <a:close/>
                </a:path>
              </a:pathLst>
            </a:custGeom>
            <a:ln w="3175">
              <a:solidFill>
                <a:srgbClr val="3D00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66"/>
            <p:cNvSpPr/>
            <p:nvPr/>
          </p:nvSpPr>
          <p:spPr>
            <a:xfrm>
              <a:off x="18321735" y="1121028"/>
              <a:ext cx="648335" cy="128270"/>
            </a:xfrm>
            <a:custGeom>
              <a:avLst/>
              <a:gdLst/>
              <a:ahLst/>
              <a:cxnLst/>
              <a:rect l="l" t="t" r="r" b="b"/>
              <a:pathLst>
                <a:path w="648334" h="128269">
                  <a:moveTo>
                    <a:pt x="5088" y="0"/>
                  </a:moveTo>
                  <a:lnTo>
                    <a:pt x="0" y="28298"/>
                  </a:lnTo>
                  <a:lnTo>
                    <a:pt x="483398" y="113445"/>
                  </a:lnTo>
                  <a:lnTo>
                    <a:pt x="647802" y="128274"/>
                  </a:lnTo>
                  <a:lnTo>
                    <a:pt x="488403" y="85240"/>
                  </a:lnTo>
                  <a:lnTo>
                    <a:pt x="5088" y="0"/>
                  </a:lnTo>
                  <a:close/>
                </a:path>
              </a:pathLst>
            </a:custGeom>
            <a:solidFill>
              <a:srgbClr val="5400A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object 67"/>
            <p:cNvSpPr/>
            <p:nvPr/>
          </p:nvSpPr>
          <p:spPr>
            <a:xfrm>
              <a:off x="18321734" y="1121025"/>
              <a:ext cx="648335" cy="128270"/>
            </a:xfrm>
            <a:custGeom>
              <a:avLst/>
              <a:gdLst/>
              <a:ahLst/>
              <a:cxnLst/>
              <a:rect l="l" t="t" r="r" b="b"/>
              <a:pathLst>
                <a:path w="648334" h="128269">
                  <a:moveTo>
                    <a:pt x="647804" y="128274"/>
                  </a:moveTo>
                  <a:lnTo>
                    <a:pt x="483396" y="113446"/>
                  </a:lnTo>
                  <a:lnTo>
                    <a:pt x="0" y="28298"/>
                  </a:lnTo>
                  <a:lnTo>
                    <a:pt x="5090" y="0"/>
                  </a:lnTo>
                  <a:lnTo>
                    <a:pt x="488408" y="85240"/>
                  </a:lnTo>
                  <a:lnTo>
                    <a:pt x="647804" y="128274"/>
                  </a:lnTo>
                  <a:close/>
                </a:path>
              </a:pathLst>
            </a:custGeom>
            <a:ln w="3175">
              <a:solidFill>
                <a:srgbClr val="5400A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68"/>
            <p:cNvSpPr/>
            <p:nvPr/>
          </p:nvSpPr>
          <p:spPr>
            <a:xfrm>
              <a:off x="18322039" y="1001499"/>
              <a:ext cx="647700" cy="247650"/>
            </a:xfrm>
            <a:custGeom>
              <a:avLst/>
              <a:gdLst/>
              <a:ahLst/>
              <a:cxnLst/>
              <a:rect l="l" t="t" r="r" b="b"/>
              <a:pathLst>
                <a:path w="647700" h="247650">
                  <a:moveTo>
                    <a:pt x="9915" y="0"/>
                  </a:moveTo>
                  <a:lnTo>
                    <a:pt x="0" y="26970"/>
                  </a:lnTo>
                  <a:lnTo>
                    <a:pt x="478425" y="201007"/>
                  </a:lnTo>
                  <a:lnTo>
                    <a:pt x="647498" y="247326"/>
                  </a:lnTo>
                  <a:lnTo>
                    <a:pt x="488236" y="174091"/>
                  </a:lnTo>
                  <a:lnTo>
                    <a:pt x="9915" y="0"/>
                  </a:lnTo>
                  <a:close/>
                </a:path>
              </a:pathLst>
            </a:custGeom>
            <a:solidFill>
              <a:srgbClr val="6C00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69"/>
            <p:cNvSpPr/>
            <p:nvPr/>
          </p:nvSpPr>
          <p:spPr>
            <a:xfrm>
              <a:off x="18322039" y="1001495"/>
              <a:ext cx="647700" cy="247650"/>
            </a:xfrm>
            <a:custGeom>
              <a:avLst/>
              <a:gdLst/>
              <a:ahLst/>
              <a:cxnLst/>
              <a:rect l="l" t="t" r="r" b="b"/>
              <a:pathLst>
                <a:path w="647700" h="247650">
                  <a:moveTo>
                    <a:pt x="647499" y="247327"/>
                  </a:moveTo>
                  <a:lnTo>
                    <a:pt x="478419" y="201008"/>
                  </a:lnTo>
                  <a:lnTo>
                    <a:pt x="0" y="26970"/>
                  </a:lnTo>
                  <a:lnTo>
                    <a:pt x="9914" y="0"/>
                  </a:lnTo>
                  <a:lnTo>
                    <a:pt x="488235" y="174091"/>
                  </a:lnTo>
                  <a:lnTo>
                    <a:pt x="647499" y="247327"/>
                  </a:lnTo>
                  <a:close/>
                </a:path>
              </a:pathLst>
            </a:custGeom>
            <a:ln w="3175">
              <a:solidFill>
                <a:srgbClr val="6C00A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70"/>
            <p:cNvSpPr/>
            <p:nvPr/>
          </p:nvSpPr>
          <p:spPr>
            <a:xfrm>
              <a:off x="18382791" y="902079"/>
              <a:ext cx="587375" cy="347345"/>
            </a:xfrm>
            <a:custGeom>
              <a:avLst/>
              <a:gdLst/>
              <a:ahLst/>
              <a:cxnLst/>
              <a:rect l="l" t="t" r="r" b="b"/>
              <a:pathLst>
                <a:path w="587375" h="347344">
                  <a:moveTo>
                    <a:pt x="14460" y="0"/>
                  </a:moveTo>
                  <a:lnTo>
                    <a:pt x="0" y="24855"/>
                  </a:lnTo>
                  <a:lnTo>
                    <a:pt x="431505" y="273874"/>
                  </a:lnTo>
                  <a:lnTo>
                    <a:pt x="586746" y="346992"/>
                  </a:lnTo>
                  <a:lnTo>
                    <a:pt x="445871" y="249092"/>
                  </a:lnTo>
                  <a:lnTo>
                    <a:pt x="14460" y="0"/>
                  </a:lnTo>
                  <a:close/>
                </a:path>
              </a:pathLst>
            </a:custGeom>
            <a:solidFill>
              <a:srgbClr val="8600A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" name="object 71"/>
            <p:cNvSpPr/>
            <p:nvPr/>
          </p:nvSpPr>
          <p:spPr>
            <a:xfrm>
              <a:off x="18382787" y="902076"/>
              <a:ext cx="587375" cy="347345"/>
            </a:xfrm>
            <a:custGeom>
              <a:avLst/>
              <a:gdLst/>
              <a:ahLst/>
              <a:cxnLst/>
              <a:rect l="l" t="t" r="r" b="b"/>
              <a:pathLst>
                <a:path w="587375" h="347344">
                  <a:moveTo>
                    <a:pt x="586750" y="346992"/>
                  </a:moveTo>
                  <a:lnTo>
                    <a:pt x="431505" y="273875"/>
                  </a:lnTo>
                  <a:lnTo>
                    <a:pt x="0" y="24856"/>
                  </a:lnTo>
                  <a:lnTo>
                    <a:pt x="14464" y="0"/>
                  </a:lnTo>
                  <a:lnTo>
                    <a:pt x="445876" y="249092"/>
                  </a:lnTo>
                  <a:lnTo>
                    <a:pt x="586750" y="346992"/>
                  </a:lnTo>
                  <a:close/>
                </a:path>
              </a:pathLst>
            </a:custGeom>
            <a:ln w="3175">
              <a:solidFill>
                <a:srgbClr val="8600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" name="object 72"/>
            <p:cNvSpPr/>
            <p:nvPr/>
          </p:nvSpPr>
          <p:spPr>
            <a:xfrm>
              <a:off x="18463459" y="821639"/>
              <a:ext cx="506095" cy="427990"/>
            </a:xfrm>
            <a:custGeom>
              <a:avLst/>
              <a:gdLst/>
              <a:ahLst/>
              <a:cxnLst/>
              <a:rect l="l" t="t" r="r" b="b"/>
              <a:pathLst>
                <a:path w="506094" h="427990">
                  <a:moveTo>
                    <a:pt x="18554" y="0"/>
                  </a:moveTo>
                  <a:lnTo>
                    <a:pt x="0" y="21938"/>
                  </a:lnTo>
                  <a:lnTo>
                    <a:pt x="369810" y="332129"/>
                  </a:lnTo>
                  <a:lnTo>
                    <a:pt x="505890" y="427663"/>
                  </a:lnTo>
                  <a:lnTo>
                    <a:pt x="388218" y="310188"/>
                  </a:lnTo>
                  <a:lnTo>
                    <a:pt x="18554" y="0"/>
                  </a:lnTo>
                  <a:close/>
                </a:path>
              </a:pathLst>
            </a:custGeom>
            <a:solidFill>
              <a:srgbClr val="90008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73"/>
            <p:cNvSpPr/>
            <p:nvPr/>
          </p:nvSpPr>
          <p:spPr>
            <a:xfrm>
              <a:off x="18463454" y="821635"/>
              <a:ext cx="506095" cy="427990"/>
            </a:xfrm>
            <a:custGeom>
              <a:avLst/>
              <a:gdLst/>
              <a:ahLst/>
              <a:cxnLst/>
              <a:rect l="l" t="t" r="r" b="b"/>
              <a:pathLst>
                <a:path w="506094" h="427990">
                  <a:moveTo>
                    <a:pt x="505891" y="427664"/>
                  </a:moveTo>
                  <a:lnTo>
                    <a:pt x="369817" y="332130"/>
                  </a:lnTo>
                  <a:lnTo>
                    <a:pt x="0" y="21939"/>
                  </a:lnTo>
                  <a:lnTo>
                    <a:pt x="18556" y="0"/>
                  </a:lnTo>
                  <a:lnTo>
                    <a:pt x="388221" y="310190"/>
                  </a:lnTo>
                  <a:lnTo>
                    <a:pt x="505891" y="427664"/>
                  </a:lnTo>
                  <a:close/>
                </a:path>
              </a:pathLst>
            </a:custGeom>
            <a:ln w="3175">
              <a:solidFill>
                <a:srgbClr val="9000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74"/>
            <p:cNvSpPr/>
            <p:nvPr/>
          </p:nvSpPr>
          <p:spPr>
            <a:xfrm>
              <a:off x="18541739" y="743296"/>
              <a:ext cx="427990" cy="506095"/>
            </a:xfrm>
            <a:custGeom>
              <a:avLst/>
              <a:gdLst/>
              <a:ahLst/>
              <a:cxnLst/>
              <a:rect l="l" t="t" r="r" b="b"/>
              <a:pathLst>
                <a:path w="427990" h="506094">
                  <a:moveTo>
                    <a:pt x="22093" y="0"/>
                  </a:moveTo>
                  <a:lnTo>
                    <a:pt x="0" y="18407"/>
                  </a:lnTo>
                  <a:lnTo>
                    <a:pt x="310336" y="388089"/>
                  </a:lnTo>
                  <a:lnTo>
                    <a:pt x="427777" y="505775"/>
                  </a:lnTo>
                  <a:lnTo>
                    <a:pt x="332304" y="369700"/>
                  </a:lnTo>
                  <a:lnTo>
                    <a:pt x="22093" y="0"/>
                  </a:lnTo>
                  <a:close/>
                </a:path>
              </a:pathLst>
            </a:custGeom>
            <a:solidFill>
              <a:srgbClr val="9C00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" name="object 75"/>
            <p:cNvSpPr/>
            <p:nvPr/>
          </p:nvSpPr>
          <p:spPr>
            <a:xfrm>
              <a:off x="18541741" y="743294"/>
              <a:ext cx="427990" cy="506095"/>
            </a:xfrm>
            <a:custGeom>
              <a:avLst/>
              <a:gdLst/>
              <a:ahLst/>
              <a:cxnLst/>
              <a:rect l="l" t="t" r="r" b="b"/>
              <a:pathLst>
                <a:path w="427990" h="506094">
                  <a:moveTo>
                    <a:pt x="427777" y="505773"/>
                  </a:moveTo>
                  <a:lnTo>
                    <a:pt x="310337" y="388088"/>
                  </a:lnTo>
                  <a:lnTo>
                    <a:pt x="0" y="18403"/>
                  </a:lnTo>
                  <a:lnTo>
                    <a:pt x="22092" y="0"/>
                  </a:lnTo>
                  <a:lnTo>
                    <a:pt x="332297" y="369699"/>
                  </a:lnTo>
                  <a:lnTo>
                    <a:pt x="427777" y="505773"/>
                  </a:lnTo>
                  <a:close/>
                </a:path>
              </a:pathLst>
            </a:custGeom>
            <a:ln w="3175">
              <a:solidFill>
                <a:srgbClr val="9C006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object 76"/>
            <p:cNvSpPr/>
            <p:nvPr/>
          </p:nvSpPr>
          <p:spPr>
            <a:xfrm>
              <a:off x="18623004" y="663414"/>
              <a:ext cx="346710" cy="586105"/>
            </a:xfrm>
            <a:custGeom>
              <a:avLst/>
              <a:gdLst/>
              <a:ahLst/>
              <a:cxnLst/>
              <a:rect l="l" t="t" r="r" b="b"/>
              <a:pathLst>
                <a:path w="346709" h="586105">
                  <a:moveTo>
                    <a:pt x="24962" y="0"/>
                  </a:moveTo>
                  <a:lnTo>
                    <a:pt x="0" y="14292"/>
                  </a:lnTo>
                  <a:lnTo>
                    <a:pt x="248809" y="444974"/>
                  </a:lnTo>
                  <a:lnTo>
                    <a:pt x="346533" y="585657"/>
                  </a:lnTo>
                  <a:lnTo>
                    <a:pt x="273593" y="430702"/>
                  </a:lnTo>
                  <a:lnTo>
                    <a:pt x="24962" y="0"/>
                  </a:lnTo>
                  <a:close/>
                </a:path>
              </a:pathLst>
            </a:custGeom>
            <a:solidFill>
              <a:srgbClr val="A7194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77"/>
            <p:cNvSpPr/>
            <p:nvPr/>
          </p:nvSpPr>
          <p:spPr>
            <a:xfrm>
              <a:off x="18623003" y="663409"/>
              <a:ext cx="346710" cy="586105"/>
            </a:xfrm>
            <a:custGeom>
              <a:avLst/>
              <a:gdLst/>
              <a:ahLst/>
              <a:cxnLst/>
              <a:rect l="l" t="t" r="r" b="b"/>
              <a:pathLst>
                <a:path w="346709" h="586105">
                  <a:moveTo>
                    <a:pt x="346535" y="585658"/>
                  </a:moveTo>
                  <a:lnTo>
                    <a:pt x="248807" y="444976"/>
                  </a:lnTo>
                  <a:lnTo>
                    <a:pt x="0" y="14296"/>
                  </a:lnTo>
                  <a:lnTo>
                    <a:pt x="24959" y="0"/>
                  </a:lnTo>
                  <a:lnTo>
                    <a:pt x="273589" y="430703"/>
                  </a:lnTo>
                  <a:lnTo>
                    <a:pt x="346535" y="585658"/>
                  </a:lnTo>
                  <a:close/>
                </a:path>
              </a:pathLst>
            </a:custGeom>
            <a:ln w="3175">
              <a:solidFill>
                <a:srgbClr val="A7194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" name="object 78"/>
            <p:cNvSpPr/>
            <p:nvPr/>
          </p:nvSpPr>
          <p:spPr>
            <a:xfrm>
              <a:off x="18722425" y="602327"/>
              <a:ext cx="247650" cy="647065"/>
            </a:xfrm>
            <a:custGeom>
              <a:avLst/>
              <a:gdLst/>
              <a:ahLst/>
              <a:cxnLst/>
              <a:rect l="l" t="t" r="r" b="b"/>
              <a:pathLst>
                <a:path w="247650" h="647065">
                  <a:moveTo>
                    <a:pt x="27046" y="0"/>
                  </a:moveTo>
                  <a:lnTo>
                    <a:pt x="0" y="9737"/>
                  </a:lnTo>
                  <a:lnTo>
                    <a:pt x="173973" y="487446"/>
                  </a:lnTo>
                  <a:lnTo>
                    <a:pt x="247091" y="646518"/>
                  </a:lnTo>
                  <a:lnTo>
                    <a:pt x="200894" y="477683"/>
                  </a:lnTo>
                  <a:lnTo>
                    <a:pt x="2704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" name="object 79"/>
            <p:cNvSpPr/>
            <p:nvPr/>
          </p:nvSpPr>
          <p:spPr>
            <a:xfrm>
              <a:off x="18722422" y="602322"/>
              <a:ext cx="247650" cy="647065"/>
            </a:xfrm>
            <a:custGeom>
              <a:avLst/>
              <a:gdLst/>
              <a:ahLst/>
              <a:cxnLst/>
              <a:rect l="l" t="t" r="r" b="b"/>
              <a:pathLst>
                <a:path w="247650" h="647065">
                  <a:moveTo>
                    <a:pt x="247095" y="646520"/>
                  </a:moveTo>
                  <a:lnTo>
                    <a:pt x="173978" y="487449"/>
                  </a:lnTo>
                  <a:lnTo>
                    <a:pt x="0" y="9737"/>
                  </a:lnTo>
                  <a:lnTo>
                    <a:pt x="27049" y="0"/>
                  </a:lnTo>
                  <a:lnTo>
                    <a:pt x="200895" y="477686"/>
                  </a:lnTo>
                  <a:lnTo>
                    <a:pt x="247095" y="64652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" name="object 80"/>
            <p:cNvSpPr/>
            <p:nvPr/>
          </p:nvSpPr>
          <p:spPr>
            <a:xfrm>
              <a:off x="18841479" y="601018"/>
              <a:ext cx="128270" cy="648335"/>
            </a:xfrm>
            <a:custGeom>
              <a:avLst/>
              <a:gdLst/>
              <a:ahLst/>
              <a:cxnLst/>
              <a:rect l="l" t="t" r="r" b="b"/>
              <a:pathLst>
                <a:path w="128269" h="648335">
                  <a:moveTo>
                    <a:pt x="28313" y="0"/>
                  </a:moveTo>
                  <a:lnTo>
                    <a:pt x="0" y="4900"/>
                  </a:lnTo>
                  <a:lnTo>
                    <a:pt x="84856" y="485622"/>
                  </a:lnTo>
                  <a:lnTo>
                    <a:pt x="128037" y="648112"/>
                  </a:lnTo>
                  <a:lnTo>
                    <a:pt x="113064" y="480664"/>
                  </a:lnTo>
                  <a:lnTo>
                    <a:pt x="28313" y="0"/>
                  </a:lnTo>
                  <a:close/>
                </a:path>
              </a:pathLst>
            </a:custGeom>
            <a:solidFill>
              <a:srgbClr val="E3001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" name="object 81"/>
            <p:cNvSpPr/>
            <p:nvPr/>
          </p:nvSpPr>
          <p:spPr>
            <a:xfrm>
              <a:off x="18841475" y="601013"/>
              <a:ext cx="128270" cy="648335"/>
            </a:xfrm>
            <a:custGeom>
              <a:avLst/>
              <a:gdLst/>
              <a:ahLst/>
              <a:cxnLst/>
              <a:rect l="l" t="t" r="r" b="b"/>
              <a:pathLst>
                <a:path w="128269" h="648335">
                  <a:moveTo>
                    <a:pt x="128043" y="648113"/>
                  </a:moveTo>
                  <a:lnTo>
                    <a:pt x="84857" y="485624"/>
                  </a:lnTo>
                  <a:lnTo>
                    <a:pt x="0" y="4898"/>
                  </a:lnTo>
                  <a:lnTo>
                    <a:pt x="28318" y="0"/>
                  </a:lnTo>
                  <a:lnTo>
                    <a:pt x="113062" y="480666"/>
                  </a:lnTo>
                  <a:lnTo>
                    <a:pt x="128043" y="648113"/>
                  </a:lnTo>
                  <a:close/>
                </a:path>
              </a:pathLst>
            </a:custGeom>
            <a:ln w="3175">
              <a:solidFill>
                <a:srgbClr val="E3001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2" name="object 82"/>
          <p:cNvSpPr/>
          <p:nvPr/>
        </p:nvSpPr>
        <p:spPr>
          <a:xfrm>
            <a:off x="8905673" y="1061372"/>
            <a:ext cx="106574" cy="207357"/>
          </a:xfrm>
          <a:custGeom>
            <a:avLst/>
            <a:gdLst/>
            <a:ahLst/>
            <a:cxnLst/>
            <a:rect l="l" t="t" r="r" b="b"/>
            <a:pathLst>
              <a:path w="234315" h="455930">
                <a:moveTo>
                  <a:pt x="233870" y="0"/>
                </a:moveTo>
                <a:lnTo>
                  <a:pt x="0" y="0"/>
                </a:lnTo>
                <a:lnTo>
                  <a:pt x="0" y="74930"/>
                </a:lnTo>
                <a:lnTo>
                  <a:pt x="0" y="177800"/>
                </a:lnTo>
                <a:lnTo>
                  <a:pt x="0" y="251460"/>
                </a:lnTo>
                <a:lnTo>
                  <a:pt x="0" y="382270"/>
                </a:lnTo>
                <a:lnTo>
                  <a:pt x="0" y="455930"/>
                </a:lnTo>
                <a:lnTo>
                  <a:pt x="233870" y="455930"/>
                </a:lnTo>
                <a:lnTo>
                  <a:pt x="233870" y="382270"/>
                </a:lnTo>
                <a:lnTo>
                  <a:pt x="77952" y="382270"/>
                </a:lnTo>
                <a:lnTo>
                  <a:pt x="77952" y="251460"/>
                </a:lnTo>
                <a:lnTo>
                  <a:pt x="226898" y="251460"/>
                </a:lnTo>
                <a:lnTo>
                  <a:pt x="226898" y="177800"/>
                </a:lnTo>
                <a:lnTo>
                  <a:pt x="77952" y="177800"/>
                </a:lnTo>
                <a:lnTo>
                  <a:pt x="77952" y="74930"/>
                </a:lnTo>
                <a:lnTo>
                  <a:pt x="233870" y="74930"/>
                </a:lnTo>
                <a:lnTo>
                  <a:pt x="233870" y="0"/>
                </a:lnTo>
                <a:close/>
              </a:path>
            </a:pathLst>
          </a:custGeom>
          <a:solidFill>
            <a:srgbClr val="27333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8442673" y="1061954"/>
            <a:ext cx="99064" cy="206779"/>
          </a:xfrm>
          <a:custGeom>
            <a:avLst/>
            <a:gdLst/>
            <a:ahLst/>
            <a:cxnLst/>
            <a:rect l="l" t="t" r="r" b="b"/>
            <a:pathLst>
              <a:path w="217805" h="454660">
                <a:moveTo>
                  <a:pt x="217512" y="382270"/>
                </a:moveTo>
                <a:lnTo>
                  <a:pt x="77965" y="382270"/>
                </a:lnTo>
                <a:lnTo>
                  <a:pt x="77965" y="0"/>
                </a:lnTo>
                <a:lnTo>
                  <a:pt x="0" y="0"/>
                </a:lnTo>
                <a:lnTo>
                  <a:pt x="0" y="382270"/>
                </a:lnTo>
                <a:lnTo>
                  <a:pt x="0" y="454660"/>
                </a:lnTo>
                <a:lnTo>
                  <a:pt x="217512" y="454660"/>
                </a:lnTo>
                <a:lnTo>
                  <a:pt x="217512" y="382270"/>
                </a:lnTo>
                <a:close/>
              </a:path>
            </a:pathLst>
          </a:custGeom>
          <a:solidFill>
            <a:srgbClr val="27333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8579735" y="1061954"/>
            <a:ext cx="96754" cy="206779"/>
          </a:xfrm>
          <a:custGeom>
            <a:avLst/>
            <a:gdLst/>
            <a:ahLst/>
            <a:cxnLst/>
            <a:rect l="l" t="t" r="r" b="b"/>
            <a:pathLst>
              <a:path w="212725" h="454660">
                <a:moveTo>
                  <a:pt x="212331" y="0"/>
                </a:moveTo>
                <a:lnTo>
                  <a:pt x="0" y="0"/>
                </a:lnTo>
                <a:lnTo>
                  <a:pt x="0" y="73660"/>
                </a:lnTo>
                <a:lnTo>
                  <a:pt x="66675" y="73660"/>
                </a:lnTo>
                <a:lnTo>
                  <a:pt x="66675" y="382270"/>
                </a:lnTo>
                <a:lnTo>
                  <a:pt x="0" y="382270"/>
                </a:lnTo>
                <a:lnTo>
                  <a:pt x="0" y="454660"/>
                </a:lnTo>
                <a:lnTo>
                  <a:pt x="212331" y="454660"/>
                </a:lnTo>
                <a:lnTo>
                  <a:pt x="212331" y="382270"/>
                </a:lnTo>
                <a:lnTo>
                  <a:pt x="144653" y="382270"/>
                </a:lnTo>
                <a:lnTo>
                  <a:pt x="144653" y="73660"/>
                </a:lnTo>
                <a:lnTo>
                  <a:pt x="212331" y="73660"/>
                </a:lnTo>
                <a:lnTo>
                  <a:pt x="212331" y="0"/>
                </a:lnTo>
                <a:close/>
              </a:path>
            </a:pathLst>
          </a:custGeom>
          <a:solidFill>
            <a:srgbClr val="27333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8242849" y="1056646"/>
            <a:ext cx="149030" cy="212267"/>
          </a:xfrm>
          <a:custGeom>
            <a:avLst/>
            <a:gdLst/>
            <a:ahLst/>
            <a:cxnLst/>
            <a:rect l="l" t="t" r="r" b="b"/>
            <a:pathLst>
              <a:path w="327659" h="466725">
                <a:moveTo>
                  <a:pt x="163272" y="0"/>
                </a:moveTo>
                <a:lnTo>
                  <a:pt x="121423" y="4542"/>
                </a:lnTo>
                <a:lnTo>
                  <a:pt x="82856" y="18248"/>
                </a:lnTo>
                <a:lnTo>
                  <a:pt x="49501" y="41236"/>
                </a:lnTo>
                <a:lnTo>
                  <a:pt x="23286" y="73625"/>
                </a:lnTo>
                <a:lnTo>
                  <a:pt x="6143" y="115532"/>
                </a:lnTo>
                <a:lnTo>
                  <a:pt x="0" y="167077"/>
                </a:lnTo>
                <a:lnTo>
                  <a:pt x="0" y="466718"/>
                </a:lnTo>
                <a:lnTo>
                  <a:pt x="77955" y="466718"/>
                </a:lnTo>
                <a:lnTo>
                  <a:pt x="77955" y="298966"/>
                </a:lnTo>
                <a:lnTo>
                  <a:pt x="327246" y="298966"/>
                </a:lnTo>
                <a:lnTo>
                  <a:pt x="327246" y="225849"/>
                </a:lnTo>
                <a:lnTo>
                  <a:pt x="77955" y="225849"/>
                </a:lnTo>
                <a:lnTo>
                  <a:pt x="77955" y="167077"/>
                </a:lnTo>
                <a:lnTo>
                  <a:pt x="85259" y="123324"/>
                </a:lnTo>
                <a:lnTo>
                  <a:pt x="104542" y="92382"/>
                </a:lnTo>
                <a:lnTo>
                  <a:pt x="131861" y="74000"/>
                </a:lnTo>
                <a:lnTo>
                  <a:pt x="163272" y="67928"/>
                </a:lnTo>
                <a:lnTo>
                  <a:pt x="299312" y="67928"/>
                </a:lnTo>
                <a:lnTo>
                  <a:pt x="277657" y="41236"/>
                </a:lnTo>
                <a:lnTo>
                  <a:pt x="244182" y="18248"/>
                </a:lnTo>
                <a:lnTo>
                  <a:pt x="205417" y="4542"/>
                </a:lnTo>
                <a:lnTo>
                  <a:pt x="163272" y="0"/>
                </a:lnTo>
                <a:close/>
              </a:path>
              <a:path w="327659" h="466725">
                <a:moveTo>
                  <a:pt x="327246" y="298966"/>
                </a:moveTo>
                <a:lnTo>
                  <a:pt x="248589" y="298966"/>
                </a:lnTo>
                <a:lnTo>
                  <a:pt x="248589" y="466718"/>
                </a:lnTo>
                <a:lnTo>
                  <a:pt x="327246" y="466718"/>
                </a:lnTo>
                <a:lnTo>
                  <a:pt x="327246" y="298966"/>
                </a:lnTo>
                <a:close/>
              </a:path>
              <a:path w="327659" h="466725">
                <a:moveTo>
                  <a:pt x="299312" y="67928"/>
                </a:moveTo>
                <a:lnTo>
                  <a:pt x="163272" y="67928"/>
                </a:lnTo>
                <a:lnTo>
                  <a:pt x="194679" y="74000"/>
                </a:lnTo>
                <a:lnTo>
                  <a:pt x="221998" y="92382"/>
                </a:lnTo>
                <a:lnTo>
                  <a:pt x="241283" y="123324"/>
                </a:lnTo>
                <a:lnTo>
                  <a:pt x="248589" y="167077"/>
                </a:lnTo>
                <a:lnTo>
                  <a:pt x="248589" y="225849"/>
                </a:lnTo>
                <a:lnTo>
                  <a:pt x="327246" y="225849"/>
                </a:lnTo>
                <a:lnTo>
                  <a:pt x="327246" y="167077"/>
                </a:lnTo>
                <a:lnTo>
                  <a:pt x="321100" y="115532"/>
                </a:lnTo>
                <a:lnTo>
                  <a:pt x="303933" y="73625"/>
                </a:lnTo>
                <a:lnTo>
                  <a:pt x="299312" y="67928"/>
                </a:lnTo>
                <a:close/>
              </a:path>
            </a:pathLst>
          </a:custGeom>
          <a:solidFill>
            <a:srgbClr val="27333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8710477" y="1058031"/>
            <a:ext cx="152785" cy="214288"/>
          </a:xfrm>
          <a:custGeom>
            <a:avLst/>
            <a:gdLst/>
            <a:ahLst/>
            <a:cxnLst/>
            <a:rect l="l" t="t" r="r" b="b"/>
            <a:pathLst>
              <a:path w="335915" h="471169">
                <a:moveTo>
                  <a:pt x="184172" y="0"/>
                </a:moveTo>
                <a:lnTo>
                  <a:pt x="134400" y="6499"/>
                </a:lnTo>
                <a:lnTo>
                  <a:pt x="92701" y="24913"/>
                </a:lnTo>
                <a:lnTo>
                  <a:pt x="58924" y="53610"/>
                </a:lnTo>
                <a:lnTo>
                  <a:pt x="32917" y="90963"/>
                </a:lnTo>
                <a:lnTo>
                  <a:pt x="14528" y="135342"/>
                </a:lnTo>
                <a:lnTo>
                  <a:pt x="3606" y="185117"/>
                </a:lnTo>
                <a:lnTo>
                  <a:pt x="0" y="238660"/>
                </a:lnTo>
                <a:lnTo>
                  <a:pt x="3174" y="292123"/>
                </a:lnTo>
                <a:lnTo>
                  <a:pt x="13000" y="341108"/>
                </a:lnTo>
                <a:lnTo>
                  <a:pt x="29934" y="384249"/>
                </a:lnTo>
                <a:lnTo>
                  <a:pt x="54431" y="420181"/>
                </a:lnTo>
                <a:lnTo>
                  <a:pt x="86948" y="447538"/>
                </a:lnTo>
                <a:lnTo>
                  <a:pt x="127938" y="464953"/>
                </a:lnTo>
                <a:lnTo>
                  <a:pt x="177858" y="471062"/>
                </a:lnTo>
                <a:lnTo>
                  <a:pt x="223574" y="465173"/>
                </a:lnTo>
                <a:lnTo>
                  <a:pt x="263594" y="448040"/>
                </a:lnTo>
                <a:lnTo>
                  <a:pt x="296504" y="420461"/>
                </a:lnTo>
                <a:lnTo>
                  <a:pt x="320891" y="383235"/>
                </a:lnTo>
                <a:lnTo>
                  <a:pt x="335340" y="337161"/>
                </a:lnTo>
                <a:lnTo>
                  <a:pt x="262023" y="324900"/>
                </a:lnTo>
                <a:lnTo>
                  <a:pt x="252526" y="358669"/>
                </a:lnTo>
                <a:lnTo>
                  <a:pt x="235068" y="381037"/>
                </a:lnTo>
                <a:lnTo>
                  <a:pt x="210248" y="393418"/>
                </a:lnTo>
                <a:lnTo>
                  <a:pt x="178664" y="397230"/>
                </a:lnTo>
                <a:lnTo>
                  <a:pt x="140678" y="390245"/>
                </a:lnTo>
                <a:lnTo>
                  <a:pt x="112521" y="369790"/>
                </a:lnTo>
                <a:lnTo>
                  <a:pt x="93397" y="336622"/>
                </a:lnTo>
                <a:lnTo>
                  <a:pt x="82507" y="291495"/>
                </a:lnTo>
                <a:lnTo>
                  <a:pt x="79055" y="235164"/>
                </a:lnTo>
                <a:lnTo>
                  <a:pt x="82507" y="178908"/>
                </a:lnTo>
                <a:lnTo>
                  <a:pt x="93397" y="133958"/>
                </a:lnTo>
                <a:lnTo>
                  <a:pt x="112521" y="101000"/>
                </a:lnTo>
                <a:lnTo>
                  <a:pt x="140678" y="80722"/>
                </a:lnTo>
                <a:lnTo>
                  <a:pt x="178664" y="73810"/>
                </a:lnTo>
                <a:lnTo>
                  <a:pt x="212134" y="78086"/>
                </a:lnTo>
                <a:lnTo>
                  <a:pt x="236187" y="91224"/>
                </a:lnTo>
                <a:lnTo>
                  <a:pt x="251659" y="113684"/>
                </a:lnTo>
                <a:lnTo>
                  <a:pt x="259384" y="145929"/>
                </a:lnTo>
                <a:lnTo>
                  <a:pt x="333392" y="133556"/>
                </a:lnTo>
                <a:lnTo>
                  <a:pt x="320991" y="87708"/>
                </a:lnTo>
                <a:lnTo>
                  <a:pt x="298383" y="50591"/>
                </a:lnTo>
                <a:lnTo>
                  <a:pt x="267054" y="23043"/>
                </a:lnTo>
                <a:lnTo>
                  <a:pt x="228489" y="5900"/>
                </a:lnTo>
                <a:lnTo>
                  <a:pt x="184172" y="0"/>
                </a:lnTo>
                <a:close/>
              </a:path>
            </a:pathLst>
          </a:custGeom>
          <a:solidFill>
            <a:srgbClr val="27333A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88" name="object 88"/>
          <p:cNvGrpSpPr/>
          <p:nvPr/>
        </p:nvGrpSpPr>
        <p:grpSpPr>
          <a:xfrm>
            <a:off x="45490" y="937926"/>
            <a:ext cx="2315748" cy="1993864"/>
            <a:chOff x="100015" y="1604695"/>
            <a:chExt cx="5091430" cy="4384040"/>
          </a:xfrm>
        </p:grpSpPr>
        <p:pic>
          <p:nvPicPr>
            <p:cNvPr id="89" name="object 89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0015" y="1604695"/>
              <a:ext cx="5091113" cy="4383894"/>
            </a:xfrm>
            <a:prstGeom prst="rect">
              <a:avLst/>
            </a:prstGeom>
          </p:spPr>
        </p:pic>
        <p:pic>
          <p:nvPicPr>
            <p:cNvPr id="90" name="object 9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9433" y="1709404"/>
              <a:ext cx="4672277" cy="3965059"/>
            </a:xfrm>
            <a:prstGeom prst="rect">
              <a:avLst/>
            </a:prstGeom>
          </p:spPr>
        </p:pic>
      </p:grpSp>
      <p:sp>
        <p:nvSpPr>
          <p:cNvPr id="91" name="object 91"/>
          <p:cNvSpPr txBox="1"/>
          <p:nvPr/>
        </p:nvSpPr>
        <p:spPr>
          <a:xfrm>
            <a:off x="1651513" y="2503532"/>
            <a:ext cx="313368" cy="176276"/>
          </a:xfrm>
          <a:prstGeom prst="rect">
            <a:avLst/>
          </a:prstGeom>
        </p:spPr>
        <p:txBody>
          <a:bodyPr vert="horz" wrap="square" lIns="0" tIns="6931" rIns="0" bIns="0" rtlCol="0">
            <a:spAutoFit/>
          </a:bodyPr>
          <a:lstStyle/>
          <a:p>
            <a:pPr marL="5776">
              <a:spcBef>
                <a:spcPts val="55"/>
              </a:spcBef>
            </a:pPr>
            <a:r>
              <a:rPr sz="1100" b="1" spc="-9" dirty="0">
                <a:solidFill>
                  <a:srgbClr val="283A44"/>
                </a:solidFill>
                <a:latin typeface="Arial"/>
                <a:cs typeface="Arial"/>
              </a:rPr>
              <a:t>ITS3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92" name="object 92"/>
          <p:cNvGrpSpPr/>
          <p:nvPr/>
        </p:nvGrpSpPr>
        <p:grpSpPr>
          <a:xfrm>
            <a:off x="2284716" y="1225958"/>
            <a:ext cx="2678216" cy="1993864"/>
            <a:chOff x="5023201" y="2233624"/>
            <a:chExt cx="5888355" cy="4384040"/>
          </a:xfrm>
        </p:grpSpPr>
        <p:pic>
          <p:nvPicPr>
            <p:cNvPr id="93" name="object 93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023201" y="2233624"/>
              <a:ext cx="5887883" cy="4383894"/>
            </a:xfrm>
            <a:prstGeom prst="rect">
              <a:avLst/>
            </a:prstGeom>
          </p:spPr>
        </p:pic>
        <p:pic>
          <p:nvPicPr>
            <p:cNvPr id="94" name="object 94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232619" y="2338332"/>
              <a:ext cx="5469048" cy="3965059"/>
            </a:xfrm>
            <a:prstGeom prst="rect">
              <a:avLst/>
            </a:prstGeom>
          </p:spPr>
        </p:pic>
      </p:grpSp>
      <p:sp>
        <p:nvSpPr>
          <p:cNvPr id="95" name="object 95"/>
          <p:cNvSpPr txBox="1"/>
          <p:nvPr/>
        </p:nvSpPr>
        <p:spPr>
          <a:xfrm>
            <a:off x="2570450" y="2569660"/>
            <a:ext cx="495902" cy="176276"/>
          </a:xfrm>
          <a:prstGeom prst="rect">
            <a:avLst/>
          </a:prstGeom>
        </p:spPr>
        <p:txBody>
          <a:bodyPr vert="horz" wrap="square" lIns="0" tIns="6931" rIns="0" bIns="0" rtlCol="0">
            <a:spAutoFit/>
          </a:bodyPr>
          <a:lstStyle/>
          <a:p>
            <a:pPr marL="5776">
              <a:spcBef>
                <a:spcPts val="55"/>
              </a:spcBef>
            </a:pPr>
            <a:r>
              <a:rPr sz="1100" b="1" spc="-5" dirty="0">
                <a:solidFill>
                  <a:srgbClr val="283A44"/>
                </a:solidFill>
                <a:latin typeface="Arial"/>
                <a:cs typeface="Arial"/>
              </a:rPr>
              <a:t>FOCAL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96" name="object 96"/>
          <p:cNvGrpSpPr/>
          <p:nvPr/>
        </p:nvGrpSpPr>
        <p:grpSpPr>
          <a:xfrm>
            <a:off x="4891109" y="1379715"/>
            <a:ext cx="4143393" cy="3424283"/>
            <a:chOff x="10753630" y="2881797"/>
            <a:chExt cx="9109710" cy="7529195"/>
          </a:xfrm>
        </p:grpSpPr>
        <p:pic>
          <p:nvPicPr>
            <p:cNvPr id="97" name="object 9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0753630" y="2881797"/>
              <a:ext cx="9109395" cy="7529187"/>
            </a:xfrm>
            <a:prstGeom prst="rect">
              <a:avLst/>
            </a:prstGeom>
          </p:spPr>
        </p:pic>
        <p:sp>
          <p:nvSpPr>
            <p:cNvPr id="98" name="object 98"/>
            <p:cNvSpPr/>
            <p:nvPr/>
          </p:nvSpPr>
          <p:spPr>
            <a:xfrm>
              <a:off x="10963048" y="2986506"/>
              <a:ext cx="8690610" cy="7110730"/>
            </a:xfrm>
            <a:custGeom>
              <a:avLst/>
              <a:gdLst/>
              <a:ahLst/>
              <a:cxnLst/>
              <a:rect l="l" t="t" r="r" b="b"/>
              <a:pathLst>
                <a:path w="8690610" h="7110730">
                  <a:moveTo>
                    <a:pt x="8690560" y="0"/>
                  </a:moveTo>
                  <a:lnTo>
                    <a:pt x="0" y="0"/>
                  </a:lnTo>
                  <a:lnTo>
                    <a:pt x="0" y="7110352"/>
                  </a:lnTo>
                  <a:lnTo>
                    <a:pt x="8690560" y="7110352"/>
                  </a:lnTo>
                  <a:lnTo>
                    <a:pt x="869056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9" name="object 9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1029894" y="3141878"/>
              <a:ext cx="8556860" cy="6376771"/>
            </a:xfrm>
            <a:prstGeom prst="rect">
              <a:avLst/>
            </a:prstGeom>
          </p:spPr>
        </p:pic>
      </p:grpSp>
      <p:sp>
        <p:nvSpPr>
          <p:cNvPr id="100" name="object 100"/>
          <p:cNvSpPr txBox="1"/>
          <p:nvPr/>
        </p:nvSpPr>
        <p:spPr>
          <a:xfrm>
            <a:off x="4986359" y="1416686"/>
            <a:ext cx="3952773" cy="32290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spcBef>
                <a:spcPts val="116"/>
              </a:spcBef>
            </a:pPr>
            <a:endParaRPr sz="1100" dirty="0">
              <a:latin typeface="Times New Roman"/>
              <a:cs typeface="Times New Roman"/>
            </a:endParaRPr>
          </a:p>
          <a:p>
            <a:pPr marR="188296" algn="r"/>
            <a:r>
              <a:rPr sz="1100" b="1" dirty="0">
                <a:solidFill>
                  <a:srgbClr val="283A44"/>
                </a:solidFill>
                <a:latin typeface="Arial"/>
                <a:cs typeface="Arial"/>
              </a:rPr>
              <a:t>ALICE</a:t>
            </a:r>
            <a:r>
              <a:rPr sz="1100" b="1" spc="-32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100" b="1" spc="-23" dirty="0">
                <a:solidFill>
                  <a:srgbClr val="283A44"/>
                </a:solidFill>
                <a:latin typeface="Arial"/>
                <a:cs typeface="Arial"/>
              </a:rPr>
              <a:t>3</a:t>
            </a:r>
            <a:endParaRPr sz="1100" dirty="0">
              <a:latin typeface="Arial"/>
              <a:cs typeface="Arial"/>
            </a:endParaRPr>
          </a:p>
        </p:txBody>
      </p:sp>
      <p:sp>
        <p:nvSpPr>
          <p:cNvPr id="102" name="Rectangle 2"/>
          <p:cNvSpPr txBox="1">
            <a:spLocks noChangeArrowheads="1"/>
          </p:cNvSpPr>
          <p:nvPr/>
        </p:nvSpPr>
        <p:spPr>
          <a:xfrm>
            <a:off x="1143000" y="199291"/>
            <a:ext cx="6831378" cy="572259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332B7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332B7"/>
                </a:solidFill>
                <a:latin typeface="Arial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332B7"/>
                </a:solidFill>
                <a:latin typeface="Arial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332B7"/>
                </a:solidFill>
                <a:latin typeface="Arial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332B7"/>
                </a:solidFill>
                <a:latin typeface="Arial" pitchFamily="34" charset="0"/>
              </a:defRPr>
            </a:lvl5pPr>
            <a:lvl6pPr marL="356616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332B7"/>
                </a:solidFill>
                <a:latin typeface="Arial" pitchFamily="34" charset="0"/>
              </a:defRPr>
            </a:lvl6pPr>
            <a:lvl7pPr marL="713232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332B7"/>
                </a:solidFill>
                <a:latin typeface="Arial" pitchFamily="34" charset="0"/>
              </a:defRPr>
            </a:lvl7pPr>
            <a:lvl8pPr marL="1069848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332B7"/>
                </a:solidFill>
                <a:latin typeface="Arial" pitchFamily="34" charset="0"/>
              </a:defRPr>
            </a:lvl8pPr>
            <a:lvl9pPr marL="1426464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332B7"/>
                </a:solidFill>
                <a:latin typeface="Arial" pitchFamily="34" charset="0"/>
              </a:defRPr>
            </a:lvl9pPr>
          </a:lstStyle>
          <a:p>
            <a:pPr algn="ctr"/>
            <a:r>
              <a:rPr lang="en-US" kern="0" dirty="0"/>
              <a:t>Future for Heavy Ions &amp; ALICE 3</a:t>
            </a:r>
            <a:endParaRPr lang="en-US" sz="2200" kern="0" dirty="0"/>
          </a:p>
        </p:txBody>
      </p:sp>
    </p:spTree>
    <p:extLst>
      <p:ext uri="{BB962C8B-B14F-4D97-AF65-F5344CB8AC3E}">
        <p14:creationId xmlns:p14="http://schemas.microsoft.com/office/powerpoint/2010/main" val="40616994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323528" y="237565"/>
            <a:ext cx="7673975" cy="389969"/>
          </a:xfrm>
          <a:prstGeom prst="rect">
            <a:avLst/>
          </a:prstGeom>
        </p:spPr>
        <p:txBody>
          <a:bodyPr vert="horz" wrap="square" lIns="0" tIns="5198" rIns="0" bIns="0" rtlCol="0">
            <a:spAutoFit/>
          </a:bodyPr>
          <a:lstStyle/>
          <a:p>
            <a:pPr marL="5776">
              <a:lnSpc>
                <a:spcPct val="100000"/>
              </a:lnSpc>
              <a:spcBef>
                <a:spcPts val="41"/>
              </a:spcBef>
            </a:pPr>
            <a:r>
              <a:rPr dirty="0"/>
              <a:t>ALICE</a:t>
            </a:r>
            <a:r>
              <a:rPr spc="-82" dirty="0"/>
              <a:t> </a:t>
            </a:r>
            <a:r>
              <a:rPr dirty="0"/>
              <a:t>Upgrade</a:t>
            </a:r>
            <a:r>
              <a:rPr spc="-82" dirty="0"/>
              <a:t> </a:t>
            </a:r>
            <a:r>
              <a:rPr spc="-5" dirty="0"/>
              <a:t>Roadmap</a:t>
            </a:r>
            <a:endParaRPr dirty="0"/>
          </a:p>
        </p:txBody>
      </p:sp>
      <p:grpSp>
        <p:nvGrpSpPr>
          <p:cNvPr id="6" name="object 6"/>
          <p:cNvGrpSpPr/>
          <p:nvPr/>
        </p:nvGrpSpPr>
        <p:grpSpPr>
          <a:xfrm>
            <a:off x="144692" y="273228"/>
            <a:ext cx="8920037" cy="4515878"/>
            <a:chOff x="318121" y="600762"/>
            <a:chExt cx="19611692" cy="9929357"/>
          </a:xfrm>
        </p:grpSpPr>
        <p:sp>
          <p:nvSpPr>
            <p:cNvPr id="8" name="object 8"/>
            <p:cNvSpPr/>
            <p:nvPr/>
          </p:nvSpPr>
          <p:spPr>
            <a:xfrm>
              <a:off x="18955014" y="600767"/>
              <a:ext cx="29209" cy="648335"/>
            </a:xfrm>
            <a:custGeom>
              <a:avLst/>
              <a:gdLst/>
              <a:ahLst/>
              <a:cxnLst/>
              <a:rect l="l" t="t" r="r" b="b"/>
              <a:pathLst>
                <a:path w="29209" h="648335">
                  <a:moveTo>
                    <a:pt x="28669" y="0"/>
                  </a:moveTo>
                  <a:lnTo>
                    <a:pt x="0" y="0"/>
                  </a:lnTo>
                  <a:lnTo>
                    <a:pt x="0" y="482608"/>
                  </a:lnTo>
                  <a:lnTo>
                    <a:pt x="14334" y="648250"/>
                  </a:lnTo>
                  <a:lnTo>
                    <a:pt x="28669" y="482608"/>
                  </a:lnTo>
                  <a:lnTo>
                    <a:pt x="28669" y="0"/>
                  </a:lnTo>
                  <a:close/>
                </a:path>
              </a:pathLst>
            </a:custGeom>
            <a:solidFill>
              <a:srgbClr val="ED1C2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8955014" y="600762"/>
              <a:ext cx="29209" cy="648335"/>
            </a:xfrm>
            <a:custGeom>
              <a:avLst/>
              <a:gdLst/>
              <a:ahLst/>
              <a:cxnLst/>
              <a:rect l="l" t="t" r="r" b="b"/>
              <a:pathLst>
                <a:path w="29209" h="648335">
                  <a:moveTo>
                    <a:pt x="14331" y="648251"/>
                  </a:moveTo>
                  <a:lnTo>
                    <a:pt x="0" y="482609"/>
                  </a:lnTo>
                  <a:lnTo>
                    <a:pt x="0" y="0"/>
                  </a:lnTo>
                  <a:lnTo>
                    <a:pt x="28662" y="0"/>
                  </a:lnTo>
                  <a:lnTo>
                    <a:pt x="28662" y="482609"/>
                  </a:lnTo>
                  <a:lnTo>
                    <a:pt x="14331" y="648251"/>
                  </a:lnTo>
                  <a:close/>
                </a:path>
              </a:pathLst>
            </a:custGeom>
            <a:ln w="3175">
              <a:solidFill>
                <a:srgbClr val="ED1C2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18969515" y="600882"/>
              <a:ext cx="128270" cy="648335"/>
            </a:xfrm>
            <a:custGeom>
              <a:avLst/>
              <a:gdLst/>
              <a:ahLst/>
              <a:cxnLst/>
              <a:rect l="l" t="t" r="r" b="b"/>
              <a:pathLst>
                <a:path w="128269" h="648335">
                  <a:moveTo>
                    <a:pt x="99714" y="0"/>
                  </a:moveTo>
                  <a:lnTo>
                    <a:pt x="14973" y="480669"/>
                  </a:lnTo>
                  <a:lnTo>
                    <a:pt x="0" y="648135"/>
                  </a:lnTo>
                  <a:lnTo>
                    <a:pt x="43192" y="485645"/>
                  </a:lnTo>
                  <a:lnTo>
                    <a:pt x="127954" y="4973"/>
                  </a:lnTo>
                  <a:lnTo>
                    <a:pt x="99714" y="0"/>
                  </a:lnTo>
                  <a:close/>
                </a:path>
              </a:pathLst>
            </a:custGeom>
            <a:solidFill>
              <a:srgbClr val="964B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18969517" y="600881"/>
              <a:ext cx="128270" cy="648335"/>
            </a:xfrm>
            <a:custGeom>
              <a:avLst/>
              <a:gdLst/>
              <a:ahLst/>
              <a:cxnLst/>
              <a:rect l="l" t="t" r="r" b="b"/>
              <a:pathLst>
                <a:path w="128269" h="648335">
                  <a:moveTo>
                    <a:pt x="0" y="648133"/>
                  </a:moveTo>
                  <a:lnTo>
                    <a:pt x="14965" y="480666"/>
                  </a:lnTo>
                  <a:lnTo>
                    <a:pt x="99709" y="0"/>
                  </a:lnTo>
                  <a:lnTo>
                    <a:pt x="127949" y="4972"/>
                  </a:lnTo>
                  <a:lnTo>
                    <a:pt x="43190" y="485644"/>
                  </a:lnTo>
                  <a:lnTo>
                    <a:pt x="0" y="648133"/>
                  </a:lnTo>
                  <a:close/>
                </a:path>
              </a:pathLst>
            </a:custGeom>
            <a:ln w="3175">
              <a:solidFill>
                <a:srgbClr val="964B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18969537" y="601384"/>
              <a:ext cx="247650" cy="647700"/>
            </a:xfrm>
            <a:custGeom>
              <a:avLst/>
              <a:gdLst/>
              <a:ahLst/>
              <a:cxnLst/>
              <a:rect l="l" t="t" r="r" b="b"/>
              <a:pathLst>
                <a:path w="247650" h="647700">
                  <a:moveTo>
                    <a:pt x="220485" y="0"/>
                  </a:moveTo>
                  <a:lnTo>
                    <a:pt x="46344" y="478552"/>
                  </a:lnTo>
                  <a:lnTo>
                    <a:pt x="0" y="647687"/>
                  </a:lnTo>
                  <a:lnTo>
                    <a:pt x="73254" y="488369"/>
                  </a:lnTo>
                  <a:lnTo>
                    <a:pt x="247427" y="9790"/>
                  </a:lnTo>
                  <a:lnTo>
                    <a:pt x="220485" y="0"/>
                  </a:lnTo>
                  <a:close/>
                </a:path>
              </a:pathLst>
            </a:custGeom>
            <a:solidFill>
              <a:srgbClr val="FF38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18969537" y="601377"/>
              <a:ext cx="247650" cy="647700"/>
            </a:xfrm>
            <a:custGeom>
              <a:avLst/>
              <a:gdLst/>
              <a:ahLst/>
              <a:cxnLst/>
              <a:rect l="l" t="t" r="r" b="b"/>
              <a:pathLst>
                <a:path w="247650" h="647700">
                  <a:moveTo>
                    <a:pt x="0" y="647691"/>
                  </a:moveTo>
                  <a:lnTo>
                    <a:pt x="46338" y="478557"/>
                  </a:lnTo>
                  <a:lnTo>
                    <a:pt x="220488" y="0"/>
                  </a:lnTo>
                  <a:lnTo>
                    <a:pt x="247425" y="9796"/>
                  </a:lnTo>
                  <a:lnTo>
                    <a:pt x="73255" y="488373"/>
                  </a:lnTo>
                  <a:lnTo>
                    <a:pt x="0" y="647691"/>
                  </a:lnTo>
                  <a:close/>
                </a:path>
              </a:pathLst>
            </a:custGeom>
            <a:ln w="3175">
              <a:solidFill>
                <a:srgbClr val="FF38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18969537" y="664356"/>
              <a:ext cx="346075" cy="584835"/>
            </a:xfrm>
            <a:custGeom>
              <a:avLst/>
              <a:gdLst/>
              <a:ahLst/>
              <a:cxnLst/>
              <a:rect l="l" t="t" r="r" b="b"/>
              <a:pathLst>
                <a:path w="346075" h="584835">
                  <a:moveTo>
                    <a:pt x="320943" y="0"/>
                  </a:moveTo>
                  <a:lnTo>
                    <a:pt x="72772" y="429853"/>
                  </a:lnTo>
                  <a:lnTo>
                    <a:pt x="0" y="584542"/>
                  </a:lnTo>
                  <a:lnTo>
                    <a:pt x="97578" y="444165"/>
                  </a:lnTo>
                  <a:lnTo>
                    <a:pt x="345748" y="14355"/>
                  </a:lnTo>
                  <a:lnTo>
                    <a:pt x="320943" y="0"/>
                  </a:lnTo>
                  <a:close/>
                </a:path>
              </a:pathLst>
            </a:custGeom>
            <a:solidFill>
              <a:srgbClr val="FF53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18969537" y="664354"/>
              <a:ext cx="346075" cy="584835"/>
            </a:xfrm>
            <a:custGeom>
              <a:avLst/>
              <a:gdLst/>
              <a:ahLst/>
              <a:cxnLst/>
              <a:rect l="l" t="t" r="r" b="b"/>
              <a:pathLst>
                <a:path w="346075" h="584835">
                  <a:moveTo>
                    <a:pt x="0" y="584542"/>
                  </a:moveTo>
                  <a:lnTo>
                    <a:pt x="72773" y="429853"/>
                  </a:lnTo>
                  <a:lnTo>
                    <a:pt x="320946" y="0"/>
                  </a:lnTo>
                  <a:lnTo>
                    <a:pt x="345748" y="14351"/>
                  </a:lnTo>
                  <a:lnTo>
                    <a:pt x="97575" y="444164"/>
                  </a:lnTo>
                  <a:lnTo>
                    <a:pt x="0" y="584542"/>
                  </a:lnTo>
                  <a:close/>
                </a:path>
              </a:pathLst>
            </a:custGeom>
            <a:ln w="3175">
              <a:solidFill>
                <a:srgbClr val="FF53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18969537" y="743254"/>
              <a:ext cx="427990" cy="506095"/>
            </a:xfrm>
            <a:custGeom>
              <a:avLst/>
              <a:gdLst/>
              <a:ahLst/>
              <a:cxnLst/>
              <a:rect l="l" t="t" r="r" b="b"/>
              <a:pathLst>
                <a:path w="427990" h="506094">
                  <a:moveTo>
                    <a:pt x="405694" y="0"/>
                  </a:moveTo>
                  <a:lnTo>
                    <a:pt x="95504" y="369728"/>
                  </a:lnTo>
                  <a:lnTo>
                    <a:pt x="0" y="505817"/>
                  </a:lnTo>
                  <a:lnTo>
                    <a:pt x="117441" y="388131"/>
                  </a:lnTo>
                  <a:lnTo>
                    <a:pt x="427630" y="18449"/>
                  </a:lnTo>
                  <a:lnTo>
                    <a:pt x="405694" y="0"/>
                  </a:lnTo>
                  <a:close/>
                </a:path>
              </a:pathLst>
            </a:custGeom>
            <a:solidFill>
              <a:srgbClr val="FF6C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18969537" y="743255"/>
              <a:ext cx="427990" cy="506095"/>
            </a:xfrm>
            <a:custGeom>
              <a:avLst/>
              <a:gdLst/>
              <a:ahLst/>
              <a:cxnLst/>
              <a:rect l="l" t="t" r="r" b="b"/>
              <a:pathLst>
                <a:path w="427990" h="506094">
                  <a:moveTo>
                    <a:pt x="0" y="505813"/>
                  </a:moveTo>
                  <a:lnTo>
                    <a:pt x="95499" y="369724"/>
                  </a:lnTo>
                  <a:lnTo>
                    <a:pt x="405690" y="0"/>
                  </a:lnTo>
                  <a:lnTo>
                    <a:pt x="427630" y="18442"/>
                  </a:lnTo>
                  <a:lnTo>
                    <a:pt x="117439" y="388127"/>
                  </a:lnTo>
                  <a:lnTo>
                    <a:pt x="0" y="505813"/>
                  </a:lnTo>
                  <a:close/>
                </a:path>
              </a:pathLst>
            </a:custGeom>
            <a:ln w="3175">
              <a:solidFill>
                <a:srgbClr val="FF6C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18969515" y="821388"/>
              <a:ext cx="506095" cy="427990"/>
            </a:xfrm>
            <a:custGeom>
              <a:avLst/>
              <a:gdLst/>
              <a:ahLst/>
              <a:cxnLst/>
              <a:rect l="l" t="t" r="r" b="b"/>
              <a:pathLst>
                <a:path w="506094" h="427990">
                  <a:moveTo>
                    <a:pt x="487356" y="0"/>
                  </a:moveTo>
                  <a:lnTo>
                    <a:pt x="117671" y="310228"/>
                  </a:lnTo>
                  <a:lnTo>
                    <a:pt x="0" y="427683"/>
                  </a:lnTo>
                  <a:lnTo>
                    <a:pt x="136058" y="332183"/>
                  </a:lnTo>
                  <a:lnTo>
                    <a:pt x="505785" y="21958"/>
                  </a:lnTo>
                  <a:lnTo>
                    <a:pt x="487356" y="0"/>
                  </a:lnTo>
                  <a:close/>
                </a:path>
              </a:pathLst>
            </a:custGeom>
            <a:solidFill>
              <a:srgbClr val="FF84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18969517" y="821384"/>
              <a:ext cx="506095" cy="427990"/>
            </a:xfrm>
            <a:custGeom>
              <a:avLst/>
              <a:gdLst/>
              <a:ahLst/>
              <a:cxnLst/>
              <a:rect l="l" t="t" r="r" b="b"/>
              <a:pathLst>
                <a:path w="506094" h="427990">
                  <a:moveTo>
                    <a:pt x="0" y="427684"/>
                  </a:moveTo>
                  <a:lnTo>
                    <a:pt x="117670" y="310229"/>
                  </a:lnTo>
                  <a:lnTo>
                    <a:pt x="487355" y="0"/>
                  </a:lnTo>
                  <a:lnTo>
                    <a:pt x="505778" y="21959"/>
                  </a:lnTo>
                  <a:lnTo>
                    <a:pt x="136054" y="332184"/>
                  </a:lnTo>
                  <a:lnTo>
                    <a:pt x="0" y="427684"/>
                  </a:lnTo>
                  <a:close/>
                </a:path>
              </a:pathLst>
            </a:custGeom>
            <a:ln w="3175">
              <a:solidFill>
                <a:srgbClr val="FF84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18969537" y="902807"/>
              <a:ext cx="585470" cy="346710"/>
            </a:xfrm>
            <a:custGeom>
              <a:avLst/>
              <a:gdLst/>
              <a:ahLst/>
              <a:cxnLst/>
              <a:rect l="l" t="t" r="r" b="b"/>
              <a:pathLst>
                <a:path w="585469" h="346709">
                  <a:moveTo>
                    <a:pt x="570778" y="0"/>
                  </a:moveTo>
                  <a:lnTo>
                    <a:pt x="140519" y="248443"/>
                  </a:lnTo>
                  <a:lnTo>
                    <a:pt x="0" y="346092"/>
                  </a:lnTo>
                  <a:lnTo>
                    <a:pt x="154832" y="273264"/>
                  </a:lnTo>
                  <a:lnTo>
                    <a:pt x="585050" y="24861"/>
                  </a:lnTo>
                  <a:lnTo>
                    <a:pt x="570778" y="0"/>
                  </a:lnTo>
                  <a:close/>
                </a:path>
              </a:pathLst>
            </a:custGeom>
            <a:solidFill>
              <a:srgbClr val="FF99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18969537" y="902804"/>
              <a:ext cx="585470" cy="346710"/>
            </a:xfrm>
            <a:custGeom>
              <a:avLst/>
              <a:gdLst/>
              <a:ahLst/>
              <a:cxnLst/>
              <a:rect l="l" t="t" r="r" b="b"/>
              <a:pathLst>
                <a:path w="585469" h="346709">
                  <a:moveTo>
                    <a:pt x="0" y="346092"/>
                  </a:moveTo>
                  <a:lnTo>
                    <a:pt x="140515" y="248443"/>
                  </a:lnTo>
                  <a:lnTo>
                    <a:pt x="570771" y="0"/>
                  </a:lnTo>
                  <a:lnTo>
                    <a:pt x="585044" y="24861"/>
                  </a:lnTo>
                  <a:lnTo>
                    <a:pt x="154827" y="273265"/>
                  </a:lnTo>
                  <a:lnTo>
                    <a:pt x="0" y="346092"/>
                  </a:lnTo>
                  <a:close/>
                </a:path>
              </a:pathLst>
            </a:custGeom>
            <a:ln w="3175">
              <a:solidFill>
                <a:srgbClr val="FF99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18969178" y="1001532"/>
              <a:ext cx="647700" cy="247650"/>
            </a:xfrm>
            <a:custGeom>
              <a:avLst/>
              <a:gdLst/>
              <a:ahLst/>
              <a:cxnLst/>
              <a:rect l="l" t="t" r="r" b="b"/>
              <a:pathLst>
                <a:path w="647700" h="247650">
                  <a:moveTo>
                    <a:pt x="637565" y="0"/>
                  </a:moveTo>
                  <a:lnTo>
                    <a:pt x="159506" y="173997"/>
                  </a:lnTo>
                  <a:lnTo>
                    <a:pt x="145" y="247273"/>
                  </a:lnTo>
                  <a:lnTo>
                    <a:pt x="0" y="247273"/>
                  </a:lnTo>
                  <a:lnTo>
                    <a:pt x="169286" y="200935"/>
                  </a:lnTo>
                  <a:lnTo>
                    <a:pt x="647303" y="26937"/>
                  </a:lnTo>
                  <a:lnTo>
                    <a:pt x="637565" y="0"/>
                  </a:lnTo>
                  <a:close/>
                </a:path>
              </a:pathLst>
            </a:custGeom>
            <a:solidFill>
              <a:srgbClr val="FFA4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18969537" y="1001530"/>
              <a:ext cx="647065" cy="247650"/>
            </a:xfrm>
            <a:custGeom>
              <a:avLst/>
              <a:gdLst/>
              <a:ahLst/>
              <a:cxnLst/>
              <a:rect l="l" t="t" r="r" b="b"/>
              <a:pathLst>
                <a:path w="647065" h="247650">
                  <a:moveTo>
                    <a:pt x="250" y="247272"/>
                  </a:moveTo>
                  <a:lnTo>
                    <a:pt x="0" y="247174"/>
                  </a:lnTo>
                  <a:lnTo>
                    <a:pt x="159150" y="173997"/>
                  </a:lnTo>
                  <a:lnTo>
                    <a:pt x="637205" y="0"/>
                  </a:lnTo>
                  <a:lnTo>
                    <a:pt x="646943" y="26936"/>
                  </a:lnTo>
                  <a:lnTo>
                    <a:pt x="168927" y="200934"/>
                  </a:lnTo>
                  <a:lnTo>
                    <a:pt x="0" y="247174"/>
                  </a:lnTo>
                  <a:lnTo>
                    <a:pt x="250" y="247272"/>
                  </a:lnTo>
                  <a:close/>
                </a:path>
              </a:pathLst>
            </a:custGeom>
            <a:ln w="3175">
              <a:solidFill>
                <a:srgbClr val="FFA4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18969537" y="1121200"/>
              <a:ext cx="648335" cy="128270"/>
            </a:xfrm>
            <a:custGeom>
              <a:avLst/>
              <a:gdLst/>
              <a:ahLst/>
              <a:cxnLst/>
              <a:rect l="l" t="t" r="r" b="b"/>
              <a:pathLst>
                <a:path w="648334" h="128269">
                  <a:moveTo>
                    <a:pt x="642870" y="0"/>
                  </a:moveTo>
                  <a:lnTo>
                    <a:pt x="162392" y="84725"/>
                  </a:lnTo>
                  <a:lnTo>
                    <a:pt x="0" y="127930"/>
                  </a:lnTo>
                  <a:lnTo>
                    <a:pt x="167356" y="112925"/>
                  </a:lnTo>
                  <a:lnTo>
                    <a:pt x="647833" y="28245"/>
                  </a:lnTo>
                  <a:lnTo>
                    <a:pt x="642870" y="0"/>
                  </a:lnTo>
                  <a:close/>
                </a:path>
              </a:pathLst>
            </a:custGeom>
            <a:solidFill>
              <a:srgbClr val="FFB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18969537" y="1121197"/>
              <a:ext cx="648335" cy="128270"/>
            </a:xfrm>
            <a:custGeom>
              <a:avLst/>
              <a:gdLst/>
              <a:ahLst/>
              <a:cxnLst/>
              <a:rect l="l" t="t" r="r" b="b"/>
              <a:pathLst>
                <a:path w="648334" h="128269">
                  <a:moveTo>
                    <a:pt x="0" y="127929"/>
                  </a:moveTo>
                  <a:lnTo>
                    <a:pt x="162396" y="84724"/>
                  </a:lnTo>
                  <a:lnTo>
                    <a:pt x="642871" y="0"/>
                  </a:lnTo>
                  <a:lnTo>
                    <a:pt x="647828" y="28244"/>
                  </a:lnTo>
                  <a:lnTo>
                    <a:pt x="167353" y="112924"/>
                  </a:lnTo>
                  <a:lnTo>
                    <a:pt x="0" y="127929"/>
                  </a:lnTo>
                  <a:close/>
                </a:path>
              </a:pathLst>
            </a:custGeom>
            <a:ln w="3175">
              <a:solidFill>
                <a:srgbClr val="FFB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18968210" y="1234607"/>
              <a:ext cx="649605" cy="29209"/>
            </a:xfrm>
            <a:custGeom>
              <a:avLst/>
              <a:gdLst/>
              <a:ahLst/>
              <a:cxnLst/>
              <a:rect l="l" t="t" r="r" b="b"/>
              <a:pathLst>
                <a:path w="649605" h="29209">
                  <a:moveTo>
                    <a:pt x="649160" y="0"/>
                  </a:moveTo>
                  <a:lnTo>
                    <a:pt x="166546" y="0"/>
                  </a:lnTo>
                  <a:lnTo>
                    <a:pt x="0" y="14410"/>
                  </a:lnTo>
                  <a:lnTo>
                    <a:pt x="1817" y="14410"/>
                  </a:lnTo>
                  <a:lnTo>
                    <a:pt x="166525" y="28623"/>
                  </a:lnTo>
                  <a:lnTo>
                    <a:pt x="649118" y="28623"/>
                  </a:lnTo>
                  <a:lnTo>
                    <a:pt x="649160" y="0"/>
                  </a:lnTo>
                  <a:close/>
                </a:path>
              </a:pathLst>
            </a:custGeom>
            <a:solidFill>
              <a:srgbClr val="FFBC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18969114" y="1234584"/>
              <a:ext cx="648335" cy="29209"/>
            </a:xfrm>
            <a:custGeom>
              <a:avLst/>
              <a:gdLst/>
              <a:ahLst/>
              <a:cxnLst/>
              <a:rect l="l" t="t" r="r" b="b"/>
              <a:pathLst>
                <a:path w="648334" h="29209">
                  <a:moveTo>
                    <a:pt x="231" y="14429"/>
                  </a:moveTo>
                  <a:lnTo>
                    <a:pt x="0" y="14351"/>
                  </a:lnTo>
                  <a:lnTo>
                    <a:pt x="165642" y="19"/>
                  </a:lnTo>
                  <a:lnTo>
                    <a:pt x="648251" y="0"/>
                  </a:lnTo>
                  <a:lnTo>
                    <a:pt x="648212" y="28643"/>
                  </a:lnTo>
                  <a:lnTo>
                    <a:pt x="165622" y="28643"/>
                  </a:lnTo>
                  <a:lnTo>
                    <a:pt x="0" y="14351"/>
                  </a:lnTo>
                  <a:lnTo>
                    <a:pt x="231" y="14429"/>
                  </a:lnTo>
                  <a:close/>
                </a:path>
              </a:pathLst>
            </a:custGeom>
            <a:ln w="3175">
              <a:solidFill>
                <a:srgbClr val="FFBC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18969119" y="1249057"/>
              <a:ext cx="646430" cy="127635"/>
            </a:xfrm>
            <a:custGeom>
              <a:avLst/>
              <a:gdLst/>
              <a:ahLst/>
              <a:cxnLst/>
              <a:rect l="l" t="t" r="r" b="b"/>
              <a:pathLst>
                <a:path w="646430" h="127634">
                  <a:moveTo>
                    <a:pt x="0" y="0"/>
                  </a:moveTo>
                  <a:lnTo>
                    <a:pt x="162005" y="43106"/>
                  </a:lnTo>
                  <a:lnTo>
                    <a:pt x="641373" y="127639"/>
                  </a:lnTo>
                  <a:lnTo>
                    <a:pt x="646409" y="99394"/>
                  </a:lnTo>
                  <a:lnTo>
                    <a:pt x="167021" y="149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D4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18969114" y="1249014"/>
              <a:ext cx="646430" cy="128270"/>
            </a:xfrm>
            <a:custGeom>
              <a:avLst/>
              <a:gdLst/>
              <a:ahLst/>
              <a:cxnLst/>
              <a:rect l="l" t="t" r="r" b="b"/>
              <a:pathLst>
                <a:path w="646430" h="128269">
                  <a:moveTo>
                    <a:pt x="403" y="0"/>
                  </a:moveTo>
                  <a:lnTo>
                    <a:pt x="0" y="39"/>
                  </a:lnTo>
                  <a:lnTo>
                    <a:pt x="167024" y="14946"/>
                  </a:lnTo>
                  <a:lnTo>
                    <a:pt x="646407" y="99434"/>
                  </a:lnTo>
                  <a:lnTo>
                    <a:pt x="641376" y="127679"/>
                  </a:lnTo>
                  <a:lnTo>
                    <a:pt x="162012" y="43146"/>
                  </a:lnTo>
                  <a:lnTo>
                    <a:pt x="0" y="39"/>
                  </a:lnTo>
                  <a:lnTo>
                    <a:pt x="403" y="0"/>
                  </a:lnTo>
                  <a:close/>
                </a:path>
              </a:pathLst>
            </a:custGeom>
            <a:ln w="3175">
              <a:solidFill>
                <a:srgbClr val="FFD4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18969515" y="1249017"/>
              <a:ext cx="648335" cy="247650"/>
            </a:xfrm>
            <a:custGeom>
              <a:avLst/>
              <a:gdLst/>
              <a:ahLst/>
              <a:cxnLst/>
              <a:rect l="l" t="t" r="r" b="b"/>
              <a:pathLst>
                <a:path w="648334" h="247650">
                  <a:moveTo>
                    <a:pt x="0" y="0"/>
                  </a:moveTo>
                  <a:lnTo>
                    <a:pt x="159324" y="73231"/>
                  </a:lnTo>
                  <a:lnTo>
                    <a:pt x="637896" y="247400"/>
                  </a:lnTo>
                  <a:lnTo>
                    <a:pt x="647749" y="220469"/>
                  </a:lnTo>
                  <a:lnTo>
                    <a:pt x="169146" y="463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EC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18969517" y="1249014"/>
              <a:ext cx="648335" cy="247650"/>
            </a:xfrm>
            <a:custGeom>
              <a:avLst/>
              <a:gdLst/>
              <a:ahLst/>
              <a:cxnLst/>
              <a:rect l="l" t="t" r="r" b="b"/>
              <a:pathLst>
                <a:path w="648334" h="247650">
                  <a:moveTo>
                    <a:pt x="0" y="0"/>
                  </a:moveTo>
                  <a:lnTo>
                    <a:pt x="169138" y="46338"/>
                  </a:lnTo>
                  <a:lnTo>
                    <a:pt x="647750" y="220469"/>
                  </a:lnTo>
                  <a:lnTo>
                    <a:pt x="637899" y="247400"/>
                  </a:lnTo>
                  <a:lnTo>
                    <a:pt x="159322" y="73230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FFEC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18969537" y="1248899"/>
              <a:ext cx="584200" cy="345440"/>
            </a:xfrm>
            <a:custGeom>
              <a:avLst/>
              <a:gdLst/>
              <a:ahLst/>
              <a:cxnLst/>
              <a:rect l="l" t="t" r="r" b="b"/>
              <a:pathLst>
                <a:path w="584200" h="345440">
                  <a:moveTo>
                    <a:pt x="0" y="0"/>
                  </a:moveTo>
                  <a:lnTo>
                    <a:pt x="140184" y="97497"/>
                  </a:lnTo>
                  <a:lnTo>
                    <a:pt x="569605" y="345404"/>
                  </a:lnTo>
                  <a:lnTo>
                    <a:pt x="583992" y="320602"/>
                  </a:lnTo>
                  <a:lnTo>
                    <a:pt x="154539" y="727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18969537" y="1248896"/>
              <a:ext cx="584200" cy="345440"/>
            </a:xfrm>
            <a:custGeom>
              <a:avLst/>
              <a:gdLst/>
              <a:ahLst/>
              <a:cxnLst/>
              <a:rect l="l" t="t" r="r" b="b"/>
              <a:pathLst>
                <a:path w="584200" h="345440">
                  <a:moveTo>
                    <a:pt x="0" y="0"/>
                  </a:moveTo>
                  <a:lnTo>
                    <a:pt x="154536" y="72699"/>
                  </a:lnTo>
                  <a:lnTo>
                    <a:pt x="583991" y="320602"/>
                  </a:lnTo>
                  <a:lnTo>
                    <a:pt x="569601" y="345404"/>
                  </a:lnTo>
                  <a:lnTo>
                    <a:pt x="140185" y="97496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FFFF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18969537" y="1248899"/>
              <a:ext cx="506095" cy="427990"/>
            </a:xfrm>
            <a:custGeom>
              <a:avLst/>
              <a:gdLst/>
              <a:ahLst/>
              <a:cxnLst/>
              <a:rect l="l" t="t" r="r" b="b"/>
              <a:pathLst>
                <a:path w="506094" h="427989">
                  <a:moveTo>
                    <a:pt x="0" y="0"/>
                  </a:moveTo>
                  <a:lnTo>
                    <a:pt x="117650" y="117440"/>
                  </a:lnTo>
                  <a:lnTo>
                    <a:pt x="487335" y="427664"/>
                  </a:lnTo>
                  <a:lnTo>
                    <a:pt x="505858" y="405724"/>
                  </a:lnTo>
                  <a:lnTo>
                    <a:pt x="136100" y="955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0F80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18969537" y="1248896"/>
              <a:ext cx="506095" cy="427990"/>
            </a:xfrm>
            <a:custGeom>
              <a:avLst/>
              <a:gdLst/>
              <a:ahLst/>
              <a:cxnLst/>
              <a:rect l="l" t="t" r="r" b="b"/>
              <a:pathLst>
                <a:path w="506094" h="427989">
                  <a:moveTo>
                    <a:pt x="0" y="0"/>
                  </a:moveTo>
                  <a:lnTo>
                    <a:pt x="136094" y="95499"/>
                  </a:lnTo>
                  <a:lnTo>
                    <a:pt x="505857" y="405724"/>
                  </a:lnTo>
                  <a:lnTo>
                    <a:pt x="487335" y="427664"/>
                  </a:lnTo>
                  <a:lnTo>
                    <a:pt x="117651" y="11743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F0F80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18969537" y="1248899"/>
              <a:ext cx="427990" cy="506095"/>
            </a:xfrm>
            <a:custGeom>
              <a:avLst/>
              <a:gdLst/>
              <a:ahLst/>
              <a:cxnLst/>
              <a:rect l="l" t="t" r="r" b="b"/>
              <a:pathLst>
                <a:path w="427990" h="506094">
                  <a:moveTo>
                    <a:pt x="0" y="0"/>
                  </a:moveTo>
                  <a:lnTo>
                    <a:pt x="95484" y="136074"/>
                  </a:lnTo>
                  <a:lnTo>
                    <a:pt x="405694" y="505779"/>
                  </a:lnTo>
                  <a:lnTo>
                    <a:pt x="427683" y="487415"/>
                  </a:lnTo>
                  <a:lnTo>
                    <a:pt x="117441" y="1176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0F11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18969537" y="1248896"/>
              <a:ext cx="427990" cy="506095"/>
            </a:xfrm>
            <a:custGeom>
              <a:avLst/>
              <a:gdLst/>
              <a:ahLst/>
              <a:cxnLst/>
              <a:rect l="l" t="t" r="r" b="b"/>
              <a:pathLst>
                <a:path w="427990" h="506094">
                  <a:moveTo>
                    <a:pt x="0" y="0"/>
                  </a:moveTo>
                  <a:lnTo>
                    <a:pt x="117439" y="117690"/>
                  </a:lnTo>
                  <a:lnTo>
                    <a:pt x="427684" y="487414"/>
                  </a:lnTo>
                  <a:lnTo>
                    <a:pt x="405690" y="505778"/>
                  </a:lnTo>
                  <a:lnTo>
                    <a:pt x="95480" y="136074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E0F11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18969537" y="1248899"/>
              <a:ext cx="344805" cy="582295"/>
            </a:xfrm>
            <a:custGeom>
              <a:avLst/>
              <a:gdLst/>
              <a:ahLst/>
              <a:cxnLst/>
              <a:rect l="l" t="t" r="r" b="b"/>
              <a:pathLst>
                <a:path w="344805" h="582294">
                  <a:moveTo>
                    <a:pt x="0" y="0"/>
                  </a:moveTo>
                  <a:lnTo>
                    <a:pt x="72406" y="154074"/>
                  </a:lnTo>
                  <a:lnTo>
                    <a:pt x="319560" y="582162"/>
                  </a:lnTo>
                  <a:lnTo>
                    <a:pt x="344439" y="567890"/>
                  </a:lnTo>
                  <a:lnTo>
                    <a:pt x="97232" y="1397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0EA2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18969537" y="1248896"/>
              <a:ext cx="344805" cy="582295"/>
            </a:xfrm>
            <a:custGeom>
              <a:avLst/>
              <a:gdLst/>
              <a:ahLst/>
              <a:cxnLst/>
              <a:rect l="l" t="t" r="r" b="b"/>
              <a:pathLst>
                <a:path w="344805" h="582294">
                  <a:moveTo>
                    <a:pt x="0" y="0"/>
                  </a:moveTo>
                  <a:lnTo>
                    <a:pt x="97231" y="139762"/>
                  </a:lnTo>
                  <a:lnTo>
                    <a:pt x="344440" y="567889"/>
                  </a:lnTo>
                  <a:lnTo>
                    <a:pt x="319564" y="582162"/>
                  </a:lnTo>
                  <a:lnTo>
                    <a:pt x="72409" y="154074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D0EA2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18969515" y="1248899"/>
              <a:ext cx="247650" cy="647700"/>
            </a:xfrm>
            <a:custGeom>
              <a:avLst/>
              <a:gdLst/>
              <a:ahLst/>
              <a:cxnLst/>
              <a:rect l="l" t="t" r="r" b="b"/>
              <a:pathLst>
                <a:path w="247650" h="647700">
                  <a:moveTo>
                    <a:pt x="0" y="0"/>
                  </a:moveTo>
                  <a:lnTo>
                    <a:pt x="46302" y="169099"/>
                  </a:lnTo>
                  <a:lnTo>
                    <a:pt x="220422" y="647519"/>
                  </a:lnTo>
                  <a:lnTo>
                    <a:pt x="247385" y="637781"/>
                  </a:lnTo>
                  <a:lnTo>
                    <a:pt x="73222" y="1593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CD6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18969517" y="1248896"/>
              <a:ext cx="247650" cy="647700"/>
            </a:xfrm>
            <a:custGeom>
              <a:avLst/>
              <a:gdLst/>
              <a:ahLst/>
              <a:cxnLst/>
              <a:rect l="l" t="t" r="r" b="b"/>
              <a:pathLst>
                <a:path w="247650" h="647700">
                  <a:moveTo>
                    <a:pt x="0" y="0"/>
                  </a:moveTo>
                  <a:lnTo>
                    <a:pt x="73215" y="159322"/>
                  </a:lnTo>
                  <a:lnTo>
                    <a:pt x="247386" y="637781"/>
                  </a:lnTo>
                  <a:lnTo>
                    <a:pt x="220415" y="647518"/>
                  </a:lnTo>
                  <a:lnTo>
                    <a:pt x="46299" y="16909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ACD62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18969484" y="1248899"/>
              <a:ext cx="128270" cy="648335"/>
            </a:xfrm>
            <a:custGeom>
              <a:avLst/>
              <a:gdLst/>
              <a:ahLst/>
              <a:cxnLst/>
              <a:rect l="l" t="t" r="r" b="b"/>
              <a:pathLst>
                <a:path w="128269" h="648335">
                  <a:moveTo>
                    <a:pt x="0" y="0"/>
                  </a:moveTo>
                  <a:lnTo>
                    <a:pt x="15004" y="167447"/>
                  </a:lnTo>
                  <a:lnTo>
                    <a:pt x="99745" y="648099"/>
                  </a:lnTo>
                  <a:lnTo>
                    <a:pt x="128006" y="643216"/>
                  </a:lnTo>
                  <a:lnTo>
                    <a:pt x="43202" y="1624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8C23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18969483" y="1248896"/>
              <a:ext cx="128270" cy="648335"/>
            </a:xfrm>
            <a:custGeom>
              <a:avLst/>
              <a:gdLst/>
              <a:ahLst/>
              <a:cxnLst/>
              <a:rect l="l" t="t" r="r" b="b"/>
              <a:pathLst>
                <a:path w="128269" h="648335">
                  <a:moveTo>
                    <a:pt x="0" y="0"/>
                  </a:moveTo>
                  <a:lnTo>
                    <a:pt x="43205" y="162489"/>
                  </a:lnTo>
                  <a:lnTo>
                    <a:pt x="128003" y="643215"/>
                  </a:lnTo>
                  <a:lnTo>
                    <a:pt x="99744" y="648099"/>
                  </a:lnTo>
                  <a:lnTo>
                    <a:pt x="15000" y="16744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8C23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18955150" y="1249057"/>
              <a:ext cx="29209" cy="648335"/>
            </a:xfrm>
            <a:custGeom>
              <a:avLst/>
              <a:gdLst/>
              <a:ahLst/>
              <a:cxnLst/>
              <a:rect l="l" t="t" r="r" b="b"/>
              <a:pathLst>
                <a:path w="29209" h="648335">
                  <a:moveTo>
                    <a:pt x="14334" y="0"/>
                  </a:moveTo>
                  <a:lnTo>
                    <a:pt x="0" y="165597"/>
                  </a:lnTo>
                  <a:lnTo>
                    <a:pt x="0" y="648207"/>
                  </a:lnTo>
                  <a:lnTo>
                    <a:pt x="28721" y="648286"/>
                  </a:lnTo>
                  <a:lnTo>
                    <a:pt x="28669" y="165636"/>
                  </a:lnTo>
                  <a:lnTo>
                    <a:pt x="14334" y="0"/>
                  </a:lnTo>
                  <a:close/>
                </a:path>
              </a:pathLst>
            </a:custGeom>
            <a:solidFill>
              <a:srgbClr val="238E2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18955152" y="1249053"/>
              <a:ext cx="29209" cy="648335"/>
            </a:xfrm>
            <a:custGeom>
              <a:avLst/>
              <a:gdLst/>
              <a:ahLst/>
              <a:cxnLst/>
              <a:rect l="l" t="t" r="r" b="b"/>
              <a:pathLst>
                <a:path w="29209" h="648335">
                  <a:moveTo>
                    <a:pt x="14331" y="0"/>
                  </a:moveTo>
                  <a:lnTo>
                    <a:pt x="28662" y="165637"/>
                  </a:lnTo>
                  <a:lnTo>
                    <a:pt x="28716" y="648286"/>
                  </a:lnTo>
                  <a:lnTo>
                    <a:pt x="0" y="648207"/>
                  </a:lnTo>
                  <a:lnTo>
                    <a:pt x="0" y="165597"/>
                  </a:lnTo>
                  <a:lnTo>
                    <a:pt x="14331" y="0"/>
                  </a:lnTo>
                  <a:close/>
                </a:path>
              </a:pathLst>
            </a:custGeom>
            <a:ln w="3175">
              <a:solidFill>
                <a:srgbClr val="238E2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6"/>
            <p:cNvSpPr/>
            <p:nvPr/>
          </p:nvSpPr>
          <p:spPr>
            <a:xfrm>
              <a:off x="18841551" y="1249072"/>
              <a:ext cx="128270" cy="648335"/>
            </a:xfrm>
            <a:custGeom>
              <a:avLst/>
              <a:gdLst/>
              <a:ahLst/>
              <a:cxnLst/>
              <a:rect l="l" t="t" r="r" b="b"/>
              <a:pathLst>
                <a:path w="128269" h="648335">
                  <a:moveTo>
                    <a:pt x="127933" y="0"/>
                  </a:moveTo>
                  <a:lnTo>
                    <a:pt x="84740" y="162396"/>
                  </a:lnTo>
                  <a:lnTo>
                    <a:pt x="0" y="642831"/>
                  </a:lnTo>
                  <a:lnTo>
                    <a:pt x="28260" y="647906"/>
                  </a:lnTo>
                  <a:lnTo>
                    <a:pt x="112970" y="167407"/>
                  </a:lnTo>
                  <a:lnTo>
                    <a:pt x="127933" y="0"/>
                  </a:lnTo>
                  <a:close/>
                </a:path>
              </a:pathLst>
            </a:custGeom>
            <a:solidFill>
              <a:srgbClr val="42A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18841553" y="1249068"/>
              <a:ext cx="128270" cy="648335"/>
            </a:xfrm>
            <a:custGeom>
              <a:avLst/>
              <a:gdLst/>
              <a:ahLst/>
              <a:cxnLst/>
              <a:rect l="l" t="t" r="r" b="b"/>
              <a:pathLst>
                <a:path w="128269" h="648335">
                  <a:moveTo>
                    <a:pt x="127929" y="0"/>
                  </a:moveTo>
                  <a:lnTo>
                    <a:pt x="112964" y="167407"/>
                  </a:lnTo>
                  <a:lnTo>
                    <a:pt x="28259" y="647907"/>
                  </a:lnTo>
                  <a:lnTo>
                    <a:pt x="0" y="642831"/>
                  </a:lnTo>
                  <a:lnTo>
                    <a:pt x="84739" y="162396"/>
                  </a:lnTo>
                  <a:lnTo>
                    <a:pt x="127929" y="0"/>
                  </a:lnTo>
                  <a:close/>
                </a:path>
              </a:pathLst>
            </a:custGeom>
            <a:ln w="3175">
              <a:solidFill>
                <a:srgbClr val="42A66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18722696" y="1249303"/>
              <a:ext cx="247015" cy="646430"/>
            </a:xfrm>
            <a:custGeom>
              <a:avLst/>
              <a:gdLst/>
              <a:ahLst/>
              <a:cxnLst/>
              <a:rect l="l" t="t" r="r" b="b"/>
              <a:pathLst>
                <a:path w="247015" h="646430">
                  <a:moveTo>
                    <a:pt x="246840" y="0"/>
                  </a:moveTo>
                  <a:lnTo>
                    <a:pt x="173722" y="158898"/>
                  </a:lnTo>
                  <a:lnTo>
                    <a:pt x="0" y="636261"/>
                  </a:lnTo>
                  <a:lnTo>
                    <a:pt x="26952" y="646176"/>
                  </a:lnTo>
                  <a:lnTo>
                    <a:pt x="200643" y="168755"/>
                  </a:lnTo>
                  <a:lnTo>
                    <a:pt x="246840" y="0"/>
                  </a:lnTo>
                  <a:close/>
                </a:path>
              </a:pathLst>
            </a:custGeom>
            <a:solidFill>
              <a:srgbClr val="1E9C9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18722692" y="1249299"/>
              <a:ext cx="247015" cy="646430"/>
            </a:xfrm>
            <a:custGeom>
              <a:avLst/>
              <a:gdLst/>
              <a:ahLst/>
              <a:cxnLst/>
              <a:rect l="l" t="t" r="r" b="b"/>
              <a:pathLst>
                <a:path w="247015" h="646430">
                  <a:moveTo>
                    <a:pt x="246845" y="0"/>
                  </a:moveTo>
                  <a:lnTo>
                    <a:pt x="200644" y="168755"/>
                  </a:lnTo>
                  <a:lnTo>
                    <a:pt x="26951" y="646176"/>
                  </a:lnTo>
                  <a:lnTo>
                    <a:pt x="0" y="636261"/>
                  </a:lnTo>
                  <a:lnTo>
                    <a:pt x="173727" y="158899"/>
                  </a:lnTo>
                  <a:lnTo>
                    <a:pt x="246845" y="0"/>
                  </a:lnTo>
                  <a:close/>
                </a:path>
              </a:pathLst>
            </a:custGeom>
            <a:ln w="3175">
              <a:solidFill>
                <a:srgbClr val="1E9C9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0"/>
            <p:cNvSpPr/>
            <p:nvPr/>
          </p:nvSpPr>
          <p:spPr>
            <a:xfrm>
              <a:off x="18623778" y="1249303"/>
              <a:ext cx="346075" cy="584835"/>
            </a:xfrm>
            <a:custGeom>
              <a:avLst/>
              <a:gdLst/>
              <a:ahLst/>
              <a:cxnLst/>
              <a:rect l="l" t="t" r="r" b="b"/>
              <a:pathLst>
                <a:path w="346075" h="584835">
                  <a:moveTo>
                    <a:pt x="345759" y="0"/>
                  </a:moveTo>
                  <a:lnTo>
                    <a:pt x="248201" y="140338"/>
                  </a:lnTo>
                  <a:lnTo>
                    <a:pt x="0" y="570176"/>
                  </a:lnTo>
                  <a:lnTo>
                    <a:pt x="24836" y="584601"/>
                  </a:lnTo>
                  <a:lnTo>
                    <a:pt x="272986" y="154689"/>
                  </a:lnTo>
                  <a:lnTo>
                    <a:pt x="345759" y="0"/>
                  </a:lnTo>
                  <a:close/>
                </a:path>
              </a:pathLst>
            </a:custGeom>
            <a:solidFill>
              <a:srgbClr val="0092C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51"/>
            <p:cNvSpPr/>
            <p:nvPr/>
          </p:nvSpPr>
          <p:spPr>
            <a:xfrm>
              <a:off x="18623774" y="1249299"/>
              <a:ext cx="346075" cy="584835"/>
            </a:xfrm>
            <a:custGeom>
              <a:avLst/>
              <a:gdLst/>
              <a:ahLst/>
              <a:cxnLst/>
              <a:rect l="l" t="t" r="r" b="b"/>
              <a:pathLst>
                <a:path w="346075" h="584835">
                  <a:moveTo>
                    <a:pt x="345763" y="0"/>
                  </a:moveTo>
                  <a:lnTo>
                    <a:pt x="272989" y="154689"/>
                  </a:lnTo>
                  <a:lnTo>
                    <a:pt x="24836" y="584606"/>
                  </a:lnTo>
                  <a:lnTo>
                    <a:pt x="0" y="570176"/>
                  </a:lnTo>
                  <a:lnTo>
                    <a:pt x="248207" y="140338"/>
                  </a:lnTo>
                  <a:lnTo>
                    <a:pt x="345763" y="0"/>
                  </a:lnTo>
                  <a:close/>
                </a:path>
              </a:pathLst>
            </a:custGeom>
            <a:ln w="3175">
              <a:solidFill>
                <a:srgbClr val="0092C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52"/>
            <p:cNvSpPr/>
            <p:nvPr/>
          </p:nvSpPr>
          <p:spPr>
            <a:xfrm>
              <a:off x="18541895" y="1249072"/>
              <a:ext cx="427990" cy="506095"/>
            </a:xfrm>
            <a:custGeom>
              <a:avLst/>
              <a:gdLst/>
              <a:ahLst/>
              <a:cxnLst/>
              <a:rect l="l" t="t" r="r" b="b"/>
              <a:pathLst>
                <a:path w="427990" h="506094">
                  <a:moveTo>
                    <a:pt x="427641" y="0"/>
                  </a:moveTo>
                  <a:lnTo>
                    <a:pt x="310199" y="117670"/>
                  </a:lnTo>
                  <a:lnTo>
                    <a:pt x="0" y="487355"/>
                  </a:lnTo>
                  <a:lnTo>
                    <a:pt x="21936" y="505876"/>
                  </a:lnTo>
                  <a:lnTo>
                    <a:pt x="332126" y="136094"/>
                  </a:lnTo>
                  <a:lnTo>
                    <a:pt x="427641" y="0"/>
                  </a:lnTo>
                  <a:close/>
                </a:path>
              </a:pathLst>
            </a:custGeom>
            <a:solidFill>
              <a:srgbClr val="0060D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/>
            <p:cNvSpPr/>
            <p:nvPr/>
          </p:nvSpPr>
          <p:spPr>
            <a:xfrm>
              <a:off x="18541892" y="1249068"/>
              <a:ext cx="427990" cy="506095"/>
            </a:xfrm>
            <a:custGeom>
              <a:avLst/>
              <a:gdLst/>
              <a:ahLst/>
              <a:cxnLst/>
              <a:rect l="l" t="t" r="r" b="b"/>
              <a:pathLst>
                <a:path w="427990" h="506094">
                  <a:moveTo>
                    <a:pt x="427644" y="0"/>
                  </a:moveTo>
                  <a:lnTo>
                    <a:pt x="332125" y="136094"/>
                  </a:lnTo>
                  <a:lnTo>
                    <a:pt x="21939" y="505877"/>
                  </a:lnTo>
                  <a:lnTo>
                    <a:pt x="0" y="487355"/>
                  </a:lnTo>
                  <a:lnTo>
                    <a:pt x="310205" y="117670"/>
                  </a:lnTo>
                  <a:lnTo>
                    <a:pt x="427644" y="0"/>
                  </a:lnTo>
                  <a:close/>
                </a:path>
              </a:pathLst>
            </a:custGeom>
            <a:ln w="3175">
              <a:solidFill>
                <a:srgbClr val="0060D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4"/>
            <p:cNvSpPr/>
            <p:nvPr/>
          </p:nvSpPr>
          <p:spPr>
            <a:xfrm>
              <a:off x="18463762" y="1249303"/>
              <a:ext cx="506095" cy="427990"/>
            </a:xfrm>
            <a:custGeom>
              <a:avLst/>
              <a:gdLst/>
              <a:ahLst/>
              <a:cxnLst/>
              <a:rect l="l" t="t" r="r" b="b"/>
              <a:pathLst>
                <a:path w="506094" h="427989">
                  <a:moveTo>
                    <a:pt x="505775" y="0"/>
                  </a:moveTo>
                  <a:lnTo>
                    <a:pt x="369685" y="95459"/>
                  </a:lnTo>
                  <a:lnTo>
                    <a:pt x="0" y="405690"/>
                  </a:lnTo>
                  <a:lnTo>
                    <a:pt x="18386" y="427742"/>
                  </a:lnTo>
                  <a:lnTo>
                    <a:pt x="388051" y="117439"/>
                  </a:lnTo>
                  <a:lnTo>
                    <a:pt x="505775" y="0"/>
                  </a:lnTo>
                  <a:close/>
                </a:path>
              </a:pathLst>
            </a:custGeom>
            <a:solidFill>
              <a:srgbClr val="0030E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55"/>
            <p:cNvSpPr/>
            <p:nvPr/>
          </p:nvSpPr>
          <p:spPr>
            <a:xfrm>
              <a:off x="18463759" y="1249299"/>
              <a:ext cx="506095" cy="427990"/>
            </a:xfrm>
            <a:custGeom>
              <a:avLst/>
              <a:gdLst/>
              <a:ahLst/>
              <a:cxnLst/>
              <a:rect l="l" t="t" r="r" b="b"/>
              <a:pathLst>
                <a:path w="506094" h="427989">
                  <a:moveTo>
                    <a:pt x="505778" y="0"/>
                  </a:moveTo>
                  <a:lnTo>
                    <a:pt x="388053" y="117439"/>
                  </a:lnTo>
                  <a:lnTo>
                    <a:pt x="18388" y="427743"/>
                  </a:lnTo>
                  <a:lnTo>
                    <a:pt x="0" y="405690"/>
                  </a:lnTo>
                  <a:lnTo>
                    <a:pt x="369684" y="95460"/>
                  </a:lnTo>
                  <a:lnTo>
                    <a:pt x="505778" y="0"/>
                  </a:lnTo>
                  <a:close/>
                </a:path>
              </a:pathLst>
            </a:custGeom>
            <a:ln w="3175">
              <a:solidFill>
                <a:srgbClr val="0030E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6"/>
            <p:cNvSpPr/>
            <p:nvPr/>
          </p:nvSpPr>
          <p:spPr>
            <a:xfrm>
              <a:off x="18385785" y="1248899"/>
              <a:ext cx="584200" cy="345440"/>
            </a:xfrm>
            <a:custGeom>
              <a:avLst/>
              <a:gdLst/>
              <a:ahLst/>
              <a:cxnLst/>
              <a:rect l="l" t="t" r="r" b="b"/>
              <a:pathLst>
                <a:path w="584200" h="345440">
                  <a:moveTo>
                    <a:pt x="583751" y="0"/>
                  </a:moveTo>
                  <a:lnTo>
                    <a:pt x="429274" y="72640"/>
                  </a:lnTo>
                  <a:lnTo>
                    <a:pt x="0" y="320504"/>
                  </a:lnTo>
                  <a:lnTo>
                    <a:pt x="14292" y="345404"/>
                  </a:lnTo>
                  <a:lnTo>
                    <a:pt x="443557" y="97497"/>
                  </a:lnTo>
                  <a:lnTo>
                    <a:pt x="583751" y="0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57"/>
            <p:cNvSpPr/>
            <p:nvPr/>
          </p:nvSpPr>
          <p:spPr>
            <a:xfrm>
              <a:off x="18385782" y="1248896"/>
              <a:ext cx="584200" cy="345440"/>
            </a:xfrm>
            <a:custGeom>
              <a:avLst/>
              <a:gdLst/>
              <a:ahLst/>
              <a:cxnLst/>
              <a:rect l="l" t="t" r="r" b="b"/>
              <a:pathLst>
                <a:path w="584200" h="345440">
                  <a:moveTo>
                    <a:pt x="583755" y="0"/>
                  </a:moveTo>
                  <a:lnTo>
                    <a:pt x="443554" y="97496"/>
                  </a:lnTo>
                  <a:lnTo>
                    <a:pt x="14292" y="345404"/>
                  </a:lnTo>
                  <a:lnTo>
                    <a:pt x="0" y="320503"/>
                  </a:lnTo>
                  <a:lnTo>
                    <a:pt x="429277" y="72640"/>
                  </a:lnTo>
                  <a:lnTo>
                    <a:pt x="583755" y="0"/>
                  </a:lnTo>
                  <a:close/>
                </a:path>
              </a:pathLst>
            </a:custGeom>
            <a:ln w="3175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58"/>
            <p:cNvSpPr/>
            <p:nvPr/>
          </p:nvSpPr>
          <p:spPr>
            <a:xfrm>
              <a:off x="18322426" y="1248899"/>
              <a:ext cx="647700" cy="247650"/>
            </a:xfrm>
            <a:custGeom>
              <a:avLst/>
              <a:gdLst/>
              <a:ahLst/>
              <a:cxnLst/>
              <a:rect l="l" t="t" r="r" b="b"/>
              <a:pathLst>
                <a:path w="647700" h="247650">
                  <a:moveTo>
                    <a:pt x="647111" y="0"/>
                  </a:moveTo>
                  <a:lnTo>
                    <a:pt x="478111" y="46265"/>
                  </a:lnTo>
                  <a:lnTo>
                    <a:pt x="0" y="220278"/>
                  </a:lnTo>
                  <a:lnTo>
                    <a:pt x="9716" y="247273"/>
                  </a:lnTo>
                  <a:lnTo>
                    <a:pt x="487869" y="73176"/>
                  </a:lnTo>
                  <a:lnTo>
                    <a:pt x="647111" y="0"/>
                  </a:lnTo>
                  <a:close/>
                </a:path>
              </a:pathLst>
            </a:custGeom>
            <a:solidFill>
              <a:srgbClr val="76CDF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59"/>
            <p:cNvSpPr/>
            <p:nvPr/>
          </p:nvSpPr>
          <p:spPr>
            <a:xfrm>
              <a:off x="18322422" y="1248896"/>
              <a:ext cx="647700" cy="247650"/>
            </a:xfrm>
            <a:custGeom>
              <a:avLst/>
              <a:gdLst/>
              <a:ahLst/>
              <a:cxnLst/>
              <a:rect l="l" t="t" r="r" b="b"/>
              <a:pathLst>
                <a:path w="647700" h="247650">
                  <a:moveTo>
                    <a:pt x="647115" y="0"/>
                  </a:moveTo>
                  <a:lnTo>
                    <a:pt x="487871" y="73176"/>
                  </a:lnTo>
                  <a:lnTo>
                    <a:pt x="9723" y="247272"/>
                  </a:lnTo>
                  <a:lnTo>
                    <a:pt x="0" y="220277"/>
                  </a:lnTo>
                  <a:lnTo>
                    <a:pt x="478114" y="46264"/>
                  </a:lnTo>
                  <a:lnTo>
                    <a:pt x="647115" y="0"/>
                  </a:lnTo>
                  <a:close/>
                </a:path>
              </a:pathLst>
            </a:custGeom>
            <a:ln w="3175">
              <a:solidFill>
                <a:srgbClr val="76CDF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60"/>
            <p:cNvSpPr/>
            <p:nvPr/>
          </p:nvSpPr>
          <p:spPr>
            <a:xfrm>
              <a:off x="18321389" y="1248845"/>
              <a:ext cx="648335" cy="128270"/>
            </a:xfrm>
            <a:custGeom>
              <a:avLst/>
              <a:gdLst/>
              <a:ahLst/>
              <a:cxnLst/>
              <a:rect l="l" t="t" r="r" b="b"/>
              <a:pathLst>
                <a:path w="648334" h="128269">
                  <a:moveTo>
                    <a:pt x="648147" y="0"/>
                  </a:moveTo>
                  <a:lnTo>
                    <a:pt x="480686" y="14946"/>
                  </a:lnTo>
                  <a:lnTo>
                    <a:pt x="0" y="99704"/>
                  </a:lnTo>
                  <a:lnTo>
                    <a:pt x="4889" y="128023"/>
                  </a:lnTo>
                  <a:lnTo>
                    <a:pt x="485639" y="43186"/>
                  </a:lnTo>
                  <a:lnTo>
                    <a:pt x="648147" y="0"/>
                  </a:lnTo>
                  <a:close/>
                </a:path>
              </a:pathLst>
            </a:custGeom>
            <a:solidFill>
              <a:srgbClr val="ECAEB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61"/>
            <p:cNvSpPr/>
            <p:nvPr/>
          </p:nvSpPr>
          <p:spPr>
            <a:xfrm>
              <a:off x="18321385" y="1248842"/>
              <a:ext cx="648335" cy="128270"/>
            </a:xfrm>
            <a:custGeom>
              <a:avLst/>
              <a:gdLst/>
              <a:ahLst/>
              <a:cxnLst/>
              <a:rect l="l" t="t" r="r" b="b"/>
              <a:pathLst>
                <a:path w="648334" h="128269">
                  <a:moveTo>
                    <a:pt x="648153" y="0"/>
                  </a:moveTo>
                  <a:lnTo>
                    <a:pt x="485644" y="43185"/>
                  </a:lnTo>
                  <a:lnTo>
                    <a:pt x="4898" y="128023"/>
                  </a:lnTo>
                  <a:lnTo>
                    <a:pt x="0" y="99704"/>
                  </a:lnTo>
                  <a:lnTo>
                    <a:pt x="480691" y="14946"/>
                  </a:lnTo>
                  <a:lnTo>
                    <a:pt x="648153" y="0"/>
                  </a:lnTo>
                  <a:close/>
                </a:path>
              </a:pathLst>
            </a:custGeom>
            <a:ln w="3175">
              <a:solidFill>
                <a:srgbClr val="ECAEB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62"/>
            <p:cNvSpPr/>
            <p:nvPr/>
          </p:nvSpPr>
          <p:spPr>
            <a:xfrm>
              <a:off x="18321211" y="1234686"/>
              <a:ext cx="648335" cy="29209"/>
            </a:xfrm>
            <a:custGeom>
              <a:avLst/>
              <a:gdLst/>
              <a:ahLst/>
              <a:cxnLst/>
              <a:rect l="l" t="t" r="r" b="b"/>
              <a:pathLst>
                <a:path w="648334" h="29209">
                  <a:moveTo>
                    <a:pt x="482686" y="0"/>
                  </a:moveTo>
                  <a:lnTo>
                    <a:pt x="104" y="0"/>
                  </a:lnTo>
                  <a:lnTo>
                    <a:pt x="0" y="28737"/>
                  </a:lnTo>
                  <a:lnTo>
                    <a:pt x="481825" y="28737"/>
                  </a:lnTo>
                  <a:lnTo>
                    <a:pt x="648325" y="14371"/>
                  </a:lnTo>
                  <a:lnTo>
                    <a:pt x="644451" y="14061"/>
                  </a:lnTo>
                  <a:lnTo>
                    <a:pt x="644753" y="14061"/>
                  </a:lnTo>
                  <a:lnTo>
                    <a:pt x="482686" y="0"/>
                  </a:lnTo>
                  <a:close/>
                </a:path>
                <a:path w="648334" h="29209">
                  <a:moveTo>
                    <a:pt x="644753" y="14061"/>
                  </a:moveTo>
                  <a:lnTo>
                    <a:pt x="644451" y="14061"/>
                  </a:lnTo>
                  <a:lnTo>
                    <a:pt x="648325" y="14371"/>
                  </a:lnTo>
                  <a:lnTo>
                    <a:pt x="644753" y="14061"/>
                  </a:lnTo>
                  <a:close/>
                </a:path>
              </a:pathLst>
            </a:custGeom>
            <a:solidFill>
              <a:srgbClr val="3D00A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63"/>
            <p:cNvSpPr/>
            <p:nvPr/>
          </p:nvSpPr>
          <p:spPr>
            <a:xfrm>
              <a:off x="18321212" y="1234683"/>
              <a:ext cx="648335" cy="29209"/>
            </a:xfrm>
            <a:custGeom>
              <a:avLst/>
              <a:gdLst/>
              <a:ahLst/>
              <a:cxnLst/>
              <a:rect l="l" t="t" r="r" b="b"/>
              <a:pathLst>
                <a:path w="648334" h="29209">
                  <a:moveTo>
                    <a:pt x="644445" y="14060"/>
                  </a:moveTo>
                  <a:lnTo>
                    <a:pt x="648325" y="14370"/>
                  </a:lnTo>
                  <a:lnTo>
                    <a:pt x="482688" y="28662"/>
                  </a:lnTo>
                  <a:lnTo>
                    <a:pt x="0" y="28736"/>
                  </a:lnTo>
                  <a:lnTo>
                    <a:pt x="98" y="0"/>
                  </a:lnTo>
                  <a:lnTo>
                    <a:pt x="482688" y="0"/>
                  </a:lnTo>
                  <a:lnTo>
                    <a:pt x="648325" y="14370"/>
                  </a:lnTo>
                  <a:lnTo>
                    <a:pt x="644445" y="14060"/>
                  </a:lnTo>
                  <a:close/>
                </a:path>
              </a:pathLst>
            </a:custGeom>
            <a:ln w="3175">
              <a:solidFill>
                <a:srgbClr val="3D00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64"/>
            <p:cNvSpPr/>
            <p:nvPr/>
          </p:nvSpPr>
          <p:spPr>
            <a:xfrm>
              <a:off x="18321735" y="1121028"/>
              <a:ext cx="648335" cy="128270"/>
            </a:xfrm>
            <a:custGeom>
              <a:avLst/>
              <a:gdLst/>
              <a:ahLst/>
              <a:cxnLst/>
              <a:rect l="l" t="t" r="r" b="b"/>
              <a:pathLst>
                <a:path w="648334" h="128269">
                  <a:moveTo>
                    <a:pt x="5088" y="0"/>
                  </a:moveTo>
                  <a:lnTo>
                    <a:pt x="0" y="28298"/>
                  </a:lnTo>
                  <a:lnTo>
                    <a:pt x="483398" y="113445"/>
                  </a:lnTo>
                  <a:lnTo>
                    <a:pt x="647802" y="128274"/>
                  </a:lnTo>
                  <a:lnTo>
                    <a:pt x="488403" y="85240"/>
                  </a:lnTo>
                  <a:lnTo>
                    <a:pt x="5088" y="0"/>
                  </a:lnTo>
                  <a:close/>
                </a:path>
              </a:pathLst>
            </a:custGeom>
            <a:solidFill>
              <a:srgbClr val="5400A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65"/>
            <p:cNvSpPr/>
            <p:nvPr/>
          </p:nvSpPr>
          <p:spPr>
            <a:xfrm>
              <a:off x="18321733" y="1121025"/>
              <a:ext cx="648335" cy="128270"/>
            </a:xfrm>
            <a:custGeom>
              <a:avLst/>
              <a:gdLst/>
              <a:ahLst/>
              <a:cxnLst/>
              <a:rect l="l" t="t" r="r" b="b"/>
              <a:pathLst>
                <a:path w="648334" h="128269">
                  <a:moveTo>
                    <a:pt x="647804" y="128274"/>
                  </a:moveTo>
                  <a:lnTo>
                    <a:pt x="483396" y="113446"/>
                  </a:lnTo>
                  <a:lnTo>
                    <a:pt x="0" y="28298"/>
                  </a:lnTo>
                  <a:lnTo>
                    <a:pt x="5090" y="0"/>
                  </a:lnTo>
                  <a:lnTo>
                    <a:pt x="488408" y="85240"/>
                  </a:lnTo>
                  <a:lnTo>
                    <a:pt x="647804" y="128274"/>
                  </a:lnTo>
                  <a:close/>
                </a:path>
              </a:pathLst>
            </a:custGeom>
            <a:ln w="3175">
              <a:solidFill>
                <a:srgbClr val="5400A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66"/>
            <p:cNvSpPr/>
            <p:nvPr/>
          </p:nvSpPr>
          <p:spPr>
            <a:xfrm>
              <a:off x="18322039" y="1001499"/>
              <a:ext cx="647700" cy="247650"/>
            </a:xfrm>
            <a:custGeom>
              <a:avLst/>
              <a:gdLst/>
              <a:ahLst/>
              <a:cxnLst/>
              <a:rect l="l" t="t" r="r" b="b"/>
              <a:pathLst>
                <a:path w="647700" h="247650">
                  <a:moveTo>
                    <a:pt x="9915" y="0"/>
                  </a:moveTo>
                  <a:lnTo>
                    <a:pt x="0" y="26970"/>
                  </a:lnTo>
                  <a:lnTo>
                    <a:pt x="478425" y="201007"/>
                  </a:lnTo>
                  <a:lnTo>
                    <a:pt x="647498" y="247326"/>
                  </a:lnTo>
                  <a:lnTo>
                    <a:pt x="488236" y="174091"/>
                  </a:lnTo>
                  <a:lnTo>
                    <a:pt x="9915" y="0"/>
                  </a:lnTo>
                  <a:close/>
                </a:path>
              </a:pathLst>
            </a:custGeom>
            <a:solidFill>
              <a:srgbClr val="6C00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object 67"/>
            <p:cNvSpPr/>
            <p:nvPr/>
          </p:nvSpPr>
          <p:spPr>
            <a:xfrm>
              <a:off x="18322039" y="1001495"/>
              <a:ext cx="647700" cy="247650"/>
            </a:xfrm>
            <a:custGeom>
              <a:avLst/>
              <a:gdLst/>
              <a:ahLst/>
              <a:cxnLst/>
              <a:rect l="l" t="t" r="r" b="b"/>
              <a:pathLst>
                <a:path w="647700" h="247650">
                  <a:moveTo>
                    <a:pt x="647499" y="247327"/>
                  </a:moveTo>
                  <a:lnTo>
                    <a:pt x="478419" y="201008"/>
                  </a:lnTo>
                  <a:lnTo>
                    <a:pt x="0" y="26970"/>
                  </a:lnTo>
                  <a:lnTo>
                    <a:pt x="9914" y="0"/>
                  </a:lnTo>
                  <a:lnTo>
                    <a:pt x="488235" y="174091"/>
                  </a:lnTo>
                  <a:lnTo>
                    <a:pt x="647499" y="247327"/>
                  </a:lnTo>
                  <a:close/>
                </a:path>
              </a:pathLst>
            </a:custGeom>
            <a:ln w="3175">
              <a:solidFill>
                <a:srgbClr val="6C00A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68"/>
            <p:cNvSpPr/>
            <p:nvPr/>
          </p:nvSpPr>
          <p:spPr>
            <a:xfrm>
              <a:off x="18382790" y="902079"/>
              <a:ext cx="587375" cy="347345"/>
            </a:xfrm>
            <a:custGeom>
              <a:avLst/>
              <a:gdLst/>
              <a:ahLst/>
              <a:cxnLst/>
              <a:rect l="l" t="t" r="r" b="b"/>
              <a:pathLst>
                <a:path w="587375" h="347344">
                  <a:moveTo>
                    <a:pt x="14460" y="0"/>
                  </a:moveTo>
                  <a:lnTo>
                    <a:pt x="0" y="24855"/>
                  </a:lnTo>
                  <a:lnTo>
                    <a:pt x="431505" y="273874"/>
                  </a:lnTo>
                  <a:lnTo>
                    <a:pt x="586746" y="346992"/>
                  </a:lnTo>
                  <a:lnTo>
                    <a:pt x="445871" y="249092"/>
                  </a:lnTo>
                  <a:lnTo>
                    <a:pt x="14460" y="0"/>
                  </a:lnTo>
                  <a:close/>
                </a:path>
              </a:pathLst>
            </a:custGeom>
            <a:solidFill>
              <a:srgbClr val="8600A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69"/>
            <p:cNvSpPr/>
            <p:nvPr/>
          </p:nvSpPr>
          <p:spPr>
            <a:xfrm>
              <a:off x="18382787" y="902076"/>
              <a:ext cx="587375" cy="347345"/>
            </a:xfrm>
            <a:custGeom>
              <a:avLst/>
              <a:gdLst/>
              <a:ahLst/>
              <a:cxnLst/>
              <a:rect l="l" t="t" r="r" b="b"/>
              <a:pathLst>
                <a:path w="587375" h="347344">
                  <a:moveTo>
                    <a:pt x="586750" y="346992"/>
                  </a:moveTo>
                  <a:lnTo>
                    <a:pt x="431505" y="273875"/>
                  </a:lnTo>
                  <a:lnTo>
                    <a:pt x="0" y="24856"/>
                  </a:lnTo>
                  <a:lnTo>
                    <a:pt x="14464" y="0"/>
                  </a:lnTo>
                  <a:lnTo>
                    <a:pt x="445876" y="249092"/>
                  </a:lnTo>
                  <a:lnTo>
                    <a:pt x="586750" y="346992"/>
                  </a:lnTo>
                  <a:close/>
                </a:path>
              </a:pathLst>
            </a:custGeom>
            <a:ln w="3175">
              <a:solidFill>
                <a:srgbClr val="8600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70"/>
            <p:cNvSpPr/>
            <p:nvPr/>
          </p:nvSpPr>
          <p:spPr>
            <a:xfrm>
              <a:off x="18463458" y="821639"/>
              <a:ext cx="506095" cy="427990"/>
            </a:xfrm>
            <a:custGeom>
              <a:avLst/>
              <a:gdLst/>
              <a:ahLst/>
              <a:cxnLst/>
              <a:rect l="l" t="t" r="r" b="b"/>
              <a:pathLst>
                <a:path w="506094" h="427990">
                  <a:moveTo>
                    <a:pt x="18554" y="0"/>
                  </a:moveTo>
                  <a:lnTo>
                    <a:pt x="0" y="21938"/>
                  </a:lnTo>
                  <a:lnTo>
                    <a:pt x="369810" y="332129"/>
                  </a:lnTo>
                  <a:lnTo>
                    <a:pt x="505890" y="427663"/>
                  </a:lnTo>
                  <a:lnTo>
                    <a:pt x="388218" y="310188"/>
                  </a:lnTo>
                  <a:lnTo>
                    <a:pt x="18554" y="0"/>
                  </a:lnTo>
                  <a:close/>
                </a:path>
              </a:pathLst>
            </a:custGeom>
            <a:solidFill>
              <a:srgbClr val="90008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" name="object 71"/>
            <p:cNvSpPr/>
            <p:nvPr/>
          </p:nvSpPr>
          <p:spPr>
            <a:xfrm>
              <a:off x="18463453" y="821635"/>
              <a:ext cx="506095" cy="427990"/>
            </a:xfrm>
            <a:custGeom>
              <a:avLst/>
              <a:gdLst/>
              <a:ahLst/>
              <a:cxnLst/>
              <a:rect l="l" t="t" r="r" b="b"/>
              <a:pathLst>
                <a:path w="506094" h="427990">
                  <a:moveTo>
                    <a:pt x="505891" y="427664"/>
                  </a:moveTo>
                  <a:lnTo>
                    <a:pt x="369817" y="332130"/>
                  </a:lnTo>
                  <a:lnTo>
                    <a:pt x="0" y="21939"/>
                  </a:lnTo>
                  <a:lnTo>
                    <a:pt x="18556" y="0"/>
                  </a:lnTo>
                  <a:lnTo>
                    <a:pt x="388221" y="310190"/>
                  </a:lnTo>
                  <a:lnTo>
                    <a:pt x="505891" y="427664"/>
                  </a:lnTo>
                  <a:close/>
                </a:path>
              </a:pathLst>
            </a:custGeom>
            <a:ln w="3175">
              <a:solidFill>
                <a:srgbClr val="9000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" name="object 72"/>
            <p:cNvSpPr/>
            <p:nvPr/>
          </p:nvSpPr>
          <p:spPr>
            <a:xfrm>
              <a:off x="18541738" y="743296"/>
              <a:ext cx="427990" cy="506095"/>
            </a:xfrm>
            <a:custGeom>
              <a:avLst/>
              <a:gdLst/>
              <a:ahLst/>
              <a:cxnLst/>
              <a:rect l="l" t="t" r="r" b="b"/>
              <a:pathLst>
                <a:path w="427990" h="506094">
                  <a:moveTo>
                    <a:pt x="22093" y="0"/>
                  </a:moveTo>
                  <a:lnTo>
                    <a:pt x="0" y="18407"/>
                  </a:lnTo>
                  <a:lnTo>
                    <a:pt x="310336" y="388089"/>
                  </a:lnTo>
                  <a:lnTo>
                    <a:pt x="427777" y="505775"/>
                  </a:lnTo>
                  <a:lnTo>
                    <a:pt x="332304" y="369700"/>
                  </a:lnTo>
                  <a:lnTo>
                    <a:pt x="22093" y="0"/>
                  </a:lnTo>
                  <a:close/>
                </a:path>
              </a:pathLst>
            </a:custGeom>
            <a:solidFill>
              <a:srgbClr val="9C00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73"/>
            <p:cNvSpPr/>
            <p:nvPr/>
          </p:nvSpPr>
          <p:spPr>
            <a:xfrm>
              <a:off x="18541740" y="743294"/>
              <a:ext cx="427990" cy="506095"/>
            </a:xfrm>
            <a:custGeom>
              <a:avLst/>
              <a:gdLst/>
              <a:ahLst/>
              <a:cxnLst/>
              <a:rect l="l" t="t" r="r" b="b"/>
              <a:pathLst>
                <a:path w="427990" h="506094">
                  <a:moveTo>
                    <a:pt x="427777" y="505773"/>
                  </a:moveTo>
                  <a:lnTo>
                    <a:pt x="310337" y="388088"/>
                  </a:lnTo>
                  <a:lnTo>
                    <a:pt x="0" y="18403"/>
                  </a:lnTo>
                  <a:lnTo>
                    <a:pt x="22092" y="0"/>
                  </a:lnTo>
                  <a:lnTo>
                    <a:pt x="332297" y="369699"/>
                  </a:lnTo>
                  <a:lnTo>
                    <a:pt x="427777" y="505773"/>
                  </a:lnTo>
                  <a:close/>
                </a:path>
              </a:pathLst>
            </a:custGeom>
            <a:ln w="3175">
              <a:solidFill>
                <a:srgbClr val="9C006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74"/>
            <p:cNvSpPr/>
            <p:nvPr/>
          </p:nvSpPr>
          <p:spPr>
            <a:xfrm>
              <a:off x="18623003" y="663414"/>
              <a:ext cx="346710" cy="586105"/>
            </a:xfrm>
            <a:custGeom>
              <a:avLst/>
              <a:gdLst/>
              <a:ahLst/>
              <a:cxnLst/>
              <a:rect l="l" t="t" r="r" b="b"/>
              <a:pathLst>
                <a:path w="346709" h="586105">
                  <a:moveTo>
                    <a:pt x="24962" y="0"/>
                  </a:moveTo>
                  <a:lnTo>
                    <a:pt x="0" y="14292"/>
                  </a:lnTo>
                  <a:lnTo>
                    <a:pt x="248809" y="444974"/>
                  </a:lnTo>
                  <a:lnTo>
                    <a:pt x="346533" y="585657"/>
                  </a:lnTo>
                  <a:lnTo>
                    <a:pt x="273593" y="430702"/>
                  </a:lnTo>
                  <a:lnTo>
                    <a:pt x="24962" y="0"/>
                  </a:lnTo>
                  <a:close/>
                </a:path>
              </a:pathLst>
            </a:custGeom>
            <a:solidFill>
              <a:srgbClr val="A7194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" name="object 75"/>
            <p:cNvSpPr/>
            <p:nvPr/>
          </p:nvSpPr>
          <p:spPr>
            <a:xfrm>
              <a:off x="18623002" y="663409"/>
              <a:ext cx="346710" cy="586105"/>
            </a:xfrm>
            <a:custGeom>
              <a:avLst/>
              <a:gdLst/>
              <a:ahLst/>
              <a:cxnLst/>
              <a:rect l="l" t="t" r="r" b="b"/>
              <a:pathLst>
                <a:path w="346709" h="586105">
                  <a:moveTo>
                    <a:pt x="346535" y="585658"/>
                  </a:moveTo>
                  <a:lnTo>
                    <a:pt x="248807" y="444976"/>
                  </a:lnTo>
                  <a:lnTo>
                    <a:pt x="0" y="14296"/>
                  </a:lnTo>
                  <a:lnTo>
                    <a:pt x="24959" y="0"/>
                  </a:lnTo>
                  <a:lnTo>
                    <a:pt x="273589" y="430703"/>
                  </a:lnTo>
                  <a:lnTo>
                    <a:pt x="346535" y="585658"/>
                  </a:lnTo>
                  <a:close/>
                </a:path>
              </a:pathLst>
            </a:custGeom>
            <a:ln w="3175">
              <a:solidFill>
                <a:srgbClr val="A7194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object 76"/>
            <p:cNvSpPr/>
            <p:nvPr/>
          </p:nvSpPr>
          <p:spPr>
            <a:xfrm>
              <a:off x="18722424" y="602327"/>
              <a:ext cx="247650" cy="647065"/>
            </a:xfrm>
            <a:custGeom>
              <a:avLst/>
              <a:gdLst/>
              <a:ahLst/>
              <a:cxnLst/>
              <a:rect l="l" t="t" r="r" b="b"/>
              <a:pathLst>
                <a:path w="247650" h="647065">
                  <a:moveTo>
                    <a:pt x="27046" y="0"/>
                  </a:moveTo>
                  <a:lnTo>
                    <a:pt x="0" y="9737"/>
                  </a:lnTo>
                  <a:lnTo>
                    <a:pt x="173973" y="487446"/>
                  </a:lnTo>
                  <a:lnTo>
                    <a:pt x="247091" y="646518"/>
                  </a:lnTo>
                  <a:lnTo>
                    <a:pt x="200894" y="477683"/>
                  </a:lnTo>
                  <a:lnTo>
                    <a:pt x="2704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77"/>
            <p:cNvSpPr/>
            <p:nvPr/>
          </p:nvSpPr>
          <p:spPr>
            <a:xfrm>
              <a:off x="18722422" y="602322"/>
              <a:ext cx="247650" cy="647065"/>
            </a:xfrm>
            <a:custGeom>
              <a:avLst/>
              <a:gdLst/>
              <a:ahLst/>
              <a:cxnLst/>
              <a:rect l="l" t="t" r="r" b="b"/>
              <a:pathLst>
                <a:path w="247650" h="647065">
                  <a:moveTo>
                    <a:pt x="247095" y="646520"/>
                  </a:moveTo>
                  <a:lnTo>
                    <a:pt x="173978" y="487449"/>
                  </a:lnTo>
                  <a:lnTo>
                    <a:pt x="0" y="9737"/>
                  </a:lnTo>
                  <a:lnTo>
                    <a:pt x="27049" y="0"/>
                  </a:lnTo>
                  <a:lnTo>
                    <a:pt x="200895" y="477686"/>
                  </a:lnTo>
                  <a:lnTo>
                    <a:pt x="247095" y="64652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" name="object 78"/>
            <p:cNvSpPr/>
            <p:nvPr/>
          </p:nvSpPr>
          <p:spPr>
            <a:xfrm>
              <a:off x="18841478" y="601018"/>
              <a:ext cx="128270" cy="648335"/>
            </a:xfrm>
            <a:custGeom>
              <a:avLst/>
              <a:gdLst/>
              <a:ahLst/>
              <a:cxnLst/>
              <a:rect l="l" t="t" r="r" b="b"/>
              <a:pathLst>
                <a:path w="128269" h="648335">
                  <a:moveTo>
                    <a:pt x="28313" y="0"/>
                  </a:moveTo>
                  <a:lnTo>
                    <a:pt x="0" y="4900"/>
                  </a:lnTo>
                  <a:lnTo>
                    <a:pt x="84856" y="485622"/>
                  </a:lnTo>
                  <a:lnTo>
                    <a:pt x="128037" y="648112"/>
                  </a:lnTo>
                  <a:lnTo>
                    <a:pt x="113064" y="480664"/>
                  </a:lnTo>
                  <a:lnTo>
                    <a:pt x="28313" y="0"/>
                  </a:lnTo>
                  <a:close/>
                </a:path>
              </a:pathLst>
            </a:custGeom>
            <a:solidFill>
              <a:srgbClr val="E3001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" name="object 79"/>
            <p:cNvSpPr/>
            <p:nvPr/>
          </p:nvSpPr>
          <p:spPr>
            <a:xfrm>
              <a:off x="18841475" y="601013"/>
              <a:ext cx="128270" cy="648335"/>
            </a:xfrm>
            <a:custGeom>
              <a:avLst/>
              <a:gdLst/>
              <a:ahLst/>
              <a:cxnLst/>
              <a:rect l="l" t="t" r="r" b="b"/>
              <a:pathLst>
                <a:path w="128269" h="648335">
                  <a:moveTo>
                    <a:pt x="128043" y="648113"/>
                  </a:moveTo>
                  <a:lnTo>
                    <a:pt x="84857" y="485624"/>
                  </a:lnTo>
                  <a:lnTo>
                    <a:pt x="0" y="4898"/>
                  </a:lnTo>
                  <a:lnTo>
                    <a:pt x="28318" y="0"/>
                  </a:lnTo>
                  <a:lnTo>
                    <a:pt x="113062" y="480666"/>
                  </a:lnTo>
                  <a:lnTo>
                    <a:pt x="128043" y="648113"/>
                  </a:lnTo>
                  <a:close/>
                </a:path>
              </a:pathLst>
            </a:custGeom>
            <a:ln w="3175">
              <a:solidFill>
                <a:srgbClr val="E3001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0" name="object 80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61557" y="8031606"/>
              <a:ext cx="2495674" cy="2467944"/>
            </a:xfrm>
            <a:prstGeom prst="rect">
              <a:avLst/>
            </a:prstGeom>
          </p:spPr>
        </p:pic>
        <p:sp>
          <p:nvSpPr>
            <p:cNvPr id="81" name="object 81"/>
            <p:cNvSpPr/>
            <p:nvPr/>
          </p:nvSpPr>
          <p:spPr>
            <a:xfrm>
              <a:off x="318121" y="8016789"/>
              <a:ext cx="2717800" cy="2513330"/>
            </a:xfrm>
            <a:custGeom>
              <a:avLst/>
              <a:gdLst/>
              <a:ahLst/>
              <a:cxnLst/>
              <a:rect l="l" t="t" r="r" b="b"/>
              <a:pathLst>
                <a:path w="2717800" h="2513329">
                  <a:moveTo>
                    <a:pt x="2717524" y="0"/>
                  </a:moveTo>
                  <a:lnTo>
                    <a:pt x="0" y="0"/>
                  </a:lnTo>
                  <a:lnTo>
                    <a:pt x="0" y="2512975"/>
                  </a:lnTo>
                  <a:lnTo>
                    <a:pt x="2717524" y="2512975"/>
                  </a:lnTo>
                  <a:lnTo>
                    <a:pt x="271752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" name="object 82"/>
            <p:cNvSpPr/>
            <p:nvPr/>
          </p:nvSpPr>
          <p:spPr>
            <a:xfrm>
              <a:off x="479294" y="10119920"/>
              <a:ext cx="19230975" cy="0"/>
            </a:xfrm>
            <a:custGeom>
              <a:avLst/>
              <a:gdLst/>
              <a:ahLst/>
              <a:cxnLst/>
              <a:rect l="l" t="t" r="r" b="b"/>
              <a:pathLst>
                <a:path w="19230975">
                  <a:moveTo>
                    <a:pt x="0" y="0"/>
                  </a:moveTo>
                  <a:lnTo>
                    <a:pt x="19199059" y="0"/>
                  </a:lnTo>
                  <a:lnTo>
                    <a:pt x="19230472" y="0"/>
                  </a:lnTo>
                </a:path>
              </a:pathLst>
            </a:custGeom>
            <a:ln w="62825">
              <a:solidFill>
                <a:srgbClr val="6B84C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" name="object 83"/>
            <p:cNvSpPr/>
            <p:nvPr/>
          </p:nvSpPr>
          <p:spPr>
            <a:xfrm>
              <a:off x="19678353" y="9994269"/>
              <a:ext cx="251460" cy="251460"/>
            </a:xfrm>
            <a:custGeom>
              <a:avLst/>
              <a:gdLst/>
              <a:ahLst/>
              <a:cxnLst/>
              <a:rect l="l" t="t" r="r" b="b"/>
              <a:pathLst>
                <a:path w="251459" h="251459">
                  <a:moveTo>
                    <a:pt x="0" y="0"/>
                  </a:moveTo>
                  <a:lnTo>
                    <a:pt x="0" y="251301"/>
                  </a:lnTo>
                  <a:lnTo>
                    <a:pt x="251301" y="1256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B84C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" name="object 84"/>
            <p:cNvSpPr/>
            <p:nvPr/>
          </p:nvSpPr>
          <p:spPr>
            <a:xfrm>
              <a:off x="477415" y="9079137"/>
              <a:ext cx="3859529" cy="838200"/>
            </a:xfrm>
            <a:custGeom>
              <a:avLst/>
              <a:gdLst/>
              <a:ahLst/>
              <a:cxnLst/>
              <a:rect l="l" t="t" r="r" b="b"/>
              <a:pathLst>
                <a:path w="3859529" h="838200">
                  <a:moveTo>
                    <a:pt x="3859189" y="0"/>
                  </a:moveTo>
                  <a:lnTo>
                    <a:pt x="0" y="0"/>
                  </a:lnTo>
                  <a:lnTo>
                    <a:pt x="0" y="837670"/>
                  </a:lnTo>
                  <a:lnTo>
                    <a:pt x="3859189" y="837670"/>
                  </a:lnTo>
                  <a:lnTo>
                    <a:pt x="3859189" y="0"/>
                  </a:lnTo>
                  <a:close/>
                </a:path>
              </a:pathLst>
            </a:custGeom>
            <a:solidFill>
              <a:srgbClr val="F8BA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" name="object 85"/>
            <p:cNvSpPr/>
            <p:nvPr/>
          </p:nvSpPr>
          <p:spPr>
            <a:xfrm>
              <a:off x="4330447" y="9079137"/>
              <a:ext cx="2899410" cy="838200"/>
            </a:xfrm>
            <a:custGeom>
              <a:avLst/>
              <a:gdLst/>
              <a:ahLst/>
              <a:cxnLst/>
              <a:rect l="l" t="t" r="r" b="b"/>
              <a:pathLst>
                <a:path w="2899409" h="838200">
                  <a:moveTo>
                    <a:pt x="2898830" y="0"/>
                  </a:moveTo>
                  <a:lnTo>
                    <a:pt x="0" y="0"/>
                  </a:lnTo>
                  <a:lnTo>
                    <a:pt x="0" y="837670"/>
                  </a:lnTo>
                  <a:lnTo>
                    <a:pt x="2898830" y="837670"/>
                  </a:lnTo>
                  <a:lnTo>
                    <a:pt x="2898830" y="0"/>
                  </a:lnTo>
                  <a:close/>
                </a:path>
              </a:pathLst>
            </a:custGeom>
            <a:solidFill>
              <a:srgbClr val="9BAED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6" name="object 86"/>
          <p:cNvSpPr txBox="1"/>
          <p:nvPr/>
        </p:nvSpPr>
        <p:spPr>
          <a:xfrm>
            <a:off x="2415091" y="4129198"/>
            <a:ext cx="428607" cy="388803"/>
          </a:xfrm>
          <a:prstGeom prst="rect">
            <a:avLst/>
          </a:prstGeom>
          <a:solidFill>
            <a:srgbClr val="9BAEDB"/>
          </a:solidFill>
        </p:spPr>
        <p:txBody>
          <a:bodyPr vert="horz" wrap="square" lIns="0" tIns="4043" rIns="0" bIns="0" rtlCol="0">
            <a:spAutoFit/>
          </a:bodyPr>
          <a:lstStyle/>
          <a:p>
            <a:pPr marL="78264" marR="57182" indent="-18483">
              <a:lnSpc>
                <a:spcPts val="1464"/>
              </a:lnSpc>
              <a:spcBef>
                <a:spcPts val="32"/>
              </a:spcBef>
            </a:pPr>
            <a:r>
              <a:rPr sz="1200" spc="-11" dirty="0">
                <a:solidFill>
                  <a:srgbClr val="FFFFFF"/>
                </a:solidFill>
                <a:latin typeface="Arial"/>
                <a:cs typeface="Arial"/>
              </a:rPr>
              <a:t>LHC LS3</a:t>
            </a:r>
            <a:endParaRPr sz="1200">
              <a:latin typeface="Arial"/>
              <a:cs typeface="Arial"/>
            </a:endParaRPr>
          </a:p>
        </p:txBody>
      </p:sp>
      <p:grpSp>
        <p:nvGrpSpPr>
          <p:cNvPr id="87" name="object 87"/>
          <p:cNvGrpSpPr/>
          <p:nvPr/>
        </p:nvGrpSpPr>
        <p:grpSpPr>
          <a:xfrm>
            <a:off x="216108" y="3682973"/>
            <a:ext cx="8765359" cy="1010794"/>
            <a:chOff x="475138" y="8097994"/>
            <a:chExt cx="19271615" cy="2222500"/>
          </a:xfrm>
        </p:grpSpPr>
        <p:sp>
          <p:nvSpPr>
            <p:cNvPr id="88" name="object 88"/>
            <p:cNvSpPr/>
            <p:nvPr/>
          </p:nvSpPr>
          <p:spPr>
            <a:xfrm>
              <a:off x="7225303" y="9079136"/>
              <a:ext cx="3857625" cy="838200"/>
            </a:xfrm>
            <a:custGeom>
              <a:avLst/>
              <a:gdLst/>
              <a:ahLst/>
              <a:cxnLst/>
              <a:rect l="l" t="t" r="r" b="b"/>
              <a:pathLst>
                <a:path w="3857625" h="838200">
                  <a:moveTo>
                    <a:pt x="3857560" y="0"/>
                  </a:moveTo>
                  <a:lnTo>
                    <a:pt x="0" y="0"/>
                  </a:lnTo>
                  <a:lnTo>
                    <a:pt x="0" y="837670"/>
                  </a:lnTo>
                  <a:lnTo>
                    <a:pt x="3857560" y="837670"/>
                  </a:lnTo>
                  <a:lnTo>
                    <a:pt x="3857560" y="0"/>
                  </a:lnTo>
                  <a:close/>
                </a:path>
              </a:pathLst>
            </a:custGeom>
            <a:solidFill>
              <a:srgbClr val="F8BA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" name="object 89"/>
            <p:cNvSpPr/>
            <p:nvPr/>
          </p:nvSpPr>
          <p:spPr>
            <a:xfrm>
              <a:off x="11076437" y="9079136"/>
              <a:ext cx="1934210" cy="838200"/>
            </a:xfrm>
            <a:custGeom>
              <a:avLst/>
              <a:gdLst/>
              <a:ahLst/>
              <a:cxnLst/>
              <a:rect l="l" t="t" r="r" b="b"/>
              <a:pathLst>
                <a:path w="1934209" h="838200">
                  <a:moveTo>
                    <a:pt x="1934135" y="0"/>
                  </a:moveTo>
                  <a:lnTo>
                    <a:pt x="0" y="0"/>
                  </a:lnTo>
                  <a:lnTo>
                    <a:pt x="0" y="837670"/>
                  </a:lnTo>
                  <a:lnTo>
                    <a:pt x="1934135" y="837670"/>
                  </a:lnTo>
                  <a:lnTo>
                    <a:pt x="1934135" y="0"/>
                  </a:lnTo>
                  <a:close/>
                </a:path>
              </a:pathLst>
            </a:custGeom>
            <a:solidFill>
              <a:srgbClr val="9BAED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" name="object 90"/>
            <p:cNvSpPr/>
            <p:nvPr/>
          </p:nvSpPr>
          <p:spPr>
            <a:xfrm>
              <a:off x="13000315" y="9079136"/>
              <a:ext cx="3855085" cy="838200"/>
            </a:xfrm>
            <a:custGeom>
              <a:avLst/>
              <a:gdLst/>
              <a:ahLst/>
              <a:cxnLst/>
              <a:rect l="l" t="t" r="r" b="b"/>
              <a:pathLst>
                <a:path w="3855084" h="838200">
                  <a:moveTo>
                    <a:pt x="3854782" y="0"/>
                  </a:moveTo>
                  <a:lnTo>
                    <a:pt x="0" y="0"/>
                  </a:lnTo>
                  <a:lnTo>
                    <a:pt x="0" y="837670"/>
                  </a:lnTo>
                  <a:lnTo>
                    <a:pt x="3854782" y="837670"/>
                  </a:lnTo>
                  <a:lnTo>
                    <a:pt x="3854782" y="0"/>
                  </a:lnTo>
                  <a:close/>
                </a:path>
              </a:pathLst>
            </a:custGeom>
            <a:solidFill>
              <a:srgbClr val="F8BA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" name="object 91"/>
            <p:cNvSpPr/>
            <p:nvPr/>
          </p:nvSpPr>
          <p:spPr>
            <a:xfrm>
              <a:off x="485616" y="8108471"/>
              <a:ext cx="0" cy="2199005"/>
            </a:xfrm>
            <a:custGeom>
              <a:avLst/>
              <a:gdLst/>
              <a:ahLst/>
              <a:cxnLst/>
              <a:rect l="l" t="t" r="r" b="b"/>
              <a:pathLst>
                <a:path h="2199004">
                  <a:moveTo>
                    <a:pt x="0" y="2198885"/>
                  </a:moveTo>
                  <a:lnTo>
                    <a:pt x="0" y="0"/>
                  </a:lnTo>
                </a:path>
              </a:pathLst>
            </a:custGeom>
            <a:ln w="20941">
              <a:solidFill>
                <a:srgbClr val="6B84C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" name="object 92"/>
            <p:cNvSpPr/>
            <p:nvPr/>
          </p:nvSpPr>
          <p:spPr>
            <a:xfrm>
              <a:off x="1448368" y="8108471"/>
              <a:ext cx="0" cy="2199005"/>
            </a:xfrm>
            <a:custGeom>
              <a:avLst/>
              <a:gdLst/>
              <a:ahLst/>
              <a:cxnLst/>
              <a:rect l="l" t="t" r="r" b="b"/>
              <a:pathLst>
                <a:path h="2199004">
                  <a:moveTo>
                    <a:pt x="0" y="2198885"/>
                  </a:moveTo>
                  <a:lnTo>
                    <a:pt x="0" y="0"/>
                  </a:lnTo>
                </a:path>
              </a:pathLst>
            </a:custGeom>
            <a:ln w="20941">
              <a:solidFill>
                <a:srgbClr val="6B84C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" name="object 93"/>
            <p:cNvSpPr/>
            <p:nvPr/>
          </p:nvSpPr>
          <p:spPr>
            <a:xfrm>
              <a:off x="2411120" y="8108471"/>
              <a:ext cx="0" cy="2199005"/>
            </a:xfrm>
            <a:custGeom>
              <a:avLst/>
              <a:gdLst/>
              <a:ahLst/>
              <a:cxnLst/>
              <a:rect l="l" t="t" r="r" b="b"/>
              <a:pathLst>
                <a:path h="2199004">
                  <a:moveTo>
                    <a:pt x="0" y="2198885"/>
                  </a:moveTo>
                  <a:lnTo>
                    <a:pt x="0" y="0"/>
                  </a:lnTo>
                </a:path>
              </a:pathLst>
            </a:custGeom>
            <a:ln w="20941">
              <a:solidFill>
                <a:srgbClr val="6B84C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" name="object 94"/>
            <p:cNvSpPr/>
            <p:nvPr/>
          </p:nvSpPr>
          <p:spPr>
            <a:xfrm>
              <a:off x="3373872" y="8108471"/>
              <a:ext cx="0" cy="2199005"/>
            </a:xfrm>
            <a:custGeom>
              <a:avLst/>
              <a:gdLst/>
              <a:ahLst/>
              <a:cxnLst/>
              <a:rect l="l" t="t" r="r" b="b"/>
              <a:pathLst>
                <a:path h="2199004">
                  <a:moveTo>
                    <a:pt x="0" y="2198885"/>
                  </a:moveTo>
                  <a:lnTo>
                    <a:pt x="0" y="0"/>
                  </a:lnTo>
                </a:path>
              </a:pathLst>
            </a:custGeom>
            <a:ln w="20941">
              <a:solidFill>
                <a:srgbClr val="6B84C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" name="object 95"/>
            <p:cNvSpPr/>
            <p:nvPr/>
          </p:nvSpPr>
          <p:spPr>
            <a:xfrm>
              <a:off x="4336623" y="8108471"/>
              <a:ext cx="0" cy="2199005"/>
            </a:xfrm>
            <a:custGeom>
              <a:avLst/>
              <a:gdLst/>
              <a:ahLst/>
              <a:cxnLst/>
              <a:rect l="l" t="t" r="r" b="b"/>
              <a:pathLst>
                <a:path h="2199004">
                  <a:moveTo>
                    <a:pt x="0" y="2198885"/>
                  </a:moveTo>
                  <a:lnTo>
                    <a:pt x="0" y="0"/>
                  </a:lnTo>
                </a:path>
              </a:pathLst>
            </a:custGeom>
            <a:ln w="20941">
              <a:solidFill>
                <a:srgbClr val="6B84C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" name="object 96"/>
            <p:cNvSpPr/>
            <p:nvPr/>
          </p:nvSpPr>
          <p:spPr>
            <a:xfrm>
              <a:off x="5299375" y="8108471"/>
              <a:ext cx="0" cy="2199005"/>
            </a:xfrm>
            <a:custGeom>
              <a:avLst/>
              <a:gdLst/>
              <a:ahLst/>
              <a:cxnLst/>
              <a:rect l="l" t="t" r="r" b="b"/>
              <a:pathLst>
                <a:path h="2199004">
                  <a:moveTo>
                    <a:pt x="0" y="2198885"/>
                  </a:moveTo>
                  <a:lnTo>
                    <a:pt x="0" y="0"/>
                  </a:lnTo>
                </a:path>
              </a:pathLst>
            </a:custGeom>
            <a:ln w="20941">
              <a:solidFill>
                <a:srgbClr val="6B84C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" name="object 97"/>
            <p:cNvSpPr/>
            <p:nvPr/>
          </p:nvSpPr>
          <p:spPr>
            <a:xfrm>
              <a:off x="6262127" y="8108471"/>
              <a:ext cx="0" cy="2199005"/>
            </a:xfrm>
            <a:custGeom>
              <a:avLst/>
              <a:gdLst/>
              <a:ahLst/>
              <a:cxnLst/>
              <a:rect l="l" t="t" r="r" b="b"/>
              <a:pathLst>
                <a:path h="2199004">
                  <a:moveTo>
                    <a:pt x="0" y="2198885"/>
                  </a:moveTo>
                  <a:lnTo>
                    <a:pt x="0" y="0"/>
                  </a:lnTo>
                </a:path>
              </a:pathLst>
            </a:custGeom>
            <a:ln w="20941">
              <a:solidFill>
                <a:srgbClr val="6B84C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" name="object 98"/>
            <p:cNvSpPr/>
            <p:nvPr/>
          </p:nvSpPr>
          <p:spPr>
            <a:xfrm>
              <a:off x="7224879" y="8108471"/>
              <a:ext cx="0" cy="2199005"/>
            </a:xfrm>
            <a:custGeom>
              <a:avLst/>
              <a:gdLst/>
              <a:ahLst/>
              <a:cxnLst/>
              <a:rect l="l" t="t" r="r" b="b"/>
              <a:pathLst>
                <a:path h="2199004">
                  <a:moveTo>
                    <a:pt x="0" y="2198885"/>
                  </a:moveTo>
                  <a:lnTo>
                    <a:pt x="0" y="0"/>
                  </a:lnTo>
                </a:path>
              </a:pathLst>
            </a:custGeom>
            <a:ln w="20941">
              <a:solidFill>
                <a:srgbClr val="6B84C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" name="object 99"/>
            <p:cNvSpPr/>
            <p:nvPr/>
          </p:nvSpPr>
          <p:spPr>
            <a:xfrm>
              <a:off x="8187631" y="8108471"/>
              <a:ext cx="0" cy="2199005"/>
            </a:xfrm>
            <a:custGeom>
              <a:avLst/>
              <a:gdLst/>
              <a:ahLst/>
              <a:cxnLst/>
              <a:rect l="l" t="t" r="r" b="b"/>
              <a:pathLst>
                <a:path h="2199004">
                  <a:moveTo>
                    <a:pt x="0" y="2198885"/>
                  </a:moveTo>
                  <a:lnTo>
                    <a:pt x="0" y="0"/>
                  </a:lnTo>
                </a:path>
              </a:pathLst>
            </a:custGeom>
            <a:ln w="20941">
              <a:solidFill>
                <a:srgbClr val="6B84C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" name="object 100"/>
            <p:cNvSpPr/>
            <p:nvPr/>
          </p:nvSpPr>
          <p:spPr>
            <a:xfrm>
              <a:off x="9150383" y="8108471"/>
              <a:ext cx="0" cy="2199005"/>
            </a:xfrm>
            <a:custGeom>
              <a:avLst/>
              <a:gdLst/>
              <a:ahLst/>
              <a:cxnLst/>
              <a:rect l="l" t="t" r="r" b="b"/>
              <a:pathLst>
                <a:path h="2199004">
                  <a:moveTo>
                    <a:pt x="0" y="2198885"/>
                  </a:moveTo>
                  <a:lnTo>
                    <a:pt x="0" y="0"/>
                  </a:lnTo>
                </a:path>
              </a:pathLst>
            </a:custGeom>
            <a:ln w="20941">
              <a:solidFill>
                <a:srgbClr val="6B84C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" name="object 101"/>
            <p:cNvSpPr/>
            <p:nvPr/>
          </p:nvSpPr>
          <p:spPr>
            <a:xfrm>
              <a:off x="10113134" y="8108471"/>
              <a:ext cx="0" cy="2199005"/>
            </a:xfrm>
            <a:custGeom>
              <a:avLst/>
              <a:gdLst/>
              <a:ahLst/>
              <a:cxnLst/>
              <a:rect l="l" t="t" r="r" b="b"/>
              <a:pathLst>
                <a:path h="2199004">
                  <a:moveTo>
                    <a:pt x="0" y="2198885"/>
                  </a:moveTo>
                  <a:lnTo>
                    <a:pt x="0" y="0"/>
                  </a:lnTo>
                </a:path>
              </a:pathLst>
            </a:custGeom>
            <a:ln w="20941">
              <a:solidFill>
                <a:srgbClr val="6B84C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" name="object 102"/>
            <p:cNvSpPr/>
            <p:nvPr/>
          </p:nvSpPr>
          <p:spPr>
            <a:xfrm>
              <a:off x="11075883" y="8108471"/>
              <a:ext cx="0" cy="2199005"/>
            </a:xfrm>
            <a:custGeom>
              <a:avLst/>
              <a:gdLst/>
              <a:ahLst/>
              <a:cxnLst/>
              <a:rect l="l" t="t" r="r" b="b"/>
              <a:pathLst>
                <a:path h="2199004">
                  <a:moveTo>
                    <a:pt x="0" y="2198885"/>
                  </a:moveTo>
                  <a:lnTo>
                    <a:pt x="0" y="0"/>
                  </a:lnTo>
                </a:path>
              </a:pathLst>
            </a:custGeom>
            <a:ln w="20941">
              <a:solidFill>
                <a:srgbClr val="6B84C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" name="object 103"/>
            <p:cNvSpPr/>
            <p:nvPr/>
          </p:nvSpPr>
          <p:spPr>
            <a:xfrm>
              <a:off x="12038638" y="8108471"/>
              <a:ext cx="0" cy="2201545"/>
            </a:xfrm>
            <a:custGeom>
              <a:avLst/>
              <a:gdLst/>
              <a:ahLst/>
              <a:cxnLst/>
              <a:rect l="l" t="t" r="r" b="b"/>
              <a:pathLst>
                <a:path h="2201545">
                  <a:moveTo>
                    <a:pt x="0" y="2200972"/>
                  </a:moveTo>
                  <a:lnTo>
                    <a:pt x="0" y="0"/>
                  </a:lnTo>
                </a:path>
              </a:pathLst>
            </a:custGeom>
            <a:ln w="20941">
              <a:solidFill>
                <a:srgbClr val="6B84C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" name="object 104"/>
            <p:cNvSpPr/>
            <p:nvPr/>
          </p:nvSpPr>
          <p:spPr>
            <a:xfrm>
              <a:off x="13001394" y="8108471"/>
              <a:ext cx="0" cy="2199005"/>
            </a:xfrm>
            <a:custGeom>
              <a:avLst/>
              <a:gdLst/>
              <a:ahLst/>
              <a:cxnLst/>
              <a:rect l="l" t="t" r="r" b="b"/>
              <a:pathLst>
                <a:path h="2199004">
                  <a:moveTo>
                    <a:pt x="0" y="2198885"/>
                  </a:moveTo>
                  <a:lnTo>
                    <a:pt x="0" y="0"/>
                  </a:lnTo>
                </a:path>
              </a:pathLst>
            </a:custGeom>
            <a:ln w="20941">
              <a:solidFill>
                <a:srgbClr val="6B84C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" name="object 105"/>
            <p:cNvSpPr/>
            <p:nvPr/>
          </p:nvSpPr>
          <p:spPr>
            <a:xfrm>
              <a:off x="13964140" y="8108471"/>
              <a:ext cx="0" cy="2199005"/>
            </a:xfrm>
            <a:custGeom>
              <a:avLst/>
              <a:gdLst/>
              <a:ahLst/>
              <a:cxnLst/>
              <a:rect l="l" t="t" r="r" b="b"/>
              <a:pathLst>
                <a:path h="2199004">
                  <a:moveTo>
                    <a:pt x="0" y="2198885"/>
                  </a:moveTo>
                  <a:lnTo>
                    <a:pt x="0" y="0"/>
                  </a:lnTo>
                </a:path>
              </a:pathLst>
            </a:custGeom>
            <a:ln w="20941">
              <a:solidFill>
                <a:srgbClr val="6B84C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" name="object 106"/>
            <p:cNvSpPr/>
            <p:nvPr/>
          </p:nvSpPr>
          <p:spPr>
            <a:xfrm>
              <a:off x="15889642" y="8108471"/>
              <a:ext cx="0" cy="2199005"/>
            </a:xfrm>
            <a:custGeom>
              <a:avLst/>
              <a:gdLst/>
              <a:ahLst/>
              <a:cxnLst/>
              <a:rect l="l" t="t" r="r" b="b"/>
              <a:pathLst>
                <a:path h="2199004">
                  <a:moveTo>
                    <a:pt x="0" y="2198885"/>
                  </a:moveTo>
                  <a:lnTo>
                    <a:pt x="0" y="0"/>
                  </a:lnTo>
                </a:path>
              </a:pathLst>
            </a:custGeom>
            <a:ln w="20941">
              <a:solidFill>
                <a:srgbClr val="6B84C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" name="object 107"/>
            <p:cNvSpPr/>
            <p:nvPr/>
          </p:nvSpPr>
          <p:spPr>
            <a:xfrm>
              <a:off x="16852397" y="8108471"/>
              <a:ext cx="0" cy="2199005"/>
            </a:xfrm>
            <a:custGeom>
              <a:avLst/>
              <a:gdLst/>
              <a:ahLst/>
              <a:cxnLst/>
              <a:rect l="l" t="t" r="r" b="b"/>
              <a:pathLst>
                <a:path h="2199004">
                  <a:moveTo>
                    <a:pt x="0" y="2198885"/>
                  </a:moveTo>
                  <a:lnTo>
                    <a:pt x="0" y="0"/>
                  </a:lnTo>
                </a:path>
              </a:pathLst>
            </a:custGeom>
            <a:ln w="20941">
              <a:solidFill>
                <a:srgbClr val="6B84C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" name="object 108"/>
            <p:cNvSpPr/>
            <p:nvPr/>
          </p:nvSpPr>
          <p:spPr>
            <a:xfrm>
              <a:off x="14926896" y="8108471"/>
              <a:ext cx="0" cy="2199005"/>
            </a:xfrm>
            <a:custGeom>
              <a:avLst/>
              <a:gdLst/>
              <a:ahLst/>
              <a:cxnLst/>
              <a:rect l="l" t="t" r="r" b="b"/>
              <a:pathLst>
                <a:path h="2199004">
                  <a:moveTo>
                    <a:pt x="0" y="2198885"/>
                  </a:moveTo>
                  <a:lnTo>
                    <a:pt x="0" y="0"/>
                  </a:lnTo>
                </a:path>
              </a:pathLst>
            </a:custGeom>
            <a:ln w="20941">
              <a:solidFill>
                <a:srgbClr val="6B84C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" name="object 109"/>
            <p:cNvSpPr/>
            <p:nvPr/>
          </p:nvSpPr>
          <p:spPr>
            <a:xfrm>
              <a:off x="17815154" y="8108471"/>
              <a:ext cx="0" cy="2199005"/>
            </a:xfrm>
            <a:custGeom>
              <a:avLst/>
              <a:gdLst/>
              <a:ahLst/>
              <a:cxnLst/>
              <a:rect l="l" t="t" r="r" b="b"/>
              <a:pathLst>
                <a:path h="2199004">
                  <a:moveTo>
                    <a:pt x="0" y="2198885"/>
                  </a:moveTo>
                  <a:lnTo>
                    <a:pt x="0" y="0"/>
                  </a:lnTo>
                </a:path>
              </a:pathLst>
            </a:custGeom>
            <a:ln w="20941">
              <a:solidFill>
                <a:srgbClr val="6B84C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0" name="object 1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77409" y="8345586"/>
              <a:ext cx="19269025" cy="524560"/>
            </a:xfrm>
            <a:prstGeom prst="rect">
              <a:avLst/>
            </a:prstGeom>
          </p:spPr>
        </p:pic>
      </p:grpSp>
      <p:sp>
        <p:nvSpPr>
          <p:cNvPr id="111" name="object 111"/>
          <p:cNvSpPr txBox="1"/>
          <p:nvPr/>
        </p:nvSpPr>
        <p:spPr>
          <a:xfrm>
            <a:off x="854357" y="3828132"/>
            <a:ext cx="488104" cy="166059"/>
          </a:xfrm>
          <a:prstGeom prst="rect">
            <a:avLst/>
          </a:prstGeom>
        </p:spPr>
        <p:txBody>
          <a:bodyPr vert="horz" wrap="square" lIns="0" tIns="7220" rIns="0" bIns="0" rtlCol="0">
            <a:spAutoFit/>
          </a:bodyPr>
          <a:lstStyle/>
          <a:p>
            <a:pPr marL="5776">
              <a:spcBef>
                <a:spcPts val="57"/>
              </a:spcBef>
            </a:pPr>
            <a:r>
              <a:rPr sz="1000" dirty="0">
                <a:solidFill>
                  <a:srgbClr val="FFFFFF"/>
                </a:solidFill>
                <a:latin typeface="Arial"/>
                <a:cs typeface="Arial"/>
              </a:rPr>
              <a:t>ALICE</a:t>
            </a:r>
            <a:r>
              <a:rPr sz="1000" spc="2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spc="-23" dirty="0">
                <a:solidFill>
                  <a:srgbClr val="FFFFFF"/>
                </a:solidFill>
                <a:latin typeface="Arial"/>
                <a:cs typeface="Arial"/>
              </a:rPr>
              <a:t>2</a:t>
            </a:r>
            <a:endParaRPr sz="1000">
              <a:latin typeface="Arial"/>
              <a:cs typeface="Arial"/>
            </a:endParaRPr>
          </a:p>
        </p:txBody>
      </p:sp>
      <p:sp>
        <p:nvSpPr>
          <p:cNvPr id="112" name="object 112"/>
          <p:cNvSpPr txBox="1"/>
          <p:nvPr/>
        </p:nvSpPr>
        <p:spPr>
          <a:xfrm>
            <a:off x="3208886" y="3828132"/>
            <a:ext cx="595255" cy="166059"/>
          </a:xfrm>
          <a:prstGeom prst="rect">
            <a:avLst/>
          </a:prstGeom>
        </p:spPr>
        <p:txBody>
          <a:bodyPr vert="horz" wrap="square" lIns="0" tIns="7220" rIns="0" bIns="0" rtlCol="0">
            <a:spAutoFit/>
          </a:bodyPr>
          <a:lstStyle/>
          <a:p>
            <a:pPr marL="5776">
              <a:spcBef>
                <a:spcPts val="57"/>
              </a:spcBef>
            </a:pPr>
            <a:r>
              <a:rPr sz="1000" dirty="0">
                <a:solidFill>
                  <a:srgbClr val="FFFFFF"/>
                </a:solidFill>
                <a:latin typeface="Arial"/>
                <a:cs typeface="Arial"/>
              </a:rPr>
              <a:t>ALICE</a:t>
            </a:r>
            <a:r>
              <a:rPr sz="1000" spc="2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spc="-11" dirty="0">
                <a:solidFill>
                  <a:srgbClr val="FFFFFF"/>
                </a:solidFill>
                <a:latin typeface="Arial"/>
                <a:cs typeface="Arial"/>
              </a:rPr>
              <a:t>2.1</a:t>
            </a:r>
            <a:endParaRPr sz="1000">
              <a:latin typeface="Arial"/>
              <a:cs typeface="Arial"/>
            </a:endParaRPr>
          </a:p>
        </p:txBody>
      </p:sp>
      <p:sp>
        <p:nvSpPr>
          <p:cNvPr id="113" name="object 113"/>
          <p:cNvSpPr txBox="1"/>
          <p:nvPr/>
        </p:nvSpPr>
        <p:spPr>
          <a:xfrm>
            <a:off x="6765198" y="3827670"/>
            <a:ext cx="488104" cy="166059"/>
          </a:xfrm>
          <a:prstGeom prst="rect">
            <a:avLst/>
          </a:prstGeom>
        </p:spPr>
        <p:txBody>
          <a:bodyPr vert="horz" wrap="square" lIns="0" tIns="7220" rIns="0" bIns="0" rtlCol="0">
            <a:spAutoFit/>
          </a:bodyPr>
          <a:lstStyle/>
          <a:p>
            <a:pPr marL="5776">
              <a:spcBef>
                <a:spcPts val="57"/>
              </a:spcBef>
            </a:pPr>
            <a:r>
              <a:rPr sz="1000" dirty="0">
                <a:solidFill>
                  <a:srgbClr val="FFFFFF"/>
                </a:solidFill>
                <a:latin typeface="Arial"/>
                <a:cs typeface="Arial"/>
              </a:rPr>
              <a:t>ALICE</a:t>
            </a:r>
            <a:r>
              <a:rPr sz="1000" spc="2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spc="-23" dirty="0">
                <a:solidFill>
                  <a:srgbClr val="FFFFFF"/>
                </a:solidFill>
                <a:latin typeface="Arial"/>
                <a:cs typeface="Arial"/>
              </a:rPr>
              <a:t>3</a:t>
            </a:r>
            <a:endParaRPr sz="1000">
              <a:latin typeface="Arial"/>
              <a:cs typeface="Arial"/>
            </a:endParaRPr>
          </a:p>
        </p:txBody>
      </p:sp>
      <p:sp>
        <p:nvSpPr>
          <p:cNvPr id="114" name="object 114"/>
          <p:cNvSpPr txBox="1"/>
          <p:nvPr/>
        </p:nvSpPr>
        <p:spPr>
          <a:xfrm>
            <a:off x="296350" y="4124031"/>
            <a:ext cx="8605353" cy="648641"/>
          </a:xfrm>
          <a:prstGeom prst="rect">
            <a:avLst/>
          </a:prstGeom>
        </p:spPr>
        <p:txBody>
          <a:bodyPr vert="horz" wrap="square" lIns="0" tIns="7798" rIns="0" bIns="0" rtlCol="0">
            <a:spAutoFit/>
          </a:bodyPr>
          <a:lstStyle/>
          <a:p>
            <a:pPr marL="644597">
              <a:spcBef>
                <a:spcPts val="61"/>
              </a:spcBef>
              <a:tabLst>
                <a:tab pos="3713076" algn="l"/>
                <a:tab pos="5027107" algn="l"/>
                <a:tab pos="6338827" algn="l"/>
              </a:tabLst>
            </a:pPr>
            <a:r>
              <a:rPr sz="1200" spc="-11" dirty="0">
                <a:solidFill>
                  <a:srgbClr val="FFFFFF"/>
                </a:solidFill>
                <a:latin typeface="Arial"/>
                <a:cs typeface="Arial"/>
              </a:rPr>
              <a:t>LHC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	</a:t>
            </a:r>
            <a:r>
              <a:rPr sz="1200" spc="-11" dirty="0">
                <a:solidFill>
                  <a:srgbClr val="FFFFFF"/>
                </a:solidFill>
                <a:latin typeface="Arial"/>
                <a:cs typeface="Arial"/>
              </a:rPr>
              <a:t>LHC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	</a:t>
            </a:r>
            <a:r>
              <a:rPr sz="1200" spc="-11" dirty="0">
                <a:solidFill>
                  <a:srgbClr val="FFFFFF"/>
                </a:solidFill>
                <a:latin typeface="Arial"/>
                <a:cs typeface="Arial"/>
              </a:rPr>
              <a:t>LHC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	</a:t>
            </a:r>
            <a:r>
              <a:rPr sz="1200" spc="-11" dirty="0">
                <a:solidFill>
                  <a:srgbClr val="FFFFFF"/>
                </a:solidFill>
                <a:latin typeface="Arial"/>
                <a:cs typeface="Arial"/>
              </a:rPr>
              <a:t>LHC</a:t>
            </a:r>
            <a:endParaRPr sz="1200">
              <a:latin typeface="Arial"/>
              <a:cs typeface="Arial"/>
            </a:endParaRPr>
          </a:p>
          <a:p>
            <a:pPr marL="593480">
              <a:spcBef>
                <a:spcPts val="43"/>
              </a:spcBef>
              <a:tabLst>
                <a:tab pos="3662247" algn="l"/>
                <a:tab pos="5045301" algn="l"/>
                <a:tab pos="6287999" algn="l"/>
              </a:tabLst>
            </a:pP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Run</a:t>
            </a:r>
            <a:r>
              <a:rPr sz="1200" spc="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-23" dirty="0">
                <a:solidFill>
                  <a:srgbClr val="FFFFFF"/>
                </a:solidFill>
                <a:latin typeface="Arial"/>
                <a:cs typeface="Arial"/>
              </a:rPr>
              <a:t>3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	Run</a:t>
            </a:r>
            <a:r>
              <a:rPr sz="1200" spc="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-23" dirty="0">
                <a:solidFill>
                  <a:srgbClr val="FFFFFF"/>
                </a:solidFill>
                <a:latin typeface="Arial"/>
                <a:cs typeface="Arial"/>
              </a:rPr>
              <a:t>4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	</a:t>
            </a:r>
            <a:r>
              <a:rPr sz="1200" spc="-11" dirty="0">
                <a:solidFill>
                  <a:srgbClr val="FFFFFF"/>
                </a:solidFill>
                <a:latin typeface="Arial"/>
                <a:cs typeface="Arial"/>
              </a:rPr>
              <a:t>LS4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	Run</a:t>
            </a:r>
            <a:r>
              <a:rPr sz="1200" spc="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-23" dirty="0">
                <a:solidFill>
                  <a:srgbClr val="FFFFFF"/>
                </a:solidFill>
                <a:latin typeface="Arial"/>
                <a:cs typeface="Arial"/>
              </a:rPr>
              <a:t>5</a:t>
            </a:r>
            <a:endParaRPr sz="1200">
              <a:latin typeface="Arial"/>
              <a:cs typeface="Arial"/>
            </a:endParaRPr>
          </a:p>
          <a:p>
            <a:pPr marL="5776">
              <a:spcBef>
                <a:spcPts val="944"/>
              </a:spcBef>
              <a:tabLst>
                <a:tab pos="443594" algn="l"/>
                <a:tab pos="881411" algn="l"/>
                <a:tab pos="1333092" algn="l"/>
                <a:tab pos="1757047" algn="l"/>
                <a:tab pos="2190822" algn="l"/>
                <a:tab pos="2643079" algn="l"/>
                <a:tab pos="3070500" algn="l"/>
                <a:tab pos="3508607" algn="l"/>
                <a:tab pos="3942093" algn="l"/>
                <a:tab pos="4384242" algn="l"/>
                <a:tab pos="4822060" algn="l"/>
                <a:tab pos="5259878" algn="l"/>
                <a:tab pos="5697696" algn="l"/>
                <a:tab pos="6139845" algn="l"/>
                <a:tab pos="6569288" algn="l"/>
                <a:tab pos="7001041" algn="l"/>
                <a:tab pos="7449256" algn="l"/>
                <a:tab pos="7889673" algn="l"/>
                <a:tab pos="8323447" algn="l"/>
              </a:tabLst>
            </a:pPr>
            <a:r>
              <a:rPr sz="1000" b="1" spc="-9" dirty="0">
                <a:solidFill>
                  <a:srgbClr val="0033A0"/>
                </a:solidFill>
                <a:latin typeface="Arial"/>
                <a:cs typeface="Arial"/>
              </a:rPr>
              <a:t>2022</a:t>
            </a:r>
            <a:r>
              <a:rPr sz="1000" b="1" dirty="0">
                <a:solidFill>
                  <a:srgbClr val="0033A0"/>
                </a:solidFill>
                <a:latin typeface="Arial"/>
                <a:cs typeface="Arial"/>
              </a:rPr>
              <a:t>	</a:t>
            </a:r>
            <a:r>
              <a:rPr sz="1000" b="1" spc="-9" dirty="0">
                <a:solidFill>
                  <a:srgbClr val="0033A0"/>
                </a:solidFill>
                <a:latin typeface="Arial"/>
                <a:cs typeface="Arial"/>
              </a:rPr>
              <a:t>2023</a:t>
            </a:r>
            <a:r>
              <a:rPr sz="1000" b="1" dirty="0">
                <a:solidFill>
                  <a:srgbClr val="0033A0"/>
                </a:solidFill>
                <a:latin typeface="Arial"/>
                <a:cs typeface="Arial"/>
              </a:rPr>
              <a:t>	</a:t>
            </a:r>
            <a:r>
              <a:rPr sz="1000" b="1" spc="-9" dirty="0">
                <a:solidFill>
                  <a:srgbClr val="0033A0"/>
                </a:solidFill>
                <a:latin typeface="Arial"/>
                <a:cs typeface="Arial"/>
              </a:rPr>
              <a:t>2024</a:t>
            </a:r>
            <a:r>
              <a:rPr sz="1000" b="1" dirty="0">
                <a:solidFill>
                  <a:srgbClr val="0033A0"/>
                </a:solidFill>
                <a:latin typeface="Arial"/>
                <a:cs typeface="Arial"/>
              </a:rPr>
              <a:t>	</a:t>
            </a:r>
            <a:r>
              <a:rPr sz="1000" b="1" spc="-9" dirty="0">
                <a:solidFill>
                  <a:srgbClr val="0033A0"/>
                </a:solidFill>
                <a:latin typeface="Arial"/>
                <a:cs typeface="Arial"/>
              </a:rPr>
              <a:t>2025</a:t>
            </a:r>
            <a:r>
              <a:rPr sz="1000" b="1" dirty="0">
                <a:solidFill>
                  <a:srgbClr val="0033A0"/>
                </a:solidFill>
                <a:latin typeface="Arial"/>
                <a:cs typeface="Arial"/>
              </a:rPr>
              <a:t>	</a:t>
            </a:r>
            <a:r>
              <a:rPr sz="1000" b="1" spc="-9" dirty="0">
                <a:solidFill>
                  <a:srgbClr val="0033A0"/>
                </a:solidFill>
                <a:latin typeface="Arial"/>
                <a:cs typeface="Arial"/>
              </a:rPr>
              <a:t>2026</a:t>
            </a:r>
            <a:r>
              <a:rPr sz="1000" b="1" dirty="0">
                <a:solidFill>
                  <a:srgbClr val="0033A0"/>
                </a:solidFill>
                <a:latin typeface="Arial"/>
                <a:cs typeface="Arial"/>
              </a:rPr>
              <a:t>	</a:t>
            </a:r>
            <a:r>
              <a:rPr sz="1000" b="1" spc="-9" dirty="0">
                <a:solidFill>
                  <a:srgbClr val="0033A0"/>
                </a:solidFill>
                <a:latin typeface="Arial"/>
                <a:cs typeface="Arial"/>
              </a:rPr>
              <a:t>2027</a:t>
            </a:r>
            <a:r>
              <a:rPr sz="1000" b="1" dirty="0">
                <a:solidFill>
                  <a:srgbClr val="0033A0"/>
                </a:solidFill>
                <a:latin typeface="Arial"/>
                <a:cs typeface="Arial"/>
              </a:rPr>
              <a:t>	</a:t>
            </a:r>
            <a:r>
              <a:rPr sz="1000" b="1" spc="-9" dirty="0">
                <a:solidFill>
                  <a:srgbClr val="0033A0"/>
                </a:solidFill>
                <a:latin typeface="Arial"/>
                <a:cs typeface="Arial"/>
              </a:rPr>
              <a:t>2028</a:t>
            </a:r>
            <a:r>
              <a:rPr sz="1000" b="1" dirty="0">
                <a:solidFill>
                  <a:srgbClr val="0033A0"/>
                </a:solidFill>
                <a:latin typeface="Arial"/>
                <a:cs typeface="Arial"/>
              </a:rPr>
              <a:t>	</a:t>
            </a:r>
            <a:r>
              <a:rPr sz="1000" b="1" spc="-9" dirty="0">
                <a:solidFill>
                  <a:srgbClr val="0033A0"/>
                </a:solidFill>
                <a:latin typeface="Arial"/>
                <a:cs typeface="Arial"/>
              </a:rPr>
              <a:t>2029</a:t>
            </a:r>
            <a:r>
              <a:rPr sz="1000" b="1" dirty="0">
                <a:solidFill>
                  <a:srgbClr val="0033A0"/>
                </a:solidFill>
                <a:latin typeface="Arial"/>
                <a:cs typeface="Arial"/>
              </a:rPr>
              <a:t>	</a:t>
            </a:r>
            <a:r>
              <a:rPr sz="1000" b="1" spc="-9" dirty="0">
                <a:solidFill>
                  <a:srgbClr val="0033A0"/>
                </a:solidFill>
                <a:latin typeface="Arial"/>
                <a:cs typeface="Arial"/>
              </a:rPr>
              <a:t>2030</a:t>
            </a:r>
            <a:r>
              <a:rPr sz="1000" b="1" dirty="0">
                <a:solidFill>
                  <a:srgbClr val="0033A0"/>
                </a:solidFill>
                <a:latin typeface="Arial"/>
                <a:cs typeface="Arial"/>
              </a:rPr>
              <a:t>	</a:t>
            </a:r>
            <a:r>
              <a:rPr sz="1000" b="1" spc="-9" dirty="0">
                <a:solidFill>
                  <a:srgbClr val="0033A0"/>
                </a:solidFill>
                <a:latin typeface="Arial"/>
                <a:cs typeface="Arial"/>
              </a:rPr>
              <a:t>2031</a:t>
            </a:r>
            <a:r>
              <a:rPr sz="1000" b="1" dirty="0">
                <a:solidFill>
                  <a:srgbClr val="0033A0"/>
                </a:solidFill>
                <a:latin typeface="Arial"/>
                <a:cs typeface="Arial"/>
              </a:rPr>
              <a:t>	</a:t>
            </a:r>
            <a:r>
              <a:rPr sz="1000" b="1" spc="-9" dirty="0">
                <a:solidFill>
                  <a:srgbClr val="0033A0"/>
                </a:solidFill>
                <a:latin typeface="Arial"/>
                <a:cs typeface="Arial"/>
              </a:rPr>
              <a:t>2032</a:t>
            </a:r>
            <a:r>
              <a:rPr sz="1000" b="1" dirty="0">
                <a:solidFill>
                  <a:srgbClr val="0033A0"/>
                </a:solidFill>
                <a:latin typeface="Arial"/>
                <a:cs typeface="Arial"/>
              </a:rPr>
              <a:t>	</a:t>
            </a:r>
            <a:r>
              <a:rPr sz="1000" b="1" spc="-9" dirty="0">
                <a:solidFill>
                  <a:srgbClr val="0033A0"/>
                </a:solidFill>
                <a:latin typeface="Arial"/>
                <a:cs typeface="Arial"/>
              </a:rPr>
              <a:t>2033</a:t>
            </a:r>
            <a:r>
              <a:rPr sz="1000" b="1" dirty="0">
                <a:solidFill>
                  <a:srgbClr val="0033A0"/>
                </a:solidFill>
                <a:latin typeface="Arial"/>
                <a:cs typeface="Arial"/>
              </a:rPr>
              <a:t>	</a:t>
            </a:r>
            <a:r>
              <a:rPr sz="1000" b="1" spc="-9" dirty="0">
                <a:solidFill>
                  <a:srgbClr val="0033A0"/>
                </a:solidFill>
                <a:latin typeface="Arial"/>
                <a:cs typeface="Arial"/>
              </a:rPr>
              <a:t>2034</a:t>
            </a:r>
            <a:r>
              <a:rPr sz="1000" b="1" dirty="0">
                <a:solidFill>
                  <a:srgbClr val="0033A0"/>
                </a:solidFill>
                <a:latin typeface="Arial"/>
                <a:cs typeface="Arial"/>
              </a:rPr>
              <a:t>	</a:t>
            </a:r>
            <a:r>
              <a:rPr sz="1000" b="1" spc="-9" dirty="0">
                <a:solidFill>
                  <a:srgbClr val="0033A0"/>
                </a:solidFill>
                <a:latin typeface="Arial"/>
                <a:cs typeface="Arial"/>
              </a:rPr>
              <a:t>2035</a:t>
            </a:r>
            <a:r>
              <a:rPr sz="1000" b="1" dirty="0">
                <a:solidFill>
                  <a:srgbClr val="0033A0"/>
                </a:solidFill>
                <a:latin typeface="Arial"/>
                <a:cs typeface="Arial"/>
              </a:rPr>
              <a:t>	</a:t>
            </a:r>
            <a:r>
              <a:rPr sz="1000" b="1" spc="-9" dirty="0">
                <a:solidFill>
                  <a:srgbClr val="0033A0"/>
                </a:solidFill>
                <a:latin typeface="Arial"/>
                <a:cs typeface="Arial"/>
              </a:rPr>
              <a:t>2036</a:t>
            </a:r>
            <a:r>
              <a:rPr sz="1000" b="1" dirty="0">
                <a:solidFill>
                  <a:srgbClr val="0033A0"/>
                </a:solidFill>
                <a:latin typeface="Arial"/>
                <a:cs typeface="Arial"/>
              </a:rPr>
              <a:t>	</a:t>
            </a:r>
            <a:r>
              <a:rPr sz="1000" b="1" spc="-9" dirty="0">
                <a:solidFill>
                  <a:srgbClr val="0033A0"/>
                </a:solidFill>
                <a:latin typeface="Arial"/>
                <a:cs typeface="Arial"/>
              </a:rPr>
              <a:t>2037</a:t>
            </a:r>
            <a:r>
              <a:rPr sz="1000" b="1" dirty="0">
                <a:solidFill>
                  <a:srgbClr val="0033A0"/>
                </a:solidFill>
                <a:latin typeface="Arial"/>
                <a:cs typeface="Arial"/>
              </a:rPr>
              <a:t>	</a:t>
            </a:r>
            <a:r>
              <a:rPr sz="1000" b="1" spc="-9" dirty="0">
                <a:solidFill>
                  <a:srgbClr val="0033A0"/>
                </a:solidFill>
                <a:latin typeface="Arial"/>
                <a:cs typeface="Arial"/>
              </a:rPr>
              <a:t>2038</a:t>
            </a:r>
            <a:r>
              <a:rPr sz="1000" b="1" dirty="0">
                <a:solidFill>
                  <a:srgbClr val="0033A0"/>
                </a:solidFill>
                <a:latin typeface="Arial"/>
                <a:cs typeface="Arial"/>
              </a:rPr>
              <a:t>	</a:t>
            </a:r>
            <a:r>
              <a:rPr sz="1000" b="1" spc="-9" dirty="0">
                <a:solidFill>
                  <a:srgbClr val="0033A0"/>
                </a:solidFill>
                <a:latin typeface="Arial"/>
                <a:cs typeface="Arial"/>
              </a:rPr>
              <a:t>2039</a:t>
            </a:r>
            <a:r>
              <a:rPr sz="1000" b="1" dirty="0">
                <a:solidFill>
                  <a:srgbClr val="0033A0"/>
                </a:solidFill>
                <a:latin typeface="Arial"/>
                <a:cs typeface="Arial"/>
              </a:rPr>
              <a:t>	</a:t>
            </a:r>
            <a:r>
              <a:rPr sz="1000" b="1" spc="-9" dirty="0">
                <a:solidFill>
                  <a:srgbClr val="0033A0"/>
                </a:solidFill>
                <a:latin typeface="Arial"/>
                <a:cs typeface="Arial"/>
              </a:rPr>
              <a:t>2040</a:t>
            </a:r>
            <a:r>
              <a:rPr sz="1000" b="1" dirty="0">
                <a:solidFill>
                  <a:srgbClr val="0033A0"/>
                </a:solidFill>
                <a:latin typeface="Arial"/>
                <a:cs typeface="Arial"/>
              </a:rPr>
              <a:t>	</a:t>
            </a:r>
            <a:r>
              <a:rPr sz="1000" b="1" spc="-9" dirty="0">
                <a:solidFill>
                  <a:srgbClr val="0033A0"/>
                </a:solidFill>
                <a:latin typeface="Arial"/>
                <a:cs typeface="Arial"/>
              </a:rPr>
              <a:t>2041</a:t>
            </a:r>
            <a:endParaRPr sz="1000">
              <a:latin typeface="Arial"/>
              <a:cs typeface="Arial"/>
            </a:endParaRPr>
          </a:p>
        </p:txBody>
      </p:sp>
      <p:sp>
        <p:nvSpPr>
          <p:cNvPr id="115" name="object 115"/>
          <p:cNvSpPr/>
          <p:nvPr/>
        </p:nvSpPr>
        <p:spPr>
          <a:xfrm>
            <a:off x="7665019" y="4129198"/>
            <a:ext cx="440449" cy="381214"/>
          </a:xfrm>
          <a:custGeom>
            <a:avLst/>
            <a:gdLst/>
            <a:ahLst/>
            <a:cxnLst/>
            <a:rect l="l" t="t" r="r" b="b"/>
            <a:pathLst>
              <a:path w="968375" h="838200">
                <a:moveTo>
                  <a:pt x="968056" y="0"/>
                </a:moveTo>
                <a:lnTo>
                  <a:pt x="0" y="0"/>
                </a:lnTo>
                <a:lnTo>
                  <a:pt x="0" y="837670"/>
                </a:lnTo>
                <a:lnTo>
                  <a:pt x="968056" y="837670"/>
                </a:lnTo>
                <a:lnTo>
                  <a:pt x="968056" y="0"/>
                </a:lnTo>
                <a:close/>
              </a:path>
            </a:pathLst>
          </a:custGeom>
          <a:solidFill>
            <a:srgbClr val="9BAED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116"/>
          <p:cNvSpPr txBox="1"/>
          <p:nvPr/>
        </p:nvSpPr>
        <p:spPr>
          <a:xfrm>
            <a:off x="7665019" y="4129198"/>
            <a:ext cx="440449" cy="190318"/>
          </a:xfrm>
          <a:prstGeom prst="rect">
            <a:avLst/>
          </a:prstGeom>
          <a:solidFill>
            <a:srgbClr val="9BAEDB"/>
          </a:solidFill>
        </p:spPr>
        <p:txBody>
          <a:bodyPr vert="horz" wrap="square" lIns="0" tIns="2599" rIns="0" bIns="0" rtlCol="0">
            <a:spAutoFit/>
          </a:bodyPr>
          <a:lstStyle/>
          <a:p>
            <a:pPr marL="66135">
              <a:spcBef>
                <a:spcPts val="20"/>
              </a:spcBef>
            </a:pPr>
            <a:r>
              <a:rPr sz="1200" spc="-11" dirty="0">
                <a:solidFill>
                  <a:srgbClr val="FFFFFF"/>
                </a:solidFill>
                <a:latin typeface="Arial"/>
                <a:cs typeface="Arial"/>
              </a:rPr>
              <a:t>LHC</a:t>
            </a:r>
            <a:endParaRPr sz="1200">
              <a:latin typeface="Arial"/>
              <a:cs typeface="Arial"/>
            </a:endParaRPr>
          </a:p>
        </p:txBody>
      </p:sp>
      <p:sp>
        <p:nvSpPr>
          <p:cNvPr id="117" name="object 117"/>
          <p:cNvSpPr txBox="1"/>
          <p:nvPr/>
        </p:nvSpPr>
        <p:spPr>
          <a:xfrm>
            <a:off x="7665019" y="4319341"/>
            <a:ext cx="440449" cy="179536"/>
          </a:xfrm>
          <a:prstGeom prst="rect">
            <a:avLst/>
          </a:prstGeom>
          <a:solidFill>
            <a:srgbClr val="9BAEDB"/>
          </a:solidFill>
        </p:spPr>
        <p:txBody>
          <a:bodyPr vert="horz" wrap="square" lIns="0" tIns="0" rIns="0" bIns="0" rtlCol="0">
            <a:spAutoFit/>
          </a:bodyPr>
          <a:lstStyle/>
          <a:p>
            <a:pPr marL="84618">
              <a:lnSpc>
                <a:spcPts val="1405"/>
              </a:lnSpc>
            </a:pPr>
            <a:r>
              <a:rPr sz="1200" spc="-11" dirty="0">
                <a:solidFill>
                  <a:srgbClr val="FFFFFF"/>
                </a:solidFill>
                <a:latin typeface="Arial"/>
                <a:cs typeface="Arial"/>
              </a:rPr>
              <a:t>LS5</a:t>
            </a:r>
            <a:endParaRPr sz="1200">
              <a:latin typeface="Arial"/>
              <a:cs typeface="Arial"/>
            </a:endParaRPr>
          </a:p>
        </p:txBody>
      </p:sp>
      <p:grpSp>
        <p:nvGrpSpPr>
          <p:cNvPr id="118" name="object 118"/>
          <p:cNvGrpSpPr/>
          <p:nvPr/>
        </p:nvGrpSpPr>
        <p:grpSpPr>
          <a:xfrm>
            <a:off x="8538626" y="3682973"/>
            <a:ext cx="447669" cy="1009639"/>
            <a:chOff x="18773117" y="8097994"/>
            <a:chExt cx="984250" cy="2219960"/>
          </a:xfrm>
        </p:grpSpPr>
        <p:sp>
          <p:nvSpPr>
            <p:cNvPr id="119" name="object 119"/>
            <p:cNvSpPr/>
            <p:nvPr/>
          </p:nvSpPr>
          <p:spPr>
            <a:xfrm>
              <a:off x="18783595" y="8108471"/>
              <a:ext cx="0" cy="2199005"/>
            </a:xfrm>
            <a:custGeom>
              <a:avLst/>
              <a:gdLst/>
              <a:ahLst/>
              <a:cxnLst/>
              <a:rect l="l" t="t" r="r" b="b"/>
              <a:pathLst>
                <a:path h="2199004">
                  <a:moveTo>
                    <a:pt x="0" y="1808336"/>
                  </a:moveTo>
                  <a:lnTo>
                    <a:pt x="0" y="2198885"/>
                  </a:lnTo>
                </a:path>
                <a:path h="2199004">
                  <a:moveTo>
                    <a:pt x="0" y="0"/>
                  </a:moveTo>
                  <a:lnTo>
                    <a:pt x="0" y="970665"/>
                  </a:lnTo>
                </a:path>
              </a:pathLst>
            </a:custGeom>
            <a:ln w="20941">
              <a:solidFill>
                <a:srgbClr val="6B84C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" name="object 120"/>
            <p:cNvSpPr/>
            <p:nvPr/>
          </p:nvSpPr>
          <p:spPr>
            <a:xfrm>
              <a:off x="19746351" y="8108471"/>
              <a:ext cx="0" cy="2199005"/>
            </a:xfrm>
            <a:custGeom>
              <a:avLst/>
              <a:gdLst/>
              <a:ahLst/>
              <a:cxnLst/>
              <a:rect l="l" t="t" r="r" b="b"/>
              <a:pathLst>
                <a:path h="2199004">
                  <a:moveTo>
                    <a:pt x="0" y="2198885"/>
                  </a:moveTo>
                  <a:lnTo>
                    <a:pt x="0" y="0"/>
                  </a:lnTo>
                </a:path>
              </a:pathLst>
            </a:custGeom>
            <a:ln w="20941">
              <a:solidFill>
                <a:srgbClr val="6B84C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1" name="object 121"/>
          <p:cNvSpPr txBox="1"/>
          <p:nvPr/>
        </p:nvSpPr>
        <p:spPr>
          <a:xfrm>
            <a:off x="8107890" y="4129198"/>
            <a:ext cx="870211" cy="381214"/>
          </a:xfrm>
          <a:prstGeom prst="rect">
            <a:avLst/>
          </a:prstGeom>
          <a:solidFill>
            <a:srgbClr val="F8BA00"/>
          </a:solidFill>
        </p:spPr>
        <p:txBody>
          <a:bodyPr vert="horz" wrap="square" lIns="0" tIns="2599" rIns="0" bIns="0" rtlCol="0">
            <a:spAutoFit/>
          </a:bodyPr>
          <a:lstStyle/>
          <a:p>
            <a:pPr marL="281000">
              <a:spcBef>
                <a:spcPts val="20"/>
              </a:spcBef>
            </a:pPr>
            <a:r>
              <a:rPr sz="1200" spc="-11" dirty="0">
                <a:solidFill>
                  <a:srgbClr val="FFFFFF"/>
                </a:solidFill>
                <a:latin typeface="Arial"/>
                <a:cs typeface="Arial"/>
              </a:rPr>
              <a:t>LHC</a:t>
            </a:r>
            <a:endParaRPr sz="1200">
              <a:latin typeface="Arial"/>
              <a:cs typeface="Arial"/>
            </a:endParaRPr>
          </a:p>
          <a:p>
            <a:pPr marL="230172">
              <a:spcBef>
                <a:spcPts val="45"/>
              </a:spcBef>
            </a:pP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Run</a:t>
            </a:r>
            <a:r>
              <a:rPr sz="1200" spc="48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-23" dirty="0">
                <a:solidFill>
                  <a:srgbClr val="FFFFFF"/>
                </a:solidFill>
                <a:latin typeface="Arial"/>
                <a:cs typeface="Arial"/>
              </a:rPr>
              <a:t>6</a:t>
            </a:r>
            <a:endParaRPr sz="1200">
              <a:latin typeface="Arial"/>
              <a:cs typeface="Arial"/>
            </a:endParaRPr>
          </a:p>
        </p:txBody>
      </p:sp>
      <p:grpSp>
        <p:nvGrpSpPr>
          <p:cNvPr id="122" name="object 122"/>
          <p:cNvGrpSpPr/>
          <p:nvPr/>
        </p:nvGrpSpPr>
        <p:grpSpPr>
          <a:xfrm>
            <a:off x="1735506" y="1254556"/>
            <a:ext cx="1874722" cy="1619581"/>
            <a:chOff x="3815703" y="2758474"/>
            <a:chExt cx="4121785" cy="3561079"/>
          </a:xfrm>
        </p:grpSpPr>
        <p:pic>
          <p:nvPicPr>
            <p:cNvPr id="123" name="object 123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815703" y="2758474"/>
              <a:ext cx="4121391" cy="3560955"/>
            </a:xfrm>
            <a:prstGeom prst="rect">
              <a:avLst/>
            </a:prstGeom>
          </p:spPr>
        </p:pic>
        <p:pic>
          <p:nvPicPr>
            <p:cNvPr id="124" name="object 124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025121" y="2863182"/>
              <a:ext cx="3702556" cy="3142120"/>
            </a:xfrm>
            <a:prstGeom prst="rect">
              <a:avLst/>
            </a:prstGeom>
          </p:spPr>
        </p:pic>
      </p:grpSp>
      <p:sp>
        <p:nvSpPr>
          <p:cNvPr id="125" name="object 125"/>
          <p:cNvSpPr txBox="1"/>
          <p:nvPr/>
        </p:nvSpPr>
        <p:spPr>
          <a:xfrm>
            <a:off x="2995473" y="2499940"/>
            <a:ext cx="313368" cy="183098"/>
          </a:xfrm>
          <a:prstGeom prst="rect">
            <a:avLst/>
          </a:prstGeom>
        </p:spPr>
        <p:txBody>
          <a:bodyPr vert="horz" wrap="square" lIns="0" tIns="6931" rIns="0" bIns="0" rtlCol="0">
            <a:spAutoFit/>
          </a:bodyPr>
          <a:lstStyle/>
          <a:p>
            <a:pPr marL="5776">
              <a:spcBef>
                <a:spcPts val="55"/>
              </a:spcBef>
            </a:pPr>
            <a:r>
              <a:rPr sz="1100" b="1" spc="-9" dirty="0">
                <a:solidFill>
                  <a:srgbClr val="283A44"/>
                </a:solidFill>
                <a:latin typeface="Arial"/>
                <a:cs typeface="Arial"/>
              </a:rPr>
              <a:t>ITS3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126" name="object 126"/>
          <p:cNvGrpSpPr/>
          <p:nvPr/>
        </p:nvGrpSpPr>
        <p:grpSpPr>
          <a:xfrm>
            <a:off x="3592049" y="1254556"/>
            <a:ext cx="2161808" cy="1619581"/>
            <a:chOff x="7897519" y="2758474"/>
            <a:chExt cx="4752975" cy="3561079"/>
          </a:xfrm>
        </p:grpSpPr>
        <p:pic>
          <p:nvPicPr>
            <p:cNvPr id="127" name="object 12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897519" y="2758474"/>
              <a:ext cx="4752794" cy="3560955"/>
            </a:xfrm>
            <a:prstGeom prst="rect">
              <a:avLst/>
            </a:prstGeom>
          </p:spPr>
        </p:pic>
        <p:pic>
          <p:nvPicPr>
            <p:cNvPr id="128" name="object 128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106937" y="2863182"/>
              <a:ext cx="4333959" cy="3142120"/>
            </a:xfrm>
            <a:prstGeom prst="rect">
              <a:avLst/>
            </a:prstGeom>
          </p:spPr>
        </p:pic>
      </p:grpSp>
      <p:sp>
        <p:nvSpPr>
          <p:cNvPr id="129" name="object 129"/>
          <p:cNvSpPr txBox="1"/>
          <p:nvPr/>
        </p:nvSpPr>
        <p:spPr>
          <a:xfrm>
            <a:off x="3786788" y="2475494"/>
            <a:ext cx="495902" cy="183098"/>
          </a:xfrm>
          <a:prstGeom prst="rect">
            <a:avLst/>
          </a:prstGeom>
        </p:spPr>
        <p:txBody>
          <a:bodyPr vert="horz" wrap="square" lIns="0" tIns="6931" rIns="0" bIns="0" rtlCol="0">
            <a:spAutoFit/>
          </a:bodyPr>
          <a:lstStyle/>
          <a:p>
            <a:pPr marL="5776">
              <a:spcBef>
                <a:spcPts val="55"/>
              </a:spcBef>
            </a:pPr>
            <a:r>
              <a:rPr sz="1100" b="1" spc="-5" dirty="0">
                <a:solidFill>
                  <a:srgbClr val="283A44"/>
                </a:solidFill>
                <a:latin typeface="Arial"/>
                <a:cs typeface="Arial"/>
              </a:rPr>
              <a:t>FOCAL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130" name="object 130"/>
          <p:cNvGrpSpPr/>
          <p:nvPr/>
        </p:nvGrpSpPr>
        <p:grpSpPr>
          <a:xfrm>
            <a:off x="5770450" y="926820"/>
            <a:ext cx="3373691" cy="2810298"/>
            <a:chOff x="12686975" y="2037860"/>
            <a:chExt cx="7417434" cy="6179185"/>
          </a:xfrm>
        </p:grpSpPr>
        <p:pic>
          <p:nvPicPr>
            <p:cNvPr id="131" name="object 13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2686975" y="2037860"/>
              <a:ext cx="7417122" cy="6179120"/>
            </a:xfrm>
            <a:prstGeom prst="rect">
              <a:avLst/>
            </a:prstGeom>
          </p:spPr>
        </p:pic>
        <p:sp>
          <p:nvSpPr>
            <p:cNvPr id="132" name="object 132"/>
            <p:cNvSpPr/>
            <p:nvPr/>
          </p:nvSpPr>
          <p:spPr>
            <a:xfrm>
              <a:off x="12896392" y="2142569"/>
              <a:ext cx="7040880" cy="5760720"/>
            </a:xfrm>
            <a:custGeom>
              <a:avLst/>
              <a:gdLst/>
              <a:ahLst/>
              <a:cxnLst/>
              <a:rect l="l" t="t" r="r" b="b"/>
              <a:pathLst>
                <a:path w="7040880" h="5760720">
                  <a:moveTo>
                    <a:pt x="7040454" y="0"/>
                  </a:moveTo>
                  <a:lnTo>
                    <a:pt x="0" y="0"/>
                  </a:lnTo>
                  <a:lnTo>
                    <a:pt x="0" y="5760285"/>
                  </a:lnTo>
                  <a:lnTo>
                    <a:pt x="7040454" y="5760285"/>
                  </a:lnTo>
                  <a:lnTo>
                    <a:pt x="704045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3" name="object 133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2950548" y="2268440"/>
              <a:ext cx="6932140" cy="5165991"/>
            </a:xfrm>
            <a:prstGeom prst="rect">
              <a:avLst/>
            </a:prstGeom>
          </p:spPr>
        </p:pic>
      </p:grpSp>
      <p:sp>
        <p:nvSpPr>
          <p:cNvPr id="134" name="object 134"/>
          <p:cNvSpPr txBox="1"/>
          <p:nvPr/>
        </p:nvSpPr>
        <p:spPr>
          <a:xfrm>
            <a:off x="8415704" y="3335332"/>
            <a:ext cx="553954" cy="183098"/>
          </a:xfrm>
          <a:prstGeom prst="rect">
            <a:avLst/>
          </a:prstGeom>
        </p:spPr>
        <p:txBody>
          <a:bodyPr vert="horz" wrap="square" lIns="0" tIns="6931" rIns="0" bIns="0" rtlCol="0">
            <a:spAutoFit/>
          </a:bodyPr>
          <a:lstStyle/>
          <a:p>
            <a:pPr marL="5776">
              <a:spcBef>
                <a:spcPts val="55"/>
              </a:spcBef>
            </a:pPr>
            <a:r>
              <a:rPr sz="1100" b="1" dirty="0">
                <a:solidFill>
                  <a:srgbClr val="283A44"/>
                </a:solidFill>
                <a:latin typeface="Arial"/>
                <a:cs typeface="Arial"/>
              </a:rPr>
              <a:t>ALICE</a:t>
            </a:r>
            <a:r>
              <a:rPr sz="1100" b="1" spc="-32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100" b="1" spc="-23" dirty="0">
                <a:solidFill>
                  <a:srgbClr val="283A44"/>
                </a:solidFill>
                <a:latin typeface="Arial"/>
                <a:cs typeface="Arial"/>
              </a:rPr>
              <a:t>3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135" name="object 135"/>
          <p:cNvGrpSpPr/>
          <p:nvPr/>
        </p:nvGrpSpPr>
        <p:grpSpPr>
          <a:xfrm>
            <a:off x="1275082" y="2800827"/>
            <a:ext cx="1460556" cy="942927"/>
            <a:chOff x="2803409" y="6158361"/>
            <a:chExt cx="3211195" cy="2073275"/>
          </a:xfrm>
        </p:grpSpPr>
        <p:sp>
          <p:nvSpPr>
            <p:cNvPr id="136" name="object 136"/>
            <p:cNvSpPr/>
            <p:nvPr/>
          </p:nvSpPr>
          <p:spPr>
            <a:xfrm>
              <a:off x="5926148" y="6179316"/>
              <a:ext cx="0" cy="1508760"/>
            </a:xfrm>
            <a:custGeom>
              <a:avLst/>
              <a:gdLst/>
              <a:ahLst/>
              <a:cxnLst/>
              <a:rect l="l" t="t" r="r" b="b"/>
              <a:pathLst>
                <a:path h="1508759">
                  <a:moveTo>
                    <a:pt x="0" y="0"/>
                  </a:moveTo>
                  <a:lnTo>
                    <a:pt x="0" y="1487548"/>
                  </a:lnTo>
                  <a:lnTo>
                    <a:pt x="0" y="1508490"/>
                  </a:lnTo>
                </a:path>
              </a:pathLst>
            </a:custGeom>
            <a:ln w="418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" name="object 137"/>
            <p:cNvSpPr/>
            <p:nvPr/>
          </p:nvSpPr>
          <p:spPr>
            <a:xfrm>
              <a:off x="5838192" y="7666864"/>
              <a:ext cx="176530" cy="176530"/>
            </a:xfrm>
            <a:custGeom>
              <a:avLst/>
              <a:gdLst/>
              <a:ahLst/>
              <a:cxnLst/>
              <a:rect l="l" t="t" r="r" b="b"/>
              <a:pathLst>
                <a:path w="176529" h="176529">
                  <a:moveTo>
                    <a:pt x="175910" y="0"/>
                  </a:moveTo>
                  <a:lnTo>
                    <a:pt x="0" y="0"/>
                  </a:lnTo>
                  <a:lnTo>
                    <a:pt x="87955" y="175910"/>
                  </a:lnTo>
                  <a:lnTo>
                    <a:pt x="17591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" name="object 138"/>
            <p:cNvSpPr/>
            <p:nvPr/>
          </p:nvSpPr>
          <p:spPr>
            <a:xfrm>
              <a:off x="2929060" y="7802084"/>
              <a:ext cx="0" cy="209550"/>
            </a:xfrm>
            <a:custGeom>
              <a:avLst/>
              <a:gdLst/>
              <a:ahLst/>
              <a:cxnLst/>
              <a:rect l="l" t="t" r="r" b="b"/>
              <a:pathLst>
                <a:path h="209550">
                  <a:moveTo>
                    <a:pt x="0" y="209417"/>
                  </a:moveTo>
                  <a:lnTo>
                    <a:pt x="0" y="178005"/>
                  </a:lnTo>
                  <a:lnTo>
                    <a:pt x="0" y="0"/>
                  </a:lnTo>
                </a:path>
              </a:pathLst>
            </a:custGeom>
            <a:ln w="62825">
              <a:solidFill>
                <a:srgbClr val="9411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" name="object 139"/>
            <p:cNvSpPr/>
            <p:nvPr/>
          </p:nvSpPr>
          <p:spPr>
            <a:xfrm>
              <a:off x="2803409" y="7980089"/>
              <a:ext cx="251460" cy="251460"/>
            </a:xfrm>
            <a:custGeom>
              <a:avLst/>
              <a:gdLst/>
              <a:ahLst/>
              <a:cxnLst/>
              <a:rect l="l" t="t" r="r" b="b"/>
              <a:pathLst>
                <a:path w="251460" h="251459">
                  <a:moveTo>
                    <a:pt x="251301" y="0"/>
                  </a:moveTo>
                  <a:lnTo>
                    <a:pt x="0" y="0"/>
                  </a:lnTo>
                  <a:lnTo>
                    <a:pt x="125650" y="251301"/>
                  </a:lnTo>
                  <a:lnTo>
                    <a:pt x="251301" y="0"/>
                  </a:lnTo>
                  <a:close/>
                </a:path>
              </a:pathLst>
            </a:custGeom>
            <a:solidFill>
              <a:srgbClr val="9411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0" name="object 140"/>
          <p:cNvSpPr txBox="1"/>
          <p:nvPr/>
        </p:nvSpPr>
        <p:spPr>
          <a:xfrm>
            <a:off x="1069903" y="3333010"/>
            <a:ext cx="519874" cy="240280"/>
          </a:xfrm>
          <a:prstGeom prst="rect">
            <a:avLst/>
          </a:prstGeom>
        </p:spPr>
        <p:txBody>
          <a:bodyPr vert="horz" wrap="square" lIns="0" tIns="5487" rIns="0" bIns="0" rtlCol="0">
            <a:spAutoFit/>
          </a:bodyPr>
          <a:lstStyle/>
          <a:p>
            <a:pPr marL="5776">
              <a:spcBef>
                <a:spcPts val="43"/>
              </a:spcBef>
            </a:pPr>
            <a:r>
              <a:rPr sz="1500" spc="-30" dirty="0">
                <a:solidFill>
                  <a:srgbClr val="941100"/>
                </a:solidFill>
                <a:latin typeface="Arial"/>
                <a:cs typeface="Arial"/>
              </a:rPr>
              <a:t>Today</a:t>
            </a:r>
            <a:endParaRPr sz="1500">
              <a:latin typeface="Arial"/>
              <a:cs typeface="Arial"/>
            </a:endParaRPr>
          </a:p>
        </p:txBody>
      </p:sp>
      <p:grpSp>
        <p:nvGrpSpPr>
          <p:cNvPr id="141" name="object 141"/>
          <p:cNvGrpSpPr/>
          <p:nvPr/>
        </p:nvGrpSpPr>
        <p:grpSpPr>
          <a:xfrm>
            <a:off x="105991" y="1706668"/>
            <a:ext cx="1604677" cy="1318654"/>
            <a:chOff x="233033" y="3752563"/>
            <a:chExt cx="3528060" cy="2899410"/>
          </a:xfrm>
        </p:grpSpPr>
        <p:pic>
          <p:nvPicPr>
            <p:cNvPr id="142" name="object 142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33033" y="3752563"/>
              <a:ext cx="3527597" cy="2898958"/>
            </a:xfrm>
            <a:prstGeom prst="rect">
              <a:avLst/>
            </a:prstGeom>
          </p:spPr>
        </p:pic>
        <p:sp>
          <p:nvSpPr>
            <p:cNvPr id="143" name="object 143"/>
            <p:cNvSpPr/>
            <p:nvPr/>
          </p:nvSpPr>
          <p:spPr>
            <a:xfrm>
              <a:off x="452921" y="3888684"/>
              <a:ext cx="3088005" cy="2354580"/>
            </a:xfrm>
            <a:custGeom>
              <a:avLst/>
              <a:gdLst/>
              <a:ahLst/>
              <a:cxnLst/>
              <a:rect l="l" t="t" r="r" b="b"/>
              <a:pathLst>
                <a:path w="3088004" h="2354579">
                  <a:moveTo>
                    <a:pt x="3087820" y="0"/>
                  </a:moveTo>
                  <a:lnTo>
                    <a:pt x="0" y="0"/>
                  </a:lnTo>
                  <a:lnTo>
                    <a:pt x="0" y="2354472"/>
                  </a:lnTo>
                  <a:lnTo>
                    <a:pt x="3087820" y="2354472"/>
                  </a:lnTo>
                  <a:lnTo>
                    <a:pt x="308782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4" name="object 144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74916" y="3773506"/>
              <a:ext cx="3443830" cy="2815191"/>
            </a:xfrm>
            <a:prstGeom prst="rect">
              <a:avLst/>
            </a:prstGeom>
          </p:spPr>
        </p:pic>
        <p:pic>
          <p:nvPicPr>
            <p:cNvPr id="145" name="object 145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409918" y="3858860"/>
              <a:ext cx="3049226" cy="2146300"/>
            </a:xfrm>
            <a:prstGeom prst="rect">
              <a:avLst/>
            </a:prstGeom>
          </p:spPr>
        </p:pic>
      </p:grpSp>
      <p:sp>
        <p:nvSpPr>
          <p:cNvPr id="146" name="object 146"/>
          <p:cNvSpPr txBox="1"/>
          <p:nvPr/>
        </p:nvSpPr>
        <p:spPr>
          <a:xfrm>
            <a:off x="216979" y="2679655"/>
            <a:ext cx="553954" cy="183098"/>
          </a:xfrm>
          <a:prstGeom prst="rect">
            <a:avLst/>
          </a:prstGeom>
        </p:spPr>
        <p:txBody>
          <a:bodyPr vert="horz" wrap="square" lIns="0" tIns="6931" rIns="0" bIns="0" rtlCol="0">
            <a:spAutoFit/>
          </a:bodyPr>
          <a:lstStyle/>
          <a:p>
            <a:pPr marL="5776">
              <a:spcBef>
                <a:spcPts val="55"/>
              </a:spcBef>
            </a:pPr>
            <a:r>
              <a:rPr sz="1100" b="1" dirty="0">
                <a:solidFill>
                  <a:srgbClr val="283A44"/>
                </a:solidFill>
                <a:latin typeface="Arial"/>
                <a:cs typeface="Arial"/>
              </a:rPr>
              <a:t>ALICE</a:t>
            </a:r>
            <a:r>
              <a:rPr sz="1100" b="1" spc="-32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100" b="1" spc="-23" dirty="0">
                <a:solidFill>
                  <a:srgbClr val="283A44"/>
                </a:solidFill>
                <a:latin typeface="Arial"/>
                <a:cs typeface="Arial"/>
              </a:rPr>
              <a:t>2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147" name="object 147"/>
          <p:cNvGrpSpPr/>
          <p:nvPr/>
        </p:nvGrpSpPr>
        <p:grpSpPr>
          <a:xfrm>
            <a:off x="812270" y="2930942"/>
            <a:ext cx="968120" cy="666836"/>
            <a:chOff x="1785865" y="6444453"/>
            <a:chExt cx="2128520" cy="1466215"/>
          </a:xfrm>
        </p:grpSpPr>
        <p:sp>
          <p:nvSpPr>
            <p:cNvPr id="148" name="object 148"/>
            <p:cNvSpPr/>
            <p:nvPr/>
          </p:nvSpPr>
          <p:spPr>
            <a:xfrm>
              <a:off x="1873821" y="6613370"/>
              <a:ext cx="0" cy="1142365"/>
            </a:xfrm>
            <a:custGeom>
              <a:avLst/>
              <a:gdLst/>
              <a:ahLst/>
              <a:cxnLst/>
              <a:rect l="l" t="t" r="r" b="b"/>
              <a:pathLst>
                <a:path h="1142365">
                  <a:moveTo>
                    <a:pt x="0" y="0"/>
                  </a:moveTo>
                  <a:lnTo>
                    <a:pt x="0" y="1120977"/>
                  </a:lnTo>
                  <a:lnTo>
                    <a:pt x="0" y="1141919"/>
                  </a:lnTo>
                </a:path>
              </a:pathLst>
            </a:custGeom>
            <a:ln w="418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" name="object 149"/>
            <p:cNvSpPr/>
            <p:nvPr/>
          </p:nvSpPr>
          <p:spPr>
            <a:xfrm>
              <a:off x="1785865" y="7734347"/>
              <a:ext cx="176530" cy="176530"/>
            </a:xfrm>
            <a:custGeom>
              <a:avLst/>
              <a:gdLst/>
              <a:ahLst/>
              <a:cxnLst/>
              <a:rect l="l" t="t" r="r" b="b"/>
              <a:pathLst>
                <a:path w="176530" h="176529">
                  <a:moveTo>
                    <a:pt x="175910" y="0"/>
                  </a:moveTo>
                  <a:lnTo>
                    <a:pt x="0" y="0"/>
                  </a:lnTo>
                  <a:lnTo>
                    <a:pt x="87955" y="175910"/>
                  </a:lnTo>
                  <a:lnTo>
                    <a:pt x="17591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" name="object 150"/>
            <p:cNvSpPr/>
            <p:nvPr/>
          </p:nvSpPr>
          <p:spPr>
            <a:xfrm>
              <a:off x="2022060" y="6464570"/>
              <a:ext cx="1866900" cy="748665"/>
            </a:xfrm>
            <a:custGeom>
              <a:avLst/>
              <a:gdLst/>
              <a:ahLst/>
              <a:cxnLst/>
              <a:rect l="l" t="t" r="r" b="b"/>
              <a:pathLst>
                <a:path w="1866900" h="748665">
                  <a:moveTo>
                    <a:pt x="1866353" y="0"/>
                  </a:moveTo>
                  <a:lnTo>
                    <a:pt x="0" y="0"/>
                  </a:lnTo>
                  <a:lnTo>
                    <a:pt x="0" y="748300"/>
                  </a:lnTo>
                  <a:lnTo>
                    <a:pt x="1866353" y="748300"/>
                  </a:lnTo>
                  <a:lnTo>
                    <a:pt x="186635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" name="object 151"/>
            <p:cNvSpPr/>
            <p:nvPr/>
          </p:nvSpPr>
          <p:spPr>
            <a:xfrm>
              <a:off x="1999058" y="6444453"/>
              <a:ext cx="1915160" cy="793750"/>
            </a:xfrm>
            <a:custGeom>
              <a:avLst/>
              <a:gdLst/>
              <a:ahLst/>
              <a:cxnLst/>
              <a:rect l="l" t="t" r="r" b="b"/>
              <a:pathLst>
                <a:path w="1915160" h="793750">
                  <a:moveTo>
                    <a:pt x="674216" y="787400"/>
                  </a:moveTo>
                  <a:lnTo>
                    <a:pt x="658338" y="787400"/>
                  </a:lnTo>
                  <a:lnTo>
                    <a:pt x="653901" y="792480"/>
                  </a:lnTo>
                  <a:lnTo>
                    <a:pt x="655318" y="793750"/>
                  </a:lnTo>
                  <a:lnTo>
                    <a:pt x="658427" y="793750"/>
                  </a:lnTo>
                  <a:lnTo>
                    <a:pt x="663383" y="792480"/>
                  </a:lnTo>
                  <a:lnTo>
                    <a:pt x="670648" y="792480"/>
                  </a:lnTo>
                  <a:lnTo>
                    <a:pt x="667342" y="791210"/>
                  </a:lnTo>
                  <a:lnTo>
                    <a:pt x="669691" y="788670"/>
                  </a:lnTo>
                  <a:lnTo>
                    <a:pt x="675051" y="787833"/>
                  </a:lnTo>
                  <a:lnTo>
                    <a:pt x="674216" y="787400"/>
                  </a:lnTo>
                  <a:close/>
                </a:path>
                <a:path w="1915160" h="793750">
                  <a:moveTo>
                    <a:pt x="768070" y="791210"/>
                  </a:moveTo>
                  <a:lnTo>
                    <a:pt x="764224" y="791210"/>
                  </a:lnTo>
                  <a:lnTo>
                    <a:pt x="763002" y="792480"/>
                  </a:lnTo>
                  <a:lnTo>
                    <a:pt x="771558" y="793750"/>
                  </a:lnTo>
                  <a:lnTo>
                    <a:pt x="778184" y="793750"/>
                  </a:lnTo>
                  <a:lnTo>
                    <a:pt x="790860" y="792480"/>
                  </a:lnTo>
                  <a:lnTo>
                    <a:pt x="768489" y="792480"/>
                  </a:lnTo>
                  <a:lnTo>
                    <a:pt x="768070" y="791210"/>
                  </a:lnTo>
                  <a:close/>
                </a:path>
                <a:path w="1915160" h="793750">
                  <a:moveTo>
                    <a:pt x="906355" y="789940"/>
                  </a:moveTo>
                  <a:lnTo>
                    <a:pt x="894501" y="789940"/>
                  </a:lnTo>
                  <a:lnTo>
                    <a:pt x="896772" y="791210"/>
                  </a:lnTo>
                  <a:lnTo>
                    <a:pt x="894807" y="791210"/>
                  </a:lnTo>
                  <a:lnTo>
                    <a:pt x="884160" y="793750"/>
                  </a:lnTo>
                  <a:lnTo>
                    <a:pt x="896610" y="793750"/>
                  </a:lnTo>
                  <a:lnTo>
                    <a:pt x="897593" y="792480"/>
                  </a:lnTo>
                  <a:lnTo>
                    <a:pt x="906218" y="792480"/>
                  </a:lnTo>
                  <a:lnTo>
                    <a:pt x="906339" y="790396"/>
                  </a:lnTo>
                  <a:lnTo>
                    <a:pt x="906355" y="789940"/>
                  </a:lnTo>
                  <a:close/>
                </a:path>
                <a:path w="1915160" h="793750">
                  <a:moveTo>
                    <a:pt x="1014508" y="790396"/>
                  </a:moveTo>
                  <a:lnTo>
                    <a:pt x="1008138" y="791210"/>
                  </a:lnTo>
                  <a:lnTo>
                    <a:pt x="999609" y="793750"/>
                  </a:lnTo>
                  <a:lnTo>
                    <a:pt x="1019284" y="793750"/>
                  </a:lnTo>
                  <a:lnTo>
                    <a:pt x="1022085" y="792480"/>
                  </a:lnTo>
                  <a:lnTo>
                    <a:pt x="1014508" y="790396"/>
                  </a:lnTo>
                  <a:close/>
                </a:path>
                <a:path w="1915160" h="793750">
                  <a:moveTo>
                    <a:pt x="1042136" y="792480"/>
                  </a:moveTo>
                  <a:lnTo>
                    <a:pt x="1035508" y="792480"/>
                  </a:lnTo>
                  <a:lnTo>
                    <a:pt x="1043680" y="793750"/>
                  </a:lnTo>
                  <a:lnTo>
                    <a:pt x="1042136" y="792480"/>
                  </a:lnTo>
                  <a:close/>
                </a:path>
                <a:path w="1915160" h="793750">
                  <a:moveTo>
                    <a:pt x="1133925" y="788670"/>
                  </a:moveTo>
                  <a:lnTo>
                    <a:pt x="1101880" y="788670"/>
                  </a:lnTo>
                  <a:lnTo>
                    <a:pt x="1103682" y="789940"/>
                  </a:lnTo>
                  <a:lnTo>
                    <a:pt x="1129181" y="792480"/>
                  </a:lnTo>
                  <a:lnTo>
                    <a:pt x="1132304" y="793750"/>
                  </a:lnTo>
                  <a:lnTo>
                    <a:pt x="1131895" y="791210"/>
                  </a:lnTo>
                  <a:lnTo>
                    <a:pt x="1133925" y="788670"/>
                  </a:lnTo>
                  <a:close/>
                </a:path>
                <a:path w="1915160" h="793750">
                  <a:moveTo>
                    <a:pt x="1277582" y="792480"/>
                  </a:moveTo>
                  <a:lnTo>
                    <a:pt x="1261664" y="792480"/>
                  </a:lnTo>
                  <a:lnTo>
                    <a:pt x="1260223" y="793750"/>
                  </a:lnTo>
                  <a:lnTo>
                    <a:pt x="1273098" y="793750"/>
                  </a:lnTo>
                  <a:lnTo>
                    <a:pt x="1277582" y="792480"/>
                  </a:lnTo>
                  <a:close/>
                </a:path>
                <a:path w="1915160" h="793750">
                  <a:moveTo>
                    <a:pt x="1284110" y="791210"/>
                  </a:moveTo>
                  <a:lnTo>
                    <a:pt x="1270073" y="792480"/>
                  </a:lnTo>
                  <a:lnTo>
                    <a:pt x="1284482" y="792480"/>
                  </a:lnTo>
                  <a:lnTo>
                    <a:pt x="1285625" y="793750"/>
                  </a:lnTo>
                  <a:lnTo>
                    <a:pt x="1287483" y="793750"/>
                  </a:lnTo>
                  <a:lnTo>
                    <a:pt x="1288568" y="792480"/>
                  </a:lnTo>
                  <a:lnTo>
                    <a:pt x="1284110" y="791210"/>
                  </a:lnTo>
                  <a:close/>
                </a:path>
                <a:path w="1915160" h="793750">
                  <a:moveTo>
                    <a:pt x="1332390" y="791210"/>
                  </a:moveTo>
                  <a:lnTo>
                    <a:pt x="1327823" y="791210"/>
                  </a:lnTo>
                  <a:lnTo>
                    <a:pt x="1326972" y="792480"/>
                  </a:lnTo>
                  <a:lnTo>
                    <a:pt x="1325542" y="792480"/>
                  </a:lnTo>
                  <a:lnTo>
                    <a:pt x="1328716" y="793750"/>
                  </a:lnTo>
                  <a:lnTo>
                    <a:pt x="1338891" y="792480"/>
                  </a:lnTo>
                  <a:lnTo>
                    <a:pt x="1332390" y="791210"/>
                  </a:lnTo>
                  <a:close/>
                </a:path>
                <a:path w="1915160" h="793750">
                  <a:moveTo>
                    <a:pt x="1361099" y="791210"/>
                  </a:moveTo>
                  <a:lnTo>
                    <a:pt x="1352758" y="791210"/>
                  </a:lnTo>
                  <a:lnTo>
                    <a:pt x="1349473" y="792480"/>
                  </a:lnTo>
                  <a:lnTo>
                    <a:pt x="1356624" y="792480"/>
                  </a:lnTo>
                  <a:lnTo>
                    <a:pt x="1363208" y="793750"/>
                  </a:lnTo>
                  <a:lnTo>
                    <a:pt x="1360005" y="792480"/>
                  </a:lnTo>
                  <a:lnTo>
                    <a:pt x="1361099" y="791210"/>
                  </a:lnTo>
                  <a:close/>
                </a:path>
                <a:path w="1915160" h="793750">
                  <a:moveTo>
                    <a:pt x="1676326" y="789940"/>
                  </a:moveTo>
                  <a:lnTo>
                    <a:pt x="1659726" y="789940"/>
                  </a:lnTo>
                  <a:lnTo>
                    <a:pt x="1665927" y="791210"/>
                  </a:lnTo>
                  <a:lnTo>
                    <a:pt x="1662272" y="792480"/>
                  </a:lnTo>
                  <a:lnTo>
                    <a:pt x="1672374" y="792480"/>
                  </a:lnTo>
                  <a:lnTo>
                    <a:pt x="1677416" y="793750"/>
                  </a:lnTo>
                  <a:lnTo>
                    <a:pt x="1679898" y="792480"/>
                  </a:lnTo>
                  <a:lnTo>
                    <a:pt x="1677067" y="791210"/>
                  </a:lnTo>
                  <a:lnTo>
                    <a:pt x="1676326" y="789940"/>
                  </a:lnTo>
                  <a:close/>
                </a:path>
                <a:path w="1915160" h="793750">
                  <a:moveTo>
                    <a:pt x="731697" y="791210"/>
                  </a:moveTo>
                  <a:lnTo>
                    <a:pt x="715944" y="791210"/>
                  </a:lnTo>
                  <a:lnTo>
                    <a:pt x="714834" y="792480"/>
                  </a:lnTo>
                  <a:lnTo>
                    <a:pt x="724674" y="792480"/>
                  </a:lnTo>
                  <a:lnTo>
                    <a:pt x="731697" y="791210"/>
                  </a:lnTo>
                  <a:close/>
                </a:path>
                <a:path w="1915160" h="793750">
                  <a:moveTo>
                    <a:pt x="783549" y="791210"/>
                  </a:moveTo>
                  <a:lnTo>
                    <a:pt x="778398" y="791210"/>
                  </a:lnTo>
                  <a:lnTo>
                    <a:pt x="772742" y="792480"/>
                  </a:lnTo>
                  <a:lnTo>
                    <a:pt x="790860" y="792480"/>
                  </a:lnTo>
                  <a:lnTo>
                    <a:pt x="783549" y="791210"/>
                  </a:lnTo>
                  <a:close/>
                </a:path>
                <a:path w="1915160" h="793750">
                  <a:moveTo>
                    <a:pt x="887123" y="789940"/>
                  </a:moveTo>
                  <a:lnTo>
                    <a:pt x="867201" y="789940"/>
                  </a:lnTo>
                  <a:lnTo>
                    <a:pt x="867341" y="790396"/>
                  </a:lnTo>
                  <a:lnTo>
                    <a:pt x="867440" y="790722"/>
                  </a:lnTo>
                  <a:lnTo>
                    <a:pt x="867523" y="790993"/>
                  </a:lnTo>
                  <a:lnTo>
                    <a:pt x="867589" y="791210"/>
                  </a:lnTo>
                  <a:lnTo>
                    <a:pt x="870387" y="792480"/>
                  </a:lnTo>
                  <a:lnTo>
                    <a:pt x="877056" y="792480"/>
                  </a:lnTo>
                  <a:lnTo>
                    <a:pt x="878087" y="791210"/>
                  </a:lnTo>
                  <a:lnTo>
                    <a:pt x="896772" y="791210"/>
                  </a:lnTo>
                  <a:lnTo>
                    <a:pt x="887123" y="789940"/>
                  </a:lnTo>
                  <a:close/>
                </a:path>
                <a:path w="1915160" h="793750">
                  <a:moveTo>
                    <a:pt x="942683" y="791210"/>
                  </a:moveTo>
                  <a:lnTo>
                    <a:pt x="920787" y="791210"/>
                  </a:lnTo>
                  <a:lnTo>
                    <a:pt x="916272" y="792480"/>
                  </a:lnTo>
                  <a:lnTo>
                    <a:pt x="934838" y="792480"/>
                  </a:lnTo>
                  <a:lnTo>
                    <a:pt x="942683" y="791210"/>
                  </a:lnTo>
                  <a:close/>
                </a:path>
                <a:path w="1915160" h="793750">
                  <a:moveTo>
                    <a:pt x="1058364" y="791210"/>
                  </a:moveTo>
                  <a:lnTo>
                    <a:pt x="1043209" y="791210"/>
                  </a:lnTo>
                  <a:lnTo>
                    <a:pt x="1048370" y="792480"/>
                  </a:lnTo>
                  <a:lnTo>
                    <a:pt x="1057990" y="792480"/>
                  </a:lnTo>
                  <a:lnTo>
                    <a:pt x="1058364" y="791210"/>
                  </a:lnTo>
                  <a:close/>
                </a:path>
                <a:path w="1915160" h="793750">
                  <a:moveTo>
                    <a:pt x="1476561" y="789940"/>
                  </a:moveTo>
                  <a:lnTo>
                    <a:pt x="1475110" y="791210"/>
                  </a:lnTo>
                  <a:lnTo>
                    <a:pt x="1478300" y="791210"/>
                  </a:lnTo>
                  <a:lnTo>
                    <a:pt x="1477635" y="792480"/>
                  </a:lnTo>
                  <a:lnTo>
                    <a:pt x="1480463" y="792480"/>
                  </a:lnTo>
                  <a:lnTo>
                    <a:pt x="1482695" y="790993"/>
                  </a:lnTo>
                  <a:lnTo>
                    <a:pt x="1476561" y="789940"/>
                  </a:lnTo>
                  <a:close/>
                </a:path>
                <a:path w="1915160" h="793750">
                  <a:moveTo>
                    <a:pt x="1513117" y="789940"/>
                  </a:moveTo>
                  <a:lnTo>
                    <a:pt x="1484277" y="789940"/>
                  </a:lnTo>
                  <a:lnTo>
                    <a:pt x="1490833" y="792480"/>
                  </a:lnTo>
                  <a:lnTo>
                    <a:pt x="1501556" y="792480"/>
                  </a:lnTo>
                  <a:lnTo>
                    <a:pt x="1513117" y="789940"/>
                  </a:lnTo>
                  <a:close/>
                </a:path>
                <a:path w="1915160" h="793750">
                  <a:moveTo>
                    <a:pt x="1510755" y="791210"/>
                  </a:moveTo>
                  <a:lnTo>
                    <a:pt x="1510130" y="792480"/>
                  </a:lnTo>
                  <a:lnTo>
                    <a:pt x="1519482" y="792480"/>
                  </a:lnTo>
                  <a:lnTo>
                    <a:pt x="1510755" y="791210"/>
                  </a:lnTo>
                  <a:close/>
                </a:path>
                <a:path w="1915160" h="793750">
                  <a:moveTo>
                    <a:pt x="1624052" y="789940"/>
                  </a:moveTo>
                  <a:lnTo>
                    <a:pt x="1513117" y="789940"/>
                  </a:lnTo>
                  <a:lnTo>
                    <a:pt x="1519084" y="791210"/>
                  </a:lnTo>
                  <a:lnTo>
                    <a:pt x="1519482" y="792480"/>
                  </a:lnTo>
                  <a:lnTo>
                    <a:pt x="1571707" y="792480"/>
                  </a:lnTo>
                  <a:lnTo>
                    <a:pt x="1576140" y="791210"/>
                  </a:lnTo>
                  <a:lnTo>
                    <a:pt x="1626730" y="791210"/>
                  </a:lnTo>
                  <a:lnTo>
                    <a:pt x="1624052" y="789940"/>
                  </a:lnTo>
                  <a:close/>
                </a:path>
                <a:path w="1915160" h="793750">
                  <a:moveTo>
                    <a:pt x="1609088" y="791210"/>
                  </a:moveTo>
                  <a:lnTo>
                    <a:pt x="1583135" y="791210"/>
                  </a:lnTo>
                  <a:lnTo>
                    <a:pt x="1583255" y="792480"/>
                  </a:lnTo>
                  <a:lnTo>
                    <a:pt x="1601272" y="792480"/>
                  </a:lnTo>
                  <a:lnTo>
                    <a:pt x="1609088" y="791210"/>
                  </a:lnTo>
                  <a:close/>
                </a:path>
                <a:path w="1915160" h="793750">
                  <a:moveTo>
                    <a:pt x="1648254" y="791210"/>
                  </a:moveTo>
                  <a:lnTo>
                    <a:pt x="1627872" y="791210"/>
                  </a:lnTo>
                  <a:lnTo>
                    <a:pt x="1626935" y="792480"/>
                  </a:lnTo>
                  <a:lnTo>
                    <a:pt x="1635812" y="792480"/>
                  </a:lnTo>
                  <a:lnTo>
                    <a:pt x="1648254" y="791210"/>
                  </a:lnTo>
                  <a:close/>
                </a:path>
                <a:path w="1915160" h="793750">
                  <a:moveTo>
                    <a:pt x="1743510" y="789940"/>
                  </a:moveTo>
                  <a:lnTo>
                    <a:pt x="1685077" y="789940"/>
                  </a:lnTo>
                  <a:lnTo>
                    <a:pt x="1681311" y="791210"/>
                  </a:lnTo>
                  <a:lnTo>
                    <a:pt x="1710253" y="791210"/>
                  </a:lnTo>
                  <a:lnTo>
                    <a:pt x="1708927" y="792480"/>
                  </a:lnTo>
                  <a:lnTo>
                    <a:pt x="1728087" y="792480"/>
                  </a:lnTo>
                  <a:lnTo>
                    <a:pt x="1736776" y="791210"/>
                  </a:lnTo>
                  <a:lnTo>
                    <a:pt x="1743510" y="789940"/>
                  </a:lnTo>
                  <a:close/>
                </a:path>
                <a:path w="1915160" h="793750">
                  <a:moveTo>
                    <a:pt x="1764884" y="787400"/>
                  </a:moveTo>
                  <a:lnTo>
                    <a:pt x="1756814" y="787400"/>
                  </a:lnTo>
                  <a:lnTo>
                    <a:pt x="1761930" y="788670"/>
                  </a:lnTo>
                  <a:lnTo>
                    <a:pt x="1762212" y="789940"/>
                  </a:lnTo>
                  <a:lnTo>
                    <a:pt x="1762314" y="790396"/>
                  </a:lnTo>
                  <a:lnTo>
                    <a:pt x="1762386" y="790722"/>
                  </a:lnTo>
                  <a:lnTo>
                    <a:pt x="1762495" y="791210"/>
                  </a:lnTo>
                  <a:lnTo>
                    <a:pt x="1775153" y="792480"/>
                  </a:lnTo>
                  <a:lnTo>
                    <a:pt x="1775560" y="792480"/>
                  </a:lnTo>
                  <a:lnTo>
                    <a:pt x="1773403" y="791210"/>
                  </a:lnTo>
                  <a:lnTo>
                    <a:pt x="1781111" y="791210"/>
                  </a:lnTo>
                  <a:lnTo>
                    <a:pt x="1781200" y="789940"/>
                  </a:lnTo>
                  <a:lnTo>
                    <a:pt x="1784652" y="789940"/>
                  </a:lnTo>
                  <a:lnTo>
                    <a:pt x="1796801" y="788670"/>
                  </a:lnTo>
                  <a:lnTo>
                    <a:pt x="1771193" y="788670"/>
                  </a:lnTo>
                  <a:lnTo>
                    <a:pt x="1764884" y="787400"/>
                  </a:lnTo>
                  <a:close/>
                </a:path>
                <a:path w="1915160" h="793750">
                  <a:moveTo>
                    <a:pt x="1818409" y="789940"/>
                  </a:moveTo>
                  <a:lnTo>
                    <a:pt x="1791366" y="789940"/>
                  </a:lnTo>
                  <a:lnTo>
                    <a:pt x="1794312" y="791210"/>
                  </a:lnTo>
                  <a:lnTo>
                    <a:pt x="1801066" y="792480"/>
                  </a:lnTo>
                  <a:lnTo>
                    <a:pt x="1819189" y="792480"/>
                  </a:lnTo>
                  <a:lnTo>
                    <a:pt x="1818409" y="789940"/>
                  </a:lnTo>
                  <a:close/>
                </a:path>
                <a:path w="1915160" h="793750">
                  <a:moveTo>
                    <a:pt x="1887155" y="791210"/>
                  </a:moveTo>
                  <a:lnTo>
                    <a:pt x="1873471" y="791210"/>
                  </a:lnTo>
                  <a:lnTo>
                    <a:pt x="1879009" y="792480"/>
                  </a:lnTo>
                  <a:lnTo>
                    <a:pt x="1887611" y="792480"/>
                  </a:lnTo>
                  <a:lnTo>
                    <a:pt x="1887155" y="791210"/>
                  </a:lnTo>
                  <a:close/>
                </a:path>
                <a:path w="1915160" h="793750">
                  <a:moveTo>
                    <a:pt x="110287" y="787400"/>
                  </a:moveTo>
                  <a:lnTo>
                    <a:pt x="105953" y="787400"/>
                  </a:lnTo>
                  <a:lnTo>
                    <a:pt x="102279" y="789940"/>
                  </a:lnTo>
                  <a:lnTo>
                    <a:pt x="107045" y="791210"/>
                  </a:lnTo>
                  <a:lnTo>
                    <a:pt x="107129" y="790396"/>
                  </a:lnTo>
                  <a:lnTo>
                    <a:pt x="107175" y="789940"/>
                  </a:lnTo>
                  <a:lnTo>
                    <a:pt x="118481" y="789940"/>
                  </a:lnTo>
                  <a:lnTo>
                    <a:pt x="128902" y="788670"/>
                  </a:lnTo>
                  <a:lnTo>
                    <a:pt x="110877" y="788670"/>
                  </a:lnTo>
                  <a:lnTo>
                    <a:pt x="110287" y="787400"/>
                  </a:lnTo>
                  <a:close/>
                </a:path>
                <a:path w="1915160" h="793750">
                  <a:moveTo>
                    <a:pt x="611479" y="787400"/>
                  </a:moveTo>
                  <a:lnTo>
                    <a:pt x="556413" y="787400"/>
                  </a:lnTo>
                  <a:lnTo>
                    <a:pt x="561541" y="788670"/>
                  </a:lnTo>
                  <a:lnTo>
                    <a:pt x="603452" y="788670"/>
                  </a:lnTo>
                  <a:lnTo>
                    <a:pt x="603536" y="791210"/>
                  </a:lnTo>
                  <a:lnTo>
                    <a:pt x="611479" y="787400"/>
                  </a:lnTo>
                  <a:close/>
                </a:path>
                <a:path w="1915160" h="793750">
                  <a:moveTo>
                    <a:pt x="731089" y="787400"/>
                  </a:moveTo>
                  <a:lnTo>
                    <a:pt x="716019" y="787400"/>
                  </a:lnTo>
                  <a:lnTo>
                    <a:pt x="717986" y="788670"/>
                  </a:lnTo>
                  <a:lnTo>
                    <a:pt x="706971" y="789940"/>
                  </a:lnTo>
                  <a:lnTo>
                    <a:pt x="710318" y="791210"/>
                  </a:lnTo>
                  <a:lnTo>
                    <a:pt x="720004" y="791210"/>
                  </a:lnTo>
                  <a:lnTo>
                    <a:pt x="720647" y="788670"/>
                  </a:lnTo>
                  <a:lnTo>
                    <a:pt x="731089" y="787400"/>
                  </a:lnTo>
                  <a:close/>
                </a:path>
                <a:path w="1915160" h="793750">
                  <a:moveTo>
                    <a:pt x="741005" y="788670"/>
                  </a:moveTo>
                  <a:lnTo>
                    <a:pt x="730532" y="788670"/>
                  </a:lnTo>
                  <a:lnTo>
                    <a:pt x="728877" y="789940"/>
                  </a:lnTo>
                  <a:lnTo>
                    <a:pt x="734689" y="791210"/>
                  </a:lnTo>
                  <a:lnTo>
                    <a:pt x="739469" y="791210"/>
                  </a:lnTo>
                  <a:lnTo>
                    <a:pt x="740722" y="789940"/>
                  </a:lnTo>
                  <a:lnTo>
                    <a:pt x="741005" y="788670"/>
                  </a:lnTo>
                  <a:close/>
                </a:path>
                <a:path w="1915160" h="793750">
                  <a:moveTo>
                    <a:pt x="784053" y="789940"/>
                  </a:moveTo>
                  <a:lnTo>
                    <a:pt x="773990" y="791210"/>
                  </a:lnTo>
                  <a:lnTo>
                    <a:pt x="778398" y="791210"/>
                  </a:lnTo>
                  <a:lnTo>
                    <a:pt x="784053" y="789940"/>
                  </a:lnTo>
                  <a:close/>
                </a:path>
                <a:path w="1915160" h="793750">
                  <a:moveTo>
                    <a:pt x="956013" y="788670"/>
                  </a:moveTo>
                  <a:lnTo>
                    <a:pt x="913093" y="788670"/>
                  </a:lnTo>
                  <a:lnTo>
                    <a:pt x="907803" y="789940"/>
                  </a:lnTo>
                  <a:lnTo>
                    <a:pt x="935958" y="789940"/>
                  </a:lnTo>
                  <a:lnTo>
                    <a:pt x="926904" y="791210"/>
                  </a:lnTo>
                  <a:lnTo>
                    <a:pt x="955535" y="791210"/>
                  </a:lnTo>
                  <a:lnTo>
                    <a:pt x="956013" y="789940"/>
                  </a:lnTo>
                  <a:lnTo>
                    <a:pt x="956013" y="788670"/>
                  </a:lnTo>
                  <a:close/>
                </a:path>
                <a:path w="1915160" h="793750">
                  <a:moveTo>
                    <a:pt x="1041908" y="789940"/>
                  </a:moveTo>
                  <a:lnTo>
                    <a:pt x="1023815" y="789940"/>
                  </a:lnTo>
                  <a:lnTo>
                    <a:pt x="1028176" y="791210"/>
                  </a:lnTo>
                  <a:lnTo>
                    <a:pt x="1045381" y="791210"/>
                  </a:lnTo>
                  <a:lnTo>
                    <a:pt x="1041908" y="789940"/>
                  </a:lnTo>
                  <a:close/>
                </a:path>
                <a:path w="1915160" h="793750">
                  <a:moveTo>
                    <a:pt x="1073287" y="788670"/>
                  </a:moveTo>
                  <a:lnTo>
                    <a:pt x="1048575" y="788670"/>
                  </a:lnTo>
                  <a:lnTo>
                    <a:pt x="1054222" y="789940"/>
                  </a:lnTo>
                  <a:lnTo>
                    <a:pt x="1061823" y="789940"/>
                  </a:lnTo>
                  <a:lnTo>
                    <a:pt x="1073059" y="791210"/>
                  </a:lnTo>
                  <a:lnTo>
                    <a:pt x="1079708" y="789940"/>
                  </a:lnTo>
                  <a:lnTo>
                    <a:pt x="1073287" y="788670"/>
                  </a:lnTo>
                  <a:close/>
                </a:path>
                <a:path w="1915160" h="793750">
                  <a:moveTo>
                    <a:pt x="1229311" y="788670"/>
                  </a:moveTo>
                  <a:lnTo>
                    <a:pt x="1180661" y="788670"/>
                  </a:lnTo>
                  <a:lnTo>
                    <a:pt x="1180422" y="789940"/>
                  </a:lnTo>
                  <a:lnTo>
                    <a:pt x="1180336" y="790396"/>
                  </a:lnTo>
                  <a:lnTo>
                    <a:pt x="1180274" y="790722"/>
                  </a:lnTo>
                  <a:lnTo>
                    <a:pt x="1180182" y="791210"/>
                  </a:lnTo>
                  <a:lnTo>
                    <a:pt x="1184517" y="789940"/>
                  </a:lnTo>
                  <a:lnTo>
                    <a:pt x="1225132" y="789940"/>
                  </a:lnTo>
                  <a:lnTo>
                    <a:pt x="1229311" y="788670"/>
                  </a:lnTo>
                  <a:close/>
                </a:path>
                <a:path w="1915160" h="793750">
                  <a:moveTo>
                    <a:pt x="1207240" y="789940"/>
                  </a:moveTo>
                  <a:lnTo>
                    <a:pt x="1197235" y="789940"/>
                  </a:lnTo>
                  <a:lnTo>
                    <a:pt x="1188267" y="791210"/>
                  </a:lnTo>
                  <a:lnTo>
                    <a:pt x="1195494" y="791210"/>
                  </a:lnTo>
                  <a:lnTo>
                    <a:pt x="1207240" y="789940"/>
                  </a:lnTo>
                  <a:close/>
                </a:path>
                <a:path w="1915160" h="793750">
                  <a:moveTo>
                    <a:pt x="1246934" y="789940"/>
                  </a:moveTo>
                  <a:lnTo>
                    <a:pt x="1227252" y="789940"/>
                  </a:lnTo>
                  <a:lnTo>
                    <a:pt x="1224978" y="791210"/>
                  </a:lnTo>
                  <a:lnTo>
                    <a:pt x="1246934" y="789940"/>
                  </a:lnTo>
                  <a:close/>
                </a:path>
                <a:path w="1915160" h="793750">
                  <a:moveTo>
                    <a:pt x="1290811" y="790396"/>
                  </a:moveTo>
                  <a:lnTo>
                    <a:pt x="1290615" y="790396"/>
                  </a:lnTo>
                  <a:lnTo>
                    <a:pt x="1291668" y="791210"/>
                  </a:lnTo>
                  <a:lnTo>
                    <a:pt x="1303327" y="791210"/>
                  </a:lnTo>
                  <a:lnTo>
                    <a:pt x="1290811" y="790396"/>
                  </a:lnTo>
                  <a:close/>
                </a:path>
                <a:path w="1915160" h="793750">
                  <a:moveTo>
                    <a:pt x="1369601" y="789940"/>
                  </a:moveTo>
                  <a:lnTo>
                    <a:pt x="1312693" y="789940"/>
                  </a:lnTo>
                  <a:lnTo>
                    <a:pt x="1306565" y="791210"/>
                  </a:lnTo>
                  <a:lnTo>
                    <a:pt x="1378869" y="791210"/>
                  </a:lnTo>
                  <a:lnTo>
                    <a:pt x="1369601" y="789940"/>
                  </a:lnTo>
                  <a:close/>
                </a:path>
                <a:path w="1915160" h="793750">
                  <a:moveTo>
                    <a:pt x="1402155" y="789940"/>
                  </a:moveTo>
                  <a:lnTo>
                    <a:pt x="1381243" y="789940"/>
                  </a:lnTo>
                  <a:lnTo>
                    <a:pt x="1388531" y="791210"/>
                  </a:lnTo>
                  <a:lnTo>
                    <a:pt x="1406040" y="791210"/>
                  </a:lnTo>
                  <a:lnTo>
                    <a:pt x="1402155" y="789940"/>
                  </a:lnTo>
                  <a:close/>
                </a:path>
                <a:path w="1915160" h="793750">
                  <a:moveTo>
                    <a:pt x="1453792" y="788670"/>
                  </a:moveTo>
                  <a:lnTo>
                    <a:pt x="1434337" y="788670"/>
                  </a:lnTo>
                  <a:lnTo>
                    <a:pt x="1423548" y="789940"/>
                  </a:lnTo>
                  <a:lnTo>
                    <a:pt x="1430371" y="791210"/>
                  </a:lnTo>
                  <a:lnTo>
                    <a:pt x="1452592" y="791210"/>
                  </a:lnTo>
                  <a:lnTo>
                    <a:pt x="1459739" y="789940"/>
                  </a:lnTo>
                  <a:lnTo>
                    <a:pt x="1452611" y="789940"/>
                  </a:lnTo>
                  <a:lnTo>
                    <a:pt x="1453792" y="788670"/>
                  </a:lnTo>
                  <a:close/>
                </a:path>
                <a:path w="1915160" h="793750">
                  <a:moveTo>
                    <a:pt x="1477768" y="788670"/>
                  </a:moveTo>
                  <a:lnTo>
                    <a:pt x="1458852" y="788670"/>
                  </a:lnTo>
                  <a:lnTo>
                    <a:pt x="1459739" y="789940"/>
                  </a:lnTo>
                  <a:lnTo>
                    <a:pt x="1466154" y="791210"/>
                  </a:lnTo>
                  <a:lnTo>
                    <a:pt x="1477768" y="788670"/>
                  </a:lnTo>
                  <a:close/>
                </a:path>
                <a:path w="1915160" h="793750">
                  <a:moveTo>
                    <a:pt x="1483102" y="790722"/>
                  </a:moveTo>
                  <a:lnTo>
                    <a:pt x="1482695" y="790993"/>
                  </a:lnTo>
                  <a:lnTo>
                    <a:pt x="1483955" y="791210"/>
                  </a:lnTo>
                  <a:lnTo>
                    <a:pt x="1484370" y="791210"/>
                  </a:lnTo>
                  <a:lnTo>
                    <a:pt x="1483102" y="790722"/>
                  </a:lnTo>
                  <a:close/>
                </a:path>
                <a:path w="1915160" h="793750">
                  <a:moveTo>
                    <a:pt x="1657216" y="788670"/>
                  </a:moveTo>
                  <a:lnTo>
                    <a:pt x="1639422" y="788670"/>
                  </a:lnTo>
                  <a:lnTo>
                    <a:pt x="1640787" y="789940"/>
                  </a:lnTo>
                  <a:lnTo>
                    <a:pt x="1641539" y="791210"/>
                  </a:lnTo>
                  <a:lnTo>
                    <a:pt x="1656638" y="791210"/>
                  </a:lnTo>
                  <a:lnTo>
                    <a:pt x="1657216" y="788670"/>
                  </a:lnTo>
                  <a:close/>
                </a:path>
                <a:path w="1915160" h="793750">
                  <a:moveTo>
                    <a:pt x="1751919" y="789940"/>
                  </a:moveTo>
                  <a:lnTo>
                    <a:pt x="1743510" y="789940"/>
                  </a:lnTo>
                  <a:lnTo>
                    <a:pt x="1754227" y="791210"/>
                  </a:lnTo>
                  <a:lnTo>
                    <a:pt x="1751919" y="789940"/>
                  </a:lnTo>
                  <a:close/>
                </a:path>
                <a:path w="1915160" h="793750">
                  <a:moveTo>
                    <a:pt x="1845797" y="788670"/>
                  </a:moveTo>
                  <a:lnTo>
                    <a:pt x="1828010" y="788670"/>
                  </a:lnTo>
                  <a:lnTo>
                    <a:pt x="1830145" y="789940"/>
                  </a:lnTo>
                  <a:lnTo>
                    <a:pt x="1835523" y="791210"/>
                  </a:lnTo>
                  <a:lnTo>
                    <a:pt x="1845841" y="791210"/>
                  </a:lnTo>
                  <a:lnTo>
                    <a:pt x="1845758" y="790722"/>
                  </a:lnTo>
                  <a:lnTo>
                    <a:pt x="1845702" y="790396"/>
                  </a:lnTo>
                  <a:lnTo>
                    <a:pt x="1845624" y="789940"/>
                  </a:lnTo>
                  <a:lnTo>
                    <a:pt x="1845797" y="788670"/>
                  </a:lnTo>
                  <a:close/>
                </a:path>
                <a:path w="1915160" h="793750">
                  <a:moveTo>
                    <a:pt x="1912431" y="784984"/>
                  </a:moveTo>
                  <a:lnTo>
                    <a:pt x="1775472" y="784984"/>
                  </a:lnTo>
                  <a:lnTo>
                    <a:pt x="1783695" y="786130"/>
                  </a:lnTo>
                  <a:lnTo>
                    <a:pt x="1785079" y="787400"/>
                  </a:lnTo>
                  <a:lnTo>
                    <a:pt x="1808178" y="787400"/>
                  </a:lnTo>
                  <a:lnTo>
                    <a:pt x="1815925" y="788670"/>
                  </a:lnTo>
                  <a:lnTo>
                    <a:pt x="1858735" y="788670"/>
                  </a:lnTo>
                  <a:lnTo>
                    <a:pt x="1864345" y="789940"/>
                  </a:lnTo>
                  <a:lnTo>
                    <a:pt x="1857436" y="791210"/>
                  </a:lnTo>
                  <a:lnTo>
                    <a:pt x="1877891" y="791210"/>
                  </a:lnTo>
                  <a:lnTo>
                    <a:pt x="1875165" y="789940"/>
                  </a:lnTo>
                  <a:lnTo>
                    <a:pt x="1912201" y="789940"/>
                  </a:lnTo>
                  <a:lnTo>
                    <a:pt x="1912315" y="787400"/>
                  </a:lnTo>
                  <a:lnTo>
                    <a:pt x="1912431" y="784984"/>
                  </a:lnTo>
                  <a:close/>
                </a:path>
                <a:path w="1915160" h="793750">
                  <a:moveTo>
                    <a:pt x="1912201" y="789940"/>
                  </a:moveTo>
                  <a:lnTo>
                    <a:pt x="1880798" y="789940"/>
                  </a:lnTo>
                  <a:lnTo>
                    <a:pt x="1887320" y="791210"/>
                  </a:lnTo>
                  <a:lnTo>
                    <a:pt x="1912143" y="791210"/>
                  </a:lnTo>
                  <a:lnTo>
                    <a:pt x="1912201" y="789940"/>
                  </a:lnTo>
                  <a:close/>
                </a:path>
                <a:path w="1915160" h="793750">
                  <a:moveTo>
                    <a:pt x="1622745" y="788670"/>
                  </a:moveTo>
                  <a:lnTo>
                    <a:pt x="1477768" y="788670"/>
                  </a:lnTo>
                  <a:lnTo>
                    <a:pt x="1483102" y="790722"/>
                  </a:lnTo>
                  <a:lnTo>
                    <a:pt x="1484277" y="789940"/>
                  </a:lnTo>
                  <a:lnTo>
                    <a:pt x="1624052" y="789940"/>
                  </a:lnTo>
                  <a:lnTo>
                    <a:pt x="1622745" y="788670"/>
                  </a:lnTo>
                  <a:close/>
                </a:path>
                <a:path w="1915160" h="793750">
                  <a:moveTo>
                    <a:pt x="1018079" y="789940"/>
                  </a:moveTo>
                  <a:lnTo>
                    <a:pt x="1012848" y="789940"/>
                  </a:lnTo>
                  <a:lnTo>
                    <a:pt x="1014508" y="790396"/>
                  </a:lnTo>
                  <a:lnTo>
                    <a:pt x="1018079" y="789940"/>
                  </a:lnTo>
                  <a:close/>
                </a:path>
                <a:path w="1915160" h="793750">
                  <a:moveTo>
                    <a:pt x="1288382" y="788670"/>
                  </a:moveTo>
                  <a:lnTo>
                    <a:pt x="1229311" y="788670"/>
                  </a:lnTo>
                  <a:lnTo>
                    <a:pt x="1229991" y="789940"/>
                  </a:lnTo>
                  <a:lnTo>
                    <a:pt x="1283791" y="789940"/>
                  </a:lnTo>
                  <a:lnTo>
                    <a:pt x="1290811" y="790396"/>
                  </a:lnTo>
                  <a:lnTo>
                    <a:pt x="1290615" y="790396"/>
                  </a:lnTo>
                  <a:lnTo>
                    <a:pt x="1288382" y="788670"/>
                  </a:lnTo>
                  <a:close/>
                </a:path>
                <a:path w="1915160" h="793750">
                  <a:moveTo>
                    <a:pt x="80195" y="788670"/>
                  </a:moveTo>
                  <a:lnTo>
                    <a:pt x="46490" y="788670"/>
                  </a:lnTo>
                  <a:lnTo>
                    <a:pt x="54497" y="789940"/>
                  </a:lnTo>
                  <a:lnTo>
                    <a:pt x="67266" y="789940"/>
                  </a:lnTo>
                  <a:lnTo>
                    <a:pt x="80195" y="788670"/>
                  </a:lnTo>
                  <a:close/>
                </a:path>
                <a:path w="1915160" h="793750">
                  <a:moveTo>
                    <a:pt x="227502" y="788670"/>
                  </a:moveTo>
                  <a:lnTo>
                    <a:pt x="201124" y="788670"/>
                  </a:lnTo>
                  <a:lnTo>
                    <a:pt x="201489" y="789940"/>
                  </a:lnTo>
                  <a:lnTo>
                    <a:pt x="216031" y="789940"/>
                  </a:lnTo>
                  <a:lnTo>
                    <a:pt x="227502" y="788670"/>
                  </a:lnTo>
                  <a:close/>
                </a:path>
                <a:path w="1915160" h="793750">
                  <a:moveTo>
                    <a:pt x="251254" y="788670"/>
                  </a:moveTo>
                  <a:lnTo>
                    <a:pt x="236942" y="788670"/>
                  </a:lnTo>
                  <a:lnTo>
                    <a:pt x="245395" y="789940"/>
                  </a:lnTo>
                  <a:lnTo>
                    <a:pt x="249333" y="789940"/>
                  </a:lnTo>
                  <a:lnTo>
                    <a:pt x="251254" y="788670"/>
                  </a:lnTo>
                  <a:close/>
                </a:path>
                <a:path w="1915160" h="793750">
                  <a:moveTo>
                    <a:pt x="337991" y="788670"/>
                  </a:moveTo>
                  <a:lnTo>
                    <a:pt x="334722" y="788670"/>
                  </a:lnTo>
                  <a:lnTo>
                    <a:pt x="333766" y="789940"/>
                  </a:lnTo>
                  <a:lnTo>
                    <a:pt x="337991" y="788670"/>
                  </a:lnTo>
                  <a:close/>
                </a:path>
                <a:path w="1915160" h="793750">
                  <a:moveTo>
                    <a:pt x="349843" y="788670"/>
                  </a:moveTo>
                  <a:lnTo>
                    <a:pt x="344792" y="788670"/>
                  </a:lnTo>
                  <a:lnTo>
                    <a:pt x="342818" y="789940"/>
                  </a:lnTo>
                  <a:lnTo>
                    <a:pt x="348480" y="789940"/>
                  </a:lnTo>
                  <a:lnTo>
                    <a:pt x="349843" y="788670"/>
                  </a:lnTo>
                  <a:close/>
                </a:path>
                <a:path w="1915160" h="793750">
                  <a:moveTo>
                    <a:pt x="356325" y="787400"/>
                  </a:moveTo>
                  <a:lnTo>
                    <a:pt x="188383" y="787400"/>
                  </a:lnTo>
                  <a:lnTo>
                    <a:pt x="188261" y="788670"/>
                  </a:lnTo>
                  <a:lnTo>
                    <a:pt x="349843" y="788670"/>
                  </a:lnTo>
                  <a:lnTo>
                    <a:pt x="353944" y="789940"/>
                  </a:lnTo>
                  <a:lnTo>
                    <a:pt x="358025" y="789940"/>
                  </a:lnTo>
                  <a:lnTo>
                    <a:pt x="356325" y="787400"/>
                  </a:lnTo>
                  <a:close/>
                </a:path>
                <a:path w="1915160" h="793750">
                  <a:moveTo>
                    <a:pt x="374804" y="787400"/>
                  </a:moveTo>
                  <a:lnTo>
                    <a:pt x="356325" y="787400"/>
                  </a:lnTo>
                  <a:lnTo>
                    <a:pt x="375729" y="789940"/>
                  </a:lnTo>
                  <a:lnTo>
                    <a:pt x="378228" y="788670"/>
                  </a:lnTo>
                  <a:lnTo>
                    <a:pt x="374040" y="788670"/>
                  </a:lnTo>
                  <a:lnTo>
                    <a:pt x="374804" y="787400"/>
                  </a:lnTo>
                  <a:close/>
                </a:path>
                <a:path w="1915160" h="793750">
                  <a:moveTo>
                    <a:pt x="598329" y="788670"/>
                  </a:moveTo>
                  <a:lnTo>
                    <a:pt x="588683" y="788670"/>
                  </a:lnTo>
                  <a:lnTo>
                    <a:pt x="587875" y="789940"/>
                  </a:lnTo>
                  <a:lnTo>
                    <a:pt x="598090" y="789940"/>
                  </a:lnTo>
                  <a:lnTo>
                    <a:pt x="598329" y="788670"/>
                  </a:lnTo>
                  <a:close/>
                </a:path>
                <a:path w="1915160" h="793750">
                  <a:moveTo>
                    <a:pt x="779376" y="787400"/>
                  </a:moveTo>
                  <a:lnTo>
                    <a:pt x="759820" y="787400"/>
                  </a:lnTo>
                  <a:lnTo>
                    <a:pt x="754454" y="788670"/>
                  </a:lnTo>
                  <a:lnTo>
                    <a:pt x="745802" y="788670"/>
                  </a:lnTo>
                  <a:lnTo>
                    <a:pt x="749734" y="789940"/>
                  </a:lnTo>
                  <a:lnTo>
                    <a:pt x="761667" y="789940"/>
                  </a:lnTo>
                  <a:lnTo>
                    <a:pt x="770833" y="788670"/>
                  </a:lnTo>
                  <a:lnTo>
                    <a:pt x="779376" y="787400"/>
                  </a:lnTo>
                  <a:close/>
                </a:path>
                <a:path w="1915160" h="793750">
                  <a:moveTo>
                    <a:pt x="963933" y="787400"/>
                  </a:moveTo>
                  <a:lnTo>
                    <a:pt x="835541" y="787400"/>
                  </a:lnTo>
                  <a:lnTo>
                    <a:pt x="852892" y="788670"/>
                  </a:lnTo>
                  <a:lnTo>
                    <a:pt x="857227" y="789940"/>
                  </a:lnTo>
                  <a:lnTo>
                    <a:pt x="865972" y="788670"/>
                  </a:lnTo>
                  <a:lnTo>
                    <a:pt x="950293" y="788670"/>
                  </a:lnTo>
                  <a:lnTo>
                    <a:pt x="963933" y="787400"/>
                  </a:lnTo>
                  <a:close/>
                </a:path>
                <a:path w="1915160" h="793750">
                  <a:moveTo>
                    <a:pt x="886892" y="788670"/>
                  </a:moveTo>
                  <a:lnTo>
                    <a:pt x="882124" y="788670"/>
                  </a:lnTo>
                  <a:lnTo>
                    <a:pt x="882758" y="789940"/>
                  </a:lnTo>
                  <a:lnTo>
                    <a:pt x="891611" y="789940"/>
                  </a:lnTo>
                  <a:lnTo>
                    <a:pt x="886892" y="788670"/>
                  </a:lnTo>
                  <a:close/>
                </a:path>
                <a:path w="1915160" h="793750">
                  <a:moveTo>
                    <a:pt x="1399502" y="786130"/>
                  </a:moveTo>
                  <a:lnTo>
                    <a:pt x="1012615" y="786130"/>
                  </a:lnTo>
                  <a:lnTo>
                    <a:pt x="1014078" y="787400"/>
                  </a:lnTo>
                  <a:lnTo>
                    <a:pt x="1018079" y="789940"/>
                  </a:lnTo>
                  <a:lnTo>
                    <a:pt x="1037082" y="789940"/>
                  </a:lnTo>
                  <a:lnTo>
                    <a:pt x="1035909" y="788670"/>
                  </a:lnTo>
                  <a:lnTo>
                    <a:pt x="1453792" y="788670"/>
                  </a:lnTo>
                  <a:lnTo>
                    <a:pt x="1460030" y="787400"/>
                  </a:lnTo>
                  <a:lnTo>
                    <a:pt x="1411621" y="787400"/>
                  </a:lnTo>
                  <a:lnTo>
                    <a:pt x="1410799" y="787072"/>
                  </a:lnTo>
                  <a:lnTo>
                    <a:pt x="1399502" y="786130"/>
                  </a:lnTo>
                  <a:close/>
                </a:path>
                <a:path w="1915160" h="793750">
                  <a:moveTo>
                    <a:pt x="1087654" y="788670"/>
                  </a:moveTo>
                  <a:lnTo>
                    <a:pt x="1082336" y="788670"/>
                  </a:lnTo>
                  <a:lnTo>
                    <a:pt x="1083957" y="789940"/>
                  </a:lnTo>
                  <a:lnTo>
                    <a:pt x="1091638" y="789940"/>
                  </a:lnTo>
                  <a:lnTo>
                    <a:pt x="1087654" y="788670"/>
                  </a:lnTo>
                  <a:close/>
                </a:path>
                <a:path w="1915160" h="793750">
                  <a:moveTo>
                    <a:pt x="1164564" y="788670"/>
                  </a:moveTo>
                  <a:lnTo>
                    <a:pt x="1136202" y="788670"/>
                  </a:lnTo>
                  <a:lnTo>
                    <a:pt x="1143633" y="789940"/>
                  </a:lnTo>
                  <a:lnTo>
                    <a:pt x="1152654" y="789940"/>
                  </a:lnTo>
                  <a:lnTo>
                    <a:pt x="1164564" y="788670"/>
                  </a:lnTo>
                  <a:close/>
                </a:path>
                <a:path w="1915160" h="793750">
                  <a:moveTo>
                    <a:pt x="1426265" y="788670"/>
                  </a:moveTo>
                  <a:lnTo>
                    <a:pt x="1297992" y="788670"/>
                  </a:lnTo>
                  <a:lnTo>
                    <a:pt x="1303802" y="789940"/>
                  </a:lnTo>
                  <a:lnTo>
                    <a:pt x="1418406" y="789940"/>
                  </a:lnTo>
                  <a:lnTo>
                    <a:pt x="1426265" y="788670"/>
                  </a:lnTo>
                  <a:close/>
                </a:path>
                <a:path w="1915160" h="793750">
                  <a:moveTo>
                    <a:pt x="1639422" y="788670"/>
                  </a:moveTo>
                  <a:lnTo>
                    <a:pt x="1636180" y="788670"/>
                  </a:lnTo>
                  <a:lnTo>
                    <a:pt x="1628691" y="789940"/>
                  </a:lnTo>
                  <a:lnTo>
                    <a:pt x="1635346" y="789940"/>
                  </a:lnTo>
                  <a:lnTo>
                    <a:pt x="1639422" y="788670"/>
                  </a:lnTo>
                  <a:close/>
                </a:path>
                <a:path w="1915160" h="793750">
                  <a:moveTo>
                    <a:pt x="1672760" y="787400"/>
                  </a:moveTo>
                  <a:lnTo>
                    <a:pt x="1664664" y="787400"/>
                  </a:lnTo>
                  <a:lnTo>
                    <a:pt x="1670512" y="788670"/>
                  </a:lnTo>
                  <a:lnTo>
                    <a:pt x="1674669" y="789940"/>
                  </a:lnTo>
                  <a:lnTo>
                    <a:pt x="1689514" y="789940"/>
                  </a:lnTo>
                  <a:lnTo>
                    <a:pt x="1683194" y="788670"/>
                  </a:lnTo>
                  <a:lnTo>
                    <a:pt x="1674229" y="788670"/>
                  </a:lnTo>
                  <a:lnTo>
                    <a:pt x="1672760" y="787400"/>
                  </a:lnTo>
                  <a:close/>
                </a:path>
                <a:path w="1915160" h="793750">
                  <a:moveTo>
                    <a:pt x="1711357" y="786130"/>
                  </a:moveTo>
                  <a:lnTo>
                    <a:pt x="1681955" y="786130"/>
                  </a:lnTo>
                  <a:lnTo>
                    <a:pt x="1690239" y="787400"/>
                  </a:lnTo>
                  <a:lnTo>
                    <a:pt x="1681494" y="787400"/>
                  </a:lnTo>
                  <a:lnTo>
                    <a:pt x="1689514" y="789940"/>
                  </a:lnTo>
                  <a:lnTo>
                    <a:pt x="1720083" y="789940"/>
                  </a:lnTo>
                  <a:lnTo>
                    <a:pt x="1715054" y="788670"/>
                  </a:lnTo>
                  <a:lnTo>
                    <a:pt x="1711357" y="786130"/>
                  </a:lnTo>
                  <a:close/>
                </a:path>
                <a:path w="1915160" h="793750">
                  <a:moveTo>
                    <a:pt x="1748212" y="788670"/>
                  </a:moveTo>
                  <a:lnTo>
                    <a:pt x="1732566" y="788670"/>
                  </a:lnTo>
                  <a:lnTo>
                    <a:pt x="1733859" y="789940"/>
                  </a:lnTo>
                  <a:lnTo>
                    <a:pt x="1762921" y="789940"/>
                  </a:lnTo>
                  <a:lnTo>
                    <a:pt x="1748212" y="788670"/>
                  </a:lnTo>
                  <a:close/>
                </a:path>
                <a:path w="1915160" h="793750">
                  <a:moveTo>
                    <a:pt x="1776551" y="786130"/>
                  </a:moveTo>
                  <a:lnTo>
                    <a:pt x="1769891" y="786130"/>
                  </a:lnTo>
                  <a:lnTo>
                    <a:pt x="1771193" y="788670"/>
                  </a:lnTo>
                  <a:lnTo>
                    <a:pt x="1796801" y="788670"/>
                  </a:lnTo>
                  <a:lnTo>
                    <a:pt x="1793042" y="789940"/>
                  </a:lnTo>
                  <a:lnTo>
                    <a:pt x="1813057" y="789940"/>
                  </a:lnTo>
                  <a:lnTo>
                    <a:pt x="1806015" y="788670"/>
                  </a:lnTo>
                  <a:lnTo>
                    <a:pt x="1800162" y="787400"/>
                  </a:lnTo>
                  <a:lnTo>
                    <a:pt x="1777581" y="787400"/>
                  </a:lnTo>
                  <a:lnTo>
                    <a:pt x="1776551" y="786130"/>
                  </a:lnTo>
                  <a:close/>
                </a:path>
                <a:path w="1915160" h="793750">
                  <a:moveTo>
                    <a:pt x="10774" y="679450"/>
                  </a:moveTo>
                  <a:lnTo>
                    <a:pt x="3377" y="679450"/>
                  </a:lnTo>
                  <a:lnTo>
                    <a:pt x="3365" y="685800"/>
                  </a:lnTo>
                  <a:lnTo>
                    <a:pt x="3243" y="737870"/>
                  </a:lnTo>
                  <a:lnTo>
                    <a:pt x="3120" y="754380"/>
                  </a:lnTo>
                  <a:lnTo>
                    <a:pt x="3015" y="756920"/>
                  </a:lnTo>
                  <a:lnTo>
                    <a:pt x="2917" y="759292"/>
                  </a:lnTo>
                  <a:lnTo>
                    <a:pt x="2804" y="762000"/>
                  </a:lnTo>
                  <a:lnTo>
                    <a:pt x="2696" y="764604"/>
                  </a:lnTo>
                  <a:lnTo>
                    <a:pt x="2589" y="779780"/>
                  </a:lnTo>
                  <a:lnTo>
                    <a:pt x="3111" y="782189"/>
                  </a:lnTo>
                  <a:lnTo>
                    <a:pt x="3149" y="782436"/>
                  </a:lnTo>
                  <a:lnTo>
                    <a:pt x="3254" y="783673"/>
                  </a:lnTo>
                  <a:lnTo>
                    <a:pt x="3365" y="784984"/>
                  </a:lnTo>
                  <a:lnTo>
                    <a:pt x="3463" y="786130"/>
                  </a:lnTo>
                  <a:lnTo>
                    <a:pt x="3570" y="787400"/>
                  </a:lnTo>
                  <a:lnTo>
                    <a:pt x="3678" y="788670"/>
                  </a:lnTo>
                  <a:lnTo>
                    <a:pt x="97310" y="788670"/>
                  </a:lnTo>
                  <a:lnTo>
                    <a:pt x="97989" y="787400"/>
                  </a:lnTo>
                  <a:lnTo>
                    <a:pt x="674216" y="787400"/>
                  </a:lnTo>
                  <a:lnTo>
                    <a:pt x="679123" y="786130"/>
                  </a:lnTo>
                  <a:lnTo>
                    <a:pt x="1203738" y="786130"/>
                  </a:lnTo>
                  <a:lnTo>
                    <a:pt x="1205444" y="784984"/>
                  </a:lnTo>
                  <a:lnTo>
                    <a:pt x="94303" y="784984"/>
                  </a:lnTo>
                  <a:lnTo>
                    <a:pt x="93725" y="783673"/>
                  </a:lnTo>
                  <a:lnTo>
                    <a:pt x="8850" y="783673"/>
                  </a:lnTo>
                  <a:lnTo>
                    <a:pt x="8974" y="765889"/>
                  </a:lnTo>
                  <a:lnTo>
                    <a:pt x="9060" y="764604"/>
                  </a:lnTo>
                  <a:lnTo>
                    <a:pt x="9154" y="763270"/>
                  </a:lnTo>
                  <a:lnTo>
                    <a:pt x="9242" y="762000"/>
                  </a:lnTo>
                  <a:lnTo>
                    <a:pt x="9331" y="760730"/>
                  </a:lnTo>
                  <a:lnTo>
                    <a:pt x="9432" y="759292"/>
                  </a:lnTo>
                  <a:lnTo>
                    <a:pt x="9509" y="758190"/>
                  </a:lnTo>
                  <a:lnTo>
                    <a:pt x="10267" y="755650"/>
                  </a:lnTo>
                  <a:lnTo>
                    <a:pt x="9576" y="750570"/>
                  </a:lnTo>
                  <a:lnTo>
                    <a:pt x="9654" y="735330"/>
                  </a:lnTo>
                  <a:lnTo>
                    <a:pt x="9977" y="728980"/>
                  </a:lnTo>
                  <a:lnTo>
                    <a:pt x="10041" y="727710"/>
                  </a:lnTo>
                  <a:lnTo>
                    <a:pt x="10106" y="726440"/>
                  </a:lnTo>
                  <a:lnTo>
                    <a:pt x="11314" y="721360"/>
                  </a:lnTo>
                  <a:lnTo>
                    <a:pt x="11201" y="697230"/>
                  </a:lnTo>
                  <a:lnTo>
                    <a:pt x="10267" y="692150"/>
                  </a:lnTo>
                  <a:lnTo>
                    <a:pt x="10354" y="690880"/>
                  </a:lnTo>
                  <a:lnTo>
                    <a:pt x="10440" y="689610"/>
                  </a:lnTo>
                  <a:lnTo>
                    <a:pt x="10526" y="688340"/>
                  </a:lnTo>
                  <a:lnTo>
                    <a:pt x="10640" y="685800"/>
                  </a:lnTo>
                  <a:lnTo>
                    <a:pt x="10747" y="680720"/>
                  </a:lnTo>
                  <a:lnTo>
                    <a:pt x="10774" y="679450"/>
                  </a:lnTo>
                  <a:close/>
                </a:path>
                <a:path w="1915160" h="793750">
                  <a:moveTo>
                    <a:pt x="119602" y="787400"/>
                  </a:moveTo>
                  <a:lnTo>
                    <a:pt x="110287" y="787400"/>
                  </a:lnTo>
                  <a:lnTo>
                    <a:pt x="118951" y="788670"/>
                  </a:lnTo>
                  <a:lnTo>
                    <a:pt x="119602" y="787400"/>
                  </a:lnTo>
                  <a:close/>
                </a:path>
                <a:path w="1915160" h="793750">
                  <a:moveTo>
                    <a:pt x="188383" y="787400"/>
                  </a:moveTo>
                  <a:lnTo>
                    <a:pt x="134573" y="787400"/>
                  </a:lnTo>
                  <a:lnTo>
                    <a:pt x="145844" y="788670"/>
                  </a:lnTo>
                  <a:lnTo>
                    <a:pt x="176645" y="788670"/>
                  </a:lnTo>
                  <a:lnTo>
                    <a:pt x="188383" y="787400"/>
                  </a:lnTo>
                  <a:close/>
                </a:path>
                <a:path w="1915160" h="793750">
                  <a:moveTo>
                    <a:pt x="380210" y="787400"/>
                  </a:moveTo>
                  <a:lnTo>
                    <a:pt x="383167" y="788670"/>
                  </a:lnTo>
                  <a:lnTo>
                    <a:pt x="393782" y="788670"/>
                  </a:lnTo>
                  <a:lnTo>
                    <a:pt x="380210" y="787400"/>
                  </a:lnTo>
                  <a:close/>
                </a:path>
                <a:path w="1915160" h="793750">
                  <a:moveTo>
                    <a:pt x="401650" y="787400"/>
                  </a:moveTo>
                  <a:lnTo>
                    <a:pt x="398406" y="787400"/>
                  </a:lnTo>
                  <a:lnTo>
                    <a:pt x="393782" y="788670"/>
                  </a:lnTo>
                  <a:lnTo>
                    <a:pt x="397958" y="788670"/>
                  </a:lnTo>
                  <a:lnTo>
                    <a:pt x="401650" y="787400"/>
                  </a:lnTo>
                  <a:close/>
                </a:path>
                <a:path w="1915160" h="793750">
                  <a:moveTo>
                    <a:pt x="417930" y="787400"/>
                  </a:moveTo>
                  <a:lnTo>
                    <a:pt x="408406" y="787400"/>
                  </a:lnTo>
                  <a:lnTo>
                    <a:pt x="407084" y="788670"/>
                  </a:lnTo>
                  <a:lnTo>
                    <a:pt x="414269" y="788670"/>
                  </a:lnTo>
                  <a:lnTo>
                    <a:pt x="417930" y="787400"/>
                  </a:lnTo>
                  <a:close/>
                </a:path>
                <a:path w="1915160" h="793750">
                  <a:moveTo>
                    <a:pt x="554808" y="787400"/>
                  </a:moveTo>
                  <a:lnTo>
                    <a:pt x="424865" y="787400"/>
                  </a:lnTo>
                  <a:lnTo>
                    <a:pt x="437084" y="788670"/>
                  </a:lnTo>
                  <a:lnTo>
                    <a:pt x="530726" y="788670"/>
                  </a:lnTo>
                  <a:lnTo>
                    <a:pt x="554808" y="787400"/>
                  </a:lnTo>
                  <a:close/>
                </a:path>
                <a:path w="1915160" h="793750">
                  <a:moveTo>
                    <a:pt x="646063" y="787400"/>
                  </a:moveTo>
                  <a:lnTo>
                    <a:pt x="624533" y="787400"/>
                  </a:lnTo>
                  <a:lnTo>
                    <a:pt x="630145" y="788670"/>
                  </a:lnTo>
                  <a:lnTo>
                    <a:pt x="638852" y="788670"/>
                  </a:lnTo>
                  <a:lnTo>
                    <a:pt x="646063" y="787400"/>
                  </a:lnTo>
                  <a:close/>
                </a:path>
                <a:path w="1915160" h="793750">
                  <a:moveTo>
                    <a:pt x="705909" y="787400"/>
                  </a:moveTo>
                  <a:lnTo>
                    <a:pt x="677827" y="787400"/>
                  </a:lnTo>
                  <a:lnTo>
                    <a:pt x="675051" y="787833"/>
                  </a:lnTo>
                  <a:lnTo>
                    <a:pt x="676665" y="788670"/>
                  </a:lnTo>
                  <a:lnTo>
                    <a:pt x="697222" y="788670"/>
                  </a:lnTo>
                  <a:lnTo>
                    <a:pt x="705909" y="787400"/>
                  </a:lnTo>
                  <a:close/>
                </a:path>
                <a:path w="1915160" h="793750">
                  <a:moveTo>
                    <a:pt x="1003322" y="787400"/>
                  </a:moveTo>
                  <a:lnTo>
                    <a:pt x="997132" y="787400"/>
                  </a:lnTo>
                  <a:lnTo>
                    <a:pt x="1008898" y="788670"/>
                  </a:lnTo>
                  <a:lnTo>
                    <a:pt x="1003322" y="787400"/>
                  </a:lnTo>
                  <a:close/>
                </a:path>
                <a:path w="1915160" h="793750">
                  <a:moveTo>
                    <a:pt x="1648438" y="787400"/>
                  </a:moveTo>
                  <a:lnTo>
                    <a:pt x="1467264" y="787400"/>
                  </a:lnTo>
                  <a:lnTo>
                    <a:pt x="1462775" y="788670"/>
                  </a:lnTo>
                  <a:lnTo>
                    <a:pt x="1661511" y="788670"/>
                  </a:lnTo>
                  <a:lnTo>
                    <a:pt x="1648438" y="787400"/>
                  </a:lnTo>
                  <a:close/>
                </a:path>
                <a:path w="1915160" h="793750">
                  <a:moveTo>
                    <a:pt x="1738207" y="787400"/>
                  </a:moveTo>
                  <a:lnTo>
                    <a:pt x="1717022" y="787400"/>
                  </a:lnTo>
                  <a:lnTo>
                    <a:pt x="1720008" y="788670"/>
                  </a:lnTo>
                  <a:lnTo>
                    <a:pt x="1737726" y="788670"/>
                  </a:lnTo>
                  <a:lnTo>
                    <a:pt x="1738207" y="787400"/>
                  </a:lnTo>
                  <a:close/>
                </a:path>
                <a:path w="1915160" h="793750">
                  <a:moveTo>
                    <a:pt x="1756814" y="787400"/>
                  </a:moveTo>
                  <a:lnTo>
                    <a:pt x="1746389" y="787400"/>
                  </a:lnTo>
                  <a:lnTo>
                    <a:pt x="1747203" y="788670"/>
                  </a:lnTo>
                  <a:lnTo>
                    <a:pt x="1751128" y="788670"/>
                  </a:lnTo>
                  <a:lnTo>
                    <a:pt x="1756814" y="787400"/>
                  </a:lnTo>
                  <a:close/>
                </a:path>
                <a:path w="1915160" h="793750">
                  <a:moveTo>
                    <a:pt x="679123" y="786130"/>
                  </a:moveTo>
                  <a:lnTo>
                    <a:pt x="674216" y="787400"/>
                  </a:lnTo>
                  <a:lnTo>
                    <a:pt x="675051" y="787833"/>
                  </a:lnTo>
                  <a:lnTo>
                    <a:pt x="677827" y="787400"/>
                  </a:lnTo>
                  <a:lnTo>
                    <a:pt x="691884" y="787400"/>
                  </a:lnTo>
                  <a:lnTo>
                    <a:pt x="679123" y="786130"/>
                  </a:lnTo>
                  <a:close/>
                </a:path>
                <a:path w="1915160" h="793750">
                  <a:moveTo>
                    <a:pt x="998908" y="786130"/>
                  </a:moveTo>
                  <a:lnTo>
                    <a:pt x="679123" y="786130"/>
                  </a:lnTo>
                  <a:lnTo>
                    <a:pt x="691884" y="787400"/>
                  </a:lnTo>
                  <a:lnTo>
                    <a:pt x="999333" y="787400"/>
                  </a:lnTo>
                  <a:lnTo>
                    <a:pt x="998908" y="786130"/>
                  </a:lnTo>
                  <a:close/>
                </a:path>
                <a:path w="1915160" h="793750">
                  <a:moveTo>
                    <a:pt x="1410799" y="787072"/>
                  </a:moveTo>
                  <a:lnTo>
                    <a:pt x="1411621" y="787400"/>
                  </a:lnTo>
                  <a:lnTo>
                    <a:pt x="1414725" y="787400"/>
                  </a:lnTo>
                  <a:lnTo>
                    <a:pt x="1410799" y="787072"/>
                  </a:lnTo>
                  <a:close/>
                </a:path>
                <a:path w="1915160" h="793750">
                  <a:moveTo>
                    <a:pt x="1601314" y="784984"/>
                  </a:moveTo>
                  <a:lnTo>
                    <a:pt x="1404723" y="784984"/>
                  </a:lnTo>
                  <a:lnTo>
                    <a:pt x="1408432" y="786130"/>
                  </a:lnTo>
                  <a:lnTo>
                    <a:pt x="1410799" y="787072"/>
                  </a:lnTo>
                  <a:lnTo>
                    <a:pt x="1414725" y="787400"/>
                  </a:lnTo>
                  <a:lnTo>
                    <a:pt x="1626950" y="787400"/>
                  </a:lnTo>
                  <a:lnTo>
                    <a:pt x="1601314" y="784984"/>
                  </a:lnTo>
                  <a:close/>
                </a:path>
                <a:path w="1915160" h="793750">
                  <a:moveTo>
                    <a:pt x="1681955" y="786130"/>
                  </a:moveTo>
                  <a:lnTo>
                    <a:pt x="1636260" y="786130"/>
                  </a:lnTo>
                  <a:lnTo>
                    <a:pt x="1633734" y="787400"/>
                  </a:lnTo>
                  <a:lnTo>
                    <a:pt x="1681481" y="787400"/>
                  </a:lnTo>
                  <a:lnTo>
                    <a:pt x="1681955" y="786130"/>
                  </a:lnTo>
                  <a:close/>
                </a:path>
                <a:path w="1915160" h="793750">
                  <a:moveTo>
                    <a:pt x="1764646" y="786130"/>
                  </a:moveTo>
                  <a:lnTo>
                    <a:pt x="1731151" y="786130"/>
                  </a:lnTo>
                  <a:lnTo>
                    <a:pt x="1722618" y="787400"/>
                  </a:lnTo>
                  <a:lnTo>
                    <a:pt x="1766287" y="787400"/>
                  </a:lnTo>
                  <a:lnTo>
                    <a:pt x="1764646" y="786130"/>
                  </a:lnTo>
                  <a:close/>
                </a:path>
                <a:path w="1915160" h="793750">
                  <a:moveTo>
                    <a:pt x="1297297" y="784984"/>
                  </a:moveTo>
                  <a:lnTo>
                    <a:pt x="1206921" y="784984"/>
                  </a:lnTo>
                  <a:lnTo>
                    <a:pt x="1209063" y="786130"/>
                  </a:lnTo>
                  <a:lnTo>
                    <a:pt x="1294505" y="786130"/>
                  </a:lnTo>
                  <a:lnTo>
                    <a:pt x="1297297" y="784984"/>
                  </a:lnTo>
                  <a:close/>
                </a:path>
                <a:path w="1915160" h="793750">
                  <a:moveTo>
                    <a:pt x="1317124" y="784984"/>
                  </a:moveTo>
                  <a:lnTo>
                    <a:pt x="1308751" y="784984"/>
                  </a:lnTo>
                  <a:lnTo>
                    <a:pt x="1303534" y="786130"/>
                  </a:lnTo>
                  <a:lnTo>
                    <a:pt x="1325877" y="786130"/>
                  </a:lnTo>
                  <a:lnTo>
                    <a:pt x="1317124" y="784984"/>
                  </a:lnTo>
                  <a:close/>
                </a:path>
                <a:path w="1915160" h="793750">
                  <a:moveTo>
                    <a:pt x="1393871" y="784984"/>
                  </a:moveTo>
                  <a:lnTo>
                    <a:pt x="1323451" y="784984"/>
                  </a:lnTo>
                  <a:lnTo>
                    <a:pt x="1325877" y="786130"/>
                  </a:lnTo>
                  <a:lnTo>
                    <a:pt x="1394180" y="786130"/>
                  </a:lnTo>
                  <a:lnTo>
                    <a:pt x="1393871" y="784984"/>
                  </a:lnTo>
                  <a:close/>
                </a:path>
                <a:path w="1915160" h="793750">
                  <a:moveTo>
                    <a:pt x="1669238" y="782436"/>
                  </a:moveTo>
                  <a:lnTo>
                    <a:pt x="1588418" y="782436"/>
                  </a:lnTo>
                  <a:lnTo>
                    <a:pt x="1626794" y="786130"/>
                  </a:lnTo>
                  <a:lnTo>
                    <a:pt x="1636301" y="784984"/>
                  </a:lnTo>
                  <a:lnTo>
                    <a:pt x="1660057" y="784984"/>
                  </a:lnTo>
                  <a:lnTo>
                    <a:pt x="1661285" y="783673"/>
                  </a:lnTo>
                  <a:lnTo>
                    <a:pt x="1665625" y="783673"/>
                  </a:lnTo>
                  <a:lnTo>
                    <a:pt x="1669238" y="782436"/>
                  </a:lnTo>
                  <a:close/>
                </a:path>
                <a:path w="1915160" h="793750">
                  <a:moveTo>
                    <a:pt x="1746604" y="784984"/>
                  </a:moveTo>
                  <a:lnTo>
                    <a:pt x="1637947" y="784984"/>
                  </a:lnTo>
                  <a:lnTo>
                    <a:pt x="1643630" y="786130"/>
                  </a:lnTo>
                  <a:lnTo>
                    <a:pt x="1749180" y="786130"/>
                  </a:lnTo>
                  <a:lnTo>
                    <a:pt x="1746604" y="784984"/>
                  </a:lnTo>
                  <a:close/>
                </a:path>
                <a:path w="1915160" h="793750">
                  <a:moveTo>
                    <a:pt x="1849389" y="762000"/>
                  </a:moveTo>
                  <a:lnTo>
                    <a:pt x="1763151" y="762000"/>
                  </a:lnTo>
                  <a:lnTo>
                    <a:pt x="1761139" y="763270"/>
                  </a:lnTo>
                  <a:lnTo>
                    <a:pt x="1766715" y="763270"/>
                  </a:lnTo>
                  <a:lnTo>
                    <a:pt x="1760130" y="764604"/>
                  </a:lnTo>
                  <a:lnTo>
                    <a:pt x="1751400" y="765889"/>
                  </a:lnTo>
                  <a:lnTo>
                    <a:pt x="1470505" y="765889"/>
                  </a:lnTo>
                  <a:lnTo>
                    <a:pt x="1465740" y="767153"/>
                  </a:lnTo>
                  <a:lnTo>
                    <a:pt x="1474797" y="767153"/>
                  </a:lnTo>
                  <a:lnTo>
                    <a:pt x="1470269" y="768350"/>
                  </a:lnTo>
                  <a:lnTo>
                    <a:pt x="1472243" y="768350"/>
                  </a:lnTo>
                  <a:lnTo>
                    <a:pt x="1475073" y="769620"/>
                  </a:lnTo>
                  <a:lnTo>
                    <a:pt x="1352971" y="769620"/>
                  </a:lnTo>
                  <a:lnTo>
                    <a:pt x="1352933" y="770890"/>
                  </a:lnTo>
                  <a:lnTo>
                    <a:pt x="62006" y="770890"/>
                  </a:lnTo>
                  <a:lnTo>
                    <a:pt x="54920" y="772160"/>
                  </a:lnTo>
                  <a:lnTo>
                    <a:pt x="56820" y="772160"/>
                  </a:lnTo>
                  <a:lnTo>
                    <a:pt x="55298" y="773430"/>
                  </a:lnTo>
                  <a:lnTo>
                    <a:pt x="1017973" y="773430"/>
                  </a:lnTo>
                  <a:lnTo>
                    <a:pt x="1022802" y="774700"/>
                  </a:lnTo>
                  <a:lnTo>
                    <a:pt x="1037261" y="774700"/>
                  </a:lnTo>
                  <a:lnTo>
                    <a:pt x="1028360" y="775970"/>
                  </a:lnTo>
                  <a:lnTo>
                    <a:pt x="1041712" y="775970"/>
                  </a:lnTo>
                  <a:lnTo>
                    <a:pt x="1048096" y="777400"/>
                  </a:lnTo>
                  <a:lnTo>
                    <a:pt x="1000915" y="777400"/>
                  </a:lnTo>
                  <a:lnTo>
                    <a:pt x="998828" y="778559"/>
                  </a:lnTo>
                  <a:lnTo>
                    <a:pt x="1518822" y="778559"/>
                  </a:lnTo>
                  <a:lnTo>
                    <a:pt x="1525507" y="781212"/>
                  </a:lnTo>
                  <a:lnTo>
                    <a:pt x="1812898" y="781212"/>
                  </a:lnTo>
                  <a:lnTo>
                    <a:pt x="1819971" y="782436"/>
                  </a:lnTo>
                  <a:lnTo>
                    <a:pt x="1783332" y="782436"/>
                  </a:lnTo>
                  <a:lnTo>
                    <a:pt x="1776889" y="783673"/>
                  </a:lnTo>
                  <a:lnTo>
                    <a:pt x="1757740" y="783673"/>
                  </a:lnTo>
                  <a:lnTo>
                    <a:pt x="1758433" y="784984"/>
                  </a:lnTo>
                  <a:lnTo>
                    <a:pt x="1749180" y="786130"/>
                  </a:lnTo>
                  <a:lnTo>
                    <a:pt x="1773765" y="786130"/>
                  </a:lnTo>
                  <a:lnTo>
                    <a:pt x="1774501" y="784984"/>
                  </a:lnTo>
                  <a:lnTo>
                    <a:pt x="1912431" y="784984"/>
                  </a:lnTo>
                  <a:lnTo>
                    <a:pt x="1912318" y="767153"/>
                  </a:lnTo>
                  <a:lnTo>
                    <a:pt x="1912202" y="765427"/>
                  </a:lnTo>
                  <a:lnTo>
                    <a:pt x="1912146" y="764604"/>
                  </a:lnTo>
                  <a:lnTo>
                    <a:pt x="1848222" y="764604"/>
                  </a:lnTo>
                  <a:lnTo>
                    <a:pt x="1856661" y="763270"/>
                  </a:lnTo>
                  <a:lnTo>
                    <a:pt x="1849389" y="762000"/>
                  </a:lnTo>
                  <a:close/>
                </a:path>
                <a:path w="1915160" h="793750">
                  <a:moveTo>
                    <a:pt x="126546" y="782436"/>
                  </a:moveTo>
                  <a:lnTo>
                    <a:pt x="100027" y="782436"/>
                  </a:lnTo>
                  <a:lnTo>
                    <a:pt x="93952" y="784984"/>
                  </a:lnTo>
                  <a:lnTo>
                    <a:pt x="113231" y="784984"/>
                  </a:lnTo>
                  <a:lnTo>
                    <a:pt x="112265" y="783673"/>
                  </a:lnTo>
                  <a:lnTo>
                    <a:pt x="128773" y="783673"/>
                  </a:lnTo>
                  <a:lnTo>
                    <a:pt x="126546" y="782436"/>
                  </a:lnTo>
                  <a:close/>
                </a:path>
                <a:path w="1915160" h="793750">
                  <a:moveTo>
                    <a:pt x="180586" y="783673"/>
                  </a:moveTo>
                  <a:lnTo>
                    <a:pt x="128773" y="783673"/>
                  </a:lnTo>
                  <a:lnTo>
                    <a:pt x="111504" y="784984"/>
                  </a:lnTo>
                  <a:lnTo>
                    <a:pt x="185298" y="784984"/>
                  </a:lnTo>
                  <a:lnTo>
                    <a:pt x="180586" y="783673"/>
                  </a:lnTo>
                  <a:close/>
                </a:path>
                <a:path w="1915160" h="793750">
                  <a:moveTo>
                    <a:pt x="231518" y="782436"/>
                  </a:moveTo>
                  <a:lnTo>
                    <a:pt x="207734" y="782436"/>
                  </a:lnTo>
                  <a:lnTo>
                    <a:pt x="207584" y="783673"/>
                  </a:lnTo>
                  <a:lnTo>
                    <a:pt x="206594" y="784984"/>
                  </a:lnTo>
                  <a:lnTo>
                    <a:pt x="371254" y="784984"/>
                  </a:lnTo>
                  <a:lnTo>
                    <a:pt x="371698" y="783673"/>
                  </a:lnTo>
                  <a:lnTo>
                    <a:pt x="241307" y="783673"/>
                  </a:lnTo>
                  <a:lnTo>
                    <a:pt x="231518" y="782436"/>
                  </a:lnTo>
                  <a:close/>
                </a:path>
                <a:path w="1915160" h="793750">
                  <a:moveTo>
                    <a:pt x="502086" y="781212"/>
                  </a:moveTo>
                  <a:lnTo>
                    <a:pt x="499660" y="781212"/>
                  </a:lnTo>
                  <a:lnTo>
                    <a:pt x="502352" y="782436"/>
                  </a:lnTo>
                  <a:lnTo>
                    <a:pt x="388752" y="782436"/>
                  </a:lnTo>
                  <a:lnTo>
                    <a:pt x="379217" y="783673"/>
                  </a:lnTo>
                  <a:lnTo>
                    <a:pt x="370467" y="784984"/>
                  </a:lnTo>
                  <a:lnTo>
                    <a:pt x="1205300" y="784984"/>
                  </a:lnTo>
                  <a:lnTo>
                    <a:pt x="1208770" y="783673"/>
                  </a:lnTo>
                  <a:lnTo>
                    <a:pt x="504918" y="783673"/>
                  </a:lnTo>
                  <a:lnTo>
                    <a:pt x="502086" y="781212"/>
                  </a:lnTo>
                  <a:close/>
                </a:path>
                <a:path w="1915160" h="793750">
                  <a:moveTo>
                    <a:pt x="1423132" y="782436"/>
                  </a:moveTo>
                  <a:lnTo>
                    <a:pt x="1213681" y="782436"/>
                  </a:lnTo>
                  <a:lnTo>
                    <a:pt x="1212655" y="783673"/>
                  </a:lnTo>
                  <a:lnTo>
                    <a:pt x="1213315" y="784984"/>
                  </a:lnTo>
                  <a:lnTo>
                    <a:pt x="1212843" y="784984"/>
                  </a:lnTo>
                  <a:lnTo>
                    <a:pt x="1217164" y="783673"/>
                  </a:lnTo>
                  <a:lnTo>
                    <a:pt x="1427046" y="783673"/>
                  </a:lnTo>
                  <a:lnTo>
                    <a:pt x="1423132" y="782436"/>
                  </a:lnTo>
                  <a:close/>
                </a:path>
                <a:path w="1915160" h="793750">
                  <a:moveTo>
                    <a:pt x="1513299" y="782436"/>
                  </a:moveTo>
                  <a:lnTo>
                    <a:pt x="1509003" y="782436"/>
                  </a:lnTo>
                  <a:lnTo>
                    <a:pt x="1507622" y="783673"/>
                  </a:lnTo>
                  <a:lnTo>
                    <a:pt x="1227517" y="783673"/>
                  </a:lnTo>
                  <a:lnTo>
                    <a:pt x="1222927" y="784984"/>
                  </a:lnTo>
                  <a:lnTo>
                    <a:pt x="1514655" y="784984"/>
                  </a:lnTo>
                  <a:lnTo>
                    <a:pt x="1513299" y="782436"/>
                  </a:lnTo>
                  <a:close/>
                </a:path>
                <a:path w="1915160" h="793750">
                  <a:moveTo>
                    <a:pt x="1569448" y="782436"/>
                  </a:moveTo>
                  <a:lnTo>
                    <a:pt x="1518708" y="782436"/>
                  </a:lnTo>
                  <a:lnTo>
                    <a:pt x="1514378" y="784984"/>
                  </a:lnTo>
                  <a:lnTo>
                    <a:pt x="1600701" y="784984"/>
                  </a:lnTo>
                  <a:lnTo>
                    <a:pt x="1594028" y="783673"/>
                  </a:lnTo>
                  <a:lnTo>
                    <a:pt x="1577679" y="783673"/>
                  </a:lnTo>
                  <a:lnTo>
                    <a:pt x="1569448" y="782436"/>
                  </a:lnTo>
                  <a:close/>
                </a:path>
                <a:path w="1915160" h="793750">
                  <a:moveTo>
                    <a:pt x="1667981" y="783673"/>
                  </a:moveTo>
                  <a:lnTo>
                    <a:pt x="1667568" y="783673"/>
                  </a:lnTo>
                  <a:lnTo>
                    <a:pt x="1666287" y="784984"/>
                  </a:lnTo>
                  <a:lnTo>
                    <a:pt x="1673176" y="784984"/>
                  </a:lnTo>
                  <a:lnTo>
                    <a:pt x="1667981" y="783673"/>
                  </a:lnTo>
                  <a:close/>
                </a:path>
                <a:path w="1915160" h="793750">
                  <a:moveTo>
                    <a:pt x="1726331" y="783673"/>
                  </a:moveTo>
                  <a:lnTo>
                    <a:pt x="1679568" y="783673"/>
                  </a:lnTo>
                  <a:lnTo>
                    <a:pt x="1681293" y="784984"/>
                  </a:lnTo>
                  <a:lnTo>
                    <a:pt x="1732454" y="784984"/>
                  </a:lnTo>
                  <a:lnTo>
                    <a:pt x="1726331" y="783673"/>
                  </a:lnTo>
                  <a:close/>
                </a:path>
                <a:path w="1915160" h="793750">
                  <a:moveTo>
                    <a:pt x="1750561" y="783673"/>
                  </a:moveTo>
                  <a:lnTo>
                    <a:pt x="1728921" y="783673"/>
                  </a:lnTo>
                  <a:lnTo>
                    <a:pt x="1732183" y="784984"/>
                  </a:lnTo>
                  <a:lnTo>
                    <a:pt x="1743702" y="784984"/>
                  </a:lnTo>
                  <a:lnTo>
                    <a:pt x="1750561" y="783673"/>
                  </a:lnTo>
                  <a:close/>
                </a:path>
                <a:path w="1915160" h="793750">
                  <a:moveTo>
                    <a:pt x="36955" y="782436"/>
                  </a:moveTo>
                  <a:lnTo>
                    <a:pt x="12612" y="782436"/>
                  </a:lnTo>
                  <a:lnTo>
                    <a:pt x="11852" y="783673"/>
                  </a:lnTo>
                  <a:lnTo>
                    <a:pt x="47713" y="783673"/>
                  </a:lnTo>
                  <a:lnTo>
                    <a:pt x="36955" y="782436"/>
                  </a:lnTo>
                  <a:close/>
                </a:path>
                <a:path w="1915160" h="793750">
                  <a:moveTo>
                    <a:pt x="92640" y="781212"/>
                  </a:moveTo>
                  <a:lnTo>
                    <a:pt x="90472" y="781212"/>
                  </a:lnTo>
                  <a:lnTo>
                    <a:pt x="74628" y="782436"/>
                  </a:lnTo>
                  <a:lnTo>
                    <a:pt x="51044" y="782436"/>
                  </a:lnTo>
                  <a:lnTo>
                    <a:pt x="58145" y="783673"/>
                  </a:lnTo>
                  <a:lnTo>
                    <a:pt x="93725" y="783673"/>
                  </a:lnTo>
                  <a:lnTo>
                    <a:pt x="92640" y="781212"/>
                  </a:lnTo>
                  <a:close/>
                </a:path>
                <a:path w="1915160" h="793750">
                  <a:moveTo>
                    <a:pt x="179629" y="782436"/>
                  </a:moveTo>
                  <a:lnTo>
                    <a:pt x="136752" y="782436"/>
                  </a:lnTo>
                  <a:lnTo>
                    <a:pt x="137210" y="783673"/>
                  </a:lnTo>
                  <a:lnTo>
                    <a:pt x="171825" y="783673"/>
                  </a:lnTo>
                  <a:lnTo>
                    <a:pt x="179629" y="782436"/>
                  </a:lnTo>
                  <a:close/>
                </a:path>
                <a:path w="1915160" h="793750">
                  <a:moveTo>
                    <a:pt x="372116" y="782436"/>
                  </a:moveTo>
                  <a:lnTo>
                    <a:pt x="238449" y="782436"/>
                  </a:lnTo>
                  <a:lnTo>
                    <a:pt x="240805" y="783673"/>
                  </a:lnTo>
                  <a:lnTo>
                    <a:pt x="371698" y="783673"/>
                  </a:lnTo>
                  <a:lnTo>
                    <a:pt x="372116" y="782436"/>
                  </a:lnTo>
                  <a:close/>
                </a:path>
                <a:path w="1915160" h="793750">
                  <a:moveTo>
                    <a:pt x="1208168" y="782436"/>
                  </a:moveTo>
                  <a:lnTo>
                    <a:pt x="507944" y="782436"/>
                  </a:lnTo>
                  <a:lnTo>
                    <a:pt x="504595" y="783673"/>
                  </a:lnTo>
                  <a:lnTo>
                    <a:pt x="1209052" y="783673"/>
                  </a:lnTo>
                  <a:lnTo>
                    <a:pt x="1208168" y="782436"/>
                  </a:lnTo>
                  <a:close/>
                </a:path>
                <a:path w="1915160" h="793750">
                  <a:moveTo>
                    <a:pt x="1446249" y="781212"/>
                  </a:moveTo>
                  <a:lnTo>
                    <a:pt x="1445580" y="781212"/>
                  </a:lnTo>
                  <a:lnTo>
                    <a:pt x="1438755" y="783673"/>
                  </a:lnTo>
                  <a:lnTo>
                    <a:pt x="1488686" y="783673"/>
                  </a:lnTo>
                  <a:lnTo>
                    <a:pt x="1476215" y="782436"/>
                  </a:lnTo>
                  <a:lnTo>
                    <a:pt x="1451063" y="782436"/>
                  </a:lnTo>
                  <a:lnTo>
                    <a:pt x="1446249" y="781212"/>
                  </a:lnTo>
                  <a:close/>
                </a:path>
                <a:path w="1915160" h="793750">
                  <a:moveTo>
                    <a:pt x="1499128" y="782436"/>
                  </a:moveTo>
                  <a:lnTo>
                    <a:pt x="1491383" y="782436"/>
                  </a:lnTo>
                  <a:lnTo>
                    <a:pt x="1487587" y="783673"/>
                  </a:lnTo>
                  <a:lnTo>
                    <a:pt x="1495407" y="783673"/>
                  </a:lnTo>
                  <a:lnTo>
                    <a:pt x="1499128" y="782436"/>
                  </a:lnTo>
                  <a:close/>
                </a:path>
                <a:path w="1915160" h="793750">
                  <a:moveTo>
                    <a:pt x="1587730" y="782436"/>
                  </a:moveTo>
                  <a:lnTo>
                    <a:pt x="1577180" y="782436"/>
                  </a:lnTo>
                  <a:lnTo>
                    <a:pt x="1577118" y="783673"/>
                  </a:lnTo>
                  <a:lnTo>
                    <a:pt x="1594028" y="783673"/>
                  </a:lnTo>
                  <a:lnTo>
                    <a:pt x="1587730" y="782436"/>
                  </a:lnTo>
                  <a:close/>
                </a:path>
                <a:path w="1915160" h="793750">
                  <a:moveTo>
                    <a:pt x="1709994" y="782436"/>
                  </a:moveTo>
                  <a:lnTo>
                    <a:pt x="1670215" y="782436"/>
                  </a:lnTo>
                  <a:lnTo>
                    <a:pt x="1676950" y="783673"/>
                  </a:lnTo>
                  <a:lnTo>
                    <a:pt x="1714372" y="783673"/>
                  </a:lnTo>
                  <a:lnTo>
                    <a:pt x="1709994" y="782436"/>
                  </a:lnTo>
                  <a:close/>
                </a:path>
                <a:path w="1915160" h="793750">
                  <a:moveTo>
                    <a:pt x="1754466" y="782436"/>
                  </a:moveTo>
                  <a:lnTo>
                    <a:pt x="1722643" y="782436"/>
                  </a:lnTo>
                  <a:lnTo>
                    <a:pt x="1721924" y="783673"/>
                  </a:lnTo>
                  <a:lnTo>
                    <a:pt x="1750748" y="783673"/>
                  </a:lnTo>
                  <a:lnTo>
                    <a:pt x="1754466" y="782436"/>
                  </a:lnTo>
                  <a:close/>
                </a:path>
                <a:path w="1915160" h="793750">
                  <a:moveTo>
                    <a:pt x="1771869" y="782436"/>
                  </a:moveTo>
                  <a:lnTo>
                    <a:pt x="1771228" y="782436"/>
                  </a:lnTo>
                  <a:lnTo>
                    <a:pt x="1763860" y="783673"/>
                  </a:lnTo>
                  <a:lnTo>
                    <a:pt x="1771294" y="783673"/>
                  </a:lnTo>
                  <a:lnTo>
                    <a:pt x="1771869" y="782436"/>
                  </a:lnTo>
                  <a:close/>
                </a:path>
                <a:path w="1915160" h="793750">
                  <a:moveTo>
                    <a:pt x="20000" y="779780"/>
                  </a:moveTo>
                  <a:lnTo>
                    <a:pt x="15113" y="779780"/>
                  </a:lnTo>
                  <a:lnTo>
                    <a:pt x="12039" y="781212"/>
                  </a:lnTo>
                  <a:lnTo>
                    <a:pt x="10294" y="781212"/>
                  </a:lnTo>
                  <a:lnTo>
                    <a:pt x="10050" y="782189"/>
                  </a:lnTo>
                  <a:lnTo>
                    <a:pt x="9989" y="782436"/>
                  </a:lnTo>
                  <a:lnTo>
                    <a:pt x="14499" y="782436"/>
                  </a:lnTo>
                  <a:lnTo>
                    <a:pt x="20000" y="779780"/>
                  </a:lnTo>
                  <a:close/>
                </a:path>
                <a:path w="1915160" h="793750">
                  <a:moveTo>
                    <a:pt x="25359" y="781212"/>
                  </a:moveTo>
                  <a:lnTo>
                    <a:pt x="24352" y="781212"/>
                  </a:lnTo>
                  <a:lnTo>
                    <a:pt x="13727" y="782436"/>
                  </a:lnTo>
                  <a:lnTo>
                    <a:pt x="22346" y="782436"/>
                  </a:lnTo>
                  <a:lnTo>
                    <a:pt x="25359" y="781212"/>
                  </a:lnTo>
                  <a:close/>
                </a:path>
                <a:path w="1915160" h="793750">
                  <a:moveTo>
                    <a:pt x="56852" y="781212"/>
                  </a:moveTo>
                  <a:lnTo>
                    <a:pt x="34771" y="781212"/>
                  </a:lnTo>
                  <a:lnTo>
                    <a:pt x="43429" y="782436"/>
                  </a:lnTo>
                  <a:lnTo>
                    <a:pt x="59236" y="782436"/>
                  </a:lnTo>
                  <a:lnTo>
                    <a:pt x="56852" y="781212"/>
                  </a:lnTo>
                  <a:close/>
                </a:path>
                <a:path w="1915160" h="793750">
                  <a:moveTo>
                    <a:pt x="77122" y="781212"/>
                  </a:moveTo>
                  <a:lnTo>
                    <a:pt x="67635" y="781212"/>
                  </a:lnTo>
                  <a:lnTo>
                    <a:pt x="66039" y="782436"/>
                  </a:lnTo>
                  <a:lnTo>
                    <a:pt x="76035" y="782436"/>
                  </a:lnTo>
                  <a:lnTo>
                    <a:pt x="77122" y="781212"/>
                  </a:lnTo>
                  <a:close/>
                </a:path>
                <a:path w="1915160" h="793750">
                  <a:moveTo>
                    <a:pt x="153164" y="781212"/>
                  </a:moveTo>
                  <a:lnTo>
                    <a:pt x="130921" y="781212"/>
                  </a:lnTo>
                  <a:lnTo>
                    <a:pt x="130039" y="782436"/>
                  </a:lnTo>
                  <a:lnTo>
                    <a:pt x="153902" y="782436"/>
                  </a:lnTo>
                  <a:lnTo>
                    <a:pt x="153164" y="781212"/>
                  </a:lnTo>
                  <a:close/>
                </a:path>
                <a:path w="1915160" h="793750">
                  <a:moveTo>
                    <a:pt x="225763" y="781212"/>
                  </a:moveTo>
                  <a:lnTo>
                    <a:pt x="163252" y="781212"/>
                  </a:lnTo>
                  <a:lnTo>
                    <a:pt x="152839" y="782436"/>
                  </a:lnTo>
                  <a:lnTo>
                    <a:pt x="228588" y="782436"/>
                  </a:lnTo>
                  <a:lnTo>
                    <a:pt x="225763" y="781212"/>
                  </a:lnTo>
                  <a:close/>
                </a:path>
                <a:path w="1915160" h="793750">
                  <a:moveTo>
                    <a:pt x="331494" y="781212"/>
                  </a:moveTo>
                  <a:lnTo>
                    <a:pt x="243189" y="781212"/>
                  </a:lnTo>
                  <a:lnTo>
                    <a:pt x="237703" y="782436"/>
                  </a:lnTo>
                  <a:lnTo>
                    <a:pt x="333082" y="782436"/>
                  </a:lnTo>
                  <a:lnTo>
                    <a:pt x="333803" y="782189"/>
                  </a:lnTo>
                  <a:lnTo>
                    <a:pt x="331494" y="781212"/>
                  </a:lnTo>
                  <a:close/>
                </a:path>
                <a:path w="1915160" h="793750">
                  <a:moveTo>
                    <a:pt x="333803" y="782189"/>
                  </a:moveTo>
                  <a:lnTo>
                    <a:pt x="333082" y="782436"/>
                  </a:lnTo>
                  <a:lnTo>
                    <a:pt x="334387" y="782436"/>
                  </a:lnTo>
                  <a:lnTo>
                    <a:pt x="333803" y="782189"/>
                  </a:lnTo>
                  <a:close/>
                </a:path>
                <a:path w="1915160" h="793750">
                  <a:moveTo>
                    <a:pt x="390759" y="781212"/>
                  </a:moveTo>
                  <a:lnTo>
                    <a:pt x="336657" y="781212"/>
                  </a:lnTo>
                  <a:lnTo>
                    <a:pt x="333803" y="782189"/>
                  </a:lnTo>
                  <a:lnTo>
                    <a:pt x="334387" y="782436"/>
                  </a:lnTo>
                  <a:lnTo>
                    <a:pt x="374200" y="782436"/>
                  </a:lnTo>
                  <a:lnTo>
                    <a:pt x="390759" y="781212"/>
                  </a:lnTo>
                  <a:close/>
                </a:path>
                <a:path w="1915160" h="793750">
                  <a:moveTo>
                    <a:pt x="484681" y="781212"/>
                  </a:moveTo>
                  <a:lnTo>
                    <a:pt x="393311" y="781212"/>
                  </a:lnTo>
                  <a:lnTo>
                    <a:pt x="396039" y="782436"/>
                  </a:lnTo>
                  <a:lnTo>
                    <a:pt x="484313" y="782436"/>
                  </a:lnTo>
                  <a:lnTo>
                    <a:pt x="484681" y="781212"/>
                  </a:lnTo>
                  <a:close/>
                </a:path>
                <a:path w="1915160" h="793750">
                  <a:moveTo>
                    <a:pt x="499660" y="781212"/>
                  </a:moveTo>
                  <a:lnTo>
                    <a:pt x="482734" y="782436"/>
                  </a:lnTo>
                  <a:lnTo>
                    <a:pt x="502352" y="782436"/>
                  </a:lnTo>
                  <a:lnTo>
                    <a:pt x="499660" y="781212"/>
                  </a:lnTo>
                  <a:close/>
                </a:path>
                <a:path w="1915160" h="793750">
                  <a:moveTo>
                    <a:pt x="508840" y="781212"/>
                  </a:moveTo>
                  <a:lnTo>
                    <a:pt x="502086" y="781212"/>
                  </a:lnTo>
                  <a:lnTo>
                    <a:pt x="503495" y="782436"/>
                  </a:lnTo>
                  <a:lnTo>
                    <a:pt x="510464" y="782436"/>
                  </a:lnTo>
                  <a:lnTo>
                    <a:pt x="508840" y="781212"/>
                  </a:lnTo>
                  <a:close/>
                </a:path>
                <a:path w="1915160" h="793750">
                  <a:moveTo>
                    <a:pt x="552370" y="781212"/>
                  </a:moveTo>
                  <a:lnTo>
                    <a:pt x="538249" y="781212"/>
                  </a:lnTo>
                  <a:lnTo>
                    <a:pt x="527651" y="782436"/>
                  </a:lnTo>
                  <a:lnTo>
                    <a:pt x="563277" y="782436"/>
                  </a:lnTo>
                  <a:lnTo>
                    <a:pt x="552370" y="781212"/>
                  </a:lnTo>
                  <a:close/>
                </a:path>
                <a:path w="1915160" h="793750">
                  <a:moveTo>
                    <a:pt x="645119" y="781212"/>
                  </a:moveTo>
                  <a:lnTo>
                    <a:pt x="557407" y="781212"/>
                  </a:lnTo>
                  <a:lnTo>
                    <a:pt x="562746" y="782436"/>
                  </a:lnTo>
                  <a:lnTo>
                    <a:pt x="651963" y="782436"/>
                  </a:lnTo>
                  <a:lnTo>
                    <a:pt x="645119" y="781212"/>
                  </a:lnTo>
                  <a:close/>
                </a:path>
                <a:path w="1915160" h="793750">
                  <a:moveTo>
                    <a:pt x="1435742" y="781212"/>
                  </a:moveTo>
                  <a:lnTo>
                    <a:pt x="658385" y="781212"/>
                  </a:lnTo>
                  <a:lnTo>
                    <a:pt x="650564" y="782436"/>
                  </a:lnTo>
                  <a:lnTo>
                    <a:pt x="1436255" y="782436"/>
                  </a:lnTo>
                  <a:lnTo>
                    <a:pt x="1435742" y="781212"/>
                  </a:lnTo>
                  <a:close/>
                </a:path>
                <a:path w="1915160" h="793750">
                  <a:moveTo>
                    <a:pt x="1518457" y="778559"/>
                  </a:moveTo>
                  <a:lnTo>
                    <a:pt x="1437323" y="778559"/>
                  </a:lnTo>
                  <a:lnTo>
                    <a:pt x="1449244" y="779780"/>
                  </a:lnTo>
                  <a:lnTo>
                    <a:pt x="1450666" y="782436"/>
                  </a:lnTo>
                  <a:lnTo>
                    <a:pt x="1523956" y="782436"/>
                  </a:lnTo>
                  <a:lnTo>
                    <a:pt x="1522477" y="781212"/>
                  </a:lnTo>
                  <a:lnTo>
                    <a:pt x="1520322" y="781212"/>
                  </a:lnTo>
                  <a:lnTo>
                    <a:pt x="1512636" y="779780"/>
                  </a:lnTo>
                  <a:lnTo>
                    <a:pt x="1518457" y="778559"/>
                  </a:lnTo>
                  <a:close/>
                </a:path>
                <a:path w="1915160" h="793750">
                  <a:moveTo>
                    <a:pt x="1554084" y="781212"/>
                  </a:moveTo>
                  <a:lnTo>
                    <a:pt x="1536577" y="781212"/>
                  </a:lnTo>
                  <a:lnTo>
                    <a:pt x="1533029" y="782436"/>
                  </a:lnTo>
                  <a:lnTo>
                    <a:pt x="1558147" y="782436"/>
                  </a:lnTo>
                  <a:lnTo>
                    <a:pt x="1554084" y="781212"/>
                  </a:lnTo>
                  <a:close/>
                </a:path>
                <a:path w="1915160" h="793750">
                  <a:moveTo>
                    <a:pt x="1566443" y="781212"/>
                  </a:moveTo>
                  <a:lnTo>
                    <a:pt x="1555267" y="781212"/>
                  </a:lnTo>
                  <a:lnTo>
                    <a:pt x="1568274" y="782436"/>
                  </a:lnTo>
                  <a:lnTo>
                    <a:pt x="1567096" y="782436"/>
                  </a:lnTo>
                  <a:lnTo>
                    <a:pt x="1566443" y="781212"/>
                  </a:lnTo>
                  <a:close/>
                </a:path>
                <a:path w="1915160" h="793750">
                  <a:moveTo>
                    <a:pt x="1644248" y="781212"/>
                  </a:moveTo>
                  <a:lnTo>
                    <a:pt x="1571802" y="781212"/>
                  </a:lnTo>
                  <a:lnTo>
                    <a:pt x="1572006" y="782189"/>
                  </a:lnTo>
                  <a:lnTo>
                    <a:pt x="1572058" y="782436"/>
                  </a:lnTo>
                  <a:lnTo>
                    <a:pt x="1639896" y="782436"/>
                  </a:lnTo>
                  <a:lnTo>
                    <a:pt x="1644248" y="781212"/>
                  </a:lnTo>
                  <a:close/>
                </a:path>
                <a:path w="1915160" h="793750">
                  <a:moveTo>
                    <a:pt x="1712537" y="781212"/>
                  </a:moveTo>
                  <a:lnTo>
                    <a:pt x="1665408" y="781212"/>
                  </a:lnTo>
                  <a:lnTo>
                    <a:pt x="1669597" y="782436"/>
                  </a:lnTo>
                  <a:lnTo>
                    <a:pt x="1716623" y="782436"/>
                  </a:lnTo>
                  <a:lnTo>
                    <a:pt x="1712537" y="781212"/>
                  </a:lnTo>
                  <a:close/>
                </a:path>
                <a:path w="1915160" h="793750">
                  <a:moveTo>
                    <a:pt x="1753511" y="781212"/>
                  </a:moveTo>
                  <a:lnTo>
                    <a:pt x="1746049" y="781212"/>
                  </a:lnTo>
                  <a:lnTo>
                    <a:pt x="1746423" y="782189"/>
                  </a:lnTo>
                  <a:lnTo>
                    <a:pt x="1746518" y="782436"/>
                  </a:lnTo>
                  <a:lnTo>
                    <a:pt x="1750893" y="782436"/>
                  </a:lnTo>
                  <a:lnTo>
                    <a:pt x="1753511" y="781212"/>
                  </a:lnTo>
                  <a:close/>
                </a:path>
                <a:path w="1915160" h="793750">
                  <a:moveTo>
                    <a:pt x="1774234" y="781212"/>
                  </a:moveTo>
                  <a:lnTo>
                    <a:pt x="1769502" y="781212"/>
                  </a:lnTo>
                  <a:lnTo>
                    <a:pt x="1768416" y="782436"/>
                  </a:lnTo>
                  <a:lnTo>
                    <a:pt x="1767917" y="782436"/>
                  </a:lnTo>
                  <a:lnTo>
                    <a:pt x="1774234" y="781212"/>
                  </a:lnTo>
                  <a:close/>
                </a:path>
                <a:path w="1915160" h="793750">
                  <a:moveTo>
                    <a:pt x="1803190" y="781212"/>
                  </a:moveTo>
                  <a:lnTo>
                    <a:pt x="1794643" y="781212"/>
                  </a:lnTo>
                  <a:lnTo>
                    <a:pt x="1797758" y="782436"/>
                  </a:lnTo>
                  <a:lnTo>
                    <a:pt x="1796857" y="782436"/>
                  </a:lnTo>
                  <a:lnTo>
                    <a:pt x="1803190" y="781212"/>
                  </a:lnTo>
                  <a:close/>
                </a:path>
                <a:path w="1915160" h="793750">
                  <a:moveTo>
                    <a:pt x="65130" y="778559"/>
                  </a:moveTo>
                  <a:lnTo>
                    <a:pt x="46319" y="778559"/>
                  </a:lnTo>
                  <a:lnTo>
                    <a:pt x="35713" y="779780"/>
                  </a:lnTo>
                  <a:lnTo>
                    <a:pt x="33359" y="781212"/>
                  </a:lnTo>
                  <a:lnTo>
                    <a:pt x="54623" y="781212"/>
                  </a:lnTo>
                  <a:lnTo>
                    <a:pt x="44570" y="779780"/>
                  </a:lnTo>
                  <a:lnTo>
                    <a:pt x="58292" y="779780"/>
                  </a:lnTo>
                  <a:lnTo>
                    <a:pt x="65130" y="778559"/>
                  </a:lnTo>
                  <a:close/>
                </a:path>
                <a:path w="1915160" h="793750">
                  <a:moveTo>
                    <a:pt x="79839" y="778559"/>
                  </a:moveTo>
                  <a:lnTo>
                    <a:pt x="79498" y="778559"/>
                  </a:lnTo>
                  <a:lnTo>
                    <a:pt x="77958" y="779780"/>
                  </a:lnTo>
                  <a:lnTo>
                    <a:pt x="66555" y="781212"/>
                  </a:lnTo>
                  <a:lnTo>
                    <a:pt x="77447" y="781212"/>
                  </a:lnTo>
                  <a:lnTo>
                    <a:pt x="78933" y="779780"/>
                  </a:lnTo>
                  <a:lnTo>
                    <a:pt x="86617" y="779780"/>
                  </a:lnTo>
                  <a:lnTo>
                    <a:pt x="79839" y="778559"/>
                  </a:lnTo>
                  <a:close/>
                </a:path>
                <a:path w="1915160" h="793750">
                  <a:moveTo>
                    <a:pt x="92734" y="779780"/>
                  </a:moveTo>
                  <a:lnTo>
                    <a:pt x="89031" y="779780"/>
                  </a:lnTo>
                  <a:lnTo>
                    <a:pt x="76158" y="781212"/>
                  </a:lnTo>
                  <a:lnTo>
                    <a:pt x="91564" y="781212"/>
                  </a:lnTo>
                  <a:lnTo>
                    <a:pt x="92734" y="779780"/>
                  </a:lnTo>
                  <a:close/>
                </a:path>
                <a:path w="1915160" h="793750">
                  <a:moveTo>
                    <a:pt x="117282" y="779780"/>
                  </a:moveTo>
                  <a:lnTo>
                    <a:pt x="101423" y="779780"/>
                  </a:lnTo>
                  <a:lnTo>
                    <a:pt x="101747" y="781212"/>
                  </a:lnTo>
                  <a:lnTo>
                    <a:pt x="120160" y="781212"/>
                  </a:lnTo>
                  <a:lnTo>
                    <a:pt x="117282" y="779780"/>
                  </a:lnTo>
                  <a:close/>
                </a:path>
                <a:path w="1915160" h="793750">
                  <a:moveTo>
                    <a:pt x="200760" y="778559"/>
                  </a:moveTo>
                  <a:lnTo>
                    <a:pt x="200205" y="778559"/>
                  </a:lnTo>
                  <a:lnTo>
                    <a:pt x="185835" y="779780"/>
                  </a:lnTo>
                  <a:lnTo>
                    <a:pt x="173098" y="781212"/>
                  </a:lnTo>
                  <a:lnTo>
                    <a:pt x="189449" y="781212"/>
                  </a:lnTo>
                  <a:lnTo>
                    <a:pt x="187135" y="779780"/>
                  </a:lnTo>
                  <a:lnTo>
                    <a:pt x="199955" y="779780"/>
                  </a:lnTo>
                  <a:lnTo>
                    <a:pt x="200760" y="778559"/>
                  </a:lnTo>
                  <a:close/>
                </a:path>
                <a:path w="1915160" h="793750">
                  <a:moveTo>
                    <a:pt x="221493" y="779780"/>
                  </a:moveTo>
                  <a:lnTo>
                    <a:pt x="207171" y="779780"/>
                  </a:lnTo>
                  <a:lnTo>
                    <a:pt x="199600" y="781212"/>
                  </a:lnTo>
                  <a:lnTo>
                    <a:pt x="215690" y="781212"/>
                  </a:lnTo>
                  <a:lnTo>
                    <a:pt x="221493" y="779780"/>
                  </a:lnTo>
                  <a:close/>
                </a:path>
                <a:path w="1915160" h="793750">
                  <a:moveTo>
                    <a:pt x="265842" y="777400"/>
                  </a:moveTo>
                  <a:lnTo>
                    <a:pt x="256654" y="777400"/>
                  </a:lnTo>
                  <a:lnTo>
                    <a:pt x="251051" y="778559"/>
                  </a:lnTo>
                  <a:lnTo>
                    <a:pt x="250869" y="778559"/>
                  </a:lnTo>
                  <a:lnTo>
                    <a:pt x="240520" y="779780"/>
                  </a:lnTo>
                  <a:lnTo>
                    <a:pt x="228371" y="779780"/>
                  </a:lnTo>
                  <a:lnTo>
                    <a:pt x="229055" y="781212"/>
                  </a:lnTo>
                  <a:lnTo>
                    <a:pt x="231211" y="781212"/>
                  </a:lnTo>
                  <a:lnTo>
                    <a:pt x="244967" y="779780"/>
                  </a:lnTo>
                  <a:lnTo>
                    <a:pt x="254955" y="778559"/>
                  </a:lnTo>
                  <a:lnTo>
                    <a:pt x="265842" y="777400"/>
                  </a:lnTo>
                  <a:close/>
                </a:path>
                <a:path w="1915160" h="793750">
                  <a:moveTo>
                    <a:pt x="248216" y="779780"/>
                  </a:moveTo>
                  <a:lnTo>
                    <a:pt x="250071" y="781212"/>
                  </a:lnTo>
                  <a:lnTo>
                    <a:pt x="270745" y="781212"/>
                  </a:lnTo>
                  <a:lnTo>
                    <a:pt x="248216" y="779780"/>
                  </a:lnTo>
                  <a:close/>
                </a:path>
                <a:path w="1915160" h="793750">
                  <a:moveTo>
                    <a:pt x="325256" y="779780"/>
                  </a:moveTo>
                  <a:lnTo>
                    <a:pt x="285678" y="779780"/>
                  </a:lnTo>
                  <a:lnTo>
                    <a:pt x="265965" y="781212"/>
                  </a:lnTo>
                  <a:lnTo>
                    <a:pt x="319491" y="781212"/>
                  </a:lnTo>
                  <a:lnTo>
                    <a:pt x="325256" y="779780"/>
                  </a:lnTo>
                  <a:close/>
                </a:path>
                <a:path w="1915160" h="793750">
                  <a:moveTo>
                    <a:pt x="302790" y="777400"/>
                  </a:moveTo>
                  <a:lnTo>
                    <a:pt x="302656" y="777400"/>
                  </a:lnTo>
                  <a:lnTo>
                    <a:pt x="298116" y="779780"/>
                  </a:lnTo>
                  <a:lnTo>
                    <a:pt x="325256" y="779780"/>
                  </a:lnTo>
                  <a:lnTo>
                    <a:pt x="329747" y="781212"/>
                  </a:lnTo>
                  <a:lnTo>
                    <a:pt x="327278" y="781212"/>
                  </a:lnTo>
                  <a:lnTo>
                    <a:pt x="344605" y="779780"/>
                  </a:lnTo>
                  <a:lnTo>
                    <a:pt x="340715" y="778559"/>
                  </a:lnTo>
                  <a:lnTo>
                    <a:pt x="301544" y="778559"/>
                  </a:lnTo>
                  <a:lnTo>
                    <a:pt x="302790" y="777400"/>
                  </a:lnTo>
                  <a:close/>
                </a:path>
                <a:path w="1915160" h="793750">
                  <a:moveTo>
                    <a:pt x="352273" y="779780"/>
                  </a:moveTo>
                  <a:lnTo>
                    <a:pt x="342296" y="781212"/>
                  </a:lnTo>
                  <a:lnTo>
                    <a:pt x="365089" y="781212"/>
                  </a:lnTo>
                  <a:lnTo>
                    <a:pt x="352273" y="779780"/>
                  </a:lnTo>
                  <a:close/>
                </a:path>
                <a:path w="1915160" h="793750">
                  <a:moveTo>
                    <a:pt x="375229" y="777400"/>
                  </a:moveTo>
                  <a:lnTo>
                    <a:pt x="371382" y="777400"/>
                  </a:lnTo>
                  <a:lnTo>
                    <a:pt x="367040" y="778559"/>
                  </a:lnTo>
                  <a:lnTo>
                    <a:pt x="362769" y="779780"/>
                  </a:lnTo>
                  <a:lnTo>
                    <a:pt x="363750" y="781212"/>
                  </a:lnTo>
                  <a:lnTo>
                    <a:pt x="422725" y="781212"/>
                  </a:lnTo>
                  <a:lnTo>
                    <a:pt x="415935" y="779780"/>
                  </a:lnTo>
                  <a:lnTo>
                    <a:pt x="375219" y="779780"/>
                  </a:lnTo>
                  <a:lnTo>
                    <a:pt x="373412" y="778559"/>
                  </a:lnTo>
                  <a:lnTo>
                    <a:pt x="373253" y="778559"/>
                  </a:lnTo>
                  <a:lnTo>
                    <a:pt x="375229" y="777400"/>
                  </a:lnTo>
                  <a:close/>
                </a:path>
                <a:path w="1915160" h="793750">
                  <a:moveTo>
                    <a:pt x="467136" y="777400"/>
                  </a:moveTo>
                  <a:lnTo>
                    <a:pt x="441199" y="777400"/>
                  </a:lnTo>
                  <a:lnTo>
                    <a:pt x="434386" y="779780"/>
                  </a:lnTo>
                  <a:lnTo>
                    <a:pt x="420370" y="781212"/>
                  </a:lnTo>
                  <a:lnTo>
                    <a:pt x="466545" y="781212"/>
                  </a:lnTo>
                  <a:lnTo>
                    <a:pt x="463903" y="779780"/>
                  </a:lnTo>
                  <a:lnTo>
                    <a:pt x="451642" y="779780"/>
                  </a:lnTo>
                  <a:lnTo>
                    <a:pt x="453557" y="778559"/>
                  </a:lnTo>
                  <a:lnTo>
                    <a:pt x="465333" y="778559"/>
                  </a:lnTo>
                  <a:lnTo>
                    <a:pt x="467136" y="777400"/>
                  </a:lnTo>
                  <a:close/>
                </a:path>
                <a:path w="1915160" h="793750">
                  <a:moveTo>
                    <a:pt x="476200" y="779780"/>
                  </a:moveTo>
                  <a:lnTo>
                    <a:pt x="464976" y="781212"/>
                  </a:lnTo>
                  <a:lnTo>
                    <a:pt x="475451" y="781212"/>
                  </a:lnTo>
                  <a:lnTo>
                    <a:pt x="476200" y="779780"/>
                  </a:lnTo>
                  <a:close/>
                </a:path>
                <a:path w="1915160" h="793750">
                  <a:moveTo>
                    <a:pt x="547330" y="778559"/>
                  </a:moveTo>
                  <a:lnTo>
                    <a:pt x="539439" y="778559"/>
                  </a:lnTo>
                  <a:lnTo>
                    <a:pt x="538260" y="779780"/>
                  </a:lnTo>
                  <a:lnTo>
                    <a:pt x="533603" y="779780"/>
                  </a:lnTo>
                  <a:lnTo>
                    <a:pt x="533330" y="781212"/>
                  </a:lnTo>
                  <a:lnTo>
                    <a:pt x="532023" y="781212"/>
                  </a:lnTo>
                  <a:lnTo>
                    <a:pt x="543850" y="779780"/>
                  </a:lnTo>
                  <a:lnTo>
                    <a:pt x="547330" y="778559"/>
                  </a:lnTo>
                  <a:close/>
                </a:path>
                <a:path w="1915160" h="793750">
                  <a:moveTo>
                    <a:pt x="583399" y="777400"/>
                  </a:moveTo>
                  <a:lnTo>
                    <a:pt x="581746" y="777400"/>
                  </a:lnTo>
                  <a:lnTo>
                    <a:pt x="570643" y="778559"/>
                  </a:lnTo>
                  <a:lnTo>
                    <a:pt x="560906" y="779780"/>
                  </a:lnTo>
                  <a:lnTo>
                    <a:pt x="556164" y="781212"/>
                  </a:lnTo>
                  <a:lnTo>
                    <a:pt x="645374" y="781212"/>
                  </a:lnTo>
                  <a:lnTo>
                    <a:pt x="635116" y="779780"/>
                  </a:lnTo>
                  <a:lnTo>
                    <a:pt x="1003711" y="779780"/>
                  </a:lnTo>
                  <a:lnTo>
                    <a:pt x="996416" y="778559"/>
                  </a:lnTo>
                  <a:lnTo>
                    <a:pt x="584113" y="778559"/>
                  </a:lnTo>
                  <a:lnTo>
                    <a:pt x="583399" y="777400"/>
                  </a:lnTo>
                  <a:close/>
                </a:path>
                <a:path w="1915160" h="793750">
                  <a:moveTo>
                    <a:pt x="1442135" y="779780"/>
                  </a:moveTo>
                  <a:lnTo>
                    <a:pt x="639846" y="779780"/>
                  </a:lnTo>
                  <a:lnTo>
                    <a:pt x="650707" y="781212"/>
                  </a:lnTo>
                  <a:lnTo>
                    <a:pt x="1446056" y="781212"/>
                  </a:lnTo>
                  <a:lnTo>
                    <a:pt x="1442135" y="779780"/>
                  </a:lnTo>
                  <a:close/>
                </a:path>
                <a:path w="1915160" h="793750">
                  <a:moveTo>
                    <a:pt x="37609" y="778559"/>
                  </a:moveTo>
                  <a:lnTo>
                    <a:pt x="13967" y="778559"/>
                  </a:lnTo>
                  <a:lnTo>
                    <a:pt x="15780" y="779780"/>
                  </a:lnTo>
                  <a:lnTo>
                    <a:pt x="35142" y="779780"/>
                  </a:lnTo>
                  <a:lnTo>
                    <a:pt x="37609" y="778559"/>
                  </a:lnTo>
                  <a:close/>
                </a:path>
                <a:path w="1915160" h="793750">
                  <a:moveTo>
                    <a:pt x="103355" y="778559"/>
                  </a:moveTo>
                  <a:lnTo>
                    <a:pt x="96124" y="778559"/>
                  </a:lnTo>
                  <a:lnTo>
                    <a:pt x="95604" y="779780"/>
                  </a:lnTo>
                  <a:lnTo>
                    <a:pt x="108764" y="779780"/>
                  </a:lnTo>
                  <a:lnTo>
                    <a:pt x="103355" y="778559"/>
                  </a:lnTo>
                  <a:close/>
                </a:path>
                <a:path w="1915160" h="793750">
                  <a:moveTo>
                    <a:pt x="149314" y="775970"/>
                  </a:moveTo>
                  <a:lnTo>
                    <a:pt x="125311" y="775970"/>
                  </a:lnTo>
                  <a:lnTo>
                    <a:pt x="145718" y="777400"/>
                  </a:lnTo>
                  <a:lnTo>
                    <a:pt x="143781" y="777400"/>
                  </a:lnTo>
                  <a:lnTo>
                    <a:pt x="146313" y="778559"/>
                  </a:lnTo>
                  <a:lnTo>
                    <a:pt x="147710" y="779780"/>
                  </a:lnTo>
                  <a:lnTo>
                    <a:pt x="161686" y="779780"/>
                  </a:lnTo>
                  <a:lnTo>
                    <a:pt x="162246" y="778559"/>
                  </a:lnTo>
                  <a:lnTo>
                    <a:pt x="147053" y="778559"/>
                  </a:lnTo>
                  <a:lnTo>
                    <a:pt x="149314" y="775970"/>
                  </a:lnTo>
                  <a:close/>
                </a:path>
                <a:path w="1915160" h="793750">
                  <a:moveTo>
                    <a:pt x="185874" y="777400"/>
                  </a:moveTo>
                  <a:lnTo>
                    <a:pt x="177939" y="777400"/>
                  </a:lnTo>
                  <a:lnTo>
                    <a:pt x="176317" y="779780"/>
                  </a:lnTo>
                  <a:lnTo>
                    <a:pt x="188158" y="778559"/>
                  </a:lnTo>
                  <a:lnTo>
                    <a:pt x="188768" y="778559"/>
                  </a:lnTo>
                  <a:lnTo>
                    <a:pt x="185874" y="777400"/>
                  </a:lnTo>
                  <a:close/>
                </a:path>
                <a:path w="1915160" h="793750">
                  <a:moveTo>
                    <a:pt x="390576" y="777400"/>
                  </a:moveTo>
                  <a:lnTo>
                    <a:pt x="383601" y="777400"/>
                  </a:lnTo>
                  <a:lnTo>
                    <a:pt x="384996" y="778559"/>
                  </a:lnTo>
                  <a:lnTo>
                    <a:pt x="383637" y="779780"/>
                  </a:lnTo>
                  <a:lnTo>
                    <a:pt x="401129" y="779780"/>
                  </a:lnTo>
                  <a:lnTo>
                    <a:pt x="398696" y="778559"/>
                  </a:lnTo>
                  <a:lnTo>
                    <a:pt x="393932" y="778559"/>
                  </a:lnTo>
                  <a:lnTo>
                    <a:pt x="390576" y="777400"/>
                  </a:lnTo>
                  <a:close/>
                </a:path>
                <a:path w="1915160" h="793750">
                  <a:moveTo>
                    <a:pt x="462562" y="778559"/>
                  </a:moveTo>
                  <a:lnTo>
                    <a:pt x="462371" y="778559"/>
                  </a:lnTo>
                  <a:lnTo>
                    <a:pt x="468363" y="779780"/>
                  </a:lnTo>
                  <a:lnTo>
                    <a:pt x="470459" y="779465"/>
                  </a:lnTo>
                  <a:lnTo>
                    <a:pt x="462562" y="778559"/>
                  </a:lnTo>
                  <a:close/>
                </a:path>
                <a:path w="1915160" h="793750">
                  <a:moveTo>
                    <a:pt x="473432" y="779018"/>
                  </a:moveTo>
                  <a:lnTo>
                    <a:pt x="470459" y="779465"/>
                  </a:lnTo>
                  <a:lnTo>
                    <a:pt x="473205" y="779780"/>
                  </a:lnTo>
                  <a:lnTo>
                    <a:pt x="473432" y="779018"/>
                  </a:lnTo>
                  <a:close/>
                </a:path>
                <a:path w="1915160" h="793750">
                  <a:moveTo>
                    <a:pt x="491146" y="778559"/>
                  </a:moveTo>
                  <a:lnTo>
                    <a:pt x="485280" y="778559"/>
                  </a:lnTo>
                  <a:lnTo>
                    <a:pt x="490634" y="779780"/>
                  </a:lnTo>
                  <a:lnTo>
                    <a:pt x="491146" y="778559"/>
                  </a:lnTo>
                  <a:close/>
                </a:path>
                <a:path w="1915160" h="793750">
                  <a:moveTo>
                    <a:pt x="830298" y="773430"/>
                  </a:moveTo>
                  <a:lnTo>
                    <a:pt x="506148" y="773430"/>
                  </a:lnTo>
                  <a:lnTo>
                    <a:pt x="507334" y="774700"/>
                  </a:lnTo>
                  <a:lnTo>
                    <a:pt x="511149" y="775970"/>
                  </a:lnTo>
                  <a:lnTo>
                    <a:pt x="521968" y="775970"/>
                  </a:lnTo>
                  <a:lnTo>
                    <a:pt x="500736" y="778559"/>
                  </a:lnTo>
                  <a:lnTo>
                    <a:pt x="501111" y="778559"/>
                  </a:lnTo>
                  <a:lnTo>
                    <a:pt x="500040" y="779780"/>
                  </a:lnTo>
                  <a:lnTo>
                    <a:pt x="513886" y="779780"/>
                  </a:lnTo>
                  <a:lnTo>
                    <a:pt x="519292" y="778559"/>
                  </a:lnTo>
                  <a:lnTo>
                    <a:pt x="523557" y="777400"/>
                  </a:lnTo>
                  <a:lnTo>
                    <a:pt x="545718" y="777400"/>
                  </a:lnTo>
                  <a:lnTo>
                    <a:pt x="535463" y="775970"/>
                  </a:lnTo>
                  <a:lnTo>
                    <a:pt x="539710" y="774700"/>
                  </a:lnTo>
                  <a:lnTo>
                    <a:pt x="828288" y="774700"/>
                  </a:lnTo>
                  <a:lnTo>
                    <a:pt x="830298" y="773430"/>
                  </a:lnTo>
                  <a:close/>
                </a:path>
                <a:path w="1915160" h="793750">
                  <a:moveTo>
                    <a:pt x="1004013" y="778559"/>
                  </a:moveTo>
                  <a:lnTo>
                    <a:pt x="1003679" y="778559"/>
                  </a:lnTo>
                  <a:lnTo>
                    <a:pt x="1003711" y="779780"/>
                  </a:lnTo>
                  <a:lnTo>
                    <a:pt x="1012184" y="779780"/>
                  </a:lnTo>
                  <a:lnTo>
                    <a:pt x="1004013" y="778559"/>
                  </a:lnTo>
                  <a:close/>
                </a:path>
                <a:path w="1915160" h="793750">
                  <a:moveTo>
                    <a:pt x="1431639" y="778559"/>
                  </a:moveTo>
                  <a:lnTo>
                    <a:pt x="1013511" y="778559"/>
                  </a:lnTo>
                  <a:lnTo>
                    <a:pt x="1012184" y="779780"/>
                  </a:lnTo>
                  <a:lnTo>
                    <a:pt x="1424969" y="779780"/>
                  </a:lnTo>
                  <a:lnTo>
                    <a:pt x="1431639" y="778559"/>
                  </a:lnTo>
                  <a:close/>
                </a:path>
                <a:path w="1915160" h="793750">
                  <a:moveTo>
                    <a:pt x="500951" y="775970"/>
                  </a:moveTo>
                  <a:lnTo>
                    <a:pt x="474343" y="775970"/>
                  </a:lnTo>
                  <a:lnTo>
                    <a:pt x="473432" y="779018"/>
                  </a:lnTo>
                  <a:lnTo>
                    <a:pt x="476489" y="778559"/>
                  </a:lnTo>
                  <a:lnTo>
                    <a:pt x="481565" y="778559"/>
                  </a:lnTo>
                  <a:lnTo>
                    <a:pt x="482165" y="777400"/>
                  </a:lnTo>
                  <a:lnTo>
                    <a:pt x="498845" y="777400"/>
                  </a:lnTo>
                  <a:lnTo>
                    <a:pt x="500951" y="775970"/>
                  </a:lnTo>
                  <a:close/>
                </a:path>
                <a:path w="1915160" h="793750">
                  <a:moveTo>
                    <a:pt x="36314" y="777400"/>
                  </a:moveTo>
                  <a:lnTo>
                    <a:pt x="27631" y="777400"/>
                  </a:lnTo>
                  <a:lnTo>
                    <a:pt x="26689" y="778559"/>
                  </a:lnTo>
                  <a:lnTo>
                    <a:pt x="37773" y="778559"/>
                  </a:lnTo>
                  <a:lnTo>
                    <a:pt x="36314" y="777400"/>
                  </a:lnTo>
                  <a:close/>
                </a:path>
                <a:path w="1915160" h="793750">
                  <a:moveTo>
                    <a:pt x="51706" y="777400"/>
                  </a:moveTo>
                  <a:lnTo>
                    <a:pt x="51154" y="777400"/>
                  </a:lnTo>
                  <a:lnTo>
                    <a:pt x="46555" y="778559"/>
                  </a:lnTo>
                  <a:lnTo>
                    <a:pt x="51083" y="778559"/>
                  </a:lnTo>
                  <a:lnTo>
                    <a:pt x="51706" y="777400"/>
                  </a:lnTo>
                  <a:close/>
                </a:path>
                <a:path w="1915160" h="793750">
                  <a:moveTo>
                    <a:pt x="123823" y="777400"/>
                  </a:moveTo>
                  <a:lnTo>
                    <a:pt x="98603" y="777400"/>
                  </a:lnTo>
                  <a:lnTo>
                    <a:pt x="119159" y="778559"/>
                  </a:lnTo>
                  <a:lnTo>
                    <a:pt x="125049" y="778559"/>
                  </a:lnTo>
                  <a:lnTo>
                    <a:pt x="123823" y="777400"/>
                  </a:lnTo>
                  <a:close/>
                </a:path>
                <a:path w="1915160" h="793750">
                  <a:moveTo>
                    <a:pt x="162778" y="777400"/>
                  </a:moveTo>
                  <a:lnTo>
                    <a:pt x="160855" y="777400"/>
                  </a:lnTo>
                  <a:lnTo>
                    <a:pt x="146477" y="778559"/>
                  </a:lnTo>
                  <a:lnTo>
                    <a:pt x="162246" y="778559"/>
                  </a:lnTo>
                  <a:lnTo>
                    <a:pt x="162778" y="777400"/>
                  </a:lnTo>
                  <a:close/>
                </a:path>
                <a:path w="1915160" h="793750">
                  <a:moveTo>
                    <a:pt x="302656" y="777400"/>
                  </a:moveTo>
                  <a:lnTo>
                    <a:pt x="298639" y="778559"/>
                  </a:lnTo>
                  <a:lnTo>
                    <a:pt x="300444" y="778559"/>
                  </a:lnTo>
                  <a:lnTo>
                    <a:pt x="302656" y="777400"/>
                  </a:lnTo>
                  <a:close/>
                </a:path>
                <a:path w="1915160" h="793750">
                  <a:moveTo>
                    <a:pt x="344421" y="777400"/>
                  </a:moveTo>
                  <a:lnTo>
                    <a:pt x="302790" y="777400"/>
                  </a:lnTo>
                  <a:lnTo>
                    <a:pt x="301544" y="778559"/>
                  </a:lnTo>
                  <a:lnTo>
                    <a:pt x="340382" y="778559"/>
                  </a:lnTo>
                  <a:lnTo>
                    <a:pt x="344421" y="777400"/>
                  </a:lnTo>
                  <a:close/>
                </a:path>
                <a:path w="1915160" h="793750">
                  <a:moveTo>
                    <a:pt x="497503" y="777400"/>
                  </a:moveTo>
                  <a:lnTo>
                    <a:pt x="490588" y="777400"/>
                  </a:lnTo>
                  <a:lnTo>
                    <a:pt x="491281" y="778559"/>
                  </a:lnTo>
                  <a:lnTo>
                    <a:pt x="497503" y="777400"/>
                  </a:lnTo>
                  <a:close/>
                </a:path>
                <a:path w="1915160" h="793750">
                  <a:moveTo>
                    <a:pt x="544933" y="777400"/>
                  </a:moveTo>
                  <a:lnTo>
                    <a:pt x="534560" y="777400"/>
                  </a:lnTo>
                  <a:lnTo>
                    <a:pt x="533826" y="778559"/>
                  </a:lnTo>
                  <a:lnTo>
                    <a:pt x="547587" y="778559"/>
                  </a:lnTo>
                  <a:lnTo>
                    <a:pt x="544933" y="777400"/>
                  </a:lnTo>
                  <a:close/>
                </a:path>
                <a:path w="1915160" h="793750">
                  <a:moveTo>
                    <a:pt x="555391" y="777400"/>
                  </a:moveTo>
                  <a:lnTo>
                    <a:pt x="546648" y="777400"/>
                  </a:lnTo>
                  <a:lnTo>
                    <a:pt x="553733" y="778559"/>
                  </a:lnTo>
                  <a:lnTo>
                    <a:pt x="554295" y="778559"/>
                  </a:lnTo>
                  <a:lnTo>
                    <a:pt x="555391" y="777400"/>
                  </a:lnTo>
                  <a:close/>
                </a:path>
                <a:path w="1915160" h="793750">
                  <a:moveTo>
                    <a:pt x="806121" y="774700"/>
                  </a:moveTo>
                  <a:lnTo>
                    <a:pt x="557961" y="774700"/>
                  </a:lnTo>
                  <a:lnTo>
                    <a:pt x="564902" y="775970"/>
                  </a:lnTo>
                  <a:lnTo>
                    <a:pt x="558927" y="778559"/>
                  </a:lnTo>
                  <a:lnTo>
                    <a:pt x="563655" y="778559"/>
                  </a:lnTo>
                  <a:lnTo>
                    <a:pt x="563725" y="777400"/>
                  </a:lnTo>
                  <a:lnTo>
                    <a:pt x="568780" y="777400"/>
                  </a:lnTo>
                  <a:lnTo>
                    <a:pt x="569125" y="775970"/>
                  </a:lnTo>
                  <a:lnTo>
                    <a:pt x="806982" y="775970"/>
                  </a:lnTo>
                  <a:lnTo>
                    <a:pt x="806121" y="774700"/>
                  </a:lnTo>
                  <a:close/>
                </a:path>
                <a:path w="1915160" h="793750">
                  <a:moveTo>
                    <a:pt x="571271" y="777400"/>
                  </a:moveTo>
                  <a:lnTo>
                    <a:pt x="564933" y="777400"/>
                  </a:lnTo>
                  <a:lnTo>
                    <a:pt x="573557" y="778559"/>
                  </a:lnTo>
                  <a:lnTo>
                    <a:pt x="573271" y="778559"/>
                  </a:lnTo>
                  <a:lnTo>
                    <a:pt x="571271" y="777400"/>
                  </a:lnTo>
                  <a:close/>
                </a:path>
                <a:path w="1915160" h="793750">
                  <a:moveTo>
                    <a:pt x="976660" y="773430"/>
                  </a:moveTo>
                  <a:lnTo>
                    <a:pt x="955547" y="773430"/>
                  </a:lnTo>
                  <a:lnTo>
                    <a:pt x="963061" y="774700"/>
                  </a:lnTo>
                  <a:lnTo>
                    <a:pt x="965883" y="774700"/>
                  </a:lnTo>
                  <a:lnTo>
                    <a:pt x="964480" y="775970"/>
                  </a:lnTo>
                  <a:lnTo>
                    <a:pt x="949904" y="775970"/>
                  </a:lnTo>
                  <a:lnTo>
                    <a:pt x="945117" y="777400"/>
                  </a:lnTo>
                  <a:lnTo>
                    <a:pt x="588760" y="777400"/>
                  </a:lnTo>
                  <a:lnTo>
                    <a:pt x="587550" y="778559"/>
                  </a:lnTo>
                  <a:lnTo>
                    <a:pt x="996402" y="778559"/>
                  </a:lnTo>
                  <a:lnTo>
                    <a:pt x="974812" y="774700"/>
                  </a:lnTo>
                  <a:lnTo>
                    <a:pt x="976660" y="773430"/>
                  </a:lnTo>
                  <a:close/>
                </a:path>
                <a:path w="1915160" h="793750">
                  <a:moveTo>
                    <a:pt x="18837" y="769620"/>
                  </a:moveTo>
                  <a:lnTo>
                    <a:pt x="14677" y="769620"/>
                  </a:lnTo>
                  <a:lnTo>
                    <a:pt x="15503" y="770890"/>
                  </a:lnTo>
                  <a:lnTo>
                    <a:pt x="15384" y="772160"/>
                  </a:lnTo>
                  <a:lnTo>
                    <a:pt x="15279" y="774700"/>
                  </a:lnTo>
                  <a:lnTo>
                    <a:pt x="15181" y="777400"/>
                  </a:lnTo>
                  <a:lnTo>
                    <a:pt x="123443" y="777400"/>
                  </a:lnTo>
                  <a:lnTo>
                    <a:pt x="125311" y="775970"/>
                  </a:lnTo>
                  <a:lnTo>
                    <a:pt x="403811" y="775970"/>
                  </a:lnTo>
                  <a:lnTo>
                    <a:pt x="401072" y="774700"/>
                  </a:lnTo>
                  <a:lnTo>
                    <a:pt x="416010" y="774700"/>
                  </a:lnTo>
                  <a:lnTo>
                    <a:pt x="416241" y="773430"/>
                  </a:lnTo>
                  <a:lnTo>
                    <a:pt x="18490" y="773430"/>
                  </a:lnTo>
                  <a:lnTo>
                    <a:pt x="18606" y="772160"/>
                  </a:lnTo>
                  <a:lnTo>
                    <a:pt x="18721" y="770890"/>
                  </a:lnTo>
                  <a:lnTo>
                    <a:pt x="18837" y="769620"/>
                  </a:lnTo>
                  <a:close/>
                </a:path>
                <a:path w="1915160" h="793750">
                  <a:moveTo>
                    <a:pt x="192615" y="775970"/>
                  </a:moveTo>
                  <a:lnTo>
                    <a:pt x="149314" y="775970"/>
                  </a:lnTo>
                  <a:lnTo>
                    <a:pt x="157305" y="777400"/>
                  </a:lnTo>
                  <a:lnTo>
                    <a:pt x="184567" y="777400"/>
                  </a:lnTo>
                  <a:lnTo>
                    <a:pt x="192615" y="775970"/>
                  </a:lnTo>
                  <a:close/>
                </a:path>
                <a:path w="1915160" h="793750">
                  <a:moveTo>
                    <a:pt x="212312" y="775970"/>
                  </a:moveTo>
                  <a:lnTo>
                    <a:pt x="192615" y="775970"/>
                  </a:lnTo>
                  <a:lnTo>
                    <a:pt x="201812" y="777400"/>
                  </a:lnTo>
                  <a:lnTo>
                    <a:pt x="206890" y="777400"/>
                  </a:lnTo>
                  <a:lnTo>
                    <a:pt x="212312" y="775970"/>
                  </a:lnTo>
                  <a:close/>
                </a:path>
                <a:path w="1915160" h="793750">
                  <a:moveTo>
                    <a:pt x="255683" y="775970"/>
                  </a:moveTo>
                  <a:lnTo>
                    <a:pt x="222771" y="775970"/>
                  </a:lnTo>
                  <a:lnTo>
                    <a:pt x="234692" y="777400"/>
                  </a:lnTo>
                  <a:lnTo>
                    <a:pt x="242806" y="777400"/>
                  </a:lnTo>
                  <a:lnTo>
                    <a:pt x="255683" y="775970"/>
                  </a:lnTo>
                  <a:close/>
                </a:path>
                <a:path w="1915160" h="793750">
                  <a:moveTo>
                    <a:pt x="284368" y="775970"/>
                  </a:moveTo>
                  <a:lnTo>
                    <a:pt x="255683" y="775970"/>
                  </a:lnTo>
                  <a:lnTo>
                    <a:pt x="257654" y="777400"/>
                  </a:lnTo>
                  <a:lnTo>
                    <a:pt x="265207" y="777400"/>
                  </a:lnTo>
                  <a:lnTo>
                    <a:pt x="284368" y="775970"/>
                  </a:lnTo>
                  <a:close/>
                </a:path>
                <a:path w="1915160" h="793750">
                  <a:moveTo>
                    <a:pt x="299337" y="775970"/>
                  </a:moveTo>
                  <a:lnTo>
                    <a:pt x="284368" y="775970"/>
                  </a:lnTo>
                  <a:lnTo>
                    <a:pt x="275801" y="777400"/>
                  </a:lnTo>
                  <a:lnTo>
                    <a:pt x="290986" y="777400"/>
                  </a:lnTo>
                  <a:lnTo>
                    <a:pt x="299337" y="775970"/>
                  </a:lnTo>
                  <a:close/>
                </a:path>
                <a:path w="1915160" h="793750">
                  <a:moveTo>
                    <a:pt x="356091" y="775970"/>
                  </a:moveTo>
                  <a:lnTo>
                    <a:pt x="304133" y="775970"/>
                  </a:lnTo>
                  <a:lnTo>
                    <a:pt x="303097" y="777400"/>
                  </a:lnTo>
                  <a:lnTo>
                    <a:pt x="343573" y="777400"/>
                  </a:lnTo>
                  <a:lnTo>
                    <a:pt x="356091" y="775970"/>
                  </a:lnTo>
                  <a:close/>
                </a:path>
                <a:path w="1915160" h="793750">
                  <a:moveTo>
                    <a:pt x="403811" y="775970"/>
                  </a:moveTo>
                  <a:lnTo>
                    <a:pt x="372093" y="775970"/>
                  </a:lnTo>
                  <a:lnTo>
                    <a:pt x="371973" y="777400"/>
                  </a:lnTo>
                  <a:lnTo>
                    <a:pt x="397652" y="777400"/>
                  </a:lnTo>
                  <a:lnTo>
                    <a:pt x="403811" y="775970"/>
                  </a:lnTo>
                  <a:close/>
                </a:path>
                <a:path w="1915160" h="793750">
                  <a:moveTo>
                    <a:pt x="423542" y="775970"/>
                  </a:moveTo>
                  <a:lnTo>
                    <a:pt x="411477" y="775970"/>
                  </a:lnTo>
                  <a:lnTo>
                    <a:pt x="414808" y="777400"/>
                  </a:lnTo>
                  <a:lnTo>
                    <a:pt x="413278" y="777400"/>
                  </a:lnTo>
                  <a:lnTo>
                    <a:pt x="423542" y="775970"/>
                  </a:lnTo>
                  <a:close/>
                </a:path>
                <a:path w="1915160" h="793750">
                  <a:moveTo>
                    <a:pt x="496503" y="773430"/>
                  </a:moveTo>
                  <a:lnTo>
                    <a:pt x="430792" y="773430"/>
                  </a:lnTo>
                  <a:lnTo>
                    <a:pt x="441291" y="775970"/>
                  </a:lnTo>
                  <a:lnTo>
                    <a:pt x="441707" y="777400"/>
                  </a:lnTo>
                  <a:lnTo>
                    <a:pt x="466504" y="777400"/>
                  </a:lnTo>
                  <a:lnTo>
                    <a:pt x="474343" y="775970"/>
                  </a:lnTo>
                  <a:lnTo>
                    <a:pt x="500951" y="775970"/>
                  </a:lnTo>
                  <a:lnTo>
                    <a:pt x="500976" y="774700"/>
                  </a:lnTo>
                  <a:lnTo>
                    <a:pt x="492968" y="774700"/>
                  </a:lnTo>
                  <a:lnTo>
                    <a:pt x="496503" y="773430"/>
                  </a:lnTo>
                  <a:close/>
                </a:path>
                <a:path w="1915160" h="793750">
                  <a:moveTo>
                    <a:pt x="506525" y="775970"/>
                  </a:moveTo>
                  <a:lnTo>
                    <a:pt x="502321" y="775970"/>
                  </a:lnTo>
                  <a:lnTo>
                    <a:pt x="501625" y="777400"/>
                  </a:lnTo>
                  <a:lnTo>
                    <a:pt x="502922" y="777400"/>
                  </a:lnTo>
                  <a:lnTo>
                    <a:pt x="506525" y="775970"/>
                  </a:lnTo>
                  <a:close/>
                </a:path>
                <a:path w="1915160" h="793750">
                  <a:moveTo>
                    <a:pt x="803593" y="775970"/>
                  </a:moveTo>
                  <a:lnTo>
                    <a:pt x="583715" y="775970"/>
                  </a:lnTo>
                  <a:lnTo>
                    <a:pt x="582763" y="777400"/>
                  </a:lnTo>
                  <a:lnTo>
                    <a:pt x="801103" y="777400"/>
                  </a:lnTo>
                  <a:lnTo>
                    <a:pt x="803593" y="775970"/>
                  </a:lnTo>
                  <a:close/>
                </a:path>
                <a:path w="1915160" h="793750">
                  <a:moveTo>
                    <a:pt x="940662" y="775970"/>
                  </a:moveTo>
                  <a:lnTo>
                    <a:pt x="815441" y="775970"/>
                  </a:lnTo>
                  <a:lnTo>
                    <a:pt x="804562" y="777400"/>
                  </a:lnTo>
                  <a:lnTo>
                    <a:pt x="941108" y="777400"/>
                  </a:lnTo>
                  <a:lnTo>
                    <a:pt x="940662" y="775970"/>
                  </a:lnTo>
                  <a:close/>
                </a:path>
                <a:path w="1915160" h="793750">
                  <a:moveTo>
                    <a:pt x="1023890" y="775970"/>
                  </a:moveTo>
                  <a:lnTo>
                    <a:pt x="1012472" y="775970"/>
                  </a:lnTo>
                  <a:lnTo>
                    <a:pt x="999776" y="777400"/>
                  </a:lnTo>
                  <a:lnTo>
                    <a:pt x="1029783" y="777400"/>
                  </a:lnTo>
                  <a:lnTo>
                    <a:pt x="1023890" y="775970"/>
                  </a:lnTo>
                  <a:close/>
                </a:path>
                <a:path w="1915160" h="793750">
                  <a:moveTo>
                    <a:pt x="26794" y="687070"/>
                  </a:moveTo>
                  <a:lnTo>
                    <a:pt x="14050" y="687070"/>
                  </a:lnTo>
                  <a:lnTo>
                    <a:pt x="14962" y="688340"/>
                  </a:lnTo>
                  <a:lnTo>
                    <a:pt x="14346" y="695960"/>
                  </a:lnTo>
                  <a:lnTo>
                    <a:pt x="14243" y="697230"/>
                  </a:lnTo>
                  <a:lnTo>
                    <a:pt x="14141" y="698500"/>
                  </a:lnTo>
                  <a:lnTo>
                    <a:pt x="14075" y="699770"/>
                  </a:lnTo>
                  <a:lnTo>
                    <a:pt x="14009" y="701040"/>
                  </a:lnTo>
                  <a:lnTo>
                    <a:pt x="13943" y="702310"/>
                  </a:lnTo>
                  <a:lnTo>
                    <a:pt x="13877" y="703580"/>
                  </a:lnTo>
                  <a:lnTo>
                    <a:pt x="13811" y="704850"/>
                  </a:lnTo>
                  <a:lnTo>
                    <a:pt x="13745" y="706120"/>
                  </a:lnTo>
                  <a:lnTo>
                    <a:pt x="13679" y="707390"/>
                  </a:lnTo>
                  <a:lnTo>
                    <a:pt x="13561" y="722630"/>
                  </a:lnTo>
                  <a:lnTo>
                    <a:pt x="14962" y="727710"/>
                  </a:lnTo>
                  <a:lnTo>
                    <a:pt x="14851" y="731520"/>
                  </a:lnTo>
                  <a:lnTo>
                    <a:pt x="14739" y="735330"/>
                  </a:lnTo>
                  <a:lnTo>
                    <a:pt x="14628" y="739140"/>
                  </a:lnTo>
                  <a:lnTo>
                    <a:pt x="14513" y="744220"/>
                  </a:lnTo>
                  <a:lnTo>
                    <a:pt x="14391" y="751840"/>
                  </a:lnTo>
                  <a:lnTo>
                    <a:pt x="14279" y="756920"/>
                  </a:lnTo>
                  <a:lnTo>
                    <a:pt x="14172" y="760730"/>
                  </a:lnTo>
                  <a:lnTo>
                    <a:pt x="14059" y="764604"/>
                  </a:lnTo>
                  <a:lnTo>
                    <a:pt x="13949" y="765889"/>
                  </a:lnTo>
                  <a:lnTo>
                    <a:pt x="13840" y="767153"/>
                  </a:lnTo>
                  <a:lnTo>
                    <a:pt x="13737" y="768350"/>
                  </a:lnTo>
                  <a:lnTo>
                    <a:pt x="13627" y="769620"/>
                  </a:lnTo>
                  <a:lnTo>
                    <a:pt x="13608" y="775970"/>
                  </a:lnTo>
                  <a:lnTo>
                    <a:pt x="14594" y="770111"/>
                  </a:lnTo>
                  <a:lnTo>
                    <a:pt x="14677" y="769620"/>
                  </a:lnTo>
                  <a:lnTo>
                    <a:pt x="18837" y="769620"/>
                  </a:lnTo>
                  <a:lnTo>
                    <a:pt x="19321" y="765889"/>
                  </a:lnTo>
                  <a:lnTo>
                    <a:pt x="19408" y="764604"/>
                  </a:lnTo>
                  <a:lnTo>
                    <a:pt x="17632" y="764604"/>
                  </a:lnTo>
                  <a:lnTo>
                    <a:pt x="17563" y="749300"/>
                  </a:lnTo>
                  <a:lnTo>
                    <a:pt x="25701" y="749300"/>
                  </a:lnTo>
                  <a:lnTo>
                    <a:pt x="25261" y="748030"/>
                  </a:lnTo>
                  <a:lnTo>
                    <a:pt x="24324" y="745490"/>
                  </a:lnTo>
                  <a:lnTo>
                    <a:pt x="24244" y="744220"/>
                  </a:lnTo>
                  <a:lnTo>
                    <a:pt x="24164" y="742950"/>
                  </a:lnTo>
                  <a:lnTo>
                    <a:pt x="24085" y="741680"/>
                  </a:lnTo>
                  <a:lnTo>
                    <a:pt x="24005" y="740410"/>
                  </a:lnTo>
                  <a:lnTo>
                    <a:pt x="23926" y="739140"/>
                  </a:lnTo>
                  <a:lnTo>
                    <a:pt x="23846" y="737870"/>
                  </a:lnTo>
                  <a:lnTo>
                    <a:pt x="24589" y="735330"/>
                  </a:lnTo>
                  <a:lnTo>
                    <a:pt x="24670" y="731520"/>
                  </a:lnTo>
                  <a:lnTo>
                    <a:pt x="24724" y="728980"/>
                  </a:lnTo>
                  <a:lnTo>
                    <a:pt x="25433" y="726440"/>
                  </a:lnTo>
                  <a:lnTo>
                    <a:pt x="26181" y="726440"/>
                  </a:lnTo>
                  <a:lnTo>
                    <a:pt x="26301" y="723900"/>
                  </a:lnTo>
                  <a:lnTo>
                    <a:pt x="26408" y="711200"/>
                  </a:lnTo>
                  <a:lnTo>
                    <a:pt x="26268" y="707390"/>
                  </a:lnTo>
                  <a:lnTo>
                    <a:pt x="26174" y="704850"/>
                  </a:lnTo>
                  <a:lnTo>
                    <a:pt x="26080" y="702310"/>
                  </a:lnTo>
                  <a:lnTo>
                    <a:pt x="25987" y="699770"/>
                  </a:lnTo>
                  <a:lnTo>
                    <a:pt x="25940" y="698500"/>
                  </a:lnTo>
                  <a:lnTo>
                    <a:pt x="26615" y="697230"/>
                  </a:lnTo>
                  <a:lnTo>
                    <a:pt x="27327" y="697230"/>
                  </a:lnTo>
                  <a:lnTo>
                    <a:pt x="27127" y="693420"/>
                  </a:lnTo>
                  <a:lnTo>
                    <a:pt x="27060" y="692150"/>
                  </a:lnTo>
                  <a:lnTo>
                    <a:pt x="26994" y="690880"/>
                  </a:lnTo>
                  <a:lnTo>
                    <a:pt x="26927" y="689610"/>
                  </a:lnTo>
                  <a:lnTo>
                    <a:pt x="26860" y="688340"/>
                  </a:lnTo>
                  <a:lnTo>
                    <a:pt x="26794" y="687070"/>
                  </a:lnTo>
                  <a:close/>
                </a:path>
                <a:path w="1915160" h="793750">
                  <a:moveTo>
                    <a:pt x="416010" y="774700"/>
                  </a:moveTo>
                  <a:lnTo>
                    <a:pt x="408787" y="774700"/>
                  </a:lnTo>
                  <a:lnTo>
                    <a:pt x="410925" y="775970"/>
                  </a:lnTo>
                  <a:lnTo>
                    <a:pt x="415778" y="775970"/>
                  </a:lnTo>
                  <a:lnTo>
                    <a:pt x="416010" y="774700"/>
                  </a:lnTo>
                  <a:close/>
                </a:path>
                <a:path w="1915160" h="793750">
                  <a:moveTo>
                    <a:pt x="430792" y="773430"/>
                  </a:moveTo>
                  <a:lnTo>
                    <a:pt x="416241" y="773430"/>
                  </a:lnTo>
                  <a:lnTo>
                    <a:pt x="419802" y="774700"/>
                  </a:lnTo>
                  <a:lnTo>
                    <a:pt x="430503" y="775970"/>
                  </a:lnTo>
                  <a:lnTo>
                    <a:pt x="430792" y="773430"/>
                  </a:lnTo>
                  <a:close/>
                </a:path>
                <a:path w="1915160" h="793750">
                  <a:moveTo>
                    <a:pt x="844776" y="773430"/>
                  </a:moveTo>
                  <a:lnTo>
                    <a:pt x="834372" y="774700"/>
                  </a:lnTo>
                  <a:lnTo>
                    <a:pt x="824782" y="775970"/>
                  </a:lnTo>
                  <a:lnTo>
                    <a:pt x="839823" y="775970"/>
                  </a:lnTo>
                  <a:lnTo>
                    <a:pt x="839000" y="774700"/>
                  </a:lnTo>
                  <a:lnTo>
                    <a:pt x="845599" y="774700"/>
                  </a:lnTo>
                  <a:lnTo>
                    <a:pt x="844776" y="773430"/>
                  </a:lnTo>
                  <a:close/>
                </a:path>
                <a:path w="1915160" h="793750">
                  <a:moveTo>
                    <a:pt x="892092" y="774700"/>
                  </a:moveTo>
                  <a:lnTo>
                    <a:pt x="852397" y="774700"/>
                  </a:lnTo>
                  <a:lnTo>
                    <a:pt x="859162" y="775970"/>
                  </a:lnTo>
                  <a:lnTo>
                    <a:pt x="887805" y="775970"/>
                  </a:lnTo>
                  <a:lnTo>
                    <a:pt x="892092" y="774700"/>
                  </a:lnTo>
                  <a:close/>
                </a:path>
                <a:path w="1915160" h="793750">
                  <a:moveTo>
                    <a:pt x="932523" y="774700"/>
                  </a:moveTo>
                  <a:lnTo>
                    <a:pt x="907175" y="774700"/>
                  </a:lnTo>
                  <a:lnTo>
                    <a:pt x="904767" y="775970"/>
                  </a:lnTo>
                  <a:lnTo>
                    <a:pt x="931098" y="775970"/>
                  </a:lnTo>
                  <a:lnTo>
                    <a:pt x="932523" y="774700"/>
                  </a:lnTo>
                  <a:close/>
                </a:path>
                <a:path w="1915160" h="793750">
                  <a:moveTo>
                    <a:pt x="955547" y="773430"/>
                  </a:moveTo>
                  <a:lnTo>
                    <a:pt x="863092" y="773430"/>
                  </a:lnTo>
                  <a:lnTo>
                    <a:pt x="863970" y="774700"/>
                  </a:lnTo>
                  <a:lnTo>
                    <a:pt x="940989" y="774700"/>
                  </a:lnTo>
                  <a:lnTo>
                    <a:pt x="942380" y="775970"/>
                  </a:lnTo>
                  <a:lnTo>
                    <a:pt x="949431" y="775970"/>
                  </a:lnTo>
                  <a:lnTo>
                    <a:pt x="955547" y="773430"/>
                  </a:lnTo>
                  <a:close/>
                </a:path>
                <a:path w="1915160" h="793750">
                  <a:moveTo>
                    <a:pt x="989847" y="774700"/>
                  </a:moveTo>
                  <a:lnTo>
                    <a:pt x="988437" y="774700"/>
                  </a:lnTo>
                  <a:lnTo>
                    <a:pt x="984241" y="775970"/>
                  </a:lnTo>
                  <a:lnTo>
                    <a:pt x="989847" y="774700"/>
                  </a:lnTo>
                  <a:close/>
                </a:path>
                <a:path w="1915160" h="793750">
                  <a:moveTo>
                    <a:pt x="1017973" y="773430"/>
                  </a:moveTo>
                  <a:lnTo>
                    <a:pt x="1013233" y="773430"/>
                  </a:lnTo>
                  <a:lnTo>
                    <a:pt x="1016730" y="775970"/>
                  </a:lnTo>
                  <a:lnTo>
                    <a:pt x="1017973" y="773430"/>
                  </a:lnTo>
                  <a:close/>
                </a:path>
                <a:path w="1915160" h="793750">
                  <a:moveTo>
                    <a:pt x="1003397" y="773430"/>
                  </a:moveTo>
                  <a:lnTo>
                    <a:pt x="976660" y="773430"/>
                  </a:lnTo>
                  <a:lnTo>
                    <a:pt x="989847" y="774700"/>
                  </a:lnTo>
                  <a:lnTo>
                    <a:pt x="997808" y="774700"/>
                  </a:lnTo>
                  <a:lnTo>
                    <a:pt x="1003397" y="773430"/>
                  </a:lnTo>
                  <a:close/>
                </a:path>
                <a:path w="1915160" h="793750">
                  <a:moveTo>
                    <a:pt x="51873" y="772160"/>
                  </a:moveTo>
                  <a:lnTo>
                    <a:pt x="24928" y="772160"/>
                  </a:lnTo>
                  <a:lnTo>
                    <a:pt x="26228" y="773430"/>
                  </a:lnTo>
                  <a:lnTo>
                    <a:pt x="55298" y="773430"/>
                  </a:lnTo>
                  <a:lnTo>
                    <a:pt x="51873" y="772160"/>
                  </a:lnTo>
                  <a:close/>
                </a:path>
                <a:path w="1915160" h="793750">
                  <a:moveTo>
                    <a:pt x="53667" y="770890"/>
                  </a:moveTo>
                  <a:lnTo>
                    <a:pt x="41492" y="770890"/>
                  </a:lnTo>
                  <a:lnTo>
                    <a:pt x="30965" y="772160"/>
                  </a:lnTo>
                  <a:lnTo>
                    <a:pt x="51545" y="772160"/>
                  </a:lnTo>
                  <a:lnTo>
                    <a:pt x="53667" y="770890"/>
                  </a:lnTo>
                  <a:close/>
                </a:path>
                <a:path w="1915160" h="793750">
                  <a:moveTo>
                    <a:pt x="25701" y="749300"/>
                  </a:moveTo>
                  <a:lnTo>
                    <a:pt x="22799" y="749300"/>
                  </a:lnTo>
                  <a:lnTo>
                    <a:pt x="22900" y="753110"/>
                  </a:lnTo>
                  <a:lnTo>
                    <a:pt x="22597" y="753110"/>
                  </a:lnTo>
                  <a:lnTo>
                    <a:pt x="20888" y="764604"/>
                  </a:lnTo>
                  <a:lnTo>
                    <a:pt x="20855" y="765005"/>
                  </a:lnTo>
                  <a:lnTo>
                    <a:pt x="20755" y="770890"/>
                  </a:lnTo>
                  <a:lnTo>
                    <a:pt x="33869" y="770890"/>
                  </a:lnTo>
                  <a:lnTo>
                    <a:pt x="48009" y="769620"/>
                  </a:lnTo>
                  <a:lnTo>
                    <a:pt x="92280" y="769620"/>
                  </a:lnTo>
                  <a:lnTo>
                    <a:pt x="99626" y="768350"/>
                  </a:lnTo>
                  <a:lnTo>
                    <a:pt x="303358" y="768350"/>
                  </a:lnTo>
                  <a:lnTo>
                    <a:pt x="309806" y="767153"/>
                  </a:lnTo>
                  <a:lnTo>
                    <a:pt x="24452" y="767153"/>
                  </a:lnTo>
                  <a:lnTo>
                    <a:pt x="24353" y="760730"/>
                  </a:lnTo>
                  <a:lnTo>
                    <a:pt x="26243" y="759583"/>
                  </a:lnTo>
                  <a:lnTo>
                    <a:pt x="26140" y="750570"/>
                  </a:lnTo>
                  <a:lnTo>
                    <a:pt x="25701" y="749300"/>
                  </a:lnTo>
                  <a:close/>
                </a:path>
                <a:path w="1915160" h="793750">
                  <a:moveTo>
                    <a:pt x="92280" y="769620"/>
                  </a:moveTo>
                  <a:lnTo>
                    <a:pt x="83149" y="769620"/>
                  </a:lnTo>
                  <a:lnTo>
                    <a:pt x="81645" y="770890"/>
                  </a:lnTo>
                  <a:lnTo>
                    <a:pt x="88781" y="770890"/>
                  </a:lnTo>
                  <a:lnTo>
                    <a:pt x="92280" y="769620"/>
                  </a:lnTo>
                  <a:close/>
                </a:path>
                <a:path w="1915160" h="793750">
                  <a:moveTo>
                    <a:pt x="127069" y="768350"/>
                  </a:moveTo>
                  <a:lnTo>
                    <a:pt x="108423" y="768350"/>
                  </a:lnTo>
                  <a:lnTo>
                    <a:pt x="103207" y="769620"/>
                  </a:lnTo>
                  <a:lnTo>
                    <a:pt x="99290" y="770890"/>
                  </a:lnTo>
                  <a:lnTo>
                    <a:pt x="104115" y="770890"/>
                  </a:lnTo>
                  <a:lnTo>
                    <a:pt x="111606" y="769620"/>
                  </a:lnTo>
                  <a:lnTo>
                    <a:pt x="126062" y="769620"/>
                  </a:lnTo>
                  <a:lnTo>
                    <a:pt x="127069" y="768350"/>
                  </a:lnTo>
                  <a:close/>
                </a:path>
                <a:path w="1915160" h="793750">
                  <a:moveTo>
                    <a:pt x="124436" y="769620"/>
                  </a:moveTo>
                  <a:lnTo>
                    <a:pt x="124757" y="770890"/>
                  </a:lnTo>
                  <a:lnTo>
                    <a:pt x="139300" y="770890"/>
                  </a:lnTo>
                  <a:lnTo>
                    <a:pt x="124436" y="769620"/>
                  </a:lnTo>
                  <a:close/>
                </a:path>
                <a:path w="1915160" h="793750">
                  <a:moveTo>
                    <a:pt x="164729" y="769620"/>
                  </a:moveTo>
                  <a:lnTo>
                    <a:pt x="140623" y="769620"/>
                  </a:lnTo>
                  <a:lnTo>
                    <a:pt x="139300" y="770890"/>
                  </a:lnTo>
                  <a:lnTo>
                    <a:pt x="163137" y="770890"/>
                  </a:lnTo>
                  <a:lnTo>
                    <a:pt x="164729" y="769620"/>
                  </a:lnTo>
                  <a:close/>
                </a:path>
                <a:path w="1915160" h="793750">
                  <a:moveTo>
                    <a:pt x="254780" y="768350"/>
                  </a:moveTo>
                  <a:lnTo>
                    <a:pt x="127069" y="768350"/>
                  </a:lnTo>
                  <a:lnTo>
                    <a:pt x="131904" y="769620"/>
                  </a:lnTo>
                  <a:lnTo>
                    <a:pt x="189197" y="769620"/>
                  </a:lnTo>
                  <a:lnTo>
                    <a:pt x="187687" y="770890"/>
                  </a:lnTo>
                  <a:lnTo>
                    <a:pt x="239898" y="770890"/>
                  </a:lnTo>
                  <a:lnTo>
                    <a:pt x="243243" y="769620"/>
                  </a:lnTo>
                  <a:lnTo>
                    <a:pt x="254780" y="768350"/>
                  </a:lnTo>
                  <a:close/>
                </a:path>
                <a:path w="1915160" h="793750">
                  <a:moveTo>
                    <a:pt x="255573" y="769620"/>
                  </a:moveTo>
                  <a:lnTo>
                    <a:pt x="250819" y="769620"/>
                  </a:lnTo>
                  <a:lnTo>
                    <a:pt x="249864" y="770890"/>
                  </a:lnTo>
                  <a:lnTo>
                    <a:pt x="256052" y="770890"/>
                  </a:lnTo>
                  <a:lnTo>
                    <a:pt x="255573" y="769620"/>
                  </a:lnTo>
                  <a:close/>
                </a:path>
                <a:path w="1915160" h="793750">
                  <a:moveTo>
                    <a:pt x="275495" y="768350"/>
                  </a:moveTo>
                  <a:lnTo>
                    <a:pt x="254780" y="768350"/>
                  </a:lnTo>
                  <a:lnTo>
                    <a:pt x="267301" y="769620"/>
                  </a:lnTo>
                  <a:lnTo>
                    <a:pt x="273597" y="770890"/>
                  </a:lnTo>
                  <a:lnTo>
                    <a:pt x="284189" y="770890"/>
                  </a:lnTo>
                  <a:lnTo>
                    <a:pt x="276995" y="769620"/>
                  </a:lnTo>
                  <a:lnTo>
                    <a:pt x="275495" y="768350"/>
                  </a:lnTo>
                  <a:close/>
                </a:path>
                <a:path w="1915160" h="793750">
                  <a:moveTo>
                    <a:pt x="387455" y="767153"/>
                  </a:moveTo>
                  <a:lnTo>
                    <a:pt x="377120" y="767153"/>
                  </a:lnTo>
                  <a:lnTo>
                    <a:pt x="367974" y="770890"/>
                  </a:lnTo>
                  <a:lnTo>
                    <a:pt x="1056068" y="770890"/>
                  </a:lnTo>
                  <a:lnTo>
                    <a:pt x="1048528" y="769620"/>
                  </a:lnTo>
                  <a:lnTo>
                    <a:pt x="485472" y="769620"/>
                  </a:lnTo>
                  <a:lnTo>
                    <a:pt x="486022" y="768350"/>
                  </a:lnTo>
                  <a:lnTo>
                    <a:pt x="383200" y="768350"/>
                  </a:lnTo>
                  <a:lnTo>
                    <a:pt x="387455" y="767153"/>
                  </a:lnTo>
                  <a:close/>
                </a:path>
                <a:path w="1915160" h="793750">
                  <a:moveTo>
                    <a:pt x="1090750" y="769620"/>
                  </a:moveTo>
                  <a:lnTo>
                    <a:pt x="1062587" y="769620"/>
                  </a:lnTo>
                  <a:lnTo>
                    <a:pt x="1056068" y="770890"/>
                  </a:lnTo>
                  <a:lnTo>
                    <a:pt x="1104223" y="770890"/>
                  </a:lnTo>
                  <a:lnTo>
                    <a:pt x="1090750" y="769620"/>
                  </a:lnTo>
                  <a:close/>
                </a:path>
                <a:path w="1915160" h="793750">
                  <a:moveTo>
                    <a:pt x="1124377" y="768350"/>
                  </a:moveTo>
                  <a:lnTo>
                    <a:pt x="1111012" y="768350"/>
                  </a:lnTo>
                  <a:lnTo>
                    <a:pt x="1102210" y="769620"/>
                  </a:lnTo>
                  <a:lnTo>
                    <a:pt x="1104223" y="770890"/>
                  </a:lnTo>
                  <a:lnTo>
                    <a:pt x="1135617" y="770890"/>
                  </a:lnTo>
                  <a:lnTo>
                    <a:pt x="1123192" y="769620"/>
                  </a:lnTo>
                  <a:lnTo>
                    <a:pt x="1113397" y="769620"/>
                  </a:lnTo>
                  <a:lnTo>
                    <a:pt x="1124377" y="768350"/>
                  </a:lnTo>
                  <a:close/>
                </a:path>
                <a:path w="1915160" h="793750">
                  <a:moveTo>
                    <a:pt x="1180480" y="767153"/>
                  </a:moveTo>
                  <a:lnTo>
                    <a:pt x="1097098" y="767153"/>
                  </a:lnTo>
                  <a:lnTo>
                    <a:pt x="1097394" y="768350"/>
                  </a:lnTo>
                  <a:lnTo>
                    <a:pt x="1152264" y="768350"/>
                  </a:lnTo>
                  <a:lnTo>
                    <a:pt x="1161618" y="769620"/>
                  </a:lnTo>
                  <a:lnTo>
                    <a:pt x="1148987" y="770890"/>
                  </a:lnTo>
                  <a:lnTo>
                    <a:pt x="1170666" y="770890"/>
                  </a:lnTo>
                  <a:lnTo>
                    <a:pt x="1170848" y="770111"/>
                  </a:lnTo>
                  <a:lnTo>
                    <a:pt x="1170963" y="769620"/>
                  </a:lnTo>
                  <a:lnTo>
                    <a:pt x="1174002" y="769620"/>
                  </a:lnTo>
                  <a:lnTo>
                    <a:pt x="1180480" y="767153"/>
                  </a:lnTo>
                  <a:close/>
                </a:path>
                <a:path w="1915160" h="793750">
                  <a:moveTo>
                    <a:pt x="1174002" y="769620"/>
                  </a:moveTo>
                  <a:lnTo>
                    <a:pt x="1170963" y="769620"/>
                  </a:lnTo>
                  <a:lnTo>
                    <a:pt x="1170666" y="770890"/>
                  </a:lnTo>
                  <a:lnTo>
                    <a:pt x="1174002" y="769620"/>
                  </a:lnTo>
                  <a:close/>
                </a:path>
                <a:path w="1915160" h="793750">
                  <a:moveTo>
                    <a:pt x="1184489" y="769620"/>
                  </a:moveTo>
                  <a:lnTo>
                    <a:pt x="1174002" y="769620"/>
                  </a:lnTo>
                  <a:lnTo>
                    <a:pt x="1170666" y="770890"/>
                  </a:lnTo>
                  <a:lnTo>
                    <a:pt x="1185573" y="770890"/>
                  </a:lnTo>
                  <a:lnTo>
                    <a:pt x="1184489" y="769620"/>
                  </a:lnTo>
                  <a:close/>
                </a:path>
                <a:path w="1915160" h="793750">
                  <a:moveTo>
                    <a:pt x="1216922" y="765889"/>
                  </a:moveTo>
                  <a:lnTo>
                    <a:pt x="1180606" y="765889"/>
                  </a:lnTo>
                  <a:lnTo>
                    <a:pt x="1191877" y="767153"/>
                  </a:lnTo>
                  <a:lnTo>
                    <a:pt x="1191278" y="767153"/>
                  </a:lnTo>
                  <a:lnTo>
                    <a:pt x="1192188" y="768350"/>
                  </a:lnTo>
                  <a:lnTo>
                    <a:pt x="1188462" y="769620"/>
                  </a:lnTo>
                  <a:lnTo>
                    <a:pt x="1185706" y="770890"/>
                  </a:lnTo>
                  <a:lnTo>
                    <a:pt x="1207656" y="770890"/>
                  </a:lnTo>
                  <a:lnTo>
                    <a:pt x="1212402" y="769620"/>
                  </a:lnTo>
                  <a:lnTo>
                    <a:pt x="1204463" y="769620"/>
                  </a:lnTo>
                  <a:lnTo>
                    <a:pt x="1208419" y="768350"/>
                  </a:lnTo>
                  <a:lnTo>
                    <a:pt x="1208850" y="768350"/>
                  </a:lnTo>
                  <a:lnTo>
                    <a:pt x="1216922" y="765889"/>
                  </a:lnTo>
                  <a:close/>
                </a:path>
                <a:path w="1915160" h="793750">
                  <a:moveTo>
                    <a:pt x="1323925" y="769620"/>
                  </a:moveTo>
                  <a:lnTo>
                    <a:pt x="1233578" y="769620"/>
                  </a:lnTo>
                  <a:lnTo>
                    <a:pt x="1231601" y="770890"/>
                  </a:lnTo>
                  <a:lnTo>
                    <a:pt x="1338855" y="770890"/>
                  </a:lnTo>
                  <a:lnTo>
                    <a:pt x="1323925" y="769620"/>
                  </a:lnTo>
                  <a:close/>
                </a:path>
                <a:path w="1915160" h="793750">
                  <a:moveTo>
                    <a:pt x="1347181" y="770111"/>
                  </a:moveTo>
                  <a:lnTo>
                    <a:pt x="1338855" y="770890"/>
                  </a:lnTo>
                  <a:lnTo>
                    <a:pt x="1352933" y="770890"/>
                  </a:lnTo>
                  <a:lnTo>
                    <a:pt x="1347181" y="770111"/>
                  </a:lnTo>
                  <a:close/>
                </a:path>
                <a:path w="1915160" h="793750">
                  <a:moveTo>
                    <a:pt x="1352971" y="769620"/>
                  </a:moveTo>
                  <a:lnTo>
                    <a:pt x="1352437" y="769620"/>
                  </a:lnTo>
                  <a:lnTo>
                    <a:pt x="1347181" y="770111"/>
                  </a:lnTo>
                  <a:lnTo>
                    <a:pt x="1352933" y="770890"/>
                  </a:lnTo>
                  <a:lnTo>
                    <a:pt x="1352971" y="769620"/>
                  </a:lnTo>
                  <a:close/>
                </a:path>
                <a:path w="1915160" h="793750">
                  <a:moveTo>
                    <a:pt x="1458454" y="768350"/>
                  </a:moveTo>
                  <a:lnTo>
                    <a:pt x="1334167" y="768350"/>
                  </a:lnTo>
                  <a:lnTo>
                    <a:pt x="1347181" y="770111"/>
                  </a:lnTo>
                  <a:lnTo>
                    <a:pt x="1352437" y="769620"/>
                  </a:lnTo>
                  <a:lnTo>
                    <a:pt x="1475073" y="769620"/>
                  </a:lnTo>
                  <a:lnTo>
                    <a:pt x="1458454" y="768350"/>
                  </a:lnTo>
                  <a:close/>
                </a:path>
                <a:path w="1915160" h="793750">
                  <a:moveTo>
                    <a:pt x="295165" y="768350"/>
                  </a:moveTo>
                  <a:lnTo>
                    <a:pt x="275495" y="768350"/>
                  </a:lnTo>
                  <a:lnTo>
                    <a:pt x="285814" y="769620"/>
                  </a:lnTo>
                  <a:lnTo>
                    <a:pt x="295165" y="768350"/>
                  </a:lnTo>
                  <a:close/>
                </a:path>
                <a:path w="1915160" h="793750">
                  <a:moveTo>
                    <a:pt x="310876" y="768350"/>
                  </a:moveTo>
                  <a:lnTo>
                    <a:pt x="305545" y="768350"/>
                  </a:lnTo>
                  <a:lnTo>
                    <a:pt x="308749" y="769620"/>
                  </a:lnTo>
                  <a:lnTo>
                    <a:pt x="310876" y="768350"/>
                  </a:lnTo>
                  <a:close/>
                </a:path>
                <a:path w="1915160" h="793750">
                  <a:moveTo>
                    <a:pt x="328968" y="767153"/>
                  </a:moveTo>
                  <a:lnTo>
                    <a:pt x="310424" y="767153"/>
                  </a:lnTo>
                  <a:lnTo>
                    <a:pt x="314017" y="768350"/>
                  </a:lnTo>
                  <a:lnTo>
                    <a:pt x="310876" y="768350"/>
                  </a:lnTo>
                  <a:lnTo>
                    <a:pt x="329833" y="769620"/>
                  </a:lnTo>
                  <a:lnTo>
                    <a:pt x="328968" y="767153"/>
                  </a:lnTo>
                  <a:close/>
                </a:path>
                <a:path w="1915160" h="793750">
                  <a:moveTo>
                    <a:pt x="513485" y="767153"/>
                  </a:moveTo>
                  <a:lnTo>
                    <a:pt x="504214" y="767153"/>
                  </a:lnTo>
                  <a:lnTo>
                    <a:pt x="504705" y="768350"/>
                  </a:lnTo>
                  <a:lnTo>
                    <a:pt x="500905" y="769620"/>
                  </a:lnTo>
                  <a:lnTo>
                    <a:pt x="687023" y="769620"/>
                  </a:lnTo>
                  <a:lnTo>
                    <a:pt x="676687" y="768350"/>
                  </a:lnTo>
                  <a:lnTo>
                    <a:pt x="517621" y="768350"/>
                  </a:lnTo>
                  <a:lnTo>
                    <a:pt x="513485" y="767153"/>
                  </a:lnTo>
                  <a:close/>
                </a:path>
                <a:path w="1915160" h="793750">
                  <a:moveTo>
                    <a:pt x="708991" y="767153"/>
                  </a:moveTo>
                  <a:lnTo>
                    <a:pt x="694511" y="767153"/>
                  </a:lnTo>
                  <a:lnTo>
                    <a:pt x="687023" y="769620"/>
                  </a:lnTo>
                  <a:lnTo>
                    <a:pt x="960221" y="769620"/>
                  </a:lnTo>
                  <a:lnTo>
                    <a:pt x="966596" y="768350"/>
                  </a:lnTo>
                  <a:lnTo>
                    <a:pt x="714931" y="768350"/>
                  </a:lnTo>
                  <a:lnTo>
                    <a:pt x="708991" y="767153"/>
                  </a:lnTo>
                  <a:close/>
                </a:path>
                <a:path w="1915160" h="793750">
                  <a:moveTo>
                    <a:pt x="1046084" y="768350"/>
                  </a:moveTo>
                  <a:lnTo>
                    <a:pt x="1003158" y="768350"/>
                  </a:lnTo>
                  <a:lnTo>
                    <a:pt x="996144" y="769620"/>
                  </a:lnTo>
                  <a:lnTo>
                    <a:pt x="1048528" y="769620"/>
                  </a:lnTo>
                  <a:lnTo>
                    <a:pt x="1046084" y="768350"/>
                  </a:lnTo>
                  <a:close/>
                </a:path>
                <a:path w="1915160" h="793750">
                  <a:moveTo>
                    <a:pt x="1470325" y="765889"/>
                  </a:moveTo>
                  <a:lnTo>
                    <a:pt x="1217296" y="765889"/>
                  </a:lnTo>
                  <a:lnTo>
                    <a:pt x="1222638" y="769620"/>
                  </a:lnTo>
                  <a:lnTo>
                    <a:pt x="1233257" y="768350"/>
                  </a:lnTo>
                  <a:lnTo>
                    <a:pt x="1265001" y="768350"/>
                  </a:lnTo>
                  <a:lnTo>
                    <a:pt x="1283825" y="767153"/>
                  </a:lnTo>
                  <a:lnTo>
                    <a:pt x="1462692" y="767153"/>
                  </a:lnTo>
                  <a:lnTo>
                    <a:pt x="1470325" y="765889"/>
                  </a:lnTo>
                  <a:close/>
                </a:path>
                <a:path w="1915160" h="793750">
                  <a:moveTo>
                    <a:pt x="1265001" y="768350"/>
                  </a:moveTo>
                  <a:lnTo>
                    <a:pt x="1233257" y="768350"/>
                  </a:lnTo>
                  <a:lnTo>
                    <a:pt x="1230129" y="769620"/>
                  </a:lnTo>
                  <a:lnTo>
                    <a:pt x="1272688" y="769620"/>
                  </a:lnTo>
                  <a:lnTo>
                    <a:pt x="1265001" y="768350"/>
                  </a:lnTo>
                  <a:close/>
                </a:path>
                <a:path w="1915160" h="793750">
                  <a:moveTo>
                    <a:pt x="475712" y="767153"/>
                  </a:moveTo>
                  <a:lnTo>
                    <a:pt x="393408" y="767153"/>
                  </a:lnTo>
                  <a:lnTo>
                    <a:pt x="396820" y="768350"/>
                  </a:lnTo>
                  <a:lnTo>
                    <a:pt x="481918" y="768350"/>
                  </a:lnTo>
                  <a:lnTo>
                    <a:pt x="475712" y="767153"/>
                  </a:lnTo>
                  <a:close/>
                </a:path>
                <a:path w="1915160" h="793750">
                  <a:moveTo>
                    <a:pt x="564192" y="767153"/>
                  </a:moveTo>
                  <a:lnTo>
                    <a:pt x="532860" y="767153"/>
                  </a:lnTo>
                  <a:lnTo>
                    <a:pt x="525432" y="768350"/>
                  </a:lnTo>
                  <a:lnTo>
                    <a:pt x="563227" y="768350"/>
                  </a:lnTo>
                  <a:lnTo>
                    <a:pt x="564192" y="767153"/>
                  </a:lnTo>
                  <a:close/>
                </a:path>
                <a:path w="1915160" h="793750">
                  <a:moveTo>
                    <a:pt x="600937" y="767153"/>
                  </a:moveTo>
                  <a:lnTo>
                    <a:pt x="568292" y="767153"/>
                  </a:lnTo>
                  <a:lnTo>
                    <a:pt x="563227" y="768350"/>
                  </a:lnTo>
                  <a:lnTo>
                    <a:pt x="601480" y="768350"/>
                  </a:lnTo>
                  <a:lnTo>
                    <a:pt x="600937" y="767153"/>
                  </a:lnTo>
                  <a:close/>
                </a:path>
                <a:path w="1915160" h="793750">
                  <a:moveTo>
                    <a:pt x="618589" y="764604"/>
                  </a:moveTo>
                  <a:lnTo>
                    <a:pt x="618452" y="764604"/>
                  </a:lnTo>
                  <a:lnTo>
                    <a:pt x="613865" y="768350"/>
                  </a:lnTo>
                  <a:lnTo>
                    <a:pt x="644398" y="768350"/>
                  </a:lnTo>
                  <a:lnTo>
                    <a:pt x="644600" y="767153"/>
                  </a:lnTo>
                  <a:lnTo>
                    <a:pt x="620866" y="767153"/>
                  </a:lnTo>
                  <a:lnTo>
                    <a:pt x="618589" y="764604"/>
                  </a:lnTo>
                  <a:close/>
                </a:path>
                <a:path w="1915160" h="793750">
                  <a:moveTo>
                    <a:pt x="659066" y="767153"/>
                  </a:moveTo>
                  <a:lnTo>
                    <a:pt x="654683" y="767153"/>
                  </a:lnTo>
                  <a:lnTo>
                    <a:pt x="652128" y="768350"/>
                  </a:lnTo>
                  <a:lnTo>
                    <a:pt x="658859" y="768350"/>
                  </a:lnTo>
                  <a:lnTo>
                    <a:pt x="659066" y="767153"/>
                  </a:lnTo>
                  <a:close/>
                </a:path>
                <a:path w="1915160" h="793750">
                  <a:moveTo>
                    <a:pt x="668705" y="767153"/>
                  </a:moveTo>
                  <a:lnTo>
                    <a:pt x="665979" y="767153"/>
                  </a:lnTo>
                  <a:lnTo>
                    <a:pt x="663174" y="768350"/>
                  </a:lnTo>
                  <a:lnTo>
                    <a:pt x="669142" y="768350"/>
                  </a:lnTo>
                  <a:lnTo>
                    <a:pt x="668705" y="767153"/>
                  </a:lnTo>
                  <a:close/>
                </a:path>
                <a:path w="1915160" h="793750">
                  <a:moveTo>
                    <a:pt x="726283" y="767153"/>
                  </a:moveTo>
                  <a:lnTo>
                    <a:pt x="725707" y="767153"/>
                  </a:lnTo>
                  <a:lnTo>
                    <a:pt x="720766" y="768350"/>
                  </a:lnTo>
                  <a:lnTo>
                    <a:pt x="730707" y="768350"/>
                  </a:lnTo>
                  <a:lnTo>
                    <a:pt x="726283" y="767153"/>
                  </a:lnTo>
                  <a:close/>
                </a:path>
                <a:path w="1915160" h="793750">
                  <a:moveTo>
                    <a:pt x="773816" y="767153"/>
                  </a:moveTo>
                  <a:lnTo>
                    <a:pt x="734760" y="767153"/>
                  </a:lnTo>
                  <a:lnTo>
                    <a:pt x="736329" y="768350"/>
                  </a:lnTo>
                  <a:lnTo>
                    <a:pt x="773624" y="768350"/>
                  </a:lnTo>
                  <a:lnTo>
                    <a:pt x="773816" y="767153"/>
                  </a:lnTo>
                  <a:close/>
                </a:path>
                <a:path w="1915160" h="793750">
                  <a:moveTo>
                    <a:pt x="786600" y="767153"/>
                  </a:moveTo>
                  <a:lnTo>
                    <a:pt x="785830" y="767153"/>
                  </a:lnTo>
                  <a:lnTo>
                    <a:pt x="778837" y="768350"/>
                  </a:lnTo>
                  <a:lnTo>
                    <a:pt x="792124" y="768350"/>
                  </a:lnTo>
                  <a:lnTo>
                    <a:pt x="786600" y="767153"/>
                  </a:lnTo>
                  <a:close/>
                </a:path>
                <a:path w="1915160" h="793750">
                  <a:moveTo>
                    <a:pt x="998018" y="767153"/>
                  </a:moveTo>
                  <a:lnTo>
                    <a:pt x="835993" y="767153"/>
                  </a:lnTo>
                  <a:lnTo>
                    <a:pt x="835665" y="768350"/>
                  </a:lnTo>
                  <a:lnTo>
                    <a:pt x="991073" y="768350"/>
                  </a:lnTo>
                  <a:lnTo>
                    <a:pt x="998018" y="767153"/>
                  </a:lnTo>
                  <a:close/>
                </a:path>
                <a:path w="1915160" h="793750">
                  <a:moveTo>
                    <a:pt x="1050798" y="767153"/>
                  </a:moveTo>
                  <a:lnTo>
                    <a:pt x="998597" y="767153"/>
                  </a:lnTo>
                  <a:lnTo>
                    <a:pt x="1001084" y="768350"/>
                  </a:lnTo>
                  <a:lnTo>
                    <a:pt x="1053518" y="768350"/>
                  </a:lnTo>
                  <a:lnTo>
                    <a:pt x="1050798" y="767153"/>
                  </a:lnTo>
                  <a:close/>
                </a:path>
                <a:path w="1915160" h="793750">
                  <a:moveTo>
                    <a:pt x="1093113" y="767153"/>
                  </a:moveTo>
                  <a:lnTo>
                    <a:pt x="1064683" y="767153"/>
                  </a:lnTo>
                  <a:lnTo>
                    <a:pt x="1065640" y="768350"/>
                  </a:lnTo>
                  <a:lnTo>
                    <a:pt x="1079659" y="768350"/>
                  </a:lnTo>
                  <a:lnTo>
                    <a:pt x="1093113" y="767153"/>
                  </a:lnTo>
                  <a:close/>
                </a:path>
                <a:path w="1915160" h="793750">
                  <a:moveTo>
                    <a:pt x="1459045" y="767153"/>
                  </a:moveTo>
                  <a:lnTo>
                    <a:pt x="1285255" y="767153"/>
                  </a:lnTo>
                  <a:lnTo>
                    <a:pt x="1289681" y="768350"/>
                  </a:lnTo>
                  <a:lnTo>
                    <a:pt x="1455563" y="768350"/>
                  </a:lnTo>
                  <a:lnTo>
                    <a:pt x="1459045" y="767153"/>
                  </a:lnTo>
                  <a:close/>
                </a:path>
                <a:path w="1915160" h="793750">
                  <a:moveTo>
                    <a:pt x="93115" y="764604"/>
                  </a:moveTo>
                  <a:lnTo>
                    <a:pt x="77755" y="764604"/>
                  </a:lnTo>
                  <a:lnTo>
                    <a:pt x="78359" y="765889"/>
                  </a:lnTo>
                  <a:lnTo>
                    <a:pt x="26796" y="765889"/>
                  </a:lnTo>
                  <a:lnTo>
                    <a:pt x="33339" y="767153"/>
                  </a:lnTo>
                  <a:lnTo>
                    <a:pt x="95499" y="767153"/>
                  </a:lnTo>
                  <a:lnTo>
                    <a:pt x="93115" y="764604"/>
                  </a:lnTo>
                  <a:close/>
                </a:path>
                <a:path w="1915160" h="793750">
                  <a:moveTo>
                    <a:pt x="329683" y="765889"/>
                  </a:moveTo>
                  <a:lnTo>
                    <a:pt x="103666" y="765889"/>
                  </a:lnTo>
                  <a:lnTo>
                    <a:pt x="94921" y="767153"/>
                  </a:lnTo>
                  <a:lnTo>
                    <a:pt x="325112" y="767153"/>
                  </a:lnTo>
                  <a:lnTo>
                    <a:pt x="329683" y="765889"/>
                  </a:lnTo>
                  <a:close/>
                </a:path>
                <a:path w="1915160" h="793750">
                  <a:moveTo>
                    <a:pt x="440459" y="765889"/>
                  </a:moveTo>
                  <a:lnTo>
                    <a:pt x="387252" y="765889"/>
                  </a:lnTo>
                  <a:lnTo>
                    <a:pt x="387455" y="767153"/>
                  </a:lnTo>
                  <a:lnTo>
                    <a:pt x="454826" y="767153"/>
                  </a:lnTo>
                  <a:lnTo>
                    <a:pt x="440459" y="765889"/>
                  </a:lnTo>
                  <a:close/>
                </a:path>
                <a:path w="1915160" h="793750">
                  <a:moveTo>
                    <a:pt x="469653" y="765427"/>
                  </a:moveTo>
                  <a:lnTo>
                    <a:pt x="466802" y="765889"/>
                  </a:lnTo>
                  <a:lnTo>
                    <a:pt x="459652" y="765889"/>
                  </a:lnTo>
                  <a:lnTo>
                    <a:pt x="453640" y="767153"/>
                  </a:lnTo>
                  <a:lnTo>
                    <a:pt x="468373" y="767153"/>
                  </a:lnTo>
                  <a:lnTo>
                    <a:pt x="469653" y="765427"/>
                  </a:lnTo>
                  <a:close/>
                </a:path>
                <a:path w="1915160" h="793750">
                  <a:moveTo>
                    <a:pt x="475536" y="764604"/>
                  </a:moveTo>
                  <a:lnTo>
                    <a:pt x="474741" y="764604"/>
                  </a:lnTo>
                  <a:lnTo>
                    <a:pt x="472266" y="765005"/>
                  </a:lnTo>
                  <a:lnTo>
                    <a:pt x="481293" y="767153"/>
                  </a:lnTo>
                  <a:lnTo>
                    <a:pt x="480871" y="767153"/>
                  </a:lnTo>
                  <a:lnTo>
                    <a:pt x="482810" y="765889"/>
                  </a:lnTo>
                  <a:lnTo>
                    <a:pt x="483418" y="765889"/>
                  </a:lnTo>
                  <a:lnTo>
                    <a:pt x="475536" y="764604"/>
                  </a:lnTo>
                  <a:close/>
                </a:path>
                <a:path w="1915160" h="793750">
                  <a:moveTo>
                    <a:pt x="521165" y="765889"/>
                  </a:moveTo>
                  <a:lnTo>
                    <a:pt x="506501" y="765889"/>
                  </a:lnTo>
                  <a:lnTo>
                    <a:pt x="504041" y="767153"/>
                  </a:lnTo>
                  <a:lnTo>
                    <a:pt x="522594" y="767153"/>
                  </a:lnTo>
                  <a:lnTo>
                    <a:pt x="521165" y="765889"/>
                  </a:lnTo>
                  <a:close/>
                </a:path>
                <a:path w="1915160" h="793750">
                  <a:moveTo>
                    <a:pt x="555237" y="765889"/>
                  </a:moveTo>
                  <a:lnTo>
                    <a:pt x="544540" y="765889"/>
                  </a:lnTo>
                  <a:lnTo>
                    <a:pt x="540403" y="767153"/>
                  </a:lnTo>
                  <a:lnTo>
                    <a:pt x="561761" y="767153"/>
                  </a:lnTo>
                  <a:lnTo>
                    <a:pt x="555237" y="765889"/>
                  </a:lnTo>
                  <a:close/>
                </a:path>
                <a:path w="1915160" h="793750">
                  <a:moveTo>
                    <a:pt x="610298" y="765889"/>
                  </a:moveTo>
                  <a:lnTo>
                    <a:pt x="584714" y="765889"/>
                  </a:lnTo>
                  <a:lnTo>
                    <a:pt x="577657" y="767153"/>
                  </a:lnTo>
                  <a:lnTo>
                    <a:pt x="605173" y="767153"/>
                  </a:lnTo>
                  <a:lnTo>
                    <a:pt x="610298" y="765889"/>
                  </a:lnTo>
                  <a:close/>
                </a:path>
                <a:path w="1915160" h="793750">
                  <a:moveTo>
                    <a:pt x="643292" y="765889"/>
                  </a:moveTo>
                  <a:lnTo>
                    <a:pt x="625119" y="765889"/>
                  </a:lnTo>
                  <a:lnTo>
                    <a:pt x="627032" y="767153"/>
                  </a:lnTo>
                  <a:lnTo>
                    <a:pt x="643475" y="767153"/>
                  </a:lnTo>
                  <a:lnTo>
                    <a:pt x="643292" y="765889"/>
                  </a:lnTo>
                  <a:close/>
                </a:path>
                <a:path w="1915160" h="793750">
                  <a:moveTo>
                    <a:pt x="650011" y="765889"/>
                  </a:moveTo>
                  <a:lnTo>
                    <a:pt x="649360" y="765889"/>
                  </a:lnTo>
                  <a:lnTo>
                    <a:pt x="643100" y="767153"/>
                  </a:lnTo>
                  <a:lnTo>
                    <a:pt x="654133" y="767153"/>
                  </a:lnTo>
                  <a:lnTo>
                    <a:pt x="650011" y="765889"/>
                  </a:lnTo>
                  <a:close/>
                </a:path>
                <a:path w="1915160" h="793750">
                  <a:moveTo>
                    <a:pt x="659848" y="765889"/>
                  </a:moveTo>
                  <a:lnTo>
                    <a:pt x="659314" y="765889"/>
                  </a:lnTo>
                  <a:lnTo>
                    <a:pt x="655916" y="767153"/>
                  </a:lnTo>
                  <a:lnTo>
                    <a:pt x="664956" y="767153"/>
                  </a:lnTo>
                  <a:lnTo>
                    <a:pt x="659848" y="765889"/>
                  </a:lnTo>
                  <a:close/>
                </a:path>
                <a:path w="1915160" h="793750">
                  <a:moveTo>
                    <a:pt x="712026" y="762000"/>
                  </a:moveTo>
                  <a:lnTo>
                    <a:pt x="703353" y="762000"/>
                  </a:lnTo>
                  <a:lnTo>
                    <a:pt x="695403" y="764604"/>
                  </a:lnTo>
                  <a:lnTo>
                    <a:pt x="695578" y="764604"/>
                  </a:lnTo>
                  <a:lnTo>
                    <a:pt x="694709" y="767153"/>
                  </a:lnTo>
                  <a:lnTo>
                    <a:pt x="710978" y="767153"/>
                  </a:lnTo>
                  <a:lnTo>
                    <a:pt x="712063" y="765889"/>
                  </a:lnTo>
                  <a:lnTo>
                    <a:pt x="701531" y="765889"/>
                  </a:lnTo>
                  <a:lnTo>
                    <a:pt x="712823" y="763270"/>
                  </a:lnTo>
                  <a:lnTo>
                    <a:pt x="723300" y="763270"/>
                  </a:lnTo>
                  <a:lnTo>
                    <a:pt x="712026" y="762000"/>
                  </a:lnTo>
                  <a:close/>
                </a:path>
                <a:path w="1915160" h="793750">
                  <a:moveTo>
                    <a:pt x="737320" y="765889"/>
                  </a:moveTo>
                  <a:lnTo>
                    <a:pt x="722118" y="765889"/>
                  </a:lnTo>
                  <a:lnTo>
                    <a:pt x="721253" y="767153"/>
                  </a:lnTo>
                  <a:lnTo>
                    <a:pt x="730859" y="767153"/>
                  </a:lnTo>
                  <a:lnTo>
                    <a:pt x="737320" y="765889"/>
                  </a:lnTo>
                  <a:close/>
                </a:path>
                <a:path w="1915160" h="793750">
                  <a:moveTo>
                    <a:pt x="764038" y="765889"/>
                  </a:moveTo>
                  <a:lnTo>
                    <a:pt x="755050" y="765889"/>
                  </a:lnTo>
                  <a:lnTo>
                    <a:pt x="743570" y="767153"/>
                  </a:lnTo>
                  <a:lnTo>
                    <a:pt x="760498" y="767153"/>
                  </a:lnTo>
                  <a:lnTo>
                    <a:pt x="764038" y="765889"/>
                  </a:lnTo>
                  <a:close/>
                </a:path>
                <a:path w="1915160" h="793750">
                  <a:moveTo>
                    <a:pt x="792589" y="765889"/>
                  </a:moveTo>
                  <a:lnTo>
                    <a:pt x="792093" y="765889"/>
                  </a:lnTo>
                  <a:lnTo>
                    <a:pt x="782701" y="767153"/>
                  </a:lnTo>
                  <a:lnTo>
                    <a:pt x="792589" y="765889"/>
                  </a:lnTo>
                  <a:close/>
                </a:path>
                <a:path w="1915160" h="793750">
                  <a:moveTo>
                    <a:pt x="1086434" y="765889"/>
                  </a:moveTo>
                  <a:lnTo>
                    <a:pt x="826605" y="765889"/>
                  </a:lnTo>
                  <a:lnTo>
                    <a:pt x="826244" y="767153"/>
                  </a:lnTo>
                  <a:lnTo>
                    <a:pt x="1090997" y="767153"/>
                  </a:lnTo>
                  <a:lnTo>
                    <a:pt x="1086434" y="765889"/>
                  </a:lnTo>
                  <a:close/>
                </a:path>
                <a:path w="1915160" h="793750">
                  <a:moveTo>
                    <a:pt x="1179947" y="765889"/>
                  </a:moveTo>
                  <a:lnTo>
                    <a:pt x="1093991" y="765889"/>
                  </a:lnTo>
                  <a:lnTo>
                    <a:pt x="1097271" y="767153"/>
                  </a:lnTo>
                  <a:lnTo>
                    <a:pt x="1180718" y="767153"/>
                  </a:lnTo>
                  <a:lnTo>
                    <a:pt x="1179947" y="765889"/>
                  </a:lnTo>
                  <a:close/>
                </a:path>
                <a:path w="1915160" h="793750">
                  <a:moveTo>
                    <a:pt x="63802" y="764604"/>
                  </a:moveTo>
                  <a:lnTo>
                    <a:pt x="36146" y="764604"/>
                  </a:lnTo>
                  <a:lnTo>
                    <a:pt x="37606" y="765889"/>
                  </a:lnTo>
                  <a:lnTo>
                    <a:pt x="73225" y="765889"/>
                  </a:lnTo>
                  <a:lnTo>
                    <a:pt x="63802" y="764604"/>
                  </a:lnTo>
                  <a:close/>
                </a:path>
                <a:path w="1915160" h="793750">
                  <a:moveTo>
                    <a:pt x="102979" y="764604"/>
                  </a:moveTo>
                  <a:lnTo>
                    <a:pt x="93594" y="764604"/>
                  </a:lnTo>
                  <a:lnTo>
                    <a:pt x="104317" y="765889"/>
                  </a:lnTo>
                  <a:lnTo>
                    <a:pt x="103666" y="765889"/>
                  </a:lnTo>
                  <a:lnTo>
                    <a:pt x="102979" y="764604"/>
                  </a:lnTo>
                  <a:close/>
                </a:path>
                <a:path w="1915160" h="793750">
                  <a:moveTo>
                    <a:pt x="112955" y="764604"/>
                  </a:moveTo>
                  <a:lnTo>
                    <a:pt x="112273" y="764604"/>
                  </a:lnTo>
                  <a:lnTo>
                    <a:pt x="113104" y="765889"/>
                  </a:lnTo>
                  <a:lnTo>
                    <a:pt x="127342" y="765889"/>
                  </a:lnTo>
                  <a:lnTo>
                    <a:pt x="112955" y="764604"/>
                  </a:lnTo>
                  <a:close/>
                </a:path>
                <a:path w="1915160" h="793750">
                  <a:moveTo>
                    <a:pt x="262045" y="764604"/>
                  </a:moveTo>
                  <a:lnTo>
                    <a:pt x="134980" y="764604"/>
                  </a:lnTo>
                  <a:lnTo>
                    <a:pt x="125892" y="765889"/>
                  </a:lnTo>
                  <a:lnTo>
                    <a:pt x="273557" y="765889"/>
                  </a:lnTo>
                  <a:lnTo>
                    <a:pt x="262045" y="764604"/>
                  </a:lnTo>
                  <a:close/>
                </a:path>
                <a:path w="1915160" h="793750">
                  <a:moveTo>
                    <a:pt x="326613" y="764604"/>
                  </a:moveTo>
                  <a:lnTo>
                    <a:pt x="286735" y="764604"/>
                  </a:lnTo>
                  <a:lnTo>
                    <a:pt x="271932" y="765889"/>
                  </a:lnTo>
                  <a:lnTo>
                    <a:pt x="330191" y="765889"/>
                  </a:lnTo>
                  <a:lnTo>
                    <a:pt x="326613" y="764604"/>
                  </a:lnTo>
                  <a:close/>
                </a:path>
                <a:path w="1915160" h="793750">
                  <a:moveTo>
                    <a:pt x="636513" y="764604"/>
                  </a:moveTo>
                  <a:lnTo>
                    <a:pt x="636072" y="764604"/>
                  </a:lnTo>
                  <a:lnTo>
                    <a:pt x="634519" y="765889"/>
                  </a:lnTo>
                  <a:lnTo>
                    <a:pt x="643726" y="765889"/>
                  </a:lnTo>
                  <a:lnTo>
                    <a:pt x="636513" y="764604"/>
                  </a:lnTo>
                  <a:close/>
                </a:path>
                <a:path w="1915160" h="793750">
                  <a:moveTo>
                    <a:pt x="721593" y="764604"/>
                  </a:moveTo>
                  <a:lnTo>
                    <a:pt x="712105" y="764604"/>
                  </a:lnTo>
                  <a:lnTo>
                    <a:pt x="719997" y="765889"/>
                  </a:lnTo>
                  <a:lnTo>
                    <a:pt x="719372" y="765889"/>
                  </a:lnTo>
                  <a:lnTo>
                    <a:pt x="721593" y="764604"/>
                  </a:lnTo>
                  <a:close/>
                </a:path>
                <a:path w="1915160" h="793750">
                  <a:moveTo>
                    <a:pt x="739664" y="764604"/>
                  </a:moveTo>
                  <a:lnTo>
                    <a:pt x="734424" y="764604"/>
                  </a:lnTo>
                  <a:lnTo>
                    <a:pt x="727938" y="765889"/>
                  </a:lnTo>
                  <a:lnTo>
                    <a:pt x="737598" y="765889"/>
                  </a:lnTo>
                  <a:lnTo>
                    <a:pt x="739664" y="764604"/>
                  </a:lnTo>
                  <a:close/>
                </a:path>
                <a:path w="1915160" h="793750">
                  <a:moveTo>
                    <a:pt x="1749029" y="764604"/>
                  </a:moveTo>
                  <a:lnTo>
                    <a:pt x="779122" y="764604"/>
                  </a:lnTo>
                  <a:lnTo>
                    <a:pt x="781737" y="765889"/>
                  </a:lnTo>
                  <a:lnTo>
                    <a:pt x="1746584" y="765889"/>
                  </a:lnTo>
                  <a:lnTo>
                    <a:pt x="1749029" y="764604"/>
                  </a:lnTo>
                  <a:close/>
                </a:path>
                <a:path w="1915160" h="793750">
                  <a:moveTo>
                    <a:pt x="470583" y="764604"/>
                  </a:moveTo>
                  <a:lnTo>
                    <a:pt x="470264" y="764604"/>
                  </a:lnTo>
                  <a:lnTo>
                    <a:pt x="469653" y="765427"/>
                  </a:lnTo>
                  <a:lnTo>
                    <a:pt x="472266" y="765005"/>
                  </a:lnTo>
                  <a:lnTo>
                    <a:pt x="470583" y="764604"/>
                  </a:lnTo>
                  <a:close/>
                </a:path>
                <a:path w="1915160" h="793750">
                  <a:moveTo>
                    <a:pt x="19522" y="755650"/>
                  </a:moveTo>
                  <a:lnTo>
                    <a:pt x="18070" y="756920"/>
                  </a:lnTo>
                  <a:lnTo>
                    <a:pt x="18070" y="763270"/>
                  </a:lnTo>
                  <a:lnTo>
                    <a:pt x="17609" y="764604"/>
                  </a:lnTo>
                  <a:lnTo>
                    <a:pt x="19408" y="764604"/>
                  </a:lnTo>
                  <a:lnTo>
                    <a:pt x="19522" y="755650"/>
                  </a:lnTo>
                  <a:close/>
                </a:path>
                <a:path w="1915160" h="793750">
                  <a:moveTo>
                    <a:pt x="39869" y="763270"/>
                  </a:moveTo>
                  <a:lnTo>
                    <a:pt x="35880" y="764604"/>
                  </a:lnTo>
                  <a:lnTo>
                    <a:pt x="51229" y="764604"/>
                  </a:lnTo>
                  <a:lnTo>
                    <a:pt x="39869" y="763270"/>
                  </a:lnTo>
                  <a:close/>
                </a:path>
                <a:path w="1915160" h="793750">
                  <a:moveTo>
                    <a:pt x="159517" y="763270"/>
                  </a:moveTo>
                  <a:lnTo>
                    <a:pt x="136840" y="763270"/>
                  </a:lnTo>
                  <a:lnTo>
                    <a:pt x="135366" y="764604"/>
                  </a:lnTo>
                  <a:lnTo>
                    <a:pt x="159147" y="764604"/>
                  </a:lnTo>
                  <a:lnTo>
                    <a:pt x="159517" y="763270"/>
                  </a:lnTo>
                  <a:close/>
                </a:path>
                <a:path w="1915160" h="793750">
                  <a:moveTo>
                    <a:pt x="245924" y="763270"/>
                  </a:moveTo>
                  <a:lnTo>
                    <a:pt x="207866" y="763270"/>
                  </a:lnTo>
                  <a:lnTo>
                    <a:pt x="209619" y="764604"/>
                  </a:lnTo>
                  <a:lnTo>
                    <a:pt x="253049" y="764604"/>
                  </a:lnTo>
                  <a:lnTo>
                    <a:pt x="245924" y="763270"/>
                  </a:lnTo>
                  <a:close/>
                </a:path>
                <a:path w="1915160" h="793750">
                  <a:moveTo>
                    <a:pt x="669649" y="763270"/>
                  </a:moveTo>
                  <a:lnTo>
                    <a:pt x="636696" y="763270"/>
                  </a:lnTo>
                  <a:lnTo>
                    <a:pt x="636510" y="764604"/>
                  </a:lnTo>
                  <a:lnTo>
                    <a:pt x="661475" y="764604"/>
                  </a:lnTo>
                  <a:lnTo>
                    <a:pt x="669649" y="763270"/>
                  </a:lnTo>
                  <a:close/>
                </a:path>
                <a:path w="1915160" h="793750">
                  <a:moveTo>
                    <a:pt x="726313" y="763270"/>
                  </a:moveTo>
                  <a:lnTo>
                    <a:pt x="712823" y="763270"/>
                  </a:lnTo>
                  <a:lnTo>
                    <a:pt x="711651" y="764604"/>
                  </a:lnTo>
                  <a:lnTo>
                    <a:pt x="717284" y="764604"/>
                  </a:lnTo>
                  <a:lnTo>
                    <a:pt x="726313" y="763270"/>
                  </a:lnTo>
                  <a:close/>
                </a:path>
                <a:path w="1915160" h="793750">
                  <a:moveTo>
                    <a:pt x="776332" y="762348"/>
                  </a:moveTo>
                  <a:lnTo>
                    <a:pt x="767711" y="763270"/>
                  </a:lnTo>
                  <a:lnTo>
                    <a:pt x="762438" y="764604"/>
                  </a:lnTo>
                  <a:lnTo>
                    <a:pt x="798549" y="764604"/>
                  </a:lnTo>
                  <a:lnTo>
                    <a:pt x="788054" y="763270"/>
                  </a:lnTo>
                  <a:lnTo>
                    <a:pt x="780502" y="763270"/>
                  </a:lnTo>
                  <a:lnTo>
                    <a:pt x="776332" y="762348"/>
                  </a:lnTo>
                  <a:close/>
                </a:path>
                <a:path w="1915160" h="793750">
                  <a:moveTo>
                    <a:pt x="828172" y="759583"/>
                  </a:moveTo>
                  <a:lnTo>
                    <a:pt x="826535" y="759583"/>
                  </a:lnTo>
                  <a:lnTo>
                    <a:pt x="817569" y="760730"/>
                  </a:lnTo>
                  <a:lnTo>
                    <a:pt x="811918" y="762000"/>
                  </a:lnTo>
                  <a:lnTo>
                    <a:pt x="806694" y="763270"/>
                  </a:lnTo>
                  <a:lnTo>
                    <a:pt x="797601" y="764604"/>
                  </a:lnTo>
                  <a:lnTo>
                    <a:pt x="1736787" y="764604"/>
                  </a:lnTo>
                  <a:lnTo>
                    <a:pt x="1733912" y="763270"/>
                  </a:lnTo>
                  <a:lnTo>
                    <a:pt x="941167" y="763270"/>
                  </a:lnTo>
                  <a:lnTo>
                    <a:pt x="940252" y="762000"/>
                  </a:lnTo>
                  <a:lnTo>
                    <a:pt x="831849" y="762000"/>
                  </a:lnTo>
                  <a:lnTo>
                    <a:pt x="826006" y="760730"/>
                  </a:lnTo>
                  <a:lnTo>
                    <a:pt x="834379" y="760730"/>
                  </a:lnTo>
                  <a:lnTo>
                    <a:pt x="828172" y="759583"/>
                  </a:lnTo>
                  <a:close/>
                </a:path>
                <a:path w="1915160" h="793750">
                  <a:moveTo>
                    <a:pt x="956366" y="759583"/>
                  </a:moveTo>
                  <a:lnTo>
                    <a:pt x="950744" y="759583"/>
                  </a:lnTo>
                  <a:lnTo>
                    <a:pt x="953241" y="760730"/>
                  </a:lnTo>
                  <a:lnTo>
                    <a:pt x="956482" y="762000"/>
                  </a:lnTo>
                  <a:lnTo>
                    <a:pt x="941167" y="763270"/>
                  </a:lnTo>
                  <a:lnTo>
                    <a:pt x="1733912" y="763270"/>
                  </a:lnTo>
                  <a:lnTo>
                    <a:pt x="1751031" y="764604"/>
                  </a:lnTo>
                  <a:lnTo>
                    <a:pt x="1762299" y="764604"/>
                  </a:lnTo>
                  <a:lnTo>
                    <a:pt x="1751742" y="763270"/>
                  </a:lnTo>
                  <a:lnTo>
                    <a:pt x="1753884" y="762000"/>
                  </a:lnTo>
                  <a:lnTo>
                    <a:pt x="974542" y="762000"/>
                  </a:lnTo>
                  <a:lnTo>
                    <a:pt x="965113" y="760730"/>
                  </a:lnTo>
                  <a:lnTo>
                    <a:pt x="959896" y="760730"/>
                  </a:lnTo>
                  <a:lnTo>
                    <a:pt x="956366" y="759583"/>
                  </a:lnTo>
                  <a:close/>
                </a:path>
                <a:path w="1915160" h="793750">
                  <a:moveTo>
                    <a:pt x="1867361" y="763270"/>
                  </a:moveTo>
                  <a:lnTo>
                    <a:pt x="1860699" y="763270"/>
                  </a:lnTo>
                  <a:lnTo>
                    <a:pt x="1855784" y="764604"/>
                  </a:lnTo>
                  <a:lnTo>
                    <a:pt x="1875920" y="764604"/>
                  </a:lnTo>
                  <a:lnTo>
                    <a:pt x="1867361" y="763270"/>
                  </a:lnTo>
                  <a:close/>
                </a:path>
                <a:path w="1915160" h="793750">
                  <a:moveTo>
                    <a:pt x="1911918" y="750570"/>
                  </a:moveTo>
                  <a:lnTo>
                    <a:pt x="1884322" y="750570"/>
                  </a:lnTo>
                  <a:lnTo>
                    <a:pt x="1884404" y="751840"/>
                  </a:lnTo>
                  <a:lnTo>
                    <a:pt x="1884486" y="753110"/>
                  </a:lnTo>
                  <a:lnTo>
                    <a:pt x="1884568" y="754380"/>
                  </a:lnTo>
                  <a:lnTo>
                    <a:pt x="1884630" y="764604"/>
                  </a:lnTo>
                  <a:lnTo>
                    <a:pt x="1912146" y="764604"/>
                  </a:lnTo>
                  <a:lnTo>
                    <a:pt x="1912056" y="763270"/>
                  </a:lnTo>
                  <a:lnTo>
                    <a:pt x="1911970" y="762000"/>
                  </a:lnTo>
                  <a:lnTo>
                    <a:pt x="1911918" y="750570"/>
                  </a:lnTo>
                  <a:close/>
                </a:path>
                <a:path w="1915160" h="793750">
                  <a:moveTo>
                    <a:pt x="645449" y="762000"/>
                  </a:moveTo>
                  <a:lnTo>
                    <a:pt x="642134" y="762000"/>
                  </a:lnTo>
                  <a:lnTo>
                    <a:pt x="644281" y="763270"/>
                  </a:lnTo>
                  <a:lnTo>
                    <a:pt x="650494" y="763270"/>
                  </a:lnTo>
                  <a:lnTo>
                    <a:pt x="645449" y="762000"/>
                  </a:lnTo>
                  <a:close/>
                </a:path>
                <a:path w="1915160" h="793750">
                  <a:moveTo>
                    <a:pt x="1882126" y="756920"/>
                  </a:moveTo>
                  <a:lnTo>
                    <a:pt x="1881823" y="758190"/>
                  </a:lnTo>
                  <a:lnTo>
                    <a:pt x="1881784" y="759292"/>
                  </a:lnTo>
                  <a:lnTo>
                    <a:pt x="1881688" y="762000"/>
                  </a:lnTo>
                  <a:lnTo>
                    <a:pt x="1849389" y="762000"/>
                  </a:lnTo>
                  <a:lnTo>
                    <a:pt x="1860045" y="763270"/>
                  </a:lnTo>
                  <a:lnTo>
                    <a:pt x="1874079" y="763270"/>
                  </a:lnTo>
                  <a:lnTo>
                    <a:pt x="1882850" y="762000"/>
                  </a:lnTo>
                  <a:lnTo>
                    <a:pt x="1882768" y="758190"/>
                  </a:lnTo>
                  <a:lnTo>
                    <a:pt x="1882126" y="756920"/>
                  </a:lnTo>
                  <a:close/>
                </a:path>
                <a:path w="1915160" h="793750">
                  <a:moveTo>
                    <a:pt x="779590" y="762000"/>
                  </a:moveTo>
                  <a:lnTo>
                    <a:pt x="774755" y="762000"/>
                  </a:lnTo>
                  <a:lnTo>
                    <a:pt x="776332" y="762348"/>
                  </a:lnTo>
                  <a:lnTo>
                    <a:pt x="779590" y="762000"/>
                  </a:lnTo>
                  <a:close/>
                </a:path>
                <a:path w="1915160" h="793750">
                  <a:moveTo>
                    <a:pt x="931492" y="759583"/>
                  </a:moveTo>
                  <a:lnTo>
                    <a:pt x="888626" y="759583"/>
                  </a:lnTo>
                  <a:lnTo>
                    <a:pt x="875795" y="760730"/>
                  </a:lnTo>
                  <a:lnTo>
                    <a:pt x="837906" y="760730"/>
                  </a:lnTo>
                  <a:lnTo>
                    <a:pt x="831849" y="762000"/>
                  </a:lnTo>
                  <a:lnTo>
                    <a:pt x="935469" y="762000"/>
                  </a:lnTo>
                  <a:lnTo>
                    <a:pt x="931126" y="760730"/>
                  </a:lnTo>
                  <a:lnTo>
                    <a:pt x="931492" y="759583"/>
                  </a:lnTo>
                  <a:close/>
                </a:path>
                <a:path w="1915160" h="793750">
                  <a:moveTo>
                    <a:pt x="1041006" y="760730"/>
                  </a:moveTo>
                  <a:lnTo>
                    <a:pt x="973131" y="760730"/>
                  </a:lnTo>
                  <a:lnTo>
                    <a:pt x="974542" y="762000"/>
                  </a:lnTo>
                  <a:lnTo>
                    <a:pt x="1040856" y="762000"/>
                  </a:lnTo>
                  <a:lnTo>
                    <a:pt x="1041006" y="760730"/>
                  </a:lnTo>
                  <a:close/>
                </a:path>
                <a:path w="1915160" h="793750">
                  <a:moveTo>
                    <a:pt x="1530274" y="755650"/>
                  </a:moveTo>
                  <a:lnTo>
                    <a:pt x="1488404" y="755650"/>
                  </a:lnTo>
                  <a:lnTo>
                    <a:pt x="1481009" y="756920"/>
                  </a:lnTo>
                  <a:lnTo>
                    <a:pt x="1485353" y="758190"/>
                  </a:lnTo>
                  <a:lnTo>
                    <a:pt x="1402680" y="758190"/>
                  </a:lnTo>
                  <a:lnTo>
                    <a:pt x="1395896" y="760730"/>
                  </a:lnTo>
                  <a:lnTo>
                    <a:pt x="1050292" y="760730"/>
                  </a:lnTo>
                  <a:lnTo>
                    <a:pt x="1040856" y="762000"/>
                  </a:lnTo>
                  <a:lnTo>
                    <a:pt x="1875704" y="762000"/>
                  </a:lnTo>
                  <a:lnTo>
                    <a:pt x="1875689" y="760730"/>
                  </a:lnTo>
                  <a:lnTo>
                    <a:pt x="1875438" y="759583"/>
                  </a:lnTo>
                  <a:lnTo>
                    <a:pt x="1875144" y="756920"/>
                  </a:lnTo>
                  <a:lnTo>
                    <a:pt x="1536842" y="756920"/>
                  </a:lnTo>
                  <a:lnTo>
                    <a:pt x="1530274" y="755650"/>
                  </a:lnTo>
                  <a:close/>
                </a:path>
                <a:path w="1915160" h="793750">
                  <a:moveTo>
                    <a:pt x="1874696" y="641350"/>
                  </a:moveTo>
                  <a:lnTo>
                    <a:pt x="1874788" y="642620"/>
                  </a:lnTo>
                  <a:lnTo>
                    <a:pt x="1874879" y="643890"/>
                  </a:lnTo>
                  <a:lnTo>
                    <a:pt x="1874972" y="645183"/>
                  </a:lnTo>
                  <a:lnTo>
                    <a:pt x="1875061" y="646430"/>
                  </a:lnTo>
                  <a:lnTo>
                    <a:pt x="1875152" y="647700"/>
                  </a:lnTo>
                  <a:lnTo>
                    <a:pt x="1875244" y="648970"/>
                  </a:lnTo>
                  <a:lnTo>
                    <a:pt x="1875335" y="650240"/>
                  </a:lnTo>
                  <a:lnTo>
                    <a:pt x="1875426" y="651510"/>
                  </a:lnTo>
                  <a:lnTo>
                    <a:pt x="1875517" y="652780"/>
                  </a:lnTo>
                  <a:lnTo>
                    <a:pt x="1875608" y="654050"/>
                  </a:lnTo>
                  <a:lnTo>
                    <a:pt x="1875684" y="655320"/>
                  </a:lnTo>
                  <a:lnTo>
                    <a:pt x="1875760" y="656590"/>
                  </a:lnTo>
                  <a:lnTo>
                    <a:pt x="1875836" y="657860"/>
                  </a:lnTo>
                  <a:lnTo>
                    <a:pt x="1875912" y="659130"/>
                  </a:lnTo>
                  <a:lnTo>
                    <a:pt x="1874763" y="660400"/>
                  </a:lnTo>
                  <a:lnTo>
                    <a:pt x="1874054" y="665480"/>
                  </a:lnTo>
                  <a:lnTo>
                    <a:pt x="1873936" y="670560"/>
                  </a:lnTo>
                  <a:lnTo>
                    <a:pt x="1873818" y="675640"/>
                  </a:lnTo>
                  <a:lnTo>
                    <a:pt x="1875421" y="679450"/>
                  </a:lnTo>
                  <a:lnTo>
                    <a:pt x="1875463" y="680720"/>
                  </a:lnTo>
                  <a:lnTo>
                    <a:pt x="1875548" y="683260"/>
                  </a:lnTo>
                  <a:lnTo>
                    <a:pt x="1875634" y="685800"/>
                  </a:lnTo>
                  <a:lnTo>
                    <a:pt x="1875719" y="688340"/>
                  </a:lnTo>
                  <a:lnTo>
                    <a:pt x="1875804" y="690880"/>
                  </a:lnTo>
                  <a:lnTo>
                    <a:pt x="1875903" y="717550"/>
                  </a:lnTo>
                  <a:lnTo>
                    <a:pt x="1874865" y="717550"/>
                  </a:lnTo>
                  <a:lnTo>
                    <a:pt x="1874772" y="720090"/>
                  </a:lnTo>
                  <a:lnTo>
                    <a:pt x="1874725" y="721360"/>
                  </a:lnTo>
                  <a:lnTo>
                    <a:pt x="1874632" y="723900"/>
                  </a:lnTo>
                  <a:lnTo>
                    <a:pt x="1874538" y="726440"/>
                  </a:lnTo>
                  <a:lnTo>
                    <a:pt x="1875215" y="732790"/>
                  </a:lnTo>
                  <a:lnTo>
                    <a:pt x="1876114" y="740410"/>
                  </a:lnTo>
                  <a:lnTo>
                    <a:pt x="1876227" y="744220"/>
                  </a:lnTo>
                  <a:lnTo>
                    <a:pt x="1876340" y="748030"/>
                  </a:lnTo>
                  <a:lnTo>
                    <a:pt x="1876452" y="751840"/>
                  </a:lnTo>
                  <a:lnTo>
                    <a:pt x="1876149" y="751840"/>
                  </a:lnTo>
                  <a:lnTo>
                    <a:pt x="1876070" y="753110"/>
                  </a:lnTo>
                  <a:lnTo>
                    <a:pt x="1875991" y="754380"/>
                  </a:lnTo>
                  <a:lnTo>
                    <a:pt x="1875911" y="755650"/>
                  </a:lnTo>
                  <a:lnTo>
                    <a:pt x="1875832" y="756920"/>
                  </a:lnTo>
                  <a:lnTo>
                    <a:pt x="1875753" y="758190"/>
                  </a:lnTo>
                  <a:lnTo>
                    <a:pt x="1875685" y="759292"/>
                  </a:lnTo>
                  <a:lnTo>
                    <a:pt x="1875564" y="760730"/>
                  </a:lnTo>
                  <a:lnTo>
                    <a:pt x="1875704" y="762000"/>
                  </a:lnTo>
                  <a:lnTo>
                    <a:pt x="1881688" y="762000"/>
                  </a:lnTo>
                  <a:lnTo>
                    <a:pt x="1881415" y="759583"/>
                  </a:lnTo>
                  <a:lnTo>
                    <a:pt x="1881479" y="748030"/>
                  </a:lnTo>
                  <a:lnTo>
                    <a:pt x="1881583" y="745490"/>
                  </a:lnTo>
                  <a:lnTo>
                    <a:pt x="1881688" y="742950"/>
                  </a:lnTo>
                  <a:lnTo>
                    <a:pt x="1912019" y="742950"/>
                  </a:lnTo>
                  <a:lnTo>
                    <a:pt x="1912121" y="739140"/>
                  </a:lnTo>
                  <a:lnTo>
                    <a:pt x="1912248" y="735330"/>
                  </a:lnTo>
                  <a:lnTo>
                    <a:pt x="1912375" y="731520"/>
                  </a:lnTo>
                  <a:lnTo>
                    <a:pt x="1912502" y="727710"/>
                  </a:lnTo>
                  <a:lnTo>
                    <a:pt x="1912570" y="716280"/>
                  </a:lnTo>
                  <a:lnTo>
                    <a:pt x="1900029" y="716280"/>
                  </a:lnTo>
                  <a:lnTo>
                    <a:pt x="1899967" y="713740"/>
                  </a:lnTo>
                  <a:lnTo>
                    <a:pt x="1882633" y="713740"/>
                  </a:lnTo>
                  <a:lnTo>
                    <a:pt x="1882177" y="707390"/>
                  </a:lnTo>
                  <a:lnTo>
                    <a:pt x="1882086" y="706120"/>
                  </a:lnTo>
                  <a:lnTo>
                    <a:pt x="1881995" y="704850"/>
                  </a:lnTo>
                  <a:lnTo>
                    <a:pt x="1881904" y="703580"/>
                  </a:lnTo>
                  <a:lnTo>
                    <a:pt x="1881812" y="702310"/>
                  </a:lnTo>
                  <a:lnTo>
                    <a:pt x="1881721" y="701040"/>
                  </a:lnTo>
                  <a:lnTo>
                    <a:pt x="1883411" y="701040"/>
                  </a:lnTo>
                  <a:lnTo>
                    <a:pt x="1883423" y="685800"/>
                  </a:lnTo>
                  <a:lnTo>
                    <a:pt x="1883292" y="683260"/>
                  </a:lnTo>
                  <a:lnTo>
                    <a:pt x="1883225" y="675640"/>
                  </a:lnTo>
                  <a:lnTo>
                    <a:pt x="1883112" y="670560"/>
                  </a:lnTo>
                  <a:lnTo>
                    <a:pt x="1883056" y="668020"/>
                  </a:lnTo>
                  <a:lnTo>
                    <a:pt x="1882228" y="662940"/>
                  </a:lnTo>
                  <a:lnTo>
                    <a:pt x="1882330" y="659130"/>
                  </a:lnTo>
                  <a:lnTo>
                    <a:pt x="1882431" y="655320"/>
                  </a:lnTo>
                  <a:lnTo>
                    <a:pt x="1883343" y="652780"/>
                  </a:lnTo>
                  <a:lnTo>
                    <a:pt x="1883298" y="645183"/>
                  </a:lnTo>
                  <a:lnTo>
                    <a:pt x="1876463" y="645183"/>
                  </a:lnTo>
                  <a:lnTo>
                    <a:pt x="1874696" y="641350"/>
                  </a:lnTo>
                  <a:close/>
                </a:path>
                <a:path w="1915160" h="793750">
                  <a:moveTo>
                    <a:pt x="106515" y="758190"/>
                  </a:moveTo>
                  <a:lnTo>
                    <a:pt x="94914" y="758190"/>
                  </a:lnTo>
                  <a:lnTo>
                    <a:pt x="109935" y="760730"/>
                  </a:lnTo>
                  <a:lnTo>
                    <a:pt x="111691" y="759583"/>
                  </a:lnTo>
                  <a:lnTo>
                    <a:pt x="112402" y="759583"/>
                  </a:lnTo>
                  <a:lnTo>
                    <a:pt x="106515" y="758190"/>
                  </a:lnTo>
                  <a:close/>
                </a:path>
                <a:path w="1915160" h="793750">
                  <a:moveTo>
                    <a:pt x="866514" y="759583"/>
                  </a:moveTo>
                  <a:lnTo>
                    <a:pt x="859537" y="759583"/>
                  </a:lnTo>
                  <a:lnTo>
                    <a:pt x="852229" y="760730"/>
                  </a:lnTo>
                  <a:lnTo>
                    <a:pt x="859817" y="760730"/>
                  </a:lnTo>
                  <a:lnTo>
                    <a:pt x="866514" y="759583"/>
                  </a:lnTo>
                  <a:close/>
                </a:path>
                <a:path w="1915160" h="793750">
                  <a:moveTo>
                    <a:pt x="986372" y="758190"/>
                  </a:moveTo>
                  <a:lnTo>
                    <a:pt x="979081" y="758190"/>
                  </a:lnTo>
                  <a:lnTo>
                    <a:pt x="975444" y="760730"/>
                  </a:lnTo>
                  <a:lnTo>
                    <a:pt x="1011584" y="760730"/>
                  </a:lnTo>
                  <a:lnTo>
                    <a:pt x="1007747" y="759583"/>
                  </a:lnTo>
                  <a:lnTo>
                    <a:pt x="1000352" y="759583"/>
                  </a:lnTo>
                  <a:lnTo>
                    <a:pt x="986372" y="758190"/>
                  </a:lnTo>
                  <a:close/>
                </a:path>
                <a:path w="1915160" h="793750">
                  <a:moveTo>
                    <a:pt x="1022960" y="758190"/>
                  </a:moveTo>
                  <a:lnTo>
                    <a:pt x="1021495" y="759583"/>
                  </a:lnTo>
                  <a:lnTo>
                    <a:pt x="1011584" y="760730"/>
                  </a:lnTo>
                  <a:lnTo>
                    <a:pt x="1038236" y="760730"/>
                  </a:lnTo>
                  <a:lnTo>
                    <a:pt x="1036842" y="759583"/>
                  </a:lnTo>
                  <a:lnTo>
                    <a:pt x="1034638" y="759583"/>
                  </a:lnTo>
                  <a:lnTo>
                    <a:pt x="1022960" y="758190"/>
                  </a:lnTo>
                  <a:close/>
                </a:path>
                <a:path w="1915160" h="793750">
                  <a:moveTo>
                    <a:pt x="1391001" y="758190"/>
                  </a:moveTo>
                  <a:lnTo>
                    <a:pt x="1170861" y="758190"/>
                  </a:lnTo>
                  <a:lnTo>
                    <a:pt x="1148490" y="759292"/>
                  </a:lnTo>
                  <a:lnTo>
                    <a:pt x="1149319" y="759583"/>
                  </a:lnTo>
                  <a:lnTo>
                    <a:pt x="1093864" y="759583"/>
                  </a:lnTo>
                  <a:lnTo>
                    <a:pt x="1097557" y="760730"/>
                  </a:lnTo>
                  <a:lnTo>
                    <a:pt x="1395896" y="760730"/>
                  </a:lnTo>
                  <a:lnTo>
                    <a:pt x="1391001" y="758190"/>
                  </a:lnTo>
                  <a:close/>
                </a:path>
                <a:path w="1915160" h="793750">
                  <a:moveTo>
                    <a:pt x="94914" y="758190"/>
                  </a:moveTo>
                  <a:lnTo>
                    <a:pt x="93038" y="758190"/>
                  </a:lnTo>
                  <a:lnTo>
                    <a:pt x="85462" y="759583"/>
                  </a:lnTo>
                  <a:lnTo>
                    <a:pt x="92744" y="759583"/>
                  </a:lnTo>
                  <a:lnTo>
                    <a:pt x="94914" y="758190"/>
                  </a:lnTo>
                  <a:close/>
                </a:path>
                <a:path w="1915160" h="793750">
                  <a:moveTo>
                    <a:pt x="151672" y="756920"/>
                  </a:moveTo>
                  <a:lnTo>
                    <a:pt x="147536" y="756920"/>
                  </a:lnTo>
                  <a:lnTo>
                    <a:pt x="142509" y="758190"/>
                  </a:lnTo>
                  <a:lnTo>
                    <a:pt x="141004" y="758190"/>
                  </a:lnTo>
                  <a:lnTo>
                    <a:pt x="149310" y="759583"/>
                  </a:lnTo>
                  <a:lnTo>
                    <a:pt x="148380" y="759583"/>
                  </a:lnTo>
                  <a:lnTo>
                    <a:pt x="150551" y="758190"/>
                  </a:lnTo>
                  <a:lnTo>
                    <a:pt x="142509" y="758190"/>
                  </a:lnTo>
                  <a:lnTo>
                    <a:pt x="147536" y="756920"/>
                  </a:lnTo>
                  <a:lnTo>
                    <a:pt x="151672" y="756920"/>
                  </a:lnTo>
                  <a:close/>
                </a:path>
                <a:path w="1915160" h="793750">
                  <a:moveTo>
                    <a:pt x="170958" y="756920"/>
                  </a:moveTo>
                  <a:lnTo>
                    <a:pt x="156667" y="756920"/>
                  </a:lnTo>
                  <a:lnTo>
                    <a:pt x="163604" y="758190"/>
                  </a:lnTo>
                  <a:lnTo>
                    <a:pt x="155649" y="758190"/>
                  </a:lnTo>
                  <a:lnTo>
                    <a:pt x="154771" y="759583"/>
                  </a:lnTo>
                  <a:lnTo>
                    <a:pt x="168601" y="759583"/>
                  </a:lnTo>
                  <a:lnTo>
                    <a:pt x="170958" y="756920"/>
                  </a:lnTo>
                  <a:close/>
                </a:path>
                <a:path w="1915160" h="793750">
                  <a:moveTo>
                    <a:pt x="281844" y="756920"/>
                  </a:moveTo>
                  <a:lnTo>
                    <a:pt x="267826" y="758190"/>
                  </a:lnTo>
                  <a:lnTo>
                    <a:pt x="268092" y="759292"/>
                  </a:lnTo>
                  <a:lnTo>
                    <a:pt x="268163" y="759583"/>
                  </a:lnTo>
                  <a:lnTo>
                    <a:pt x="267610" y="759583"/>
                  </a:lnTo>
                  <a:lnTo>
                    <a:pt x="273498" y="758190"/>
                  </a:lnTo>
                  <a:lnTo>
                    <a:pt x="298572" y="758190"/>
                  </a:lnTo>
                  <a:lnTo>
                    <a:pt x="281844" y="756920"/>
                  </a:lnTo>
                  <a:close/>
                </a:path>
                <a:path w="1915160" h="793750">
                  <a:moveTo>
                    <a:pt x="1011789" y="756920"/>
                  </a:moveTo>
                  <a:lnTo>
                    <a:pt x="1007157" y="756920"/>
                  </a:lnTo>
                  <a:lnTo>
                    <a:pt x="1008855" y="758190"/>
                  </a:lnTo>
                  <a:lnTo>
                    <a:pt x="998163" y="759583"/>
                  </a:lnTo>
                  <a:lnTo>
                    <a:pt x="1017003" y="759583"/>
                  </a:lnTo>
                  <a:lnTo>
                    <a:pt x="1016936" y="758190"/>
                  </a:lnTo>
                  <a:lnTo>
                    <a:pt x="1014589" y="758190"/>
                  </a:lnTo>
                  <a:lnTo>
                    <a:pt x="1011789" y="756920"/>
                  </a:lnTo>
                  <a:close/>
                </a:path>
                <a:path w="1915160" h="793750">
                  <a:moveTo>
                    <a:pt x="1040522" y="758190"/>
                  </a:moveTo>
                  <a:lnTo>
                    <a:pt x="1032928" y="759583"/>
                  </a:lnTo>
                  <a:lnTo>
                    <a:pt x="1036319" y="759583"/>
                  </a:lnTo>
                  <a:lnTo>
                    <a:pt x="1040522" y="758190"/>
                  </a:lnTo>
                  <a:close/>
                </a:path>
                <a:path w="1915160" h="793750">
                  <a:moveTo>
                    <a:pt x="1078315" y="758190"/>
                  </a:moveTo>
                  <a:lnTo>
                    <a:pt x="1079983" y="759583"/>
                  </a:lnTo>
                  <a:lnTo>
                    <a:pt x="1086574" y="759583"/>
                  </a:lnTo>
                  <a:lnTo>
                    <a:pt x="1078315" y="758190"/>
                  </a:lnTo>
                  <a:close/>
                </a:path>
                <a:path w="1915160" h="793750">
                  <a:moveTo>
                    <a:pt x="1098024" y="756920"/>
                  </a:moveTo>
                  <a:lnTo>
                    <a:pt x="1085248" y="759583"/>
                  </a:lnTo>
                  <a:lnTo>
                    <a:pt x="1102701" y="759583"/>
                  </a:lnTo>
                  <a:lnTo>
                    <a:pt x="1098024" y="756920"/>
                  </a:lnTo>
                  <a:close/>
                </a:path>
                <a:path w="1915160" h="793750">
                  <a:moveTo>
                    <a:pt x="1122144" y="758190"/>
                  </a:moveTo>
                  <a:lnTo>
                    <a:pt x="1106021" y="758190"/>
                  </a:lnTo>
                  <a:lnTo>
                    <a:pt x="1108206" y="759583"/>
                  </a:lnTo>
                  <a:lnTo>
                    <a:pt x="1121357" y="759583"/>
                  </a:lnTo>
                  <a:lnTo>
                    <a:pt x="1122144" y="758190"/>
                  </a:lnTo>
                  <a:close/>
                </a:path>
                <a:path w="1915160" h="793750">
                  <a:moveTo>
                    <a:pt x="1145350" y="758190"/>
                  </a:moveTo>
                  <a:lnTo>
                    <a:pt x="1124944" y="758190"/>
                  </a:lnTo>
                  <a:lnTo>
                    <a:pt x="1127148" y="759583"/>
                  </a:lnTo>
                  <a:lnTo>
                    <a:pt x="1142585" y="759583"/>
                  </a:lnTo>
                  <a:lnTo>
                    <a:pt x="1148490" y="759292"/>
                  </a:lnTo>
                  <a:lnTo>
                    <a:pt x="1145350" y="758190"/>
                  </a:lnTo>
                  <a:close/>
                </a:path>
                <a:path w="1915160" h="793750">
                  <a:moveTo>
                    <a:pt x="1148490" y="759292"/>
                  </a:moveTo>
                  <a:lnTo>
                    <a:pt x="1142585" y="759583"/>
                  </a:lnTo>
                  <a:lnTo>
                    <a:pt x="1149319" y="759583"/>
                  </a:lnTo>
                  <a:lnTo>
                    <a:pt x="1148490" y="759292"/>
                  </a:lnTo>
                  <a:close/>
                </a:path>
                <a:path w="1915160" h="793750">
                  <a:moveTo>
                    <a:pt x="298572" y="758190"/>
                  </a:moveTo>
                  <a:lnTo>
                    <a:pt x="297943" y="758190"/>
                  </a:lnTo>
                  <a:lnTo>
                    <a:pt x="305283" y="759292"/>
                  </a:lnTo>
                  <a:lnTo>
                    <a:pt x="298572" y="758190"/>
                  </a:lnTo>
                  <a:close/>
                </a:path>
                <a:path w="1915160" h="793750">
                  <a:moveTo>
                    <a:pt x="162647" y="755650"/>
                  </a:moveTo>
                  <a:lnTo>
                    <a:pt x="143778" y="755650"/>
                  </a:lnTo>
                  <a:lnTo>
                    <a:pt x="142509" y="758190"/>
                  </a:lnTo>
                  <a:lnTo>
                    <a:pt x="141004" y="758190"/>
                  </a:lnTo>
                  <a:lnTo>
                    <a:pt x="147536" y="756920"/>
                  </a:lnTo>
                  <a:lnTo>
                    <a:pt x="160017" y="756920"/>
                  </a:lnTo>
                  <a:lnTo>
                    <a:pt x="162647" y="755650"/>
                  </a:lnTo>
                  <a:close/>
                </a:path>
                <a:path w="1915160" h="793750">
                  <a:moveTo>
                    <a:pt x="1267510" y="756920"/>
                  </a:moveTo>
                  <a:lnTo>
                    <a:pt x="1257788" y="756920"/>
                  </a:lnTo>
                  <a:lnTo>
                    <a:pt x="1233789" y="758190"/>
                  </a:lnTo>
                  <a:lnTo>
                    <a:pt x="1270586" y="758190"/>
                  </a:lnTo>
                  <a:lnTo>
                    <a:pt x="1267510" y="756920"/>
                  </a:lnTo>
                  <a:close/>
                </a:path>
                <a:path w="1915160" h="793750">
                  <a:moveTo>
                    <a:pt x="1324530" y="756920"/>
                  </a:moveTo>
                  <a:lnTo>
                    <a:pt x="1277960" y="756920"/>
                  </a:lnTo>
                  <a:lnTo>
                    <a:pt x="1279491" y="758190"/>
                  </a:lnTo>
                  <a:lnTo>
                    <a:pt x="1332333" y="758190"/>
                  </a:lnTo>
                  <a:lnTo>
                    <a:pt x="1324530" y="756920"/>
                  </a:lnTo>
                  <a:close/>
                </a:path>
                <a:path w="1915160" h="793750">
                  <a:moveTo>
                    <a:pt x="1397686" y="756920"/>
                  </a:moveTo>
                  <a:lnTo>
                    <a:pt x="1345362" y="756920"/>
                  </a:lnTo>
                  <a:lnTo>
                    <a:pt x="1348074" y="758190"/>
                  </a:lnTo>
                  <a:lnTo>
                    <a:pt x="1398189" y="758190"/>
                  </a:lnTo>
                  <a:lnTo>
                    <a:pt x="1397686" y="756920"/>
                  </a:lnTo>
                  <a:close/>
                </a:path>
                <a:path w="1915160" h="793750">
                  <a:moveTo>
                    <a:pt x="1470255" y="756920"/>
                  </a:moveTo>
                  <a:lnTo>
                    <a:pt x="1413118" y="756920"/>
                  </a:lnTo>
                  <a:lnTo>
                    <a:pt x="1414551" y="758190"/>
                  </a:lnTo>
                  <a:lnTo>
                    <a:pt x="1471810" y="758190"/>
                  </a:lnTo>
                  <a:lnTo>
                    <a:pt x="1470255" y="756920"/>
                  </a:lnTo>
                  <a:close/>
                </a:path>
                <a:path w="1915160" h="793750">
                  <a:moveTo>
                    <a:pt x="1318851" y="755650"/>
                  </a:moveTo>
                  <a:lnTo>
                    <a:pt x="1309363" y="756920"/>
                  </a:lnTo>
                  <a:lnTo>
                    <a:pt x="1321193" y="756920"/>
                  </a:lnTo>
                  <a:lnTo>
                    <a:pt x="1318851" y="755650"/>
                  </a:lnTo>
                  <a:close/>
                </a:path>
                <a:path w="1915160" h="793750">
                  <a:moveTo>
                    <a:pt x="1333125" y="755650"/>
                  </a:moveTo>
                  <a:lnTo>
                    <a:pt x="1332858" y="756920"/>
                  </a:lnTo>
                  <a:lnTo>
                    <a:pt x="1349016" y="756920"/>
                  </a:lnTo>
                  <a:lnTo>
                    <a:pt x="1333125" y="755650"/>
                  </a:lnTo>
                  <a:close/>
                </a:path>
                <a:path w="1915160" h="793750">
                  <a:moveTo>
                    <a:pt x="1416927" y="755650"/>
                  </a:moveTo>
                  <a:lnTo>
                    <a:pt x="1404050" y="755650"/>
                  </a:lnTo>
                  <a:lnTo>
                    <a:pt x="1405383" y="756920"/>
                  </a:lnTo>
                  <a:lnTo>
                    <a:pt x="1413684" y="756920"/>
                  </a:lnTo>
                  <a:lnTo>
                    <a:pt x="1416927" y="755650"/>
                  </a:lnTo>
                  <a:close/>
                </a:path>
                <a:path w="1915160" h="793750">
                  <a:moveTo>
                    <a:pt x="1474943" y="755650"/>
                  </a:moveTo>
                  <a:lnTo>
                    <a:pt x="1455878" y="756920"/>
                  </a:lnTo>
                  <a:lnTo>
                    <a:pt x="1463492" y="756920"/>
                  </a:lnTo>
                  <a:lnTo>
                    <a:pt x="1474943" y="755650"/>
                  </a:lnTo>
                  <a:close/>
                </a:path>
                <a:path w="1915160" h="793750">
                  <a:moveTo>
                    <a:pt x="1874865" y="754380"/>
                  </a:moveTo>
                  <a:lnTo>
                    <a:pt x="1867563" y="754380"/>
                  </a:lnTo>
                  <a:lnTo>
                    <a:pt x="1864794" y="755650"/>
                  </a:lnTo>
                  <a:lnTo>
                    <a:pt x="1536014" y="755650"/>
                  </a:lnTo>
                  <a:lnTo>
                    <a:pt x="1540377" y="756920"/>
                  </a:lnTo>
                  <a:lnTo>
                    <a:pt x="1875144" y="756920"/>
                  </a:lnTo>
                  <a:lnTo>
                    <a:pt x="1874865" y="754380"/>
                  </a:lnTo>
                  <a:close/>
                </a:path>
                <a:path w="1915160" h="793750">
                  <a:moveTo>
                    <a:pt x="173042" y="754380"/>
                  </a:moveTo>
                  <a:lnTo>
                    <a:pt x="163549" y="754380"/>
                  </a:lnTo>
                  <a:lnTo>
                    <a:pt x="166966" y="755650"/>
                  </a:lnTo>
                  <a:lnTo>
                    <a:pt x="175646" y="755650"/>
                  </a:lnTo>
                  <a:lnTo>
                    <a:pt x="173042" y="754380"/>
                  </a:lnTo>
                  <a:close/>
                </a:path>
                <a:path w="1915160" h="793750">
                  <a:moveTo>
                    <a:pt x="1568276" y="754380"/>
                  </a:moveTo>
                  <a:lnTo>
                    <a:pt x="1561553" y="755650"/>
                  </a:lnTo>
                  <a:lnTo>
                    <a:pt x="1582245" y="755650"/>
                  </a:lnTo>
                  <a:lnTo>
                    <a:pt x="1568276" y="754380"/>
                  </a:lnTo>
                  <a:close/>
                </a:path>
                <a:path w="1915160" h="793750">
                  <a:moveTo>
                    <a:pt x="1654003" y="754380"/>
                  </a:moveTo>
                  <a:lnTo>
                    <a:pt x="1643280" y="754380"/>
                  </a:lnTo>
                  <a:lnTo>
                    <a:pt x="1628179" y="755650"/>
                  </a:lnTo>
                  <a:lnTo>
                    <a:pt x="1649045" y="755650"/>
                  </a:lnTo>
                  <a:lnTo>
                    <a:pt x="1654003" y="754380"/>
                  </a:lnTo>
                  <a:close/>
                </a:path>
                <a:path w="1915160" h="793750">
                  <a:moveTo>
                    <a:pt x="1756139" y="754380"/>
                  </a:moveTo>
                  <a:lnTo>
                    <a:pt x="1720323" y="754380"/>
                  </a:lnTo>
                  <a:lnTo>
                    <a:pt x="1684187" y="755650"/>
                  </a:lnTo>
                  <a:lnTo>
                    <a:pt x="1790320" y="755650"/>
                  </a:lnTo>
                  <a:lnTo>
                    <a:pt x="1756139" y="754380"/>
                  </a:lnTo>
                  <a:close/>
                </a:path>
                <a:path w="1915160" h="793750">
                  <a:moveTo>
                    <a:pt x="1799512" y="754380"/>
                  </a:moveTo>
                  <a:lnTo>
                    <a:pt x="1789968" y="754380"/>
                  </a:lnTo>
                  <a:lnTo>
                    <a:pt x="1790320" y="755650"/>
                  </a:lnTo>
                  <a:lnTo>
                    <a:pt x="1799978" y="755650"/>
                  </a:lnTo>
                  <a:lnTo>
                    <a:pt x="1799512" y="754380"/>
                  </a:lnTo>
                  <a:close/>
                </a:path>
                <a:path w="1915160" h="793750">
                  <a:moveTo>
                    <a:pt x="1851782" y="754380"/>
                  </a:moveTo>
                  <a:lnTo>
                    <a:pt x="1810363" y="754380"/>
                  </a:lnTo>
                  <a:lnTo>
                    <a:pt x="1799978" y="755650"/>
                  </a:lnTo>
                  <a:lnTo>
                    <a:pt x="1852015" y="755650"/>
                  </a:lnTo>
                  <a:lnTo>
                    <a:pt x="1851782" y="754380"/>
                  </a:lnTo>
                  <a:close/>
                </a:path>
                <a:path w="1915160" h="793750">
                  <a:moveTo>
                    <a:pt x="1912019" y="742950"/>
                  </a:moveTo>
                  <a:lnTo>
                    <a:pt x="1881688" y="742950"/>
                  </a:lnTo>
                  <a:lnTo>
                    <a:pt x="1882296" y="744220"/>
                  </a:lnTo>
                  <a:lnTo>
                    <a:pt x="1881991" y="748030"/>
                  </a:lnTo>
                  <a:lnTo>
                    <a:pt x="1881688" y="748030"/>
                  </a:lnTo>
                  <a:lnTo>
                    <a:pt x="1881803" y="749300"/>
                  </a:lnTo>
                  <a:lnTo>
                    <a:pt x="1881918" y="750570"/>
                  </a:lnTo>
                  <a:lnTo>
                    <a:pt x="1882034" y="751840"/>
                  </a:lnTo>
                  <a:lnTo>
                    <a:pt x="1882149" y="753110"/>
                  </a:lnTo>
                  <a:lnTo>
                    <a:pt x="1882264" y="754380"/>
                  </a:lnTo>
                  <a:lnTo>
                    <a:pt x="1882380" y="755650"/>
                  </a:lnTo>
                  <a:lnTo>
                    <a:pt x="1882891" y="755650"/>
                  </a:lnTo>
                  <a:lnTo>
                    <a:pt x="1883459" y="751840"/>
                  </a:lnTo>
                  <a:lnTo>
                    <a:pt x="1884322" y="750570"/>
                  </a:lnTo>
                  <a:lnTo>
                    <a:pt x="1911918" y="750570"/>
                  </a:lnTo>
                  <a:lnTo>
                    <a:pt x="1912019" y="742950"/>
                  </a:lnTo>
                  <a:close/>
                </a:path>
                <a:path w="1915160" h="793750">
                  <a:moveTo>
                    <a:pt x="22799" y="749300"/>
                  </a:moveTo>
                  <a:lnTo>
                    <a:pt x="17563" y="749300"/>
                  </a:lnTo>
                  <a:lnTo>
                    <a:pt x="18970" y="750570"/>
                  </a:lnTo>
                  <a:lnTo>
                    <a:pt x="20156" y="754380"/>
                  </a:lnTo>
                  <a:lnTo>
                    <a:pt x="21354" y="754380"/>
                  </a:lnTo>
                  <a:lnTo>
                    <a:pt x="22799" y="749300"/>
                  </a:lnTo>
                  <a:close/>
                </a:path>
                <a:path w="1915160" h="793750">
                  <a:moveTo>
                    <a:pt x="1795182" y="753110"/>
                  </a:moveTo>
                  <a:lnTo>
                    <a:pt x="1790338" y="753110"/>
                  </a:lnTo>
                  <a:lnTo>
                    <a:pt x="1788886" y="754380"/>
                  </a:lnTo>
                  <a:lnTo>
                    <a:pt x="1793964" y="754380"/>
                  </a:lnTo>
                  <a:lnTo>
                    <a:pt x="1795182" y="753110"/>
                  </a:lnTo>
                  <a:close/>
                </a:path>
                <a:path w="1915160" h="793750">
                  <a:moveTo>
                    <a:pt x="1836169" y="753110"/>
                  </a:moveTo>
                  <a:lnTo>
                    <a:pt x="1830223" y="754380"/>
                  </a:lnTo>
                  <a:lnTo>
                    <a:pt x="1838774" y="754380"/>
                  </a:lnTo>
                  <a:lnTo>
                    <a:pt x="1836169" y="753110"/>
                  </a:lnTo>
                  <a:close/>
                </a:path>
                <a:path w="1915160" h="793750">
                  <a:moveTo>
                    <a:pt x="28263" y="739140"/>
                  </a:moveTo>
                  <a:lnTo>
                    <a:pt x="26239" y="739140"/>
                  </a:lnTo>
                  <a:lnTo>
                    <a:pt x="26793" y="744220"/>
                  </a:lnTo>
                  <a:lnTo>
                    <a:pt x="27027" y="748030"/>
                  </a:lnTo>
                  <a:lnTo>
                    <a:pt x="27105" y="749300"/>
                  </a:lnTo>
                  <a:lnTo>
                    <a:pt x="27183" y="750570"/>
                  </a:lnTo>
                  <a:lnTo>
                    <a:pt x="28034" y="753110"/>
                  </a:lnTo>
                  <a:lnTo>
                    <a:pt x="28159" y="745490"/>
                  </a:lnTo>
                  <a:lnTo>
                    <a:pt x="28263" y="739140"/>
                  </a:lnTo>
                  <a:close/>
                </a:path>
                <a:path w="1915160" h="793750">
                  <a:moveTo>
                    <a:pt x="26181" y="726440"/>
                  </a:moveTo>
                  <a:lnTo>
                    <a:pt x="25433" y="726440"/>
                  </a:lnTo>
                  <a:lnTo>
                    <a:pt x="25400" y="732790"/>
                  </a:lnTo>
                  <a:lnTo>
                    <a:pt x="24758" y="734060"/>
                  </a:lnTo>
                  <a:lnTo>
                    <a:pt x="24780" y="735330"/>
                  </a:lnTo>
                  <a:lnTo>
                    <a:pt x="24893" y="741680"/>
                  </a:lnTo>
                  <a:lnTo>
                    <a:pt x="26239" y="739140"/>
                  </a:lnTo>
                  <a:lnTo>
                    <a:pt x="28263" y="739140"/>
                  </a:lnTo>
                  <a:lnTo>
                    <a:pt x="28284" y="737870"/>
                  </a:lnTo>
                  <a:lnTo>
                    <a:pt x="26717" y="737870"/>
                  </a:lnTo>
                  <a:lnTo>
                    <a:pt x="25940" y="731520"/>
                  </a:lnTo>
                  <a:lnTo>
                    <a:pt x="26060" y="728980"/>
                  </a:lnTo>
                  <a:lnTo>
                    <a:pt x="26181" y="726440"/>
                  </a:lnTo>
                  <a:close/>
                </a:path>
                <a:path w="1915160" h="793750">
                  <a:moveTo>
                    <a:pt x="28304" y="736600"/>
                  </a:moveTo>
                  <a:lnTo>
                    <a:pt x="26717" y="737870"/>
                  </a:lnTo>
                  <a:lnTo>
                    <a:pt x="28284" y="737870"/>
                  </a:lnTo>
                  <a:lnTo>
                    <a:pt x="28304" y="736600"/>
                  </a:lnTo>
                  <a:close/>
                </a:path>
                <a:path w="1915160" h="793750">
                  <a:moveTo>
                    <a:pt x="1901549" y="650240"/>
                  </a:moveTo>
                  <a:lnTo>
                    <a:pt x="1901369" y="651510"/>
                  </a:lnTo>
                  <a:lnTo>
                    <a:pt x="1901286" y="652780"/>
                  </a:lnTo>
                  <a:lnTo>
                    <a:pt x="1901204" y="654050"/>
                  </a:lnTo>
                  <a:lnTo>
                    <a:pt x="1901121" y="655320"/>
                  </a:lnTo>
                  <a:lnTo>
                    <a:pt x="1901039" y="656590"/>
                  </a:lnTo>
                  <a:lnTo>
                    <a:pt x="1900952" y="657860"/>
                  </a:lnTo>
                  <a:lnTo>
                    <a:pt x="1900865" y="659130"/>
                  </a:lnTo>
                  <a:lnTo>
                    <a:pt x="1900779" y="660400"/>
                  </a:lnTo>
                  <a:lnTo>
                    <a:pt x="1900692" y="661670"/>
                  </a:lnTo>
                  <a:lnTo>
                    <a:pt x="1900605" y="662940"/>
                  </a:lnTo>
                  <a:lnTo>
                    <a:pt x="1900535" y="681990"/>
                  </a:lnTo>
                  <a:lnTo>
                    <a:pt x="1901530" y="683260"/>
                  </a:lnTo>
                  <a:lnTo>
                    <a:pt x="1901466" y="711200"/>
                  </a:lnTo>
                  <a:lnTo>
                    <a:pt x="1900029" y="716280"/>
                  </a:lnTo>
                  <a:lnTo>
                    <a:pt x="1912570" y="716280"/>
                  </a:lnTo>
                  <a:lnTo>
                    <a:pt x="1912492" y="706120"/>
                  </a:lnTo>
                  <a:lnTo>
                    <a:pt x="1911704" y="704850"/>
                  </a:lnTo>
                  <a:lnTo>
                    <a:pt x="1911578" y="697230"/>
                  </a:lnTo>
                  <a:lnTo>
                    <a:pt x="1911453" y="689610"/>
                  </a:lnTo>
                  <a:lnTo>
                    <a:pt x="1911327" y="681990"/>
                  </a:lnTo>
                  <a:lnTo>
                    <a:pt x="1911243" y="676910"/>
                  </a:lnTo>
                  <a:lnTo>
                    <a:pt x="1910482" y="665480"/>
                  </a:lnTo>
                  <a:lnTo>
                    <a:pt x="1901819" y="665480"/>
                  </a:lnTo>
                  <a:lnTo>
                    <a:pt x="1901279" y="660400"/>
                  </a:lnTo>
                  <a:lnTo>
                    <a:pt x="1901380" y="656590"/>
                  </a:lnTo>
                  <a:lnTo>
                    <a:pt x="1901481" y="652780"/>
                  </a:lnTo>
                  <a:lnTo>
                    <a:pt x="1901549" y="650240"/>
                  </a:lnTo>
                  <a:close/>
                </a:path>
                <a:path w="1915160" h="793750">
                  <a:moveTo>
                    <a:pt x="1899691" y="702310"/>
                  </a:moveTo>
                  <a:lnTo>
                    <a:pt x="1883815" y="702310"/>
                  </a:lnTo>
                  <a:lnTo>
                    <a:pt x="1884785" y="707390"/>
                  </a:lnTo>
                  <a:lnTo>
                    <a:pt x="1884023" y="713740"/>
                  </a:lnTo>
                  <a:lnTo>
                    <a:pt x="1899967" y="713740"/>
                  </a:lnTo>
                  <a:lnTo>
                    <a:pt x="1899906" y="711200"/>
                  </a:lnTo>
                  <a:lnTo>
                    <a:pt x="1899783" y="706120"/>
                  </a:lnTo>
                  <a:lnTo>
                    <a:pt x="1899691" y="702310"/>
                  </a:lnTo>
                  <a:close/>
                </a:path>
                <a:path w="1915160" h="793750">
                  <a:moveTo>
                    <a:pt x="1883411" y="701040"/>
                  </a:moveTo>
                  <a:lnTo>
                    <a:pt x="1881721" y="701040"/>
                  </a:lnTo>
                  <a:lnTo>
                    <a:pt x="1883343" y="707390"/>
                  </a:lnTo>
                  <a:lnTo>
                    <a:pt x="1883411" y="701040"/>
                  </a:lnTo>
                  <a:close/>
                </a:path>
                <a:path w="1915160" h="793750">
                  <a:moveTo>
                    <a:pt x="1886750" y="690880"/>
                  </a:moveTo>
                  <a:lnTo>
                    <a:pt x="1886108" y="692150"/>
                  </a:lnTo>
                  <a:lnTo>
                    <a:pt x="1885359" y="693420"/>
                  </a:lnTo>
                  <a:lnTo>
                    <a:pt x="1884322" y="693420"/>
                  </a:lnTo>
                  <a:lnTo>
                    <a:pt x="1884221" y="702310"/>
                  </a:lnTo>
                  <a:lnTo>
                    <a:pt x="1899691" y="702310"/>
                  </a:lnTo>
                  <a:lnTo>
                    <a:pt x="1901109" y="707390"/>
                  </a:lnTo>
                  <a:lnTo>
                    <a:pt x="1901197" y="695960"/>
                  </a:lnTo>
                  <a:lnTo>
                    <a:pt x="1887463" y="695960"/>
                  </a:lnTo>
                  <a:lnTo>
                    <a:pt x="1886750" y="690880"/>
                  </a:lnTo>
                  <a:close/>
                </a:path>
                <a:path w="1915160" h="793750">
                  <a:moveTo>
                    <a:pt x="27327" y="697230"/>
                  </a:moveTo>
                  <a:lnTo>
                    <a:pt x="26615" y="697230"/>
                  </a:lnTo>
                  <a:lnTo>
                    <a:pt x="26684" y="703580"/>
                  </a:lnTo>
                  <a:lnTo>
                    <a:pt x="27527" y="701040"/>
                  </a:lnTo>
                  <a:lnTo>
                    <a:pt x="27461" y="699770"/>
                  </a:lnTo>
                  <a:lnTo>
                    <a:pt x="27394" y="698500"/>
                  </a:lnTo>
                  <a:lnTo>
                    <a:pt x="27327" y="697230"/>
                  </a:lnTo>
                  <a:close/>
                </a:path>
                <a:path w="1915160" h="793750">
                  <a:moveTo>
                    <a:pt x="24437" y="659130"/>
                  </a:moveTo>
                  <a:lnTo>
                    <a:pt x="14962" y="659130"/>
                  </a:lnTo>
                  <a:lnTo>
                    <a:pt x="13603" y="685800"/>
                  </a:lnTo>
                  <a:lnTo>
                    <a:pt x="13578" y="695960"/>
                  </a:lnTo>
                  <a:lnTo>
                    <a:pt x="13776" y="693420"/>
                  </a:lnTo>
                  <a:lnTo>
                    <a:pt x="13886" y="690880"/>
                  </a:lnTo>
                  <a:lnTo>
                    <a:pt x="13996" y="688340"/>
                  </a:lnTo>
                  <a:lnTo>
                    <a:pt x="14050" y="687070"/>
                  </a:lnTo>
                  <a:lnTo>
                    <a:pt x="26794" y="687070"/>
                  </a:lnTo>
                  <a:lnTo>
                    <a:pt x="26727" y="685800"/>
                  </a:lnTo>
                  <a:lnTo>
                    <a:pt x="25581" y="678180"/>
                  </a:lnTo>
                  <a:lnTo>
                    <a:pt x="25252" y="675640"/>
                  </a:lnTo>
                  <a:lnTo>
                    <a:pt x="23635" y="675640"/>
                  </a:lnTo>
                  <a:lnTo>
                    <a:pt x="23339" y="671830"/>
                  </a:lnTo>
                  <a:lnTo>
                    <a:pt x="23833" y="665480"/>
                  </a:lnTo>
                  <a:lnTo>
                    <a:pt x="23932" y="664210"/>
                  </a:lnTo>
                  <a:lnTo>
                    <a:pt x="24031" y="662940"/>
                  </a:lnTo>
                  <a:lnTo>
                    <a:pt x="24437" y="659130"/>
                  </a:lnTo>
                  <a:close/>
                </a:path>
                <a:path w="1915160" h="793750">
                  <a:moveTo>
                    <a:pt x="1888004" y="676910"/>
                  </a:moveTo>
                  <a:lnTo>
                    <a:pt x="1887295" y="678180"/>
                  </a:lnTo>
                  <a:lnTo>
                    <a:pt x="1887362" y="680720"/>
                  </a:lnTo>
                  <a:lnTo>
                    <a:pt x="1887463" y="695960"/>
                  </a:lnTo>
                  <a:lnTo>
                    <a:pt x="1901197" y="695960"/>
                  </a:lnTo>
                  <a:lnTo>
                    <a:pt x="1901030" y="693420"/>
                  </a:lnTo>
                  <a:lnTo>
                    <a:pt x="1900946" y="692150"/>
                  </a:lnTo>
                  <a:lnTo>
                    <a:pt x="1900862" y="690880"/>
                  </a:lnTo>
                  <a:lnTo>
                    <a:pt x="1900779" y="689610"/>
                  </a:lnTo>
                  <a:lnTo>
                    <a:pt x="1900439" y="683260"/>
                  </a:lnTo>
                  <a:lnTo>
                    <a:pt x="1888409" y="683260"/>
                  </a:lnTo>
                  <a:lnTo>
                    <a:pt x="1888004" y="679450"/>
                  </a:lnTo>
                  <a:lnTo>
                    <a:pt x="1888004" y="676910"/>
                  </a:lnTo>
                  <a:close/>
                </a:path>
                <a:path w="1915160" h="793750">
                  <a:moveTo>
                    <a:pt x="2938" y="501650"/>
                  </a:moveTo>
                  <a:lnTo>
                    <a:pt x="3043" y="514390"/>
                  </a:lnTo>
                  <a:lnTo>
                    <a:pt x="3159" y="518657"/>
                  </a:lnTo>
                  <a:lnTo>
                    <a:pt x="3282" y="523240"/>
                  </a:lnTo>
                  <a:lnTo>
                    <a:pt x="3332" y="609600"/>
                  </a:lnTo>
                  <a:lnTo>
                    <a:pt x="3449" y="614680"/>
                  </a:lnTo>
                  <a:lnTo>
                    <a:pt x="3566" y="619760"/>
                  </a:lnTo>
                  <a:lnTo>
                    <a:pt x="3683" y="624840"/>
                  </a:lnTo>
                  <a:lnTo>
                    <a:pt x="3801" y="629920"/>
                  </a:lnTo>
                  <a:lnTo>
                    <a:pt x="3918" y="635000"/>
                  </a:lnTo>
                  <a:lnTo>
                    <a:pt x="2600" y="635000"/>
                  </a:lnTo>
                  <a:lnTo>
                    <a:pt x="2634" y="646430"/>
                  </a:lnTo>
                  <a:lnTo>
                    <a:pt x="1824" y="650240"/>
                  </a:lnTo>
                  <a:lnTo>
                    <a:pt x="1875" y="651510"/>
                  </a:lnTo>
                  <a:lnTo>
                    <a:pt x="1978" y="654050"/>
                  </a:lnTo>
                  <a:lnTo>
                    <a:pt x="2081" y="656590"/>
                  </a:lnTo>
                  <a:lnTo>
                    <a:pt x="2184" y="659130"/>
                  </a:lnTo>
                  <a:lnTo>
                    <a:pt x="2271" y="660400"/>
                  </a:lnTo>
                  <a:lnTo>
                    <a:pt x="2358" y="661670"/>
                  </a:lnTo>
                  <a:lnTo>
                    <a:pt x="2468" y="671830"/>
                  </a:lnTo>
                  <a:lnTo>
                    <a:pt x="2292" y="675640"/>
                  </a:lnTo>
                  <a:lnTo>
                    <a:pt x="2175" y="678180"/>
                  </a:lnTo>
                  <a:lnTo>
                    <a:pt x="2058" y="680720"/>
                  </a:lnTo>
                  <a:lnTo>
                    <a:pt x="1941" y="683260"/>
                  </a:lnTo>
                  <a:lnTo>
                    <a:pt x="1867" y="689610"/>
                  </a:lnTo>
                  <a:lnTo>
                    <a:pt x="2322" y="688340"/>
                  </a:lnTo>
                  <a:lnTo>
                    <a:pt x="3377" y="679450"/>
                  </a:lnTo>
                  <a:lnTo>
                    <a:pt x="10774" y="679450"/>
                  </a:lnTo>
                  <a:lnTo>
                    <a:pt x="10774" y="662940"/>
                  </a:lnTo>
                  <a:lnTo>
                    <a:pt x="13353" y="662940"/>
                  </a:lnTo>
                  <a:lnTo>
                    <a:pt x="13915" y="660400"/>
                  </a:lnTo>
                  <a:lnTo>
                    <a:pt x="14962" y="659130"/>
                  </a:lnTo>
                  <a:lnTo>
                    <a:pt x="24437" y="659130"/>
                  </a:lnTo>
                  <a:lnTo>
                    <a:pt x="24843" y="655320"/>
                  </a:lnTo>
                  <a:lnTo>
                    <a:pt x="24944" y="654050"/>
                  </a:lnTo>
                  <a:lnTo>
                    <a:pt x="25046" y="652780"/>
                  </a:lnTo>
                  <a:lnTo>
                    <a:pt x="25147" y="651510"/>
                  </a:lnTo>
                  <a:lnTo>
                    <a:pt x="13375" y="651510"/>
                  </a:lnTo>
                  <a:lnTo>
                    <a:pt x="13392" y="650240"/>
                  </a:lnTo>
                  <a:lnTo>
                    <a:pt x="13209" y="648970"/>
                  </a:lnTo>
                  <a:lnTo>
                    <a:pt x="13125" y="647700"/>
                  </a:lnTo>
                  <a:lnTo>
                    <a:pt x="13042" y="646430"/>
                  </a:lnTo>
                  <a:lnTo>
                    <a:pt x="12960" y="645183"/>
                  </a:lnTo>
                  <a:lnTo>
                    <a:pt x="12876" y="643890"/>
                  </a:lnTo>
                  <a:lnTo>
                    <a:pt x="12792" y="642620"/>
                  </a:lnTo>
                  <a:lnTo>
                    <a:pt x="12709" y="641350"/>
                  </a:lnTo>
                  <a:lnTo>
                    <a:pt x="12589" y="637540"/>
                  </a:lnTo>
                  <a:lnTo>
                    <a:pt x="12480" y="629920"/>
                  </a:lnTo>
                  <a:lnTo>
                    <a:pt x="12386" y="624840"/>
                  </a:lnTo>
                  <a:lnTo>
                    <a:pt x="12271" y="621030"/>
                  </a:lnTo>
                  <a:lnTo>
                    <a:pt x="12156" y="617220"/>
                  </a:lnTo>
                  <a:lnTo>
                    <a:pt x="12040" y="613410"/>
                  </a:lnTo>
                  <a:lnTo>
                    <a:pt x="10741" y="604520"/>
                  </a:lnTo>
                  <a:lnTo>
                    <a:pt x="10842" y="600710"/>
                  </a:lnTo>
                  <a:lnTo>
                    <a:pt x="10967" y="596007"/>
                  </a:lnTo>
                  <a:lnTo>
                    <a:pt x="11044" y="593090"/>
                  </a:lnTo>
                  <a:lnTo>
                    <a:pt x="12733" y="593090"/>
                  </a:lnTo>
                  <a:lnTo>
                    <a:pt x="13029" y="591820"/>
                  </a:lnTo>
                  <a:lnTo>
                    <a:pt x="11821" y="591820"/>
                  </a:lnTo>
                  <a:lnTo>
                    <a:pt x="10167" y="590550"/>
                  </a:lnTo>
                  <a:lnTo>
                    <a:pt x="10047" y="575712"/>
                  </a:lnTo>
                  <a:lnTo>
                    <a:pt x="9943" y="570230"/>
                  </a:lnTo>
                  <a:lnTo>
                    <a:pt x="9871" y="566420"/>
                  </a:lnTo>
                  <a:lnTo>
                    <a:pt x="9777" y="565150"/>
                  </a:lnTo>
                  <a:lnTo>
                    <a:pt x="9675" y="563751"/>
                  </a:lnTo>
                  <a:lnTo>
                    <a:pt x="9591" y="562610"/>
                  </a:lnTo>
                  <a:lnTo>
                    <a:pt x="9498" y="561340"/>
                  </a:lnTo>
                  <a:lnTo>
                    <a:pt x="9404" y="560070"/>
                  </a:lnTo>
                  <a:lnTo>
                    <a:pt x="9311" y="558800"/>
                  </a:lnTo>
                  <a:lnTo>
                    <a:pt x="8106" y="552450"/>
                  </a:lnTo>
                  <a:lnTo>
                    <a:pt x="9862" y="547370"/>
                  </a:lnTo>
                  <a:lnTo>
                    <a:pt x="8545" y="541020"/>
                  </a:lnTo>
                  <a:lnTo>
                    <a:pt x="8472" y="539750"/>
                  </a:lnTo>
                  <a:lnTo>
                    <a:pt x="8399" y="538480"/>
                  </a:lnTo>
                  <a:lnTo>
                    <a:pt x="8325" y="537210"/>
                  </a:lnTo>
                  <a:lnTo>
                    <a:pt x="8252" y="535940"/>
                  </a:lnTo>
                  <a:lnTo>
                    <a:pt x="8179" y="534670"/>
                  </a:lnTo>
                  <a:lnTo>
                    <a:pt x="8106" y="533400"/>
                  </a:lnTo>
                  <a:lnTo>
                    <a:pt x="10342" y="533400"/>
                  </a:lnTo>
                  <a:lnTo>
                    <a:pt x="8208" y="523240"/>
                  </a:lnTo>
                  <a:lnTo>
                    <a:pt x="9545" y="517390"/>
                  </a:lnTo>
                  <a:lnTo>
                    <a:pt x="9660" y="516890"/>
                  </a:lnTo>
                  <a:lnTo>
                    <a:pt x="10751" y="516890"/>
                  </a:lnTo>
                  <a:lnTo>
                    <a:pt x="10757" y="508000"/>
                  </a:lnTo>
                  <a:lnTo>
                    <a:pt x="9660" y="508000"/>
                  </a:lnTo>
                  <a:lnTo>
                    <a:pt x="9563" y="506730"/>
                  </a:lnTo>
                  <a:lnTo>
                    <a:pt x="9438" y="505083"/>
                  </a:lnTo>
                  <a:lnTo>
                    <a:pt x="9370" y="504190"/>
                  </a:lnTo>
                  <a:lnTo>
                    <a:pt x="9273" y="502920"/>
                  </a:lnTo>
                  <a:lnTo>
                    <a:pt x="3816" y="502920"/>
                  </a:lnTo>
                  <a:lnTo>
                    <a:pt x="2938" y="501650"/>
                  </a:lnTo>
                  <a:close/>
                </a:path>
                <a:path w="1915160" h="793750">
                  <a:moveTo>
                    <a:pt x="1899597" y="671830"/>
                  </a:moveTo>
                  <a:lnTo>
                    <a:pt x="1887734" y="671830"/>
                  </a:lnTo>
                  <a:lnTo>
                    <a:pt x="1888355" y="676910"/>
                  </a:lnTo>
                  <a:lnTo>
                    <a:pt x="1888409" y="683260"/>
                  </a:lnTo>
                  <a:lnTo>
                    <a:pt x="1900439" y="683260"/>
                  </a:lnTo>
                  <a:lnTo>
                    <a:pt x="1900371" y="681990"/>
                  </a:lnTo>
                  <a:lnTo>
                    <a:pt x="1900303" y="680720"/>
                  </a:lnTo>
                  <a:lnTo>
                    <a:pt x="1900235" y="679450"/>
                  </a:lnTo>
                  <a:lnTo>
                    <a:pt x="1899597" y="671830"/>
                  </a:lnTo>
                  <a:close/>
                </a:path>
                <a:path w="1915160" h="793750">
                  <a:moveTo>
                    <a:pt x="13353" y="662940"/>
                  </a:moveTo>
                  <a:lnTo>
                    <a:pt x="11672" y="662940"/>
                  </a:lnTo>
                  <a:lnTo>
                    <a:pt x="11954" y="668020"/>
                  </a:lnTo>
                  <a:lnTo>
                    <a:pt x="12024" y="669290"/>
                  </a:lnTo>
                  <a:lnTo>
                    <a:pt x="12108" y="671830"/>
                  </a:lnTo>
                  <a:lnTo>
                    <a:pt x="12233" y="675640"/>
                  </a:lnTo>
                  <a:lnTo>
                    <a:pt x="12275" y="676910"/>
                  </a:lnTo>
                  <a:lnTo>
                    <a:pt x="12868" y="680720"/>
                  </a:lnTo>
                  <a:lnTo>
                    <a:pt x="13431" y="678180"/>
                  </a:lnTo>
                  <a:lnTo>
                    <a:pt x="13353" y="662940"/>
                  </a:lnTo>
                  <a:close/>
                </a:path>
                <a:path w="1915160" h="793750">
                  <a:moveTo>
                    <a:pt x="24889" y="662940"/>
                  </a:moveTo>
                  <a:lnTo>
                    <a:pt x="24705" y="664210"/>
                  </a:lnTo>
                  <a:lnTo>
                    <a:pt x="24631" y="665480"/>
                  </a:lnTo>
                  <a:lnTo>
                    <a:pt x="24432" y="668020"/>
                  </a:lnTo>
                  <a:lnTo>
                    <a:pt x="24332" y="669290"/>
                  </a:lnTo>
                  <a:lnTo>
                    <a:pt x="24233" y="670560"/>
                  </a:lnTo>
                  <a:lnTo>
                    <a:pt x="24133" y="671830"/>
                  </a:lnTo>
                  <a:lnTo>
                    <a:pt x="23635" y="675640"/>
                  </a:lnTo>
                  <a:lnTo>
                    <a:pt x="25252" y="675640"/>
                  </a:lnTo>
                  <a:lnTo>
                    <a:pt x="24758" y="671830"/>
                  </a:lnTo>
                  <a:lnTo>
                    <a:pt x="24870" y="664210"/>
                  </a:lnTo>
                  <a:lnTo>
                    <a:pt x="24889" y="662940"/>
                  </a:lnTo>
                  <a:close/>
                </a:path>
                <a:path w="1915160" h="793750">
                  <a:moveTo>
                    <a:pt x="1886957" y="657860"/>
                  </a:moveTo>
                  <a:lnTo>
                    <a:pt x="1886416" y="657860"/>
                  </a:lnTo>
                  <a:lnTo>
                    <a:pt x="1886416" y="675640"/>
                  </a:lnTo>
                  <a:lnTo>
                    <a:pt x="1887193" y="671830"/>
                  </a:lnTo>
                  <a:lnTo>
                    <a:pt x="1899597" y="671830"/>
                  </a:lnTo>
                  <a:lnTo>
                    <a:pt x="1898475" y="665480"/>
                  </a:lnTo>
                  <a:lnTo>
                    <a:pt x="1898548" y="662940"/>
                  </a:lnTo>
                  <a:lnTo>
                    <a:pt x="1887463" y="662940"/>
                  </a:lnTo>
                  <a:lnTo>
                    <a:pt x="1887058" y="661670"/>
                  </a:lnTo>
                  <a:lnTo>
                    <a:pt x="1886957" y="657860"/>
                  </a:lnTo>
                  <a:close/>
                </a:path>
                <a:path w="1915160" h="793750">
                  <a:moveTo>
                    <a:pt x="1911493" y="637540"/>
                  </a:moveTo>
                  <a:lnTo>
                    <a:pt x="1902056" y="637540"/>
                  </a:lnTo>
                  <a:lnTo>
                    <a:pt x="1902663" y="638810"/>
                  </a:lnTo>
                  <a:lnTo>
                    <a:pt x="1902716" y="648970"/>
                  </a:lnTo>
                  <a:lnTo>
                    <a:pt x="1902841" y="651510"/>
                  </a:lnTo>
                  <a:lnTo>
                    <a:pt x="1902913" y="652780"/>
                  </a:lnTo>
                  <a:lnTo>
                    <a:pt x="1902985" y="654050"/>
                  </a:lnTo>
                  <a:lnTo>
                    <a:pt x="1903057" y="655320"/>
                  </a:lnTo>
                  <a:lnTo>
                    <a:pt x="1903170" y="664210"/>
                  </a:lnTo>
                  <a:lnTo>
                    <a:pt x="1901819" y="665480"/>
                  </a:lnTo>
                  <a:lnTo>
                    <a:pt x="1910482" y="665480"/>
                  </a:lnTo>
                  <a:lnTo>
                    <a:pt x="1910398" y="664210"/>
                  </a:lnTo>
                  <a:lnTo>
                    <a:pt x="1911203" y="656590"/>
                  </a:lnTo>
                  <a:lnTo>
                    <a:pt x="1912382" y="648970"/>
                  </a:lnTo>
                  <a:lnTo>
                    <a:pt x="1913006" y="645183"/>
                  </a:lnTo>
                  <a:lnTo>
                    <a:pt x="1911774" y="641350"/>
                  </a:lnTo>
                  <a:lnTo>
                    <a:pt x="1911680" y="640080"/>
                  </a:lnTo>
                  <a:lnTo>
                    <a:pt x="1911587" y="638810"/>
                  </a:lnTo>
                  <a:lnTo>
                    <a:pt x="1911493" y="637540"/>
                  </a:lnTo>
                  <a:close/>
                </a:path>
                <a:path w="1915160" h="793750">
                  <a:moveTo>
                    <a:pt x="1898859" y="643890"/>
                  </a:moveTo>
                  <a:lnTo>
                    <a:pt x="1887463" y="643890"/>
                  </a:lnTo>
                  <a:lnTo>
                    <a:pt x="1887463" y="662940"/>
                  </a:lnTo>
                  <a:lnTo>
                    <a:pt x="1898548" y="662940"/>
                  </a:lnTo>
                  <a:lnTo>
                    <a:pt x="1898657" y="659130"/>
                  </a:lnTo>
                  <a:lnTo>
                    <a:pt x="1898777" y="654050"/>
                  </a:lnTo>
                  <a:lnTo>
                    <a:pt x="1898859" y="643890"/>
                  </a:lnTo>
                  <a:close/>
                </a:path>
                <a:path w="1915160" h="793750">
                  <a:moveTo>
                    <a:pt x="32223" y="635000"/>
                  </a:moveTo>
                  <a:lnTo>
                    <a:pt x="32261" y="640080"/>
                  </a:lnTo>
                  <a:lnTo>
                    <a:pt x="32385" y="647700"/>
                  </a:lnTo>
                  <a:lnTo>
                    <a:pt x="32480" y="651510"/>
                  </a:lnTo>
                  <a:lnTo>
                    <a:pt x="32593" y="652780"/>
                  </a:lnTo>
                  <a:lnTo>
                    <a:pt x="32706" y="654050"/>
                  </a:lnTo>
                  <a:lnTo>
                    <a:pt x="32818" y="655320"/>
                  </a:lnTo>
                  <a:lnTo>
                    <a:pt x="32931" y="656590"/>
                  </a:lnTo>
                  <a:lnTo>
                    <a:pt x="33776" y="657860"/>
                  </a:lnTo>
                  <a:lnTo>
                    <a:pt x="33688" y="656590"/>
                  </a:lnTo>
                  <a:lnTo>
                    <a:pt x="33599" y="655320"/>
                  </a:lnTo>
                  <a:lnTo>
                    <a:pt x="33511" y="654050"/>
                  </a:lnTo>
                  <a:lnTo>
                    <a:pt x="33422" y="652780"/>
                  </a:lnTo>
                  <a:lnTo>
                    <a:pt x="33333" y="651510"/>
                  </a:lnTo>
                  <a:lnTo>
                    <a:pt x="33245" y="650240"/>
                  </a:lnTo>
                  <a:lnTo>
                    <a:pt x="33156" y="648970"/>
                  </a:lnTo>
                  <a:lnTo>
                    <a:pt x="33068" y="647700"/>
                  </a:lnTo>
                  <a:lnTo>
                    <a:pt x="33965" y="643890"/>
                  </a:lnTo>
                  <a:lnTo>
                    <a:pt x="33524" y="643890"/>
                  </a:lnTo>
                  <a:lnTo>
                    <a:pt x="33177" y="641350"/>
                  </a:lnTo>
                  <a:lnTo>
                    <a:pt x="33068" y="640080"/>
                  </a:lnTo>
                  <a:lnTo>
                    <a:pt x="32959" y="638810"/>
                  </a:lnTo>
                  <a:lnTo>
                    <a:pt x="32850" y="637540"/>
                  </a:lnTo>
                  <a:lnTo>
                    <a:pt x="32743" y="636288"/>
                  </a:lnTo>
                  <a:lnTo>
                    <a:pt x="32223" y="635000"/>
                  </a:lnTo>
                  <a:close/>
                </a:path>
                <a:path w="1915160" h="793750">
                  <a:moveTo>
                    <a:pt x="25488" y="588010"/>
                  </a:moveTo>
                  <a:lnTo>
                    <a:pt x="13915" y="588010"/>
                  </a:lnTo>
                  <a:lnTo>
                    <a:pt x="14017" y="596900"/>
                  </a:lnTo>
                  <a:lnTo>
                    <a:pt x="14422" y="596900"/>
                  </a:lnTo>
                  <a:lnTo>
                    <a:pt x="13813" y="601980"/>
                  </a:lnTo>
                  <a:lnTo>
                    <a:pt x="13915" y="607060"/>
                  </a:lnTo>
                  <a:lnTo>
                    <a:pt x="14000" y="608330"/>
                  </a:lnTo>
                  <a:lnTo>
                    <a:pt x="14058" y="609600"/>
                  </a:lnTo>
                  <a:lnTo>
                    <a:pt x="14174" y="612140"/>
                  </a:lnTo>
                  <a:lnTo>
                    <a:pt x="14289" y="614680"/>
                  </a:lnTo>
                  <a:lnTo>
                    <a:pt x="13375" y="622300"/>
                  </a:lnTo>
                  <a:lnTo>
                    <a:pt x="13732" y="624840"/>
                  </a:lnTo>
                  <a:lnTo>
                    <a:pt x="14458" y="624840"/>
                  </a:lnTo>
                  <a:lnTo>
                    <a:pt x="14811" y="628650"/>
                  </a:lnTo>
                  <a:lnTo>
                    <a:pt x="14929" y="629920"/>
                  </a:lnTo>
                  <a:lnTo>
                    <a:pt x="14760" y="632460"/>
                  </a:lnTo>
                  <a:lnTo>
                    <a:pt x="14675" y="633730"/>
                  </a:lnTo>
                  <a:lnTo>
                    <a:pt x="14591" y="635000"/>
                  </a:lnTo>
                  <a:lnTo>
                    <a:pt x="14505" y="636288"/>
                  </a:lnTo>
                  <a:lnTo>
                    <a:pt x="14422" y="637540"/>
                  </a:lnTo>
                  <a:lnTo>
                    <a:pt x="13510" y="641350"/>
                  </a:lnTo>
                  <a:lnTo>
                    <a:pt x="13493" y="642620"/>
                  </a:lnTo>
                  <a:lnTo>
                    <a:pt x="13375" y="651510"/>
                  </a:lnTo>
                  <a:lnTo>
                    <a:pt x="25147" y="651510"/>
                  </a:lnTo>
                  <a:lnTo>
                    <a:pt x="25249" y="650240"/>
                  </a:lnTo>
                  <a:lnTo>
                    <a:pt x="25350" y="648970"/>
                  </a:lnTo>
                  <a:lnTo>
                    <a:pt x="25451" y="647700"/>
                  </a:lnTo>
                  <a:lnTo>
                    <a:pt x="25553" y="646430"/>
                  </a:lnTo>
                  <a:lnTo>
                    <a:pt x="25600" y="645183"/>
                  </a:lnTo>
                  <a:lnTo>
                    <a:pt x="20177" y="645183"/>
                  </a:lnTo>
                  <a:lnTo>
                    <a:pt x="19489" y="643890"/>
                  </a:lnTo>
                  <a:lnTo>
                    <a:pt x="19381" y="638810"/>
                  </a:lnTo>
                  <a:lnTo>
                    <a:pt x="19354" y="637540"/>
                  </a:lnTo>
                  <a:lnTo>
                    <a:pt x="18610" y="637540"/>
                  </a:lnTo>
                  <a:lnTo>
                    <a:pt x="18655" y="629920"/>
                  </a:lnTo>
                  <a:lnTo>
                    <a:pt x="19007" y="626110"/>
                  </a:lnTo>
                  <a:lnTo>
                    <a:pt x="19125" y="624840"/>
                  </a:lnTo>
                  <a:lnTo>
                    <a:pt x="19242" y="623570"/>
                  </a:lnTo>
                  <a:lnTo>
                    <a:pt x="19359" y="622300"/>
                  </a:lnTo>
                  <a:lnTo>
                    <a:pt x="19476" y="621030"/>
                  </a:lnTo>
                  <a:lnTo>
                    <a:pt x="19594" y="619760"/>
                  </a:lnTo>
                  <a:lnTo>
                    <a:pt x="19658" y="612140"/>
                  </a:lnTo>
                  <a:lnTo>
                    <a:pt x="26354" y="612140"/>
                  </a:lnTo>
                  <a:lnTo>
                    <a:pt x="26473" y="609600"/>
                  </a:lnTo>
                  <a:lnTo>
                    <a:pt x="26591" y="607060"/>
                  </a:lnTo>
                  <a:lnTo>
                    <a:pt x="26650" y="605790"/>
                  </a:lnTo>
                  <a:lnTo>
                    <a:pt x="25366" y="605790"/>
                  </a:lnTo>
                  <a:lnTo>
                    <a:pt x="25410" y="604520"/>
                  </a:lnTo>
                  <a:lnTo>
                    <a:pt x="25209" y="603250"/>
                  </a:lnTo>
                  <a:lnTo>
                    <a:pt x="25265" y="591820"/>
                  </a:lnTo>
                  <a:lnTo>
                    <a:pt x="25488" y="588010"/>
                  </a:lnTo>
                  <a:close/>
                </a:path>
                <a:path w="1915160" h="793750">
                  <a:moveTo>
                    <a:pt x="26354" y="612140"/>
                  </a:moveTo>
                  <a:lnTo>
                    <a:pt x="19658" y="612140"/>
                  </a:lnTo>
                  <a:lnTo>
                    <a:pt x="19736" y="613410"/>
                  </a:lnTo>
                  <a:lnTo>
                    <a:pt x="19840" y="637540"/>
                  </a:lnTo>
                  <a:lnTo>
                    <a:pt x="19948" y="640080"/>
                  </a:lnTo>
                  <a:lnTo>
                    <a:pt x="20056" y="642620"/>
                  </a:lnTo>
                  <a:lnTo>
                    <a:pt x="20165" y="645183"/>
                  </a:lnTo>
                  <a:lnTo>
                    <a:pt x="25600" y="645183"/>
                  </a:lnTo>
                  <a:lnTo>
                    <a:pt x="25698" y="642620"/>
                  </a:lnTo>
                  <a:lnTo>
                    <a:pt x="25795" y="640080"/>
                  </a:lnTo>
                  <a:lnTo>
                    <a:pt x="25892" y="637540"/>
                  </a:lnTo>
                  <a:lnTo>
                    <a:pt x="24488" y="637540"/>
                  </a:lnTo>
                  <a:lnTo>
                    <a:pt x="24386" y="632460"/>
                  </a:lnTo>
                  <a:lnTo>
                    <a:pt x="24893" y="626110"/>
                  </a:lnTo>
                  <a:lnTo>
                    <a:pt x="24995" y="624840"/>
                  </a:lnTo>
                  <a:lnTo>
                    <a:pt x="26345" y="623570"/>
                  </a:lnTo>
                  <a:lnTo>
                    <a:pt x="26452" y="622300"/>
                  </a:lnTo>
                  <a:lnTo>
                    <a:pt x="26559" y="621030"/>
                  </a:lnTo>
                  <a:lnTo>
                    <a:pt x="26666" y="619760"/>
                  </a:lnTo>
                  <a:lnTo>
                    <a:pt x="26773" y="618490"/>
                  </a:lnTo>
                  <a:lnTo>
                    <a:pt x="26880" y="617220"/>
                  </a:lnTo>
                  <a:lnTo>
                    <a:pt x="26987" y="615950"/>
                  </a:lnTo>
                  <a:lnTo>
                    <a:pt x="26177" y="615950"/>
                  </a:lnTo>
                  <a:lnTo>
                    <a:pt x="26295" y="613410"/>
                  </a:lnTo>
                  <a:lnTo>
                    <a:pt x="26354" y="612140"/>
                  </a:lnTo>
                  <a:close/>
                </a:path>
                <a:path w="1915160" h="793750">
                  <a:moveTo>
                    <a:pt x="1882450" y="619760"/>
                  </a:moveTo>
                  <a:lnTo>
                    <a:pt x="1873953" y="619760"/>
                  </a:lnTo>
                  <a:lnTo>
                    <a:pt x="1875372" y="621030"/>
                  </a:lnTo>
                  <a:lnTo>
                    <a:pt x="1875406" y="622300"/>
                  </a:lnTo>
                  <a:lnTo>
                    <a:pt x="1875507" y="626110"/>
                  </a:lnTo>
                  <a:lnTo>
                    <a:pt x="1875608" y="629920"/>
                  </a:lnTo>
                  <a:lnTo>
                    <a:pt x="1876519" y="633730"/>
                  </a:lnTo>
                  <a:lnTo>
                    <a:pt x="1876452" y="645183"/>
                  </a:lnTo>
                  <a:lnTo>
                    <a:pt x="1883298" y="645183"/>
                  </a:lnTo>
                  <a:lnTo>
                    <a:pt x="1883275" y="641350"/>
                  </a:lnTo>
                  <a:lnTo>
                    <a:pt x="1881991" y="637540"/>
                  </a:lnTo>
                  <a:lnTo>
                    <a:pt x="1881917" y="636288"/>
                  </a:lnTo>
                  <a:lnTo>
                    <a:pt x="1881841" y="635000"/>
                  </a:lnTo>
                  <a:lnTo>
                    <a:pt x="1881766" y="633730"/>
                  </a:lnTo>
                  <a:lnTo>
                    <a:pt x="1879087" y="633730"/>
                  </a:lnTo>
                  <a:lnTo>
                    <a:pt x="1879535" y="626110"/>
                  </a:lnTo>
                  <a:lnTo>
                    <a:pt x="1879610" y="624840"/>
                  </a:lnTo>
                  <a:lnTo>
                    <a:pt x="1879684" y="623570"/>
                  </a:lnTo>
                  <a:lnTo>
                    <a:pt x="1881029" y="621030"/>
                  </a:lnTo>
                  <a:lnTo>
                    <a:pt x="1882450" y="619760"/>
                  </a:lnTo>
                  <a:close/>
                </a:path>
                <a:path w="1915160" h="793750">
                  <a:moveTo>
                    <a:pt x="1898272" y="628650"/>
                  </a:moveTo>
                  <a:lnTo>
                    <a:pt x="1886416" y="628650"/>
                  </a:lnTo>
                  <a:lnTo>
                    <a:pt x="1887802" y="632460"/>
                  </a:lnTo>
                  <a:lnTo>
                    <a:pt x="1884249" y="645183"/>
                  </a:lnTo>
                  <a:lnTo>
                    <a:pt x="1887463" y="643890"/>
                  </a:lnTo>
                  <a:lnTo>
                    <a:pt x="1898859" y="643890"/>
                  </a:lnTo>
                  <a:lnTo>
                    <a:pt x="1898869" y="642620"/>
                  </a:lnTo>
                  <a:lnTo>
                    <a:pt x="1899391" y="637540"/>
                  </a:lnTo>
                  <a:lnTo>
                    <a:pt x="1899505" y="636432"/>
                  </a:lnTo>
                  <a:lnTo>
                    <a:pt x="1899520" y="636288"/>
                  </a:lnTo>
                  <a:lnTo>
                    <a:pt x="1897157" y="629920"/>
                  </a:lnTo>
                  <a:lnTo>
                    <a:pt x="1898272" y="628650"/>
                  </a:lnTo>
                  <a:close/>
                </a:path>
                <a:path w="1915160" h="793750">
                  <a:moveTo>
                    <a:pt x="35162" y="638810"/>
                  </a:moveTo>
                  <a:lnTo>
                    <a:pt x="33776" y="638810"/>
                  </a:lnTo>
                  <a:lnTo>
                    <a:pt x="33650" y="641350"/>
                  </a:lnTo>
                  <a:lnTo>
                    <a:pt x="33524" y="643890"/>
                  </a:lnTo>
                  <a:lnTo>
                    <a:pt x="33965" y="643890"/>
                  </a:lnTo>
                  <a:lnTo>
                    <a:pt x="35162" y="638810"/>
                  </a:lnTo>
                  <a:close/>
                </a:path>
                <a:path w="1915160" h="793750">
                  <a:moveTo>
                    <a:pt x="1903664" y="614680"/>
                  </a:moveTo>
                  <a:lnTo>
                    <a:pt x="1902663" y="614680"/>
                  </a:lnTo>
                  <a:lnTo>
                    <a:pt x="1902731" y="626110"/>
                  </a:lnTo>
                  <a:lnTo>
                    <a:pt x="1901481" y="626110"/>
                  </a:lnTo>
                  <a:lnTo>
                    <a:pt x="1901319" y="628650"/>
                  </a:lnTo>
                  <a:lnTo>
                    <a:pt x="1901238" y="629920"/>
                  </a:lnTo>
                  <a:lnTo>
                    <a:pt x="1901177" y="638810"/>
                  </a:lnTo>
                  <a:lnTo>
                    <a:pt x="1902056" y="637540"/>
                  </a:lnTo>
                  <a:lnTo>
                    <a:pt x="1911493" y="637540"/>
                  </a:lnTo>
                  <a:lnTo>
                    <a:pt x="1911401" y="636288"/>
                  </a:lnTo>
                  <a:lnTo>
                    <a:pt x="1911285" y="633730"/>
                  </a:lnTo>
                  <a:lnTo>
                    <a:pt x="1911161" y="626110"/>
                  </a:lnTo>
                  <a:lnTo>
                    <a:pt x="1911118" y="624840"/>
                  </a:lnTo>
                  <a:lnTo>
                    <a:pt x="1904217" y="624840"/>
                  </a:lnTo>
                  <a:lnTo>
                    <a:pt x="1904211" y="623570"/>
                  </a:lnTo>
                  <a:lnTo>
                    <a:pt x="1904079" y="622300"/>
                  </a:lnTo>
                  <a:lnTo>
                    <a:pt x="1904010" y="621030"/>
                  </a:lnTo>
                  <a:lnTo>
                    <a:pt x="1903940" y="619760"/>
                  </a:lnTo>
                  <a:lnTo>
                    <a:pt x="1903871" y="618490"/>
                  </a:lnTo>
                  <a:lnTo>
                    <a:pt x="1903802" y="617220"/>
                  </a:lnTo>
                  <a:lnTo>
                    <a:pt x="1903733" y="615950"/>
                  </a:lnTo>
                  <a:lnTo>
                    <a:pt x="1903664" y="614680"/>
                  </a:lnTo>
                  <a:close/>
                </a:path>
                <a:path w="1915160" h="793750">
                  <a:moveTo>
                    <a:pt x="25333" y="635000"/>
                  </a:moveTo>
                  <a:lnTo>
                    <a:pt x="24488" y="637540"/>
                  </a:lnTo>
                  <a:lnTo>
                    <a:pt x="25892" y="637540"/>
                  </a:lnTo>
                  <a:lnTo>
                    <a:pt x="25939" y="636288"/>
                  </a:lnTo>
                  <a:lnTo>
                    <a:pt x="25333" y="635000"/>
                  </a:lnTo>
                  <a:close/>
                </a:path>
                <a:path w="1915160" h="793750">
                  <a:moveTo>
                    <a:pt x="1882768" y="593090"/>
                  </a:moveTo>
                  <a:lnTo>
                    <a:pt x="1882498" y="593090"/>
                  </a:lnTo>
                  <a:lnTo>
                    <a:pt x="1882388" y="594513"/>
                  </a:lnTo>
                  <a:lnTo>
                    <a:pt x="1882364" y="599440"/>
                  </a:lnTo>
                  <a:lnTo>
                    <a:pt x="1883195" y="604520"/>
                  </a:lnTo>
                  <a:lnTo>
                    <a:pt x="1883304" y="605790"/>
                  </a:lnTo>
                  <a:lnTo>
                    <a:pt x="1883413" y="607060"/>
                  </a:lnTo>
                  <a:lnTo>
                    <a:pt x="1883522" y="608330"/>
                  </a:lnTo>
                  <a:lnTo>
                    <a:pt x="1883579" y="635000"/>
                  </a:lnTo>
                  <a:lnTo>
                    <a:pt x="1886748" y="636288"/>
                  </a:lnTo>
                  <a:lnTo>
                    <a:pt x="1886642" y="635000"/>
                  </a:lnTo>
                  <a:lnTo>
                    <a:pt x="1886551" y="632460"/>
                  </a:lnTo>
                  <a:lnTo>
                    <a:pt x="1886461" y="629920"/>
                  </a:lnTo>
                  <a:lnTo>
                    <a:pt x="1886416" y="628650"/>
                  </a:lnTo>
                  <a:lnTo>
                    <a:pt x="1898272" y="628650"/>
                  </a:lnTo>
                  <a:lnTo>
                    <a:pt x="1900502" y="626110"/>
                  </a:lnTo>
                  <a:lnTo>
                    <a:pt x="1899995" y="623570"/>
                  </a:lnTo>
                  <a:lnTo>
                    <a:pt x="1885369" y="623570"/>
                  </a:lnTo>
                  <a:lnTo>
                    <a:pt x="1885447" y="622300"/>
                  </a:lnTo>
                  <a:lnTo>
                    <a:pt x="1885525" y="621030"/>
                  </a:lnTo>
                  <a:lnTo>
                    <a:pt x="1885603" y="619760"/>
                  </a:lnTo>
                  <a:lnTo>
                    <a:pt x="1885680" y="618490"/>
                  </a:lnTo>
                  <a:lnTo>
                    <a:pt x="1885794" y="617220"/>
                  </a:lnTo>
                  <a:lnTo>
                    <a:pt x="1885907" y="615950"/>
                  </a:lnTo>
                  <a:lnTo>
                    <a:pt x="1886020" y="614680"/>
                  </a:lnTo>
                  <a:lnTo>
                    <a:pt x="1886134" y="613410"/>
                  </a:lnTo>
                  <a:lnTo>
                    <a:pt x="1886217" y="612140"/>
                  </a:lnTo>
                  <a:lnTo>
                    <a:pt x="1886300" y="610870"/>
                  </a:lnTo>
                  <a:lnTo>
                    <a:pt x="1886383" y="609600"/>
                  </a:lnTo>
                  <a:lnTo>
                    <a:pt x="1886466" y="608330"/>
                  </a:lnTo>
                  <a:lnTo>
                    <a:pt x="1884829" y="608330"/>
                  </a:lnTo>
                  <a:lnTo>
                    <a:pt x="1883782" y="607060"/>
                  </a:lnTo>
                  <a:lnTo>
                    <a:pt x="1883815" y="595630"/>
                  </a:lnTo>
                  <a:lnTo>
                    <a:pt x="1883410" y="595630"/>
                  </a:lnTo>
                  <a:lnTo>
                    <a:pt x="1883292" y="594360"/>
                  </a:lnTo>
                  <a:lnTo>
                    <a:pt x="1882878" y="593355"/>
                  </a:lnTo>
                  <a:lnTo>
                    <a:pt x="1882768" y="593090"/>
                  </a:lnTo>
                  <a:close/>
                </a:path>
                <a:path w="1915160" h="793750">
                  <a:moveTo>
                    <a:pt x="1881316" y="626110"/>
                  </a:moveTo>
                  <a:lnTo>
                    <a:pt x="1879087" y="633730"/>
                  </a:lnTo>
                  <a:lnTo>
                    <a:pt x="1881766" y="633730"/>
                  </a:lnTo>
                  <a:lnTo>
                    <a:pt x="1881316" y="626110"/>
                  </a:lnTo>
                  <a:close/>
                </a:path>
                <a:path w="1915160" h="793750">
                  <a:moveTo>
                    <a:pt x="1881278" y="576580"/>
                  </a:moveTo>
                  <a:lnTo>
                    <a:pt x="1876959" y="576580"/>
                  </a:lnTo>
                  <a:lnTo>
                    <a:pt x="1876938" y="577850"/>
                  </a:lnTo>
                  <a:lnTo>
                    <a:pt x="1876832" y="584200"/>
                  </a:lnTo>
                  <a:lnTo>
                    <a:pt x="1876726" y="590550"/>
                  </a:lnTo>
                  <a:lnTo>
                    <a:pt x="1875828" y="597952"/>
                  </a:lnTo>
                  <a:lnTo>
                    <a:pt x="1875802" y="598170"/>
                  </a:lnTo>
                  <a:lnTo>
                    <a:pt x="1873278" y="605790"/>
                  </a:lnTo>
                  <a:lnTo>
                    <a:pt x="1875507" y="607060"/>
                  </a:lnTo>
                  <a:lnTo>
                    <a:pt x="1873649" y="617220"/>
                  </a:lnTo>
                  <a:lnTo>
                    <a:pt x="1873278" y="619760"/>
                  </a:lnTo>
                  <a:lnTo>
                    <a:pt x="1874358" y="628650"/>
                  </a:lnTo>
                  <a:lnTo>
                    <a:pt x="1874242" y="626110"/>
                  </a:lnTo>
                  <a:lnTo>
                    <a:pt x="1874127" y="623570"/>
                  </a:lnTo>
                  <a:lnTo>
                    <a:pt x="1874011" y="621030"/>
                  </a:lnTo>
                  <a:lnTo>
                    <a:pt x="1873953" y="619760"/>
                  </a:lnTo>
                  <a:lnTo>
                    <a:pt x="1882450" y="619760"/>
                  </a:lnTo>
                  <a:lnTo>
                    <a:pt x="1883000" y="614680"/>
                  </a:lnTo>
                  <a:lnTo>
                    <a:pt x="1880134" y="614680"/>
                  </a:lnTo>
                  <a:lnTo>
                    <a:pt x="1880134" y="610870"/>
                  </a:lnTo>
                  <a:lnTo>
                    <a:pt x="1879492" y="610870"/>
                  </a:lnTo>
                  <a:lnTo>
                    <a:pt x="1879087" y="609600"/>
                  </a:lnTo>
                  <a:lnTo>
                    <a:pt x="1879188" y="605790"/>
                  </a:lnTo>
                  <a:lnTo>
                    <a:pt x="1879222" y="604520"/>
                  </a:lnTo>
                  <a:lnTo>
                    <a:pt x="1881609" y="604520"/>
                  </a:lnTo>
                  <a:lnTo>
                    <a:pt x="1881708" y="603250"/>
                  </a:lnTo>
                  <a:lnTo>
                    <a:pt x="1881807" y="601980"/>
                  </a:lnTo>
                  <a:lnTo>
                    <a:pt x="1881906" y="600710"/>
                  </a:lnTo>
                  <a:lnTo>
                    <a:pt x="1882004" y="599440"/>
                  </a:lnTo>
                  <a:lnTo>
                    <a:pt x="1882120" y="597952"/>
                  </a:lnTo>
                  <a:lnTo>
                    <a:pt x="1881948" y="596900"/>
                  </a:lnTo>
                  <a:lnTo>
                    <a:pt x="1880674" y="596900"/>
                  </a:lnTo>
                  <a:lnTo>
                    <a:pt x="1882371" y="593355"/>
                  </a:lnTo>
                  <a:lnTo>
                    <a:pt x="1882498" y="593090"/>
                  </a:lnTo>
                  <a:lnTo>
                    <a:pt x="1882768" y="593090"/>
                  </a:lnTo>
                  <a:lnTo>
                    <a:pt x="1882850" y="590550"/>
                  </a:lnTo>
                  <a:lnTo>
                    <a:pt x="1882971" y="586740"/>
                  </a:lnTo>
                  <a:lnTo>
                    <a:pt x="1883967" y="586740"/>
                  </a:lnTo>
                  <a:lnTo>
                    <a:pt x="1883908" y="585470"/>
                  </a:lnTo>
                  <a:lnTo>
                    <a:pt x="1881520" y="582930"/>
                  </a:lnTo>
                  <a:lnTo>
                    <a:pt x="1881423" y="580390"/>
                  </a:lnTo>
                  <a:lnTo>
                    <a:pt x="1881326" y="577850"/>
                  </a:lnTo>
                  <a:lnTo>
                    <a:pt x="1881278" y="576580"/>
                  </a:lnTo>
                  <a:close/>
                </a:path>
                <a:path w="1915160" h="793750">
                  <a:moveTo>
                    <a:pt x="1912118" y="600710"/>
                  </a:moveTo>
                  <a:lnTo>
                    <a:pt x="1905804" y="600710"/>
                  </a:lnTo>
                  <a:lnTo>
                    <a:pt x="1905281" y="605790"/>
                  </a:lnTo>
                  <a:lnTo>
                    <a:pt x="1904631" y="608330"/>
                  </a:lnTo>
                  <a:lnTo>
                    <a:pt x="1904539" y="609600"/>
                  </a:lnTo>
                  <a:lnTo>
                    <a:pt x="1904447" y="610870"/>
                  </a:lnTo>
                  <a:lnTo>
                    <a:pt x="1904355" y="612140"/>
                  </a:lnTo>
                  <a:lnTo>
                    <a:pt x="1904263" y="613410"/>
                  </a:lnTo>
                  <a:lnTo>
                    <a:pt x="1904217" y="624840"/>
                  </a:lnTo>
                  <a:lnTo>
                    <a:pt x="1911118" y="624840"/>
                  </a:lnTo>
                  <a:lnTo>
                    <a:pt x="1911033" y="622300"/>
                  </a:lnTo>
                  <a:lnTo>
                    <a:pt x="1910947" y="619760"/>
                  </a:lnTo>
                  <a:lnTo>
                    <a:pt x="1910905" y="618490"/>
                  </a:lnTo>
                  <a:lnTo>
                    <a:pt x="1912483" y="618490"/>
                  </a:lnTo>
                  <a:lnTo>
                    <a:pt x="1912380" y="604520"/>
                  </a:lnTo>
                  <a:lnTo>
                    <a:pt x="1912293" y="603250"/>
                  </a:lnTo>
                  <a:lnTo>
                    <a:pt x="1912205" y="601980"/>
                  </a:lnTo>
                  <a:lnTo>
                    <a:pt x="1912118" y="600710"/>
                  </a:lnTo>
                  <a:close/>
                </a:path>
                <a:path w="1915160" h="793750">
                  <a:moveTo>
                    <a:pt x="1888449" y="556260"/>
                  </a:moveTo>
                  <a:lnTo>
                    <a:pt x="1888162" y="557530"/>
                  </a:lnTo>
                  <a:lnTo>
                    <a:pt x="1887638" y="561340"/>
                  </a:lnTo>
                  <a:lnTo>
                    <a:pt x="1887709" y="571500"/>
                  </a:lnTo>
                  <a:lnTo>
                    <a:pt x="1887810" y="572770"/>
                  </a:lnTo>
                  <a:lnTo>
                    <a:pt x="1887911" y="574040"/>
                  </a:lnTo>
                  <a:lnTo>
                    <a:pt x="1888012" y="575310"/>
                  </a:lnTo>
                  <a:lnTo>
                    <a:pt x="1888113" y="576580"/>
                  </a:lnTo>
                  <a:lnTo>
                    <a:pt x="1888224" y="577850"/>
                  </a:lnTo>
                  <a:lnTo>
                    <a:pt x="1888335" y="579120"/>
                  </a:lnTo>
                  <a:lnTo>
                    <a:pt x="1888445" y="580390"/>
                  </a:lnTo>
                  <a:lnTo>
                    <a:pt x="1888511" y="591820"/>
                  </a:lnTo>
                  <a:lnTo>
                    <a:pt x="1887412" y="595271"/>
                  </a:lnTo>
                  <a:lnTo>
                    <a:pt x="1887298" y="595630"/>
                  </a:lnTo>
                  <a:lnTo>
                    <a:pt x="1887262" y="596900"/>
                  </a:lnTo>
                  <a:lnTo>
                    <a:pt x="1887155" y="600710"/>
                  </a:lnTo>
                  <a:lnTo>
                    <a:pt x="1887048" y="604520"/>
                  </a:lnTo>
                  <a:lnTo>
                    <a:pt x="1886941" y="608330"/>
                  </a:lnTo>
                  <a:lnTo>
                    <a:pt x="1886834" y="612140"/>
                  </a:lnTo>
                  <a:lnTo>
                    <a:pt x="1886727" y="615950"/>
                  </a:lnTo>
                  <a:lnTo>
                    <a:pt x="1886620" y="619760"/>
                  </a:lnTo>
                  <a:lnTo>
                    <a:pt x="1885369" y="623570"/>
                  </a:lnTo>
                  <a:lnTo>
                    <a:pt x="1899995" y="623570"/>
                  </a:lnTo>
                  <a:lnTo>
                    <a:pt x="1898475" y="615950"/>
                  </a:lnTo>
                  <a:lnTo>
                    <a:pt x="1898554" y="614680"/>
                  </a:lnTo>
                  <a:lnTo>
                    <a:pt x="1898634" y="613410"/>
                  </a:lnTo>
                  <a:lnTo>
                    <a:pt x="1898714" y="612140"/>
                  </a:lnTo>
                  <a:lnTo>
                    <a:pt x="1898794" y="610870"/>
                  </a:lnTo>
                  <a:lnTo>
                    <a:pt x="1898873" y="609600"/>
                  </a:lnTo>
                  <a:lnTo>
                    <a:pt x="1900586" y="609600"/>
                  </a:lnTo>
                  <a:lnTo>
                    <a:pt x="1899505" y="604520"/>
                  </a:lnTo>
                  <a:lnTo>
                    <a:pt x="1899522" y="596900"/>
                  </a:lnTo>
                  <a:lnTo>
                    <a:pt x="1900827" y="596007"/>
                  </a:lnTo>
                  <a:lnTo>
                    <a:pt x="1900402" y="593355"/>
                  </a:lnTo>
                  <a:lnTo>
                    <a:pt x="1900285" y="588010"/>
                  </a:lnTo>
                  <a:lnTo>
                    <a:pt x="1900174" y="580390"/>
                  </a:lnTo>
                  <a:lnTo>
                    <a:pt x="1900099" y="575310"/>
                  </a:lnTo>
                  <a:lnTo>
                    <a:pt x="1898475" y="572770"/>
                  </a:lnTo>
                  <a:lnTo>
                    <a:pt x="1898357" y="570230"/>
                  </a:lnTo>
                  <a:lnTo>
                    <a:pt x="1898239" y="567690"/>
                  </a:lnTo>
                  <a:lnTo>
                    <a:pt x="1898121" y="565150"/>
                  </a:lnTo>
                  <a:lnTo>
                    <a:pt x="1898002" y="562610"/>
                  </a:lnTo>
                  <a:lnTo>
                    <a:pt x="1888139" y="562610"/>
                  </a:lnTo>
                  <a:lnTo>
                    <a:pt x="1888263" y="560070"/>
                  </a:lnTo>
                  <a:lnTo>
                    <a:pt x="1888387" y="557530"/>
                  </a:lnTo>
                  <a:lnTo>
                    <a:pt x="1888449" y="556260"/>
                  </a:lnTo>
                  <a:close/>
                </a:path>
                <a:path w="1915160" h="793750">
                  <a:moveTo>
                    <a:pt x="1912483" y="618490"/>
                  </a:moveTo>
                  <a:lnTo>
                    <a:pt x="1910905" y="618490"/>
                  </a:lnTo>
                  <a:lnTo>
                    <a:pt x="1912492" y="619760"/>
                  </a:lnTo>
                  <a:lnTo>
                    <a:pt x="1912483" y="618490"/>
                  </a:lnTo>
                  <a:close/>
                </a:path>
                <a:path w="1915160" h="793750">
                  <a:moveTo>
                    <a:pt x="1900586" y="609600"/>
                  </a:moveTo>
                  <a:lnTo>
                    <a:pt x="1899357" y="609600"/>
                  </a:lnTo>
                  <a:lnTo>
                    <a:pt x="1900569" y="617220"/>
                  </a:lnTo>
                  <a:lnTo>
                    <a:pt x="1900586" y="609600"/>
                  </a:lnTo>
                  <a:close/>
                </a:path>
                <a:path w="1915160" h="793750">
                  <a:moveTo>
                    <a:pt x="1901378" y="599440"/>
                  </a:moveTo>
                  <a:lnTo>
                    <a:pt x="1901236" y="600710"/>
                  </a:lnTo>
                  <a:lnTo>
                    <a:pt x="1901128" y="604520"/>
                  </a:lnTo>
                  <a:lnTo>
                    <a:pt x="1901021" y="608330"/>
                  </a:lnTo>
                  <a:lnTo>
                    <a:pt x="1900913" y="612140"/>
                  </a:lnTo>
                  <a:lnTo>
                    <a:pt x="1900805" y="615950"/>
                  </a:lnTo>
                  <a:lnTo>
                    <a:pt x="1902663" y="614680"/>
                  </a:lnTo>
                  <a:lnTo>
                    <a:pt x="1903664" y="614680"/>
                  </a:lnTo>
                  <a:lnTo>
                    <a:pt x="1903595" y="613410"/>
                  </a:lnTo>
                  <a:lnTo>
                    <a:pt x="1903526" y="612140"/>
                  </a:lnTo>
                  <a:lnTo>
                    <a:pt x="1903456" y="610870"/>
                  </a:lnTo>
                  <a:lnTo>
                    <a:pt x="1903387" y="609600"/>
                  </a:lnTo>
                  <a:lnTo>
                    <a:pt x="1901785" y="601980"/>
                  </a:lnTo>
                  <a:lnTo>
                    <a:pt x="1901378" y="599440"/>
                  </a:lnTo>
                  <a:close/>
                </a:path>
                <a:path w="1915160" h="793750">
                  <a:moveTo>
                    <a:pt x="1882557" y="605790"/>
                  </a:moveTo>
                  <a:lnTo>
                    <a:pt x="1881831" y="609600"/>
                  </a:lnTo>
                  <a:lnTo>
                    <a:pt x="1881043" y="614680"/>
                  </a:lnTo>
                  <a:lnTo>
                    <a:pt x="1883000" y="614680"/>
                  </a:lnTo>
                  <a:lnTo>
                    <a:pt x="1883275" y="612140"/>
                  </a:lnTo>
                  <a:lnTo>
                    <a:pt x="1882557" y="605790"/>
                  </a:lnTo>
                  <a:close/>
                </a:path>
                <a:path w="1915160" h="793750">
                  <a:moveTo>
                    <a:pt x="1881609" y="604520"/>
                  </a:moveTo>
                  <a:lnTo>
                    <a:pt x="1880641" y="604520"/>
                  </a:lnTo>
                  <a:lnTo>
                    <a:pt x="1880674" y="610870"/>
                  </a:lnTo>
                  <a:lnTo>
                    <a:pt x="1881214" y="609600"/>
                  </a:lnTo>
                  <a:lnTo>
                    <a:pt x="1881313" y="608330"/>
                  </a:lnTo>
                  <a:lnTo>
                    <a:pt x="1881412" y="607060"/>
                  </a:lnTo>
                  <a:lnTo>
                    <a:pt x="1881511" y="605790"/>
                  </a:lnTo>
                  <a:lnTo>
                    <a:pt x="1881609" y="604520"/>
                  </a:lnTo>
                  <a:close/>
                </a:path>
                <a:path w="1915160" h="793750">
                  <a:moveTo>
                    <a:pt x="1885369" y="590550"/>
                  </a:moveTo>
                  <a:lnTo>
                    <a:pt x="1884874" y="591820"/>
                  </a:lnTo>
                  <a:lnTo>
                    <a:pt x="1884263" y="593090"/>
                  </a:lnTo>
                  <a:lnTo>
                    <a:pt x="1884303" y="596007"/>
                  </a:lnTo>
                  <a:lnTo>
                    <a:pt x="1886146" y="603250"/>
                  </a:lnTo>
                  <a:lnTo>
                    <a:pt x="1884829" y="608330"/>
                  </a:lnTo>
                  <a:lnTo>
                    <a:pt x="1886466" y="608330"/>
                  </a:lnTo>
                  <a:lnTo>
                    <a:pt x="1886349" y="596900"/>
                  </a:lnTo>
                  <a:lnTo>
                    <a:pt x="1885369" y="596900"/>
                  </a:lnTo>
                  <a:lnTo>
                    <a:pt x="1885369" y="590550"/>
                  </a:lnTo>
                  <a:close/>
                </a:path>
                <a:path w="1915160" h="793750">
                  <a:moveTo>
                    <a:pt x="25670" y="596900"/>
                  </a:moveTo>
                  <a:lnTo>
                    <a:pt x="25634" y="597952"/>
                  </a:lnTo>
                  <a:lnTo>
                    <a:pt x="25540" y="600710"/>
                  </a:lnTo>
                  <a:lnTo>
                    <a:pt x="25453" y="603250"/>
                  </a:lnTo>
                  <a:lnTo>
                    <a:pt x="25366" y="605790"/>
                  </a:lnTo>
                  <a:lnTo>
                    <a:pt x="26650" y="605790"/>
                  </a:lnTo>
                  <a:lnTo>
                    <a:pt x="26762" y="604520"/>
                  </a:lnTo>
                  <a:lnTo>
                    <a:pt x="26875" y="603250"/>
                  </a:lnTo>
                  <a:lnTo>
                    <a:pt x="26987" y="601980"/>
                  </a:lnTo>
                  <a:lnTo>
                    <a:pt x="25670" y="596900"/>
                  </a:lnTo>
                  <a:close/>
                </a:path>
                <a:path w="1915160" h="793750">
                  <a:moveTo>
                    <a:pt x="1909970" y="575310"/>
                  </a:moveTo>
                  <a:lnTo>
                    <a:pt x="1903170" y="575310"/>
                  </a:lnTo>
                  <a:lnTo>
                    <a:pt x="1903050" y="576580"/>
                  </a:lnTo>
                  <a:lnTo>
                    <a:pt x="1902929" y="577850"/>
                  </a:lnTo>
                  <a:lnTo>
                    <a:pt x="1902809" y="579120"/>
                  </a:lnTo>
                  <a:lnTo>
                    <a:pt x="1901455" y="582930"/>
                  </a:lnTo>
                  <a:lnTo>
                    <a:pt x="1901360" y="584200"/>
                  </a:lnTo>
                  <a:lnTo>
                    <a:pt x="1901265" y="585470"/>
                  </a:lnTo>
                  <a:lnTo>
                    <a:pt x="1901170" y="586740"/>
                  </a:lnTo>
                  <a:lnTo>
                    <a:pt x="1901076" y="588010"/>
                  </a:lnTo>
                  <a:lnTo>
                    <a:pt x="1902486" y="597952"/>
                  </a:lnTo>
                  <a:lnTo>
                    <a:pt x="1903508" y="605790"/>
                  </a:lnTo>
                  <a:lnTo>
                    <a:pt x="1905804" y="600710"/>
                  </a:lnTo>
                  <a:lnTo>
                    <a:pt x="1912118" y="600710"/>
                  </a:lnTo>
                  <a:lnTo>
                    <a:pt x="1911993" y="598877"/>
                  </a:lnTo>
                  <a:lnTo>
                    <a:pt x="1911929" y="597952"/>
                  </a:lnTo>
                  <a:lnTo>
                    <a:pt x="1911857" y="596900"/>
                  </a:lnTo>
                  <a:lnTo>
                    <a:pt x="1911770" y="595630"/>
                  </a:lnTo>
                  <a:lnTo>
                    <a:pt x="1910863" y="588010"/>
                  </a:lnTo>
                  <a:lnTo>
                    <a:pt x="1909858" y="582930"/>
                  </a:lnTo>
                  <a:lnTo>
                    <a:pt x="1909970" y="575310"/>
                  </a:lnTo>
                  <a:close/>
                </a:path>
                <a:path w="1915160" h="793750">
                  <a:moveTo>
                    <a:pt x="1901379" y="595630"/>
                  </a:moveTo>
                  <a:lnTo>
                    <a:pt x="1900827" y="596007"/>
                  </a:lnTo>
                  <a:lnTo>
                    <a:pt x="1901139" y="597952"/>
                  </a:lnTo>
                  <a:lnTo>
                    <a:pt x="1901174" y="598170"/>
                  </a:lnTo>
                  <a:lnTo>
                    <a:pt x="1901288" y="598877"/>
                  </a:lnTo>
                  <a:lnTo>
                    <a:pt x="1901379" y="595630"/>
                  </a:lnTo>
                  <a:close/>
                </a:path>
                <a:path w="1915160" h="793750">
                  <a:moveTo>
                    <a:pt x="1882301" y="595630"/>
                  </a:moveTo>
                  <a:lnTo>
                    <a:pt x="1881740" y="595630"/>
                  </a:lnTo>
                  <a:lnTo>
                    <a:pt x="1882120" y="597952"/>
                  </a:lnTo>
                  <a:lnTo>
                    <a:pt x="1882202" y="596900"/>
                  </a:lnTo>
                  <a:lnTo>
                    <a:pt x="1882301" y="595630"/>
                  </a:lnTo>
                  <a:close/>
                </a:path>
                <a:path w="1915160" h="793750">
                  <a:moveTo>
                    <a:pt x="1882478" y="593355"/>
                  </a:moveTo>
                  <a:lnTo>
                    <a:pt x="1881890" y="594360"/>
                  </a:lnTo>
                  <a:lnTo>
                    <a:pt x="1880674" y="596900"/>
                  </a:lnTo>
                  <a:lnTo>
                    <a:pt x="1881740" y="595630"/>
                  </a:lnTo>
                  <a:lnTo>
                    <a:pt x="1882301" y="595630"/>
                  </a:lnTo>
                  <a:lnTo>
                    <a:pt x="1882399" y="594360"/>
                  </a:lnTo>
                  <a:lnTo>
                    <a:pt x="1882478" y="593355"/>
                  </a:lnTo>
                  <a:close/>
                </a:path>
                <a:path w="1915160" h="793750">
                  <a:moveTo>
                    <a:pt x="1881740" y="595630"/>
                  </a:moveTo>
                  <a:lnTo>
                    <a:pt x="1880674" y="596900"/>
                  </a:lnTo>
                  <a:lnTo>
                    <a:pt x="1881948" y="596900"/>
                  </a:lnTo>
                  <a:lnTo>
                    <a:pt x="1881802" y="596007"/>
                  </a:lnTo>
                  <a:lnTo>
                    <a:pt x="1881740" y="595630"/>
                  </a:lnTo>
                  <a:close/>
                </a:path>
                <a:path w="1915160" h="793750">
                  <a:moveTo>
                    <a:pt x="1886285" y="594513"/>
                  </a:moveTo>
                  <a:lnTo>
                    <a:pt x="1886119" y="594811"/>
                  </a:lnTo>
                  <a:lnTo>
                    <a:pt x="1885369" y="596900"/>
                  </a:lnTo>
                  <a:lnTo>
                    <a:pt x="1886349" y="596900"/>
                  </a:lnTo>
                  <a:lnTo>
                    <a:pt x="1886285" y="594513"/>
                  </a:lnTo>
                  <a:close/>
                </a:path>
                <a:path w="1915160" h="793750">
                  <a:moveTo>
                    <a:pt x="1883478" y="594811"/>
                  </a:moveTo>
                  <a:lnTo>
                    <a:pt x="1883410" y="595630"/>
                  </a:lnTo>
                  <a:lnTo>
                    <a:pt x="1883668" y="595271"/>
                  </a:lnTo>
                  <a:lnTo>
                    <a:pt x="1883478" y="594811"/>
                  </a:lnTo>
                  <a:close/>
                </a:path>
                <a:path w="1915160" h="793750">
                  <a:moveTo>
                    <a:pt x="1883668" y="595271"/>
                  </a:moveTo>
                  <a:lnTo>
                    <a:pt x="1883410" y="595630"/>
                  </a:lnTo>
                  <a:lnTo>
                    <a:pt x="1883815" y="595630"/>
                  </a:lnTo>
                  <a:lnTo>
                    <a:pt x="1883668" y="595271"/>
                  </a:lnTo>
                  <a:close/>
                </a:path>
                <a:path w="1915160" h="793750">
                  <a:moveTo>
                    <a:pt x="1883967" y="586740"/>
                  </a:moveTo>
                  <a:lnTo>
                    <a:pt x="1882971" y="586740"/>
                  </a:lnTo>
                  <a:lnTo>
                    <a:pt x="1883034" y="588010"/>
                  </a:lnTo>
                  <a:lnTo>
                    <a:pt x="1883160" y="590550"/>
                  </a:lnTo>
                  <a:lnTo>
                    <a:pt x="1883285" y="593090"/>
                  </a:lnTo>
                  <a:lnTo>
                    <a:pt x="1883355" y="594513"/>
                  </a:lnTo>
                  <a:lnTo>
                    <a:pt x="1883668" y="595271"/>
                  </a:lnTo>
                  <a:lnTo>
                    <a:pt x="1883998" y="594811"/>
                  </a:lnTo>
                  <a:lnTo>
                    <a:pt x="1883884" y="594360"/>
                  </a:lnTo>
                  <a:lnTo>
                    <a:pt x="1884275" y="593355"/>
                  </a:lnTo>
                  <a:lnTo>
                    <a:pt x="1884379" y="593090"/>
                  </a:lnTo>
                  <a:lnTo>
                    <a:pt x="1884204" y="591820"/>
                  </a:lnTo>
                  <a:lnTo>
                    <a:pt x="1884145" y="590550"/>
                  </a:lnTo>
                  <a:lnTo>
                    <a:pt x="1884026" y="588010"/>
                  </a:lnTo>
                  <a:lnTo>
                    <a:pt x="1883967" y="586740"/>
                  </a:lnTo>
                  <a:close/>
                </a:path>
                <a:path w="1915160" h="793750">
                  <a:moveTo>
                    <a:pt x="1884275" y="593355"/>
                  </a:moveTo>
                  <a:lnTo>
                    <a:pt x="1883884" y="594360"/>
                  </a:lnTo>
                  <a:lnTo>
                    <a:pt x="1883998" y="594811"/>
                  </a:lnTo>
                  <a:lnTo>
                    <a:pt x="1884212" y="594513"/>
                  </a:lnTo>
                  <a:lnTo>
                    <a:pt x="1884275" y="593355"/>
                  </a:lnTo>
                  <a:close/>
                </a:path>
                <a:path w="1915160" h="793750">
                  <a:moveTo>
                    <a:pt x="1882857" y="543560"/>
                  </a:moveTo>
                  <a:lnTo>
                    <a:pt x="1876621" y="543560"/>
                  </a:lnTo>
                  <a:lnTo>
                    <a:pt x="1876573" y="546100"/>
                  </a:lnTo>
                  <a:lnTo>
                    <a:pt x="1876452" y="552450"/>
                  </a:lnTo>
                  <a:lnTo>
                    <a:pt x="1875551" y="561340"/>
                  </a:lnTo>
                  <a:lnTo>
                    <a:pt x="1875465" y="562610"/>
                  </a:lnTo>
                  <a:lnTo>
                    <a:pt x="1875389" y="563751"/>
                  </a:lnTo>
                  <a:lnTo>
                    <a:pt x="1875295" y="565150"/>
                  </a:lnTo>
                  <a:lnTo>
                    <a:pt x="1875210" y="566420"/>
                  </a:lnTo>
                  <a:lnTo>
                    <a:pt x="1875125" y="567690"/>
                  </a:lnTo>
                  <a:lnTo>
                    <a:pt x="1875040" y="568960"/>
                  </a:lnTo>
                  <a:lnTo>
                    <a:pt x="1874955" y="570230"/>
                  </a:lnTo>
                  <a:lnTo>
                    <a:pt x="1874870" y="571500"/>
                  </a:lnTo>
                  <a:lnTo>
                    <a:pt x="1874785" y="572770"/>
                  </a:lnTo>
                  <a:lnTo>
                    <a:pt x="1874679" y="575712"/>
                  </a:lnTo>
                  <a:lnTo>
                    <a:pt x="1874557" y="579120"/>
                  </a:lnTo>
                  <a:lnTo>
                    <a:pt x="1874466" y="581660"/>
                  </a:lnTo>
                  <a:lnTo>
                    <a:pt x="1874358" y="593090"/>
                  </a:lnTo>
                  <a:lnTo>
                    <a:pt x="1874966" y="591820"/>
                  </a:lnTo>
                  <a:lnTo>
                    <a:pt x="1876486" y="590550"/>
                  </a:lnTo>
                  <a:lnTo>
                    <a:pt x="1876572" y="588010"/>
                  </a:lnTo>
                  <a:lnTo>
                    <a:pt x="1876658" y="585470"/>
                  </a:lnTo>
                  <a:lnTo>
                    <a:pt x="1876744" y="582930"/>
                  </a:lnTo>
                  <a:lnTo>
                    <a:pt x="1876830" y="580390"/>
                  </a:lnTo>
                  <a:lnTo>
                    <a:pt x="1876916" y="577850"/>
                  </a:lnTo>
                  <a:lnTo>
                    <a:pt x="1876959" y="576580"/>
                  </a:lnTo>
                  <a:lnTo>
                    <a:pt x="1881278" y="576580"/>
                  </a:lnTo>
                  <a:lnTo>
                    <a:pt x="1881181" y="574040"/>
                  </a:lnTo>
                  <a:lnTo>
                    <a:pt x="1884282" y="574040"/>
                  </a:lnTo>
                  <a:lnTo>
                    <a:pt x="1884162" y="570230"/>
                  </a:lnTo>
                  <a:lnTo>
                    <a:pt x="1884042" y="566420"/>
                  </a:lnTo>
                  <a:lnTo>
                    <a:pt x="1883976" y="557530"/>
                  </a:lnTo>
                  <a:lnTo>
                    <a:pt x="1883906" y="556260"/>
                  </a:lnTo>
                  <a:lnTo>
                    <a:pt x="1883836" y="554990"/>
                  </a:lnTo>
                  <a:lnTo>
                    <a:pt x="1882768" y="554990"/>
                  </a:lnTo>
                  <a:lnTo>
                    <a:pt x="1881654" y="553720"/>
                  </a:lnTo>
                  <a:lnTo>
                    <a:pt x="1882707" y="544830"/>
                  </a:lnTo>
                  <a:lnTo>
                    <a:pt x="1882735" y="544593"/>
                  </a:lnTo>
                  <a:lnTo>
                    <a:pt x="1882857" y="543560"/>
                  </a:lnTo>
                  <a:close/>
                </a:path>
                <a:path w="1915160" h="793750">
                  <a:moveTo>
                    <a:pt x="12420" y="571500"/>
                  </a:moveTo>
                  <a:lnTo>
                    <a:pt x="12294" y="586740"/>
                  </a:lnTo>
                  <a:lnTo>
                    <a:pt x="11939" y="590550"/>
                  </a:lnTo>
                  <a:lnTo>
                    <a:pt x="11821" y="591820"/>
                  </a:lnTo>
                  <a:lnTo>
                    <a:pt x="13029" y="591820"/>
                  </a:lnTo>
                  <a:lnTo>
                    <a:pt x="13915" y="588010"/>
                  </a:lnTo>
                  <a:lnTo>
                    <a:pt x="25488" y="588010"/>
                  </a:lnTo>
                  <a:lnTo>
                    <a:pt x="26520" y="580390"/>
                  </a:lnTo>
                  <a:lnTo>
                    <a:pt x="13236" y="580390"/>
                  </a:lnTo>
                  <a:lnTo>
                    <a:pt x="12817" y="577850"/>
                  </a:lnTo>
                  <a:lnTo>
                    <a:pt x="12737" y="576580"/>
                  </a:lnTo>
                  <a:lnTo>
                    <a:pt x="12658" y="575310"/>
                  </a:lnTo>
                  <a:lnTo>
                    <a:pt x="12578" y="574040"/>
                  </a:lnTo>
                  <a:lnTo>
                    <a:pt x="12499" y="572770"/>
                  </a:lnTo>
                  <a:lnTo>
                    <a:pt x="12420" y="571500"/>
                  </a:lnTo>
                  <a:close/>
                </a:path>
                <a:path w="1915160" h="793750">
                  <a:moveTo>
                    <a:pt x="28034" y="562610"/>
                  </a:moveTo>
                  <a:lnTo>
                    <a:pt x="14287" y="562610"/>
                  </a:lnTo>
                  <a:lnTo>
                    <a:pt x="14192" y="570230"/>
                  </a:lnTo>
                  <a:lnTo>
                    <a:pt x="14093" y="571500"/>
                  </a:lnTo>
                  <a:lnTo>
                    <a:pt x="13995" y="572770"/>
                  </a:lnTo>
                  <a:lnTo>
                    <a:pt x="13897" y="574040"/>
                  </a:lnTo>
                  <a:lnTo>
                    <a:pt x="13798" y="575310"/>
                  </a:lnTo>
                  <a:lnTo>
                    <a:pt x="13700" y="576580"/>
                  </a:lnTo>
                  <a:lnTo>
                    <a:pt x="13236" y="580390"/>
                  </a:lnTo>
                  <a:lnTo>
                    <a:pt x="26520" y="580390"/>
                  </a:lnTo>
                  <a:lnTo>
                    <a:pt x="27781" y="571500"/>
                  </a:lnTo>
                  <a:lnTo>
                    <a:pt x="27889" y="567690"/>
                  </a:lnTo>
                  <a:lnTo>
                    <a:pt x="28002" y="563751"/>
                  </a:lnTo>
                  <a:lnTo>
                    <a:pt x="28034" y="562610"/>
                  </a:lnTo>
                  <a:close/>
                </a:path>
                <a:path w="1915160" h="793750">
                  <a:moveTo>
                    <a:pt x="1884282" y="574040"/>
                  </a:moveTo>
                  <a:lnTo>
                    <a:pt x="1881181" y="574040"/>
                  </a:lnTo>
                  <a:lnTo>
                    <a:pt x="1882701" y="579120"/>
                  </a:lnTo>
                  <a:lnTo>
                    <a:pt x="1884322" y="575310"/>
                  </a:lnTo>
                  <a:lnTo>
                    <a:pt x="1884282" y="574040"/>
                  </a:lnTo>
                  <a:close/>
                </a:path>
                <a:path w="1915160" h="793750">
                  <a:moveTo>
                    <a:pt x="1900827" y="563751"/>
                  </a:moveTo>
                  <a:lnTo>
                    <a:pt x="1900747" y="565150"/>
                  </a:lnTo>
                  <a:lnTo>
                    <a:pt x="1900670" y="579120"/>
                  </a:lnTo>
                  <a:lnTo>
                    <a:pt x="1901304" y="575712"/>
                  </a:lnTo>
                  <a:lnTo>
                    <a:pt x="1901379" y="575310"/>
                  </a:lnTo>
                  <a:lnTo>
                    <a:pt x="1900569" y="574040"/>
                  </a:lnTo>
                  <a:lnTo>
                    <a:pt x="1901208" y="570230"/>
                  </a:lnTo>
                  <a:lnTo>
                    <a:pt x="1910044" y="570230"/>
                  </a:lnTo>
                  <a:lnTo>
                    <a:pt x="1910138" y="563880"/>
                  </a:lnTo>
                  <a:lnTo>
                    <a:pt x="1901144" y="563880"/>
                  </a:lnTo>
                  <a:lnTo>
                    <a:pt x="1900827" y="563751"/>
                  </a:lnTo>
                  <a:close/>
                </a:path>
                <a:path w="1915160" h="793750">
                  <a:moveTo>
                    <a:pt x="1910044" y="570230"/>
                  </a:moveTo>
                  <a:lnTo>
                    <a:pt x="1901208" y="570230"/>
                  </a:lnTo>
                  <a:lnTo>
                    <a:pt x="1901654" y="574040"/>
                  </a:lnTo>
                  <a:lnTo>
                    <a:pt x="1902208" y="577850"/>
                  </a:lnTo>
                  <a:lnTo>
                    <a:pt x="1903170" y="575310"/>
                  </a:lnTo>
                  <a:lnTo>
                    <a:pt x="1909970" y="575310"/>
                  </a:lnTo>
                  <a:lnTo>
                    <a:pt x="1910044" y="570230"/>
                  </a:lnTo>
                  <a:close/>
                </a:path>
                <a:path w="1915160" h="793750">
                  <a:moveTo>
                    <a:pt x="25872" y="534670"/>
                  </a:moveTo>
                  <a:lnTo>
                    <a:pt x="14117" y="534670"/>
                  </a:lnTo>
                  <a:lnTo>
                    <a:pt x="14207" y="535940"/>
                  </a:lnTo>
                  <a:lnTo>
                    <a:pt x="14298" y="537210"/>
                  </a:lnTo>
                  <a:lnTo>
                    <a:pt x="14389" y="538480"/>
                  </a:lnTo>
                  <a:lnTo>
                    <a:pt x="14512" y="542290"/>
                  </a:lnTo>
                  <a:lnTo>
                    <a:pt x="14636" y="546100"/>
                  </a:lnTo>
                  <a:lnTo>
                    <a:pt x="14760" y="549910"/>
                  </a:lnTo>
                  <a:lnTo>
                    <a:pt x="12598" y="560070"/>
                  </a:lnTo>
                  <a:lnTo>
                    <a:pt x="12666" y="561340"/>
                  </a:lnTo>
                  <a:lnTo>
                    <a:pt x="12733" y="562610"/>
                  </a:lnTo>
                  <a:lnTo>
                    <a:pt x="12801" y="563880"/>
                  </a:lnTo>
                  <a:lnTo>
                    <a:pt x="13443" y="565150"/>
                  </a:lnTo>
                  <a:lnTo>
                    <a:pt x="14210" y="562842"/>
                  </a:lnTo>
                  <a:lnTo>
                    <a:pt x="14287" y="562610"/>
                  </a:lnTo>
                  <a:lnTo>
                    <a:pt x="28034" y="562610"/>
                  </a:lnTo>
                  <a:lnTo>
                    <a:pt x="26940" y="561340"/>
                  </a:lnTo>
                  <a:lnTo>
                    <a:pt x="26987" y="539750"/>
                  </a:lnTo>
                  <a:lnTo>
                    <a:pt x="25872" y="534670"/>
                  </a:lnTo>
                  <a:close/>
                </a:path>
                <a:path w="1915160" h="793750">
                  <a:moveTo>
                    <a:pt x="1900879" y="562842"/>
                  </a:moveTo>
                  <a:lnTo>
                    <a:pt x="1900827" y="563751"/>
                  </a:lnTo>
                  <a:lnTo>
                    <a:pt x="1901144" y="563880"/>
                  </a:lnTo>
                  <a:lnTo>
                    <a:pt x="1900879" y="562842"/>
                  </a:lnTo>
                  <a:close/>
                </a:path>
                <a:path w="1915160" h="793750">
                  <a:moveTo>
                    <a:pt x="1902007" y="553720"/>
                  </a:moveTo>
                  <a:lnTo>
                    <a:pt x="1900569" y="553720"/>
                  </a:lnTo>
                  <a:lnTo>
                    <a:pt x="1900502" y="557530"/>
                  </a:lnTo>
                  <a:lnTo>
                    <a:pt x="1900772" y="558800"/>
                  </a:lnTo>
                  <a:lnTo>
                    <a:pt x="1901109" y="558800"/>
                  </a:lnTo>
                  <a:lnTo>
                    <a:pt x="1901037" y="560070"/>
                  </a:lnTo>
                  <a:lnTo>
                    <a:pt x="1900964" y="561340"/>
                  </a:lnTo>
                  <a:lnTo>
                    <a:pt x="1900879" y="562842"/>
                  </a:lnTo>
                  <a:lnTo>
                    <a:pt x="1901111" y="563751"/>
                  </a:lnTo>
                  <a:lnTo>
                    <a:pt x="1901144" y="563880"/>
                  </a:lnTo>
                  <a:lnTo>
                    <a:pt x="1910138" y="563880"/>
                  </a:lnTo>
                  <a:lnTo>
                    <a:pt x="1910158" y="560070"/>
                  </a:lnTo>
                  <a:lnTo>
                    <a:pt x="1902663" y="560070"/>
                  </a:lnTo>
                  <a:lnTo>
                    <a:pt x="1902007" y="553720"/>
                  </a:lnTo>
                  <a:close/>
                </a:path>
                <a:path w="1915160" h="793750">
                  <a:moveTo>
                    <a:pt x="1881996" y="471170"/>
                  </a:moveTo>
                  <a:lnTo>
                    <a:pt x="1881079" y="471170"/>
                  </a:lnTo>
                  <a:lnTo>
                    <a:pt x="1881727" y="477520"/>
                  </a:lnTo>
                  <a:lnTo>
                    <a:pt x="1881721" y="494030"/>
                  </a:lnTo>
                  <a:lnTo>
                    <a:pt x="1887767" y="494030"/>
                  </a:lnTo>
                  <a:lnTo>
                    <a:pt x="1887664" y="496570"/>
                  </a:lnTo>
                  <a:lnTo>
                    <a:pt x="1887560" y="499110"/>
                  </a:lnTo>
                  <a:lnTo>
                    <a:pt x="1887457" y="501650"/>
                  </a:lnTo>
                  <a:lnTo>
                    <a:pt x="1887354" y="504190"/>
                  </a:lnTo>
                  <a:lnTo>
                    <a:pt x="1887250" y="506730"/>
                  </a:lnTo>
                  <a:lnTo>
                    <a:pt x="1887160" y="509303"/>
                  </a:lnTo>
                  <a:lnTo>
                    <a:pt x="1888480" y="510544"/>
                  </a:lnTo>
                  <a:lnTo>
                    <a:pt x="1887726" y="516890"/>
                  </a:lnTo>
                  <a:lnTo>
                    <a:pt x="1887667" y="517390"/>
                  </a:lnTo>
                  <a:lnTo>
                    <a:pt x="1887576" y="518160"/>
                  </a:lnTo>
                  <a:lnTo>
                    <a:pt x="1887471" y="520700"/>
                  </a:lnTo>
                  <a:lnTo>
                    <a:pt x="1887366" y="523240"/>
                  </a:lnTo>
                  <a:lnTo>
                    <a:pt x="1887261" y="525780"/>
                  </a:lnTo>
                  <a:lnTo>
                    <a:pt x="1887139" y="530860"/>
                  </a:lnTo>
                  <a:lnTo>
                    <a:pt x="1887048" y="534670"/>
                  </a:lnTo>
                  <a:lnTo>
                    <a:pt x="1886942" y="535940"/>
                  </a:lnTo>
                  <a:lnTo>
                    <a:pt x="1886837" y="537210"/>
                  </a:lnTo>
                  <a:lnTo>
                    <a:pt x="1886732" y="538480"/>
                  </a:lnTo>
                  <a:lnTo>
                    <a:pt x="1886627" y="539750"/>
                  </a:lnTo>
                  <a:lnTo>
                    <a:pt x="1886522" y="541020"/>
                  </a:lnTo>
                  <a:lnTo>
                    <a:pt x="1886416" y="542290"/>
                  </a:lnTo>
                  <a:lnTo>
                    <a:pt x="1886890" y="546100"/>
                  </a:lnTo>
                  <a:lnTo>
                    <a:pt x="1889221" y="546100"/>
                  </a:lnTo>
                  <a:lnTo>
                    <a:pt x="1889246" y="547370"/>
                  </a:lnTo>
                  <a:lnTo>
                    <a:pt x="1889350" y="552450"/>
                  </a:lnTo>
                  <a:lnTo>
                    <a:pt x="1889454" y="557530"/>
                  </a:lnTo>
                  <a:lnTo>
                    <a:pt x="1889558" y="562610"/>
                  </a:lnTo>
                  <a:lnTo>
                    <a:pt x="1898002" y="562610"/>
                  </a:lnTo>
                  <a:lnTo>
                    <a:pt x="1900827" y="563751"/>
                  </a:lnTo>
                  <a:lnTo>
                    <a:pt x="1900819" y="562610"/>
                  </a:lnTo>
                  <a:lnTo>
                    <a:pt x="1899522" y="557530"/>
                  </a:lnTo>
                  <a:lnTo>
                    <a:pt x="1899522" y="553720"/>
                  </a:lnTo>
                  <a:lnTo>
                    <a:pt x="1902007" y="553720"/>
                  </a:lnTo>
                  <a:lnTo>
                    <a:pt x="1901613" y="549910"/>
                  </a:lnTo>
                  <a:lnTo>
                    <a:pt x="1900189" y="541020"/>
                  </a:lnTo>
                  <a:lnTo>
                    <a:pt x="1899082" y="533400"/>
                  </a:lnTo>
                  <a:lnTo>
                    <a:pt x="1899069" y="532130"/>
                  </a:lnTo>
                  <a:lnTo>
                    <a:pt x="1894286" y="532130"/>
                  </a:lnTo>
                  <a:lnTo>
                    <a:pt x="1894549" y="528320"/>
                  </a:lnTo>
                  <a:lnTo>
                    <a:pt x="1894637" y="527050"/>
                  </a:lnTo>
                  <a:lnTo>
                    <a:pt x="1894724" y="525780"/>
                  </a:lnTo>
                  <a:lnTo>
                    <a:pt x="1894812" y="524510"/>
                  </a:lnTo>
                  <a:lnTo>
                    <a:pt x="1894900" y="523240"/>
                  </a:lnTo>
                  <a:lnTo>
                    <a:pt x="1895022" y="518160"/>
                  </a:lnTo>
                  <a:lnTo>
                    <a:pt x="1895143" y="513080"/>
                  </a:lnTo>
                  <a:lnTo>
                    <a:pt x="1895265" y="508000"/>
                  </a:lnTo>
                  <a:lnTo>
                    <a:pt x="1895337" y="506730"/>
                  </a:lnTo>
                  <a:lnTo>
                    <a:pt x="1895430" y="505083"/>
                  </a:lnTo>
                  <a:lnTo>
                    <a:pt x="1895553" y="502920"/>
                  </a:lnTo>
                  <a:lnTo>
                    <a:pt x="1895625" y="501650"/>
                  </a:lnTo>
                  <a:lnTo>
                    <a:pt x="1895696" y="500380"/>
                  </a:lnTo>
                  <a:lnTo>
                    <a:pt x="1895768" y="499110"/>
                  </a:lnTo>
                  <a:lnTo>
                    <a:pt x="1895840" y="497840"/>
                  </a:lnTo>
                  <a:lnTo>
                    <a:pt x="1896887" y="497840"/>
                  </a:lnTo>
                  <a:lnTo>
                    <a:pt x="1897732" y="495300"/>
                  </a:lnTo>
                  <a:lnTo>
                    <a:pt x="1897719" y="490277"/>
                  </a:lnTo>
                  <a:lnTo>
                    <a:pt x="1895727" y="490277"/>
                  </a:lnTo>
                  <a:lnTo>
                    <a:pt x="1895647" y="485140"/>
                  </a:lnTo>
                  <a:lnTo>
                    <a:pt x="1884322" y="485140"/>
                  </a:lnTo>
                  <a:lnTo>
                    <a:pt x="1884318" y="484852"/>
                  </a:lnTo>
                  <a:lnTo>
                    <a:pt x="1884063" y="483870"/>
                  </a:lnTo>
                  <a:lnTo>
                    <a:pt x="1883546" y="481331"/>
                  </a:lnTo>
                  <a:lnTo>
                    <a:pt x="1883545" y="473710"/>
                  </a:lnTo>
                  <a:lnTo>
                    <a:pt x="1882180" y="473710"/>
                  </a:lnTo>
                  <a:lnTo>
                    <a:pt x="1882088" y="472440"/>
                  </a:lnTo>
                  <a:lnTo>
                    <a:pt x="1881996" y="471170"/>
                  </a:lnTo>
                  <a:close/>
                </a:path>
                <a:path w="1915160" h="793750">
                  <a:moveTo>
                    <a:pt x="1910201" y="490277"/>
                  </a:moveTo>
                  <a:lnTo>
                    <a:pt x="1904626" y="490277"/>
                  </a:lnTo>
                  <a:lnTo>
                    <a:pt x="1905103" y="494030"/>
                  </a:lnTo>
                  <a:lnTo>
                    <a:pt x="1904994" y="500380"/>
                  </a:lnTo>
                  <a:lnTo>
                    <a:pt x="1904926" y="501650"/>
                  </a:lnTo>
                  <a:lnTo>
                    <a:pt x="1904858" y="502920"/>
                  </a:lnTo>
                  <a:lnTo>
                    <a:pt x="1904791" y="504190"/>
                  </a:lnTo>
                  <a:lnTo>
                    <a:pt x="1903509" y="510544"/>
                  </a:lnTo>
                  <a:lnTo>
                    <a:pt x="1905264" y="515620"/>
                  </a:lnTo>
                  <a:lnTo>
                    <a:pt x="1904710" y="523240"/>
                  </a:lnTo>
                  <a:lnTo>
                    <a:pt x="1904617" y="524510"/>
                  </a:lnTo>
                  <a:lnTo>
                    <a:pt x="1904525" y="525780"/>
                  </a:lnTo>
                  <a:lnTo>
                    <a:pt x="1903634" y="534670"/>
                  </a:lnTo>
                  <a:lnTo>
                    <a:pt x="1903543" y="535940"/>
                  </a:lnTo>
                  <a:lnTo>
                    <a:pt x="1903453" y="537210"/>
                  </a:lnTo>
                  <a:lnTo>
                    <a:pt x="1903362" y="538480"/>
                  </a:lnTo>
                  <a:lnTo>
                    <a:pt x="1903271" y="539750"/>
                  </a:lnTo>
                  <a:lnTo>
                    <a:pt x="1903180" y="541020"/>
                  </a:lnTo>
                  <a:lnTo>
                    <a:pt x="1903089" y="542290"/>
                  </a:lnTo>
                  <a:lnTo>
                    <a:pt x="1902999" y="543560"/>
                  </a:lnTo>
                  <a:lnTo>
                    <a:pt x="1902908" y="544830"/>
                  </a:lnTo>
                  <a:lnTo>
                    <a:pt x="1902785" y="552450"/>
                  </a:lnTo>
                  <a:lnTo>
                    <a:pt x="1902663" y="560070"/>
                  </a:lnTo>
                  <a:lnTo>
                    <a:pt x="1910158" y="560070"/>
                  </a:lnTo>
                  <a:lnTo>
                    <a:pt x="1910255" y="496570"/>
                  </a:lnTo>
                  <a:lnTo>
                    <a:pt x="1910327" y="494030"/>
                  </a:lnTo>
                  <a:lnTo>
                    <a:pt x="1910398" y="491490"/>
                  </a:lnTo>
                  <a:lnTo>
                    <a:pt x="1910201" y="490277"/>
                  </a:lnTo>
                  <a:close/>
                </a:path>
                <a:path w="1915160" h="793750">
                  <a:moveTo>
                    <a:pt x="1883695" y="552450"/>
                  </a:moveTo>
                  <a:lnTo>
                    <a:pt x="1882768" y="554990"/>
                  </a:lnTo>
                  <a:lnTo>
                    <a:pt x="1883836" y="554990"/>
                  </a:lnTo>
                  <a:lnTo>
                    <a:pt x="1883765" y="553720"/>
                  </a:lnTo>
                  <a:lnTo>
                    <a:pt x="1883695" y="552450"/>
                  </a:lnTo>
                  <a:close/>
                </a:path>
                <a:path w="1915160" h="793750">
                  <a:moveTo>
                    <a:pt x="1900569" y="553720"/>
                  </a:moveTo>
                  <a:lnTo>
                    <a:pt x="1899522" y="553720"/>
                  </a:lnTo>
                  <a:lnTo>
                    <a:pt x="1900164" y="554990"/>
                  </a:lnTo>
                  <a:lnTo>
                    <a:pt x="1900569" y="553720"/>
                  </a:lnTo>
                  <a:close/>
                </a:path>
                <a:path w="1915160" h="793750">
                  <a:moveTo>
                    <a:pt x="1874532" y="544593"/>
                  </a:moveTo>
                  <a:lnTo>
                    <a:pt x="1874054" y="544830"/>
                  </a:lnTo>
                  <a:lnTo>
                    <a:pt x="1874595" y="552450"/>
                  </a:lnTo>
                  <a:lnTo>
                    <a:pt x="1874532" y="544593"/>
                  </a:lnTo>
                  <a:close/>
                </a:path>
                <a:path w="1915160" h="793750">
                  <a:moveTo>
                    <a:pt x="1872771" y="468630"/>
                  </a:moveTo>
                  <a:lnTo>
                    <a:pt x="1874358" y="496570"/>
                  </a:lnTo>
                  <a:lnTo>
                    <a:pt x="1874297" y="497840"/>
                  </a:lnTo>
                  <a:lnTo>
                    <a:pt x="1874176" y="500380"/>
                  </a:lnTo>
                  <a:lnTo>
                    <a:pt x="1874054" y="502920"/>
                  </a:lnTo>
                  <a:lnTo>
                    <a:pt x="1873936" y="504190"/>
                  </a:lnTo>
                  <a:lnTo>
                    <a:pt x="1873818" y="505460"/>
                  </a:lnTo>
                  <a:lnTo>
                    <a:pt x="1873700" y="506730"/>
                  </a:lnTo>
                  <a:lnTo>
                    <a:pt x="1873581" y="508000"/>
                  </a:lnTo>
                  <a:lnTo>
                    <a:pt x="1873519" y="509303"/>
                  </a:lnTo>
                  <a:lnTo>
                    <a:pt x="1873433" y="515620"/>
                  </a:lnTo>
                  <a:lnTo>
                    <a:pt x="1874366" y="523240"/>
                  </a:lnTo>
                  <a:lnTo>
                    <a:pt x="1874406" y="525780"/>
                  </a:lnTo>
                  <a:lnTo>
                    <a:pt x="1874532" y="544593"/>
                  </a:lnTo>
                  <a:lnTo>
                    <a:pt x="1876621" y="543560"/>
                  </a:lnTo>
                  <a:lnTo>
                    <a:pt x="1882857" y="543560"/>
                  </a:lnTo>
                  <a:lnTo>
                    <a:pt x="1883309" y="539750"/>
                  </a:lnTo>
                  <a:lnTo>
                    <a:pt x="1884390" y="539750"/>
                  </a:lnTo>
                  <a:lnTo>
                    <a:pt x="1884492" y="535940"/>
                  </a:lnTo>
                  <a:lnTo>
                    <a:pt x="1884525" y="534670"/>
                  </a:lnTo>
                  <a:lnTo>
                    <a:pt x="1883917" y="533400"/>
                  </a:lnTo>
                  <a:lnTo>
                    <a:pt x="1883275" y="532130"/>
                  </a:lnTo>
                  <a:lnTo>
                    <a:pt x="1883903" y="520700"/>
                  </a:lnTo>
                  <a:lnTo>
                    <a:pt x="1884580" y="515620"/>
                  </a:lnTo>
                  <a:lnTo>
                    <a:pt x="1884698" y="514733"/>
                  </a:lnTo>
                  <a:lnTo>
                    <a:pt x="1884743" y="514390"/>
                  </a:lnTo>
                  <a:lnTo>
                    <a:pt x="1885778" y="513080"/>
                  </a:lnTo>
                  <a:lnTo>
                    <a:pt x="1886901" y="513080"/>
                  </a:lnTo>
                  <a:lnTo>
                    <a:pt x="1886983" y="511810"/>
                  </a:lnTo>
                  <a:lnTo>
                    <a:pt x="1887065" y="510544"/>
                  </a:lnTo>
                  <a:lnTo>
                    <a:pt x="1887145" y="509303"/>
                  </a:lnTo>
                  <a:lnTo>
                    <a:pt x="1885741" y="508000"/>
                  </a:lnTo>
                  <a:lnTo>
                    <a:pt x="1885809" y="506730"/>
                  </a:lnTo>
                  <a:lnTo>
                    <a:pt x="1885896" y="505083"/>
                  </a:lnTo>
                  <a:lnTo>
                    <a:pt x="1886011" y="502920"/>
                  </a:lnTo>
                  <a:lnTo>
                    <a:pt x="1886079" y="501650"/>
                  </a:lnTo>
                  <a:lnTo>
                    <a:pt x="1886146" y="500380"/>
                  </a:lnTo>
                  <a:lnTo>
                    <a:pt x="1886214" y="499110"/>
                  </a:lnTo>
                  <a:lnTo>
                    <a:pt x="1886281" y="497840"/>
                  </a:lnTo>
                  <a:lnTo>
                    <a:pt x="1886349" y="496570"/>
                  </a:lnTo>
                  <a:lnTo>
                    <a:pt x="1886416" y="495300"/>
                  </a:lnTo>
                  <a:lnTo>
                    <a:pt x="1887767" y="494030"/>
                  </a:lnTo>
                  <a:lnTo>
                    <a:pt x="1881721" y="494030"/>
                  </a:lnTo>
                  <a:lnTo>
                    <a:pt x="1880844" y="487680"/>
                  </a:lnTo>
                  <a:lnTo>
                    <a:pt x="1879897" y="482600"/>
                  </a:lnTo>
                  <a:lnTo>
                    <a:pt x="1879777" y="477520"/>
                  </a:lnTo>
                  <a:lnTo>
                    <a:pt x="1879657" y="472440"/>
                  </a:lnTo>
                  <a:lnTo>
                    <a:pt x="1879627" y="471170"/>
                  </a:lnTo>
                  <a:lnTo>
                    <a:pt x="1881996" y="471170"/>
                  </a:lnTo>
                  <a:lnTo>
                    <a:pt x="1881919" y="470105"/>
                  </a:lnTo>
                  <a:lnTo>
                    <a:pt x="1881755" y="469900"/>
                  </a:lnTo>
                  <a:lnTo>
                    <a:pt x="1873491" y="469900"/>
                  </a:lnTo>
                  <a:lnTo>
                    <a:pt x="1872771" y="468630"/>
                  </a:lnTo>
                  <a:close/>
                </a:path>
                <a:path w="1915160" h="793750">
                  <a:moveTo>
                    <a:pt x="1913641" y="513080"/>
                  </a:moveTo>
                  <a:lnTo>
                    <a:pt x="1913134" y="513080"/>
                  </a:lnTo>
                  <a:lnTo>
                    <a:pt x="1913012" y="530860"/>
                  </a:lnTo>
                  <a:lnTo>
                    <a:pt x="1912964" y="532130"/>
                  </a:lnTo>
                  <a:lnTo>
                    <a:pt x="1912844" y="534670"/>
                  </a:lnTo>
                  <a:lnTo>
                    <a:pt x="1912771" y="535940"/>
                  </a:lnTo>
                  <a:lnTo>
                    <a:pt x="1912699" y="537210"/>
                  </a:lnTo>
                  <a:lnTo>
                    <a:pt x="1912627" y="538480"/>
                  </a:lnTo>
                  <a:lnTo>
                    <a:pt x="1913337" y="538480"/>
                  </a:lnTo>
                  <a:lnTo>
                    <a:pt x="1913776" y="541020"/>
                  </a:lnTo>
                  <a:lnTo>
                    <a:pt x="1914181" y="543560"/>
                  </a:lnTo>
                  <a:lnTo>
                    <a:pt x="1914283" y="534670"/>
                  </a:lnTo>
                  <a:lnTo>
                    <a:pt x="1914350" y="533400"/>
                  </a:lnTo>
                  <a:lnTo>
                    <a:pt x="1914418" y="532130"/>
                  </a:lnTo>
                  <a:lnTo>
                    <a:pt x="1914721" y="528320"/>
                  </a:lnTo>
                  <a:lnTo>
                    <a:pt x="1913674" y="528320"/>
                  </a:lnTo>
                  <a:lnTo>
                    <a:pt x="1913641" y="513080"/>
                  </a:lnTo>
                  <a:close/>
                </a:path>
                <a:path w="1915160" h="793750">
                  <a:moveTo>
                    <a:pt x="1884390" y="539750"/>
                  </a:moveTo>
                  <a:lnTo>
                    <a:pt x="1883309" y="539750"/>
                  </a:lnTo>
                  <a:lnTo>
                    <a:pt x="1884322" y="542290"/>
                  </a:lnTo>
                  <a:lnTo>
                    <a:pt x="1884390" y="539750"/>
                  </a:lnTo>
                  <a:close/>
                </a:path>
                <a:path w="1915160" h="793750">
                  <a:moveTo>
                    <a:pt x="26193" y="448310"/>
                  </a:moveTo>
                  <a:lnTo>
                    <a:pt x="17192" y="448310"/>
                  </a:lnTo>
                  <a:lnTo>
                    <a:pt x="18469" y="449580"/>
                  </a:lnTo>
                  <a:lnTo>
                    <a:pt x="16959" y="454660"/>
                  </a:lnTo>
                  <a:lnTo>
                    <a:pt x="15076" y="462280"/>
                  </a:lnTo>
                  <a:lnTo>
                    <a:pt x="13848" y="471170"/>
                  </a:lnTo>
                  <a:lnTo>
                    <a:pt x="13801" y="473710"/>
                  </a:lnTo>
                  <a:lnTo>
                    <a:pt x="13681" y="480060"/>
                  </a:lnTo>
                  <a:lnTo>
                    <a:pt x="13563" y="482600"/>
                  </a:lnTo>
                  <a:lnTo>
                    <a:pt x="13469" y="483870"/>
                  </a:lnTo>
                  <a:lnTo>
                    <a:pt x="13396" y="484852"/>
                  </a:lnTo>
                  <a:lnTo>
                    <a:pt x="13281" y="486410"/>
                  </a:lnTo>
                  <a:lnTo>
                    <a:pt x="13187" y="487680"/>
                  </a:lnTo>
                  <a:lnTo>
                    <a:pt x="13093" y="488950"/>
                  </a:lnTo>
                  <a:lnTo>
                    <a:pt x="12994" y="490277"/>
                  </a:lnTo>
                  <a:lnTo>
                    <a:pt x="14388" y="490277"/>
                  </a:lnTo>
                  <a:lnTo>
                    <a:pt x="14355" y="495300"/>
                  </a:lnTo>
                  <a:lnTo>
                    <a:pt x="14794" y="495300"/>
                  </a:lnTo>
                  <a:lnTo>
                    <a:pt x="14726" y="511810"/>
                  </a:lnTo>
                  <a:lnTo>
                    <a:pt x="13273" y="511810"/>
                  </a:lnTo>
                  <a:lnTo>
                    <a:pt x="13206" y="513080"/>
                  </a:lnTo>
                  <a:lnTo>
                    <a:pt x="13118" y="514733"/>
                  </a:lnTo>
                  <a:lnTo>
                    <a:pt x="13004" y="516890"/>
                  </a:lnTo>
                  <a:lnTo>
                    <a:pt x="12910" y="518657"/>
                  </a:lnTo>
                  <a:lnTo>
                    <a:pt x="12801" y="520700"/>
                  </a:lnTo>
                  <a:lnTo>
                    <a:pt x="14389" y="524510"/>
                  </a:lnTo>
                  <a:lnTo>
                    <a:pt x="13477" y="527050"/>
                  </a:lnTo>
                  <a:lnTo>
                    <a:pt x="13139" y="530860"/>
                  </a:lnTo>
                  <a:lnTo>
                    <a:pt x="13026" y="532130"/>
                  </a:lnTo>
                  <a:lnTo>
                    <a:pt x="12914" y="533400"/>
                  </a:lnTo>
                  <a:lnTo>
                    <a:pt x="12801" y="534670"/>
                  </a:lnTo>
                  <a:lnTo>
                    <a:pt x="13320" y="538480"/>
                  </a:lnTo>
                  <a:lnTo>
                    <a:pt x="13759" y="535940"/>
                  </a:lnTo>
                  <a:lnTo>
                    <a:pt x="14117" y="534670"/>
                  </a:lnTo>
                  <a:lnTo>
                    <a:pt x="25872" y="534670"/>
                  </a:lnTo>
                  <a:lnTo>
                    <a:pt x="25550" y="528320"/>
                  </a:lnTo>
                  <a:lnTo>
                    <a:pt x="25486" y="527050"/>
                  </a:lnTo>
                  <a:lnTo>
                    <a:pt x="25422" y="525780"/>
                  </a:lnTo>
                  <a:lnTo>
                    <a:pt x="25336" y="523240"/>
                  </a:lnTo>
                  <a:lnTo>
                    <a:pt x="25225" y="516890"/>
                  </a:lnTo>
                  <a:lnTo>
                    <a:pt x="25114" y="510544"/>
                  </a:lnTo>
                  <a:lnTo>
                    <a:pt x="25004" y="504190"/>
                  </a:lnTo>
                  <a:lnTo>
                    <a:pt x="24893" y="497840"/>
                  </a:lnTo>
                  <a:lnTo>
                    <a:pt x="26421" y="497840"/>
                  </a:lnTo>
                  <a:lnTo>
                    <a:pt x="26328" y="495300"/>
                  </a:lnTo>
                  <a:lnTo>
                    <a:pt x="26281" y="494030"/>
                  </a:lnTo>
                  <a:lnTo>
                    <a:pt x="26187" y="491490"/>
                  </a:lnTo>
                  <a:lnTo>
                    <a:pt x="26094" y="488950"/>
                  </a:lnTo>
                  <a:lnTo>
                    <a:pt x="26047" y="487680"/>
                  </a:lnTo>
                  <a:lnTo>
                    <a:pt x="25533" y="487680"/>
                  </a:lnTo>
                  <a:lnTo>
                    <a:pt x="25411" y="462280"/>
                  </a:lnTo>
                  <a:lnTo>
                    <a:pt x="25400" y="459740"/>
                  </a:lnTo>
                  <a:lnTo>
                    <a:pt x="26427" y="459740"/>
                  </a:lnTo>
                  <a:lnTo>
                    <a:pt x="26447" y="458470"/>
                  </a:lnTo>
                  <a:lnTo>
                    <a:pt x="27419" y="458470"/>
                  </a:lnTo>
                  <a:lnTo>
                    <a:pt x="27215" y="457200"/>
                  </a:lnTo>
                  <a:lnTo>
                    <a:pt x="26493" y="452120"/>
                  </a:lnTo>
                  <a:lnTo>
                    <a:pt x="26393" y="450850"/>
                  </a:lnTo>
                  <a:lnTo>
                    <a:pt x="26293" y="449580"/>
                  </a:lnTo>
                  <a:lnTo>
                    <a:pt x="26193" y="448310"/>
                  </a:lnTo>
                  <a:close/>
                </a:path>
                <a:path w="1915160" h="793750">
                  <a:moveTo>
                    <a:pt x="10342" y="533400"/>
                  </a:moveTo>
                  <a:lnTo>
                    <a:pt x="8106" y="533400"/>
                  </a:lnTo>
                  <a:lnTo>
                    <a:pt x="10876" y="535940"/>
                  </a:lnTo>
                  <a:lnTo>
                    <a:pt x="10342" y="533400"/>
                  </a:lnTo>
                  <a:close/>
                </a:path>
                <a:path w="1915160" h="793750">
                  <a:moveTo>
                    <a:pt x="1900197" y="523240"/>
                  </a:moveTo>
                  <a:lnTo>
                    <a:pt x="1899488" y="523240"/>
                  </a:lnTo>
                  <a:lnTo>
                    <a:pt x="1899522" y="533400"/>
                  </a:lnTo>
                  <a:lnTo>
                    <a:pt x="1899995" y="530860"/>
                  </a:lnTo>
                  <a:lnTo>
                    <a:pt x="1900096" y="527050"/>
                  </a:lnTo>
                  <a:lnTo>
                    <a:pt x="1900197" y="523240"/>
                  </a:lnTo>
                  <a:close/>
                </a:path>
                <a:path w="1915160" h="793750">
                  <a:moveTo>
                    <a:pt x="1898948" y="494030"/>
                  </a:moveTo>
                  <a:lnTo>
                    <a:pt x="1896887" y="497840"/>
                  </a:lnTo>
                  <a:lnTo>
                    <a:pt x="1895840" y="497840"/>
                  </a:lnTo>
                  <a:lnTo>
                    <a:pt x="1895840" y="532130"/>
                  </a:lnTo>
                  <a:lnTo>
                    <a:pt x="1899069" y="532130"/>
                  </a:lnTo>
                  <a:lnTo>
                    <a:pt x="1898981" y="523240"/>
                  </a:lnTo>
                  <a:lnTo>
                    <a:pt x="1900197" y="523240"/>
                  </a:lnTo>
                  <a:lnTo>
                    <a:pt x="1900299" y="519430"/>
                  </a:lnTo>
                  <a:lnTo>
                    <a:pt x="1900637" y="519430"/>
                  </a:lnTo>
                  <a:lnTo>
                    <a:pt x="1900232" y="515620"/>
                  </a:lnTo>
                  <a:lnTo>
                    <a:pt x="1900900" y="515620"/>
                  </a:lnTo>
                  <a:lnTo>
                    <a:pt x="1900669" y="514733"/>
                  </a:lnTo>
                  <a:lnTo>
                    <a:pt x="1900664" y="501650"/>
                  </a:lnTo>
                  <a:lnTo>
                    <a:pt x="1899050" y="501650"/>
                  </a:lnTo>
                  <a:lnTo>
                    <a:pt x="1898948" y="494030"/>
                  </a:lnTo>
                  <a:close/>
                </a:path>
                <a:path w="1915160" h="793750">
                  <a:moveTo>
                    <a:pt x="10751" y="516890"/>
                  </a:moveTo>
                  <a:lnTo>
                    <a:pt x="9660" y="516890"/>
                  </a:lnTo>
                  <a:lnTo>
                    <a:pt x="9714" y="518160"/>
                  </a:lnTo>
                  <a:lnTo>
                    <a:pt x="9822" y="520700"/>
                  </a:lnTo>
                  <a:lnTo>
                    <a:pt x="9930" y="523240"/>
                  </a:lnTo>
                  <a:lnTo>
                    <a:pt x="10006" y="524510"/>
                  </a:lnTo>
                  <a:lnTo>
                    <a:pt x="10082" y="525780"/>
                  </a:lnTo>
                  <a:lnTo>
                    <a:pt x="10158" y="527050"/>
                  </a:lnTo>
                  <a:lnTo>
                    <a:pt x="10234" y="528320"/>
                  </a:lnTo>
                  <a:lnTo>
                    <a:pt x="10741" y="530860"/>
                  </a:lnTo>
                  <a:lnTo>
                    <a:pt x="10751" y="516890"/>
                  </a:lnTo>
                  <a:close/>
                </a:path>
                <a:path w="1915160" h="793750">
                  <a:moveTo>
                    <a:pt x="1900637" y="519430"/>
                  </a:moveTo>
                  <a:lnTo>
                    <a:pt x="1900299" y="519430"/>
                  </a:lnTo>
                  <a:lnTo>
                    <a:pt x="1900337" y="520700"/>
                  </a:lnTo>
                  <a:lnTo>
                    <a:pt x="1900453" y="524510"/>
                  </a:lnTo>
                  <a:lnTo>
                    <a:pt x="1900569" y="528320"/>
                  </a:lnTo>
                  <a:lnTo>
                    <a:pt x="1901177" y="524510"/>
                  </a:lnTo>
                  <a:lnTo>
                    <a:pt x="1900637" y="519430"/>
                  </a:lnTo>
                  <a:close/>
                </a:path>
                <a:path w="1915160" h="793750">
                  <a:moveTo>
                    <a:pt x="1914316" y="527050"/>
                  </a:moveTo>
                  <a:lnTo>
                    <a:pt x="1913674" y="528320"/>
                  </a:lnTo>
                  <a:lnTo>
                    <a:pt x="1914721" y="528320"/>
                  </a:lnTo>
                  <a:lnTo>
                    <a:pt x="1914316" y="527050"/>
                  </a:lnTo>
                  <a:close/>
                </a:path>
                <a:path w="1915160" h="793750">
                  <a:moveTo>
                    <a:pt x="1901362" y="517390"/>
                  </a:moveTo>
                  <a:lnTo>
                    <a:pt x="1902224" y="520700"/>
                  </a:lnTo>
                  <a:lnTo>
                    <a:pt x="1902170" y="518657"/>
                  </a:lnTo>
                  <a:lnTo>
                    <a:pt x="1901362" y="517390"/>
                  </a:lnTo>
                  <a:close/>
                </a:path>
                <a:path w="1915160" h="793750">
                  <a:moveTo>
                    <a:pt x="1902663" y="505460"/>
                  </a:moveTo>
                  <a:lnTo>
                    <a:pt x="1901853" y="506730"/>
                  </a:lnTo>
                  <a:lnTo>
                    <a:pt x="1901954" y="510544"/>
                  </a:lnTo>
                  <a:lnTo>
                    <a:pt x="1902056" y="514390"/>
                  </a:lnTo>
                  <a:lnTo>
                    <a:pt x="1902170" y="518657"/>
                  </a:lnTo>
                  <a:lnTo>
                    <a:pt x="1902663" y="519430"/>
                  </a:lnTo>
                  <a:lnTo>
                    <a:pt x="1902663" y="505460"/>
                  </a:lnTo>
                  <a:close/>
                </a:path>
                <a:path w="1915160" h="793750">
                  <a:moveTo>
                    <a:pt x="1900900" y="515620"/>
                  </a:moveTo>
                  <a:lnTo>
                    <a:pt x="1900232" y="515620"/>
                  </a:lnTo>
                  <a:lnTo>
                    <a:pt x="1901362" y="517390"/>
                  </a:lnTo>
                  <a:lnTo>
                    <a:pt x="1900900" y="515620"/>
                  </a:lnTo>
                  <a:close/>
                </a:path>
                <a:path w="1915160" h="793750">
                  <a:moveTo>
                    <a:pt x="1886901" y="513080"/>
                  </a:moveTo>
                  <a:lnTo>
                    <a:pt x="1885778" y="513080"/>
                  </a:lnTo>
                  <a:lnTo>
                    <a:pt x="1886995" y="514390"/>
                  </a:lnTo>
                  <a:lnTo>
                    <a:pt x="1886901" y="513080"/>
                  </a:lnTo>
                  <a:close/>
                </a:path>
                <a:path w="1915160" h="793750">
                  <a:moveTo>
                    <a:pt x="1887160" y="509303"/>
                  </a:moveTo>
                  <a:lnTo>
                    <a:pt x="1887065" y="510544"/>
                  </a:lnTo>
                  <a:lnTo>
                    <a:pt x="1886983" y="511810"/>
                  </a:lnTo>
                  <a:lnTo>
                    <a:pt x="1886901" y="513080"/>
                  </a:lnTo>
                  <a:lnTo>
                    <a:pt x="1886816" y="514390"/>
                  </a:lnTo>
                  <a:lnTo>
                    <a:pt x="1888475" y="510544"/>
                  </a:lnTo>
                  <a:lnTo>
                    <a:pt x="1887160" y="509303"/>
                  </a:lnTo>
                  <a:close/>
                </a:path>
                <a:path w="1915160" h="793750">
                  <a:moveTo>
                    <a:pt x="13006" y="490277"/>
                  </a:moveTo>
                  <a:lnTo>
                    <a:pt x="12370" y="506894"/>
                  </a:lnTo>
                  <a:lnTo>
                    <a:pt x="13972" y="509303"/>
                  </a:lnTo>
                  <a:lnTo>
                    <a:pt x="13887" y="508000"/>
                  </a:lnTo>
                  <a:lnTo>
                    <a:pt x="13761" y="505460"/>
                  </a:lnTo>
                  <a:lnTo>
                    <a:pt x="13634" y="502920"/>
                  </a:lnTo>
                  <a:lnTo>
                    <a:pt x="13508" y="500380"/>
                  </a:lnTo>
                  <a:lnTo>
                    <a:pt x="13382" y="497840"/>
                  </a:lnTo>
                  <a:lnTo>
                    <a:pt x="13256" y="495300"/>
                  </a:lnTo>
                  <a:lnTo>
                    <a:pt x="13193" y="494030"/>
                  </a:lnTo>
                  <a:lnTo>
                    <a:pt x="13066" y="491490"/>
                  </a:lnTo>
                  <a:lnTo>
                    <a:pt x="13006" y="490277"/>
                  </a:lnTo>
                  <a:close/>
                </a:path>
                <a:path w="1915160" h="793750">
                  <a:moveTo>
                    <a:pt x="10836" y="506894"/>
                  </a:moveTo>
                  <a:lnTo>
                    <a:pt x="9660" y="508000"/>
                  </a:lnTo>
                  <a:lnTo>
                    <a:pt x="10757" y="508000"/>
                  </a:lnTo>
                  <a:lnTo>
                    <a:pt x="10836" y="506894"/>
                  </a:lnTo>
                  <a:close/>
                </a:path>
                <a:path w="1915160" h="793750">
                  <a:moveTo>
                    <a:pt x="10974" y="505460"/>
                  </a:moveTo>
                  <a:lnTo>
                    <a:pt x="10847" y="506730"/>
                  </a:lnTo>
                  <a:lnTo>
                    <a:pt x="10836" y="506894"/>
                  </a:lnTo>
                  <a:lnTo>
                    <a:pt x="11011" y="506730"/>
                  </a:lnTo>
                  <a:lnTo>
                    <a:pt x="10974" y="505460"/>
                  </a:lnTo>
                  <a:close/>
                </a:path>
                <a:path w="1915160" h="793750">
                  <a:moveTo>
                    <a:pt x="11247" y="482600"/>
                  </a:moveTo>
                  <a:lnTo>
                    <a:pt x="10653" y="487680"/>
                  </a:lnTo>
                  <a:lnTo>
                    <a:pt x="10721" y="496570"/>
                  </a:lnTo>
                  <a:lnTo>
                    <a:pt x="10830" y="500380"/>
                  </a:lnTo>
                  <a:lnTo>
                    <a:pt x="10938" y="504190"/>
                  </a:lnTo>
                  <a:lnTo>
                    <a:pt x="11117" y="502920"/>
                  </a:lnTo>
                  <a:lnTo>
                    <a:pt x="11207" y="501650"/>
                  </a:lnTo>
                  <a:lnTo>
                    <a:pt x="11297" y="500380"/>
                  </a:lnTo>
                  <a:lnTo>
                    <a:pt x="11387" y="499110"/>
                  </a:lnTo>
                  <a:lnTo>
                    <a:pt x="12801" y="486410"/>
                  </a:lnTo>
                  <a:lnTo>
                    <a:pt x="12091" y="486410"/>
                  </a:lnTo>
                  <a:lnTo>
                    <a:pt x="11653" y="485140"/>
                  </a:lnTo>
                  <a:lnTo>
                    <a:pt x="11247" y="482600"/>
                  </a:lnTo>
                  <a:close/>
                </a:path>
                <a:path w="1915160" h="793750">
                  <a:moveTo>
                    <a:pt x="8342" y="441960"/>
                  </a:moveTo>
                  <a:lnTo>
                    <a:pt x="3918" y="441960"/>
                  </a:lnTo>
                  <a:lnTo>
                    <a:pt x="3918" y="448310"/>
                  </a:lnTo>
                  <a:lnTo>
                    <a:pt x="4323" y="448310"/>
                  </a:lnTo>
                  <a:lnTo>
                    <a:pt x="4424" y="452120"/>
                  </a:lnTo>
                  <a:lnTo>
                    <a:pt x="2567" y="453390"/>
                  </a:lnTo>
                  <a:lnTo>
                    <a:pt x="4492" y="461010"/>
                  </a:lnTo>
                  <a:lnTo>
                    <a:pt x="2871" y="468630"/>
                  </a:lnTo>
                  <a:lnTo>
                    <a:pt x="3612" y="471170"/>
                  </a:lnTo>
                  <a:lnTo>
                    <a:pt x="3701" y="477520"/>
                  </a:lnTo>
                  <a:lnTo>
                    <a:pt x="3816" y="491490"/>
                  </a:lnTo>
                  <a:lnTo>
                    <a:pt x="3968" y="494030"/>
                  </a:lnTo>
                  <a:lnTo>
                    <a:pt x="4044" y="495300"/>
                  </a:lnTo>
                  <a:lnTo>
                    <a:pt x="4120" y="496570"/>
                  </a:lnTo>
                  <a:lnTo>
                    <a:pt x="4196" y="497840"/>
                  </a:lnTo>
                  <a:lnTo>
                    <a:pt x="4272" y="499110"/>
                  </a:lnTo>
                  <a:lnTo>
                    <a:pt x="4348" y="500380"/>
                  </a:lnTo>
                  <a:lnTo>
                    <a:pt x="4424" y="501650"/>
                  </a:lnTo>
                  <a:lnTo>
                    <a:pt x="3816" y="502920"/>
                  </a:lnTo>
                  <a:lnTo>
                    <a:pt x="9273" y="502920"/>
                  </a:lnTo>
                  <a:lnTo>
                    <a:pt x="9206" y="481331"/>
                  </a:lnTo>
                  <a:lnTo>
                    <a:pt x="9107" y="480060"/>
                  </a:lnTo>
                  <a:lnTo>
                    <a:pt x="9008" y="478790"/>
                  </a:lnTo>
                  <a:lnTo>
                    <a:pt x="8909" y="477520"/>
                  </a:lnTo>
                  <a:lnTo>
                    <a:pt x="8810" y="476250"/>
                  </a:lnTo>
                  <a:lnTo>
                    <a:pt x="8712" y="474980"/>
                  </a:lnTo>
                  <a:lnTo>
                    <a:pt x="8613" y="473710"/>
                  </a:lnTo>
                  <a:lnTo>
                    <a:pt x="9434" y="472440"/>
                  </a:lnTo>
                  <a:lnTo>
                    <a:pt x="10707" y="472440"/>
                  </a:lnTo>
                  <a:lnTo>
                    <a:pt x="9626" y="467360"/>
                  </a:lnTo>
                  <a:lnTo>
                    <a:pt x="8894" y="461010"/>
                  </a:lnTo>
                  <a:lnTo>
                    <a:pt x="8807" y="460256"/>
                  </a:lnTo>
                  <a:lnTo>
                    <a:pt x="8748" y="459740"/>
                  </a:lnTo>
                  <a:lnTo>
                    <a:pt x="8656" y="458470"/>
                  </a:lnTo>
                  <a:lnTo>
                    <a:pt x="8565" y="457200"/>
                  </a:lnTo>
                  <a:lnTo>
                    <a:pt x="8473" y="455930"/>
                  </a:lnTo>
                  <a:lnTo>
                    <a:pt x="8381" y="454660"/>
                  </a:lnTo>
                  <a:lnTo>
                    <a:pt x="8342" y="441960"/>
                  </a:lnTo>
                  <a:close/>
                </a:path>
                <a:path w="1915160" h="793750">
                  <a:moveTo>
                    <a:pt x="1900569" y="494030"/>
                  </a:moveTo>
                  <a:lnTo>
                    <a:pt x="1899050" y="501650"/>
                  </a:lnTo>
                  <a:lnTo>
                    <a:pt x="1900664" y="501650"/>
                  </a:lnTo>
                  <a:lnTo>
                    <a:pt x="1900569" y="494030"/>
                  </a:lnTo>
                  <a:close/>
                </a:path>
                <a:path w="1915160" h="793750">
                  <a:moveTo>
                    <a:pt x="26421" y="497840"/>
                  </a:moveTo>
                  <a:lnTo>
                    <a:pt x="24893" y="497840"/>
                  </a:lnTo>
                  <a:lnTo>
                    <a:pt x="26515" y="500380"/>
                  </a:lnTo>
                  <a:lnTo>
                    <a:pt x="26421" y="497840"/>
                  </a:lnTo>
                  <a:close/>
                </a:path>
                <a:path w="1915160" h="793750">
                  <a:moveTo>
                    <a:pt x="27419" y="458470"/>
                  </a:moveTo>
                  <a:lnTo>
                    <a:pt x="26447" y="458470"/>
                  </a:lnTo>
                  <a:lnTo>
                    <a:pt x="26447" y="485140"/>
                  </a:lnTo>
                  <a:lnTo>
                    <a:pt x="27527" y="487680"/>
                  </a:lnTo>
                  <a:lnTo>
                    <a:pt x="27494" y="495300"/>
                  </a:lnTo>
                  <a:lnTo>
                    <a:pt x="27899" y="499110"/>
                  </a:lnTo>
                  <a:lnTo>
                    <a:pt x="28575" y="500380"/>
                  </a:lnTo>
                  <a:lnTo>
                    <a:pt x="28489" y="497840"/>
                  </a:lnTo>
                  <a:lnTo>
                    <a:pt x="28404" y="495300"/>
                  </a:lnTo>
                  <a:lnTo>
                    <a:pt x="28362" y="494030"/>
                  </a:lnTo>
                  <a:lnTo>
                    <a:pt x="28236" y="490277"/>
                  </a:lnTo>
                  <a:lnTo>
                    <a:pt x="28191" y="488950"/>
                  </a:lnTo>
                  <a:lnTo>
                    <a:pt x="28075" y="487680"/>
                  </a:lnTo>
                  <a:lnTo>
                    <a:pt x="27959" y="486410"/>
                  </a:lnTo>
                  <a:lnTo>
                    <a:pt x="27844" y="485140"/>
                  </a:lnTo>
                  <a:lnTo>
                    <a:pt x="27778" y="464872"/>
                  </a:lnTo>
                  <a:lnTo>
                    <a:pt x="27909" y="463550"/>
                  </a:lnTo>
                  <a:lnTo>
                    <a:pt x="28034" y="462280"/>
                  </a:lnTo>
                  <a:lnTo>
                    <a:pt x="27419" y="458470"/>
                  </a:lnTo>
                  <a:close/>
                </a:path>
                <a:path w="1915160" h="793750">
                  <a:moveTo>
                    <a:pt x="1908260" y="454660"/>
                  </a:moveTo>
                  <a:lnTo>
                    <a:pt x="1904217" y="454660"/>
                  </a:lnTo>
                  <a:lnTo>
                    <a:pt x="1904341" y="457200"/>
                  </a:lnTo>
                  <a:lnTo>
                    <a:pt x="1904465" y="459740"/>
                  </a:lnTo>
                  <a:lnTo>
                    <a:pt x="1904589" y="462280"/>
                  </a:lnTo>
                  <a:lnTo>
                    <a:pt x="1904708" y="464872"/>
                  </a:lnTo>
                  <a:lnTo>
                    <a:pt x="1903244" y="478790"/>
                  </a:lnTo>
                  <a:lnTo>
                    <a:pt x="1903170" y="495300"/>
                  </a:lnTo>
                  <a:lnTo>
                    <a:pt x="1903568" y="499110"/>
                  </a:lnTo>
                  <a:lnTo>
                    <a:pt x="1903689" y="497840"/>
                  </a:lnTo>
                  <a:lnTo>
                    <a:pt x="1903810" y="496570"/>
                  </a:lnTo>
                  <a:lnTo>
                    <a:pt x="1903931" y="495300"/>
                  </a:lnTo>
                  <a:lnTo>
                    <a:pt x="1904052" y="494030"/>
                  </a:lnTo>
                  <a:lnTo>
                    <a:pt x="1904610" y="490277"/>
                  </a:lnTo>
                  <a:lnTo>
                    <a:pt x="1910201" y="490277"/>
                  </a:lnTo>
                  <a:lnTo>
                    <a:pt x="1909369" y="485140"/>
                  </a:lnTo>
                  <a:lnTo>
                    <a:pt x="1909280" y="483870"/>
                  </a:lnTo>
                  <a:lnTo>
                    <a:pt x="1909190" y="482600"/>
                  </a:lnTo>
                  <a:lnTo>
                    <a:pt x="1909101" y="481331"/>
                  </a:lnTo>
                  <a:lnTo>
                    <a:pt x="1909011" y="480060"/>
                  </a:lnTo>
                  <a:lnTo>
                    <a:pt x="1908921" y="478790"/>
                  </a:lnTo>
                  <a:lnTo>
                    <a:pt x="1908832" y="477520"/>
                  </a:lnTo>
                  <a:lnTo>
                    <a:pt x="1908716" y="474980"/>
                  </a:lnTo>
                  <a:lnTo>
                    <a:pt x="1908600" y="472440"/>
                  </a:lnTo>
                  <a:lnTo>
                    <a:pt x="1908485" y="469900"/>
                  </a:lnTo>
                  <a:lnTo>
                    <a:pt x="1908364" y="467360"/>
                  </a:lnTo>
                  <a:lnTo>
                    <a:pt x="1908240" y="464872"/>
                  </a:lnTo>
                  <a:lnTo>
                    <a:pt x="1908175" y="463550"/>
                  </a:lnTo>
                  <a:lnTo>
                    <a:pt x="1908049" y="461010"/>
                  </a:lnTo>
                  <a:lnTo>
                    <a:pt x="1907923" y="458470"/>
                  </a:lnTo>
                  <a:lnTo>
                    <a:pt x="1907797" y="455930"/>
                  </a:lnTo>
                  <a:lnTo>
                    <a:pt x="1908260" y="454660"/>
                  </a:lnTo>
                  <a:close/>
                </a:path>
                <a:path w="1915160" h="793750">
                  <a:moveTo>
                    <a:pt x="1895628" y="483870"/>
                  </a:moveTo>
                  <a:lnTo>
                    <a:pt x="1895727" y="490277"/>
                  </a:lnTo>
                  <a:lnTo>
                    <a:pt x="1897719" y="490277"/>
                  </a:lnTo>
                  <a:lnTo>
                    <a:pt x="1897712" y="487680"/>
                  </a:lnTo>
                  <a:lnTo>
                    <a:pt x="1896381" y="487680"/>
                  </a:lnTo>
                  <a:lnTo>
                    <a:pt x="1896239" y="486410"/>
                  </a:lnTo>
                  <a:lnTo>
                    <a:pt x="1895879" y="485140"/>
                  </a:lnTo>
                  <a:lnTo>
                    <a:pt x="1895628" y="483870"/>
                  </a:lnTo>
                  <a:close/>
                </a:path>
                <a:path w="1915160" h="793750">
                  <a:moveTo>
                    <a:pt x="25907" y="483870"/>
                  </a:moveTo>
                  <a:lnTo>
                    <a:pt x="25943" y="484852"/>
                  </a:lnTo>
                  <a:lnTo>
                    <a:pt x="26047" y="487680"/>
                  </a:lnTo>
                  <a:lnTo>
                    <a:pt x="26447" y="487680"/>
                  </a:lnTo>
                  <a:lnTo>
                    <a:pt x="26324" y="484852"/>
                  </a:lnTo>
                  <a:lnTo>
                    <a:pt x="25907" y="483870"/>
                  </a:lnTo>
                  <a:close/>
                </a:path>
                <a:path w="1915160" h="793750">
                  <a:moveTo>
                    <a:pt x="1896887" y="463550"/>
                  </a:moveTo>
                  <a:lnTo>
                    <a:pt x="1895497" y="464872"/>
                  </a:lnTo>
                  <a:lnTo>
                    <a:pt x="1895546" y="473710"/>
                  </a:lnTo>
                  <a:lnTo>
                    <a:pt x="1895672" y="481331"/>
                  </a:lnTo>
                  <a:lnTo>
                    <a:pt x="1895955" y="483870"/>
                  </a:lnTo>
                  <a:lnTo>
                    <a:pt x="1896065" y="484852"/>
                  </a:lnTo>
                  <a:lnTo>
                    <a:pt x="1896130" y="486410"/>
                  </a:lnTo>
                  <a:lnTo>
                    <a:pt x="1896381" y="487680"/>
                  </a:lnTo>
                  <a:lnTo>
                    <a:pt x="1897712" y="487680"/>
                  </a:lnTo>
                  <a:lnTo>
                    <a:pt x="1897698" y="482600"/>
                  </a:lnTo>
                  <a:lnTo>
                    <a:pt x="1898904" y="482600"/>
                  </a:lnTo>
                  <a:lnTo>
                    <a:pt x="1898827" y="481331"/>
                  </a:lnTo>
                  <a:lnTo>
                    <a:pt x="1898749" y="480060"/>
                  </a:lnTo>
                  <a:lnTo>
                    <a:pt x="1898672" y="478790"/>
                  </a:lnTo>
                  <a:lnTo>
                    <a:pt x="1898594" y="477520"/>
                  </a:lnTo>
                  <a:lnTo>
                    <a:pt x="1898517" y="476250"/>
                  </a:lnTo>
                  <a:lnTo>
                    <a:pt x="1897795" y="476250"/>
                  </a:lnTo>
                  <a:lnTo>
                    <a:pt x="1897144" y="474980"/>
                  </a:lnTo>
                  <a:lnTo>
                    <a:pt x="1897030" y="469900"/>
                  </a:lnTo>
                  <a:lnTo>
                    <a:pt x="1896917" y="464872"/>
                  </a:lnTo>
                  <a:lnTo>
                    <a:pt x="1896887" y="463550"/>
                  </a:lnTo>
                  <a:close/>
                </a:path>
                <a:path w="1915160" h="793750">
                  <a:moveTo>
                    <a:pt x="1885429" y="471170"/>
                  </a:moveTo>
                  <a:lnTo>
                    <a:pt x="1884707" y="471170"/>
                  </a:lnTo>
                  <a:lnTo>
                    <a:pt x="1884312" y="474980"/>
                  </a:lnTo>
                  <a:lnTo>
                    <a:pt x="1884322" y="485140"/>
                  </a:lnTo>
                  <a:lnTo>
                    <a:pt x="1895647" y="485140"/>
                  </a:lnTo>
                  <a:lnTo>
                    <a:pt x="1895589" y="481331"/>
                  </a:lnTo>
                  <a:lnTo>
                    <a:pt x="1885877" y="481331"/>
                  </a:lnTo>
                  <a:lnTo>
                    <a:pt x="1885268" y="480060"/>
                  </a:lnTo>
                  <a:lnTo>
                    <a:pt x="1885380" y="478790"/>
                  </a:lnTo>
                  <a:lnTo>
                    <a:pt x="1885493" y="477520"/>
                  </a:lnTo>
                  <a:lnTo>
                    <a:pt x="1885606" y="476250"/>
                  </a:lnTo>
                  <a:lnTo>
                    <a:pt x="1885876" y="476250"/>
                  </a:lnTo>
                  <a:lnTo>
                    <a:pt x="1885764" y="474980"/>
                  </a:lnTo>
                  <a:lnTo>
                    <a:pt x="1885653" y="473710"/>
                  </a:lnTo>
                  <a:lnTo>
                    <a:pt x="1885541" y="472440"/>
                  </a:lnTo>
                  <a:lnTo>
                    <a:pt x="1885429" y="471170"/>
                  </a:lnTo>
                  <a:close/>
                </a:path>
                <a:path w="1915160" h="793750">
                  <a:moveTo>
                    <a:pt x="1898904" y="482600"/>
                  </a:moveTo>
                  <a:lnTo>
                    <a:pt x="1897698" y="482600"/>
                  </a:lnTo>
                  <a:lnTo>
                    <a:pt x="1898981" y="483870"/>
                  </a:lnTo>
                  <a:lnTo>
                    <a:pt x="1898904" y="482600"/>
                  </a:lnTo>
                  <a:close/>
                </a:path>
                <a:path w="1915160" h="793750">
                  <a:moveTo>
                    <a:pt x="1899093" y="438150"/>
                  </a:moveTo>
                  <a:lnTo>
                    <a:pt x="1885369" y="438150"/>
                  </a:lnTo>
                  <a:lnTo>
                    <a:pt x="1885474" y="440690"/>
                  </a:lnTo>
                  <a:lnTo>
                    <a:pt x="1885578" y="443230"/>
                  </a:lnTo>
                  <a:lnTo>
                    <a:pt x="1885682" y="445770"/>
                  </a:lnTo>
                  <a:lnTo>
                    <a:pt x="1885786" y="448310"/>
                  </a:lnTo>
                  <a:lnTo>
                    <a:pt x="1885876" y="481331"/>
                  </a:lnTo>
                  <a:lnTo>
                    <a:pt x="1895589" y="481331"/>
                  </a:lnTo>
                  <a:lnTo>
                    <a:pt x="1895471" y="473710"/>
                  </a:lnTo>
                  <a:lnTo>
                    <a:pt x="1895345" y="440690"/>
                  </a:lnTo>
                  <a:lnTo>
                    <a:pt x="1895333" y="439420"/>
                  </a:lnTo>
                  <a:lnTo>
                    <a:pt x="1898878" y="439420"/>
                  </a:lnTo>
                  <a:lnTo>
                    <a:pt x="1899093" y="438150"/>
                  </a:lnTo>
                  <a:close/>
                </a:path>
                <a:path w="1915160" h="793750">
                  <a:moveTo>
                    <a:pt x="10707" y="472440"/>
                  </a:moveTo>
                  <a:lnTo>
                    <a:pt x="9434" y="472440"/>
                  </a:lnTo>
                  <a:lnTo>
                    <a:pt x="10494" y="477520"/>
                  </a:lnTo>
                  <a:lnTo>
                    <a:pt x="10600" y="474980"/>
                  </a:lnTo>
                  <a:lnTo>
                    <a:pt x="10707" y="472440"/>
                  </a:lnTo>
                  <a:close/>
                </a:path>
                <a:path w="1915160" h="793750">
                  <a:moveTo>
                    <a:pt x="1883782" y="452120"/>
                  </a:moveTo>
                  <a:lnTo>
                    <a:pt x="1883073" y="452120"/>
                  </a:lnTo>
                  <a:lnTo>
                    <a:pt x="1882979" y="453390"/>
                  </a:lnTo>
                  <a:lnTo>
                    <a:pt x="1882885" y="454660"/>
                  </a:lnTo>
                  <a:lnTo>
                    <a:pt x="1882791" y="455930"/>
                  </a:lnTo>
                  <a:lnTo>
                    <a:pt x="1882696" y="457200"/>
                  </a:lnTo>
                  <a:lnTo>
                    <a:pt x="1882602" y="458470"/>
                  </a:lnTo>
                  <a:lnTo>
                    <a:pt x="1882508" y="459740"/>
                  </a:lnTo>
                  <a:lnTo>
                    <a:pt x="1882414" y="461010"/>
                  </a:lnTo>
                  <a:lnTo>
                    <a:pt x="1882320" y="462280"/>
                  </a:lnTo>
                  <a:lnTo>
                    <a:pt x="1882226" y="463550"/>
                  </a:lnTo>
                  <a:lnTo>
                    <a:pt x="1882128" y="464872"/>
                  </a:lnTo>
                  <a:lnTo>
                    <a:pt x="1882037" y="466090"/>
                  </a:lnTo>
                  <a:lnTo>
                    <a:pt x="1881919" y="470105"/>
                  </a:lnTo>
                  <a:lnTo>
                    <a:pt x="1882768" y="471170"/>
                  </a:lnTo>
                  <a:lnTo>
                    <a:pt x="1882180" y="473710"/>
                  </a:lnTo>
                  <a:lnTo>
                    <a:pt x="1883545" y="473710"/>
                  </a:lnTo>
                  <a:lnTo>
                    <a:pt x="1883455" y="467360"/>
                  </a:lnTo>
                  <a:lnTo>
                    <a:pt x="1883367" y="464872"/>
                  </a:lnTo>
                  <a:lnTo>
                    <a:pt x="1883275" y="462280"/>
                  </a:lnTo>
                  <a:lnTo>
                    <a:pt x="1884943" y="462280"/>
                  </a:lnTo>
                  <a:lnTo>
                    <a:pt x="1885019" y="459740"/>
                  </a:lnTo>
                  <a:lnTo>
                    <a:pt x="1883815" y="459740"/>
                  </a:lnTo>
                  <a:lnTo>
                    <a:pt x="1883782" y="452120"/>
                  </a:lnTo>
                  <a:close/>
                </a:path>
                <a:path w="1915160" h="793750">
                  <a:moveTo>
                    <a:pt x="1881830" y="468879"/>
                  </a:moveTo>
                  <a:lnTo>
                    <a:pt x="1881755" y="469900"/>
                  </a:lnTo>
                  <a:lnTo>
                    <a:pt x="1881919" y="470105"/>
                  </a:lnTo>
                  <a:lnTo>
                    <a:pt x="1881830" y="468879"/>
                  </a:lnTo>
                  <a:close/>
                </a:path>
                <a:path w="1915160" h="793750">
                  <a:moveTo>
                    <a:pt x="1882850" y="429260"/>
                  </a:moveTo>
                  <a:lnTo>
                    <a:pt x="1871534" y="429260"/>
                  </a:lnTo>
                  <a:lnTo>
                    <a:pt x="1872243" y="431800"/>
                  </a:lnTo>
                  <a:lnTo>
                    <a:pt x="1872945" y="435610"/>
                  </a:lnTo>
                  <a:lnTo>
                    <a:pt x="1873056" y="437720"/>
                  </a:lnTo>
                  <a:lnTo>
                    <a:pt x="1873145" y="439420"/>
                  </a:lnTo>
                  <a:lnTo>
                    <a:pt x="1873211" y="440690"/>
                  </a:lnTo>
                  <a:lnTo>
                    <a:pt x="1873278" y="441960"/>
                  </a:lnTo>
                  <a:lnTo>
                    <a:pt x="1872576" y="445770"/>
                  </a:lnTo>
                  <a:lnTo>
                    <a:pt x="1872622" y="447040"/>
                  </a:lnTo>
                  <a:lnTo>
                    <a:pt x="1872714" y="449580"/>
                  </a:lnTo>
                  <a:lnTo>
                    <a:pt x="1872806" y="452120"/>
                  </a:lnTo>
                  <a:lnTo>
                    <a:pt x="1872899" y="454660"/>
                  </a:lnTo>
                  <a:lnTo>
                    <a:pt x="1872991" y="457200"/>
                  </a:lnTo>
                  <a:lnTo>
                    <a:pt x="1873087" y="459740"/>
                  </a:lnTo>
                  <a:lnTo>
                    <a:pt x="1873188" y="462280"/>
                  </a:lnTo>
                  <a:lnTo>
                    <a:pt x="1873291" y="464872"/>
                  </a:lnTo>
                  <a:lnTo>
                    <a:pt x="1873390" y="467360"/>
                  </a:lnTo>
                  <a:lnTo>
                    <a:pt x="1873491" y="469900"/>
                  </a:lnTo>
                  <a:lnTo>
                    <a:pt x="1881755" y="469900"/>
                  </a:lnTo>
                  <a:lnTo>
                    <a:pt x="1881629" y="466090"/>
                  </a:lnTo>
                  <a:lnTo>
                    <a:pt x="1881515" y="463550"/>
                  </a:lnTo>
                  <a:lnTo>
                    <a:pt x="1881401" y="461010"/>
                  </a:lnTo>
                  <a:lnTo>
                    <a:pt x="1881287" y="458470"/>
                  </a:lnTo>
                  <a:lnTo>
                    <a:pt x="1881173" y="455930"/>
                  </a:lnTo>
                  <a:lnTo>
                    <a:pt x="1881116" y="454660"/>
                  </a:lnTo>
                  <a:lnTo>
                    <a:pt x="1881037" y="453390"/>
                  </a:lnTo>
                  <a:lnTo>
                    <a:pt x="1880957" y="452120"/>
                  </a:lnTo>
                  <a:lnTo>
                    <a:pt x="1880878" y="450850"/>
                  </a:lnTo>
                  <a:lnTo>
                    <a:pt x="1880799" y="449580"/>
                  </a:lnTo>
                  <a:lnTo>
                    <a:pt x="1880720" y="448310"/>
                  </a:lnTo>
                  <a:lnTo>
                    <a:pt x="1880641" y="447040"/>
                  </a:lnTo>
                  <a:lnTo>
                    <a:pt x="1879087" y="447040"/>
                  </a:lnTo>
                  <a:lnTo>
                    <a:pt x="1880643" y="440690"/>
                  </a:lnTo>
                  <a:lnTo>
                    <a:pt x="1884392" y="440690"/>
                  </a:lnTo>
                  <a:lnTo>
                    <a:pt x="1885369" y="438150"/>
                  </a:lnTo>
                  <a:lnTo>
                    <a:pt x="1899093" y="438150"/>
                  </a:lnTo>
                  <a:lnTo>
                    <a:pt x="1899522" y="435610"/>
                  </a:lnTo>
                  <a:lnTo>
                    <a:pt x="1898340" y="435610"/>
                  </a:lnTo>
                  <a:lnTo>
                    <a:pt x="1897998" y="431800"/>
                  </a:lnTo>
                  <a:lnTo>
                    <a:pt x="1897884" y="430530"/>
                  </a:lnTo>
                  <a:lnTo>
                    <a:pt x="1883740" y="430530"/>
                  </a:lnTo>
                  <a:lnTo>
                    <a:pt x="1882850" y="429260"/>
                  </a:lnTo>
                  <a:close/>
                </a:path>
                <a:path w="1915160" h="793750">
                  <a:moveTo>
                    <a:pt x="1884943" y="462280"/>
                  </a:moveTo>
                  <a:lnTo>
                    <a:pt x="1883275" y="462280"/>
                  </a:lnTo>
                  <a:lnTo>
                    <a:pt x="1883680" y="463550"/>
                  </a:lnTo>
                  <a:lnTo>
                    <a:pt x="1884120" y="467360"/>
                  </a:lnTo>
                  <a:lnTo>
                    <a:pt x="1884829" y="466090"/>
                  </a:lnTo>
                  <a:lnTo>
                    <a:pt x="1884943" y="462280"/>
                  </a:lnTo>
                  <a:close/>
                </a:path>
                <a:path w="1915160" h="793750">
                  <a:moveTo>
                    <a:pt x="1903417" y="447040"/>
                  </a:moveTo>
                  <a:lnTo>
                    <a:pt x="1902984" y="449580"/>
                  </a:lnTo>
                  <a:lnTo>
                    <a:pt x="1903094" y="462280"/>
                  </a:lnTo>
                  <a:lnTo>
                    <a:pt x="1903189" y="464872"/>
                  </a:lnTo>
                  <a:lnTo>
                    <a:pt x="1904082" y="467360"/>
                  </a:lnTo>
                  <a:lnTo>
                    <a:pt x="1904204" y="457200"/>
                  </a:lnTo>
                  <a:lnTo>
                    <a:pt x="1904217" y="454660"/>
                  </a:lnTo>
                  <a:lnTo>
                    <a:pt x="1908260" y="454660"/>
                  </a:lnTo>
                  <a:lnTo>
                    <a:pt x="1908674" y="453527"/>
                  </a:lnTo>
                  <a:lnTo>
                    <a:pt x="1908724" y="453390"/>
                  </a:lnTo>
                  <a:lnTo>
                    <a:pt x="1908816" y="452120"/>
                  </a:lnTo>
                  <a:lnTo>
                    <a:pt x="1908907" y="450850"/>
                  </a:lnTo>
                  <a:lnTo>
                    <a:pt x="1904217" y="450850"/>
                  </a:lnTo>
                  <a:lnTo>
                    <a:pt x="1903417" y="447040"/>
                  </a:lnTo>
                  <a:close/>
                </a:path>
                <a:path w="1915160" h="793750">
                  <a:moveTo>
                    <a:pt x="26427" y="459740"/>
                  </a:moveTo>
                  <a:lnTo>
                    <a:pt x="25400" y="459740"/>
                  </a:lnTo>
                  <a:lnTo>
                    <a:pt x="26355" y="464872"/>
                  </a:lnTo>
                  <a:lnTo>
                    <a:pt x="26427" y="459740"/>
                  </a:lnTo>
                  <a:close/>
                </a:path>
                <a:path w="1915160" h="793750">
                  <a:moveTo>
                    <a:pt x="4053" y="345441"/>
                  </a:moveTo>
                  <a:lnTo>
                    <a:pt x="3411" y="345441"/>
                  </a:lnTo>
                  <a:lnTo>
                    <a:pt x="3368" y="351790"/>
                  </a:lnTo>
                  <a:lnTo>
                    <a:pt x="3283" y="354330"/>
                  </a:lnTo>
                  <a:lnTo>
                    <a:pt x="3197" y="356870"/>
                  </a:lnTo>
                  <a:lnTo>
                    <a:pt x="3100" y="426720"/>
                  </a:lnTo>
                  <a:lnTo>
                    <a:pt x="2998" y="429260"/>
                  </a:lnTo>
                  <a:lnTo>
                    <a:pt x="2896" y="431800"/>
                  </a:lnTo>
                  <a:lnTo>
                    <a:pt x="2793" y="434340"/>
                  </a:lnTo>
                  <a:lnTo>
                    <a:pt x="2742" y="435610"/>
                  </a:lnTo>
                  <a:lnTo>
                    <a:pt x="2658" y="437720"/>
                  </a:lnTo>
                  <a:lnTo>
                    <a:pt x="2538" y="440690"/>
                  </a:lnTo>
                  <a:lnTo>
                    <a:pt x="2436" y="443230"/>
                  </a:lnTo>
                  <a:lnTo>
                    <a:pt x="2334" y="445770"/>
                  </a:lnTo>
                  <a:lnTo>
                    <a:pt x="2232" y="448310"/>
                  </a:lnTo>
                  <a:lnTo>
                    <a:pt x="2130" y="450850"/>
                  </a:lnTo>
                  <a:lnTo>
                    <a:pt x="2028" y="453390"/>
                  </a:lnTo>
                  <a:lnTo>
                    <a:pt x="1933" y="462280"/>
                  </a:lnTo>
                  <a:lnTo>
                    <a:pt x="2130" y="461010"/>
                  </a:lnTo>
                  <a:lnTo>
                    <a:pt x="2210" y="459740"/>
                  </a:lnTo>
                  <a:lnTo>
                    <a:pt x="2290" y="458470"/>
                  </a:lnTo>
                  <a:lnTo>
                    <a:pt x="2370" y="457200"/>
                  </a:lnTo>
                  <a:lnTo>
                    <a:pt x="2450" y="455930"/>
                  </a:lnTo>
                  <a:lnTo>
                    <a:pt x="2530" y="454660"/>
                  </a:lnTo>
                  <a:lnTo>
                    <a:pt x="2611" y="453390"/>
                  </a:lnTo>
                  <a:lnTo>
                    <a:pt x="2691" y="452120"/>
                  </a:lnTo>
                  <a:lnTo>
                    <a:pt x="2771" y="450850"/>
                  </a:lnTo>
                  <a:lnTo>
                    <a:pt x="2851" y="449580"/>
                  </a:lnTo>
                  <a:lnTo>
                    <a:pt x="2931" y="448310"/>
                  </a:lnTo>
                  <a:lnTo>
                    <a:pt x="3011" y="447040"/>
                  </a:lnTo>
                  <a:lnTo>
                    <a:pt x="3918" y="441960"/>
                  </a:lnTo>
                  <a:lnTo>
                    <a:pt x="8342" y="441960"/>
                  </a:lnTo>
                  <a:lnTo>
                    <a:pt x="8410" y="439420"/>
                  </a:lnTo>
                  <a:lnTo>
                    <a:pt x="9187" y="434340"/>
                  </a:lnTo>
                  <a:lnTo>
                    <a:pt x="9331" y="431800"/>
                  </a:lnTo>
                  <a:lnTo>
                    <a:pt x="9404" y="430530"/>
                  </a:lnTo>
                  <a:lnTo>
                    <a:pt x="9476" y="429260"/>
                  </a:lnTo>
                  <a:lnTo>
                    <a:pt x="9549" y="427990"/>
                  </a:lnTo>
                  <a:lnTo>
                    <a:pt x="9621" y="426720"/>
                  </a:lnTo>
                  <a:lnTo>
                    <a:pt x="9693" y="425450"/>
                  </a:lnTo>
                  <a:lnTo>
                    <a:pt x="9052" y="424180"/>
                  </a:lnTo>
                  <a:lnTo>
                    <a:pt x="8443" y="424180"/>
                  </a:lnTo>
                  <a:lnTo>
                    <a:pt x="8564" y="417830"/>
                  </a:lnTo>
                  <a:lnTo>
                    <a:pt x="8613" y="415290"/>
                  </a:lnTo>
                  <a:lnTo>
                    <a:pt x="10200" y="415290"/>
                  </a:lnTo>
                  <a:lnTo>
                    <a:pt x="8815" y="397510"/>
                  </a:lnTo>
                  <a:lnTo>
                    <a:pt x="8396" y="391160"/>
                  </a:lnTo>
                  <a:lnTo>
                    <a:pt x="8313" y="389890"/>
                  </a:lnTo>
                  <a:lnTo>
                    <a:pt x="8229" y="388620"/>
                  </a:lnTo>
                  <a:lnTo>
                    <a:pt x="8145" y="387350"/>
                  </a:lnTo>
                  <a:lnTo>
                    <a:pt x="8061" y="386080"/>
                  </a:lnTo>
                  <a:lnTo>
                    <a:pt x="7978" y="384810"/>
                  </a:lnTo>
                  <a:lnTo>
                    <a:pt x="7894" y="383540"/>
                  </a:lnTo>
                  <a:lnTo>
                    <a:pt x="7775" y="381003"/>
                  </a:lnTo>
                  <a:lnTo>
                    <a:pt x="7669" y="377190"/>
                  </a:lnTo>
                  <a:lnTo>
                    <a:pt x="7562" y="373380"/>
                  </a:lnTo>
                  <a:lnTo>
                    <a:pt x="7457" y="358140"/>
                  </a:lnTo>
                  <a:lnTo>
                    <a:pt x="5505" y="358140"/>
                  </a:lnTo>
                  <a:lnTo>
                    <a:pt x="5032" y="355600"/>
                  </a:lnTo>
                  <a:lnTo>
                    <a:pt x="4323" y="354330"/>
                  </a:lnTo>
                  <a:lnTo>
                    <a:pt x="3411" y="354330"/>
                  </a:lnTo>
                  <a:lnTo>
                    <a:pt x="3512" y="353060"/>
                  </a:lnTo>
                  <a:lnTo>
                    <a:pt x="3613" y="351790"/>
                  </a:lnTo>
                  <a:lnTo>
                    <a:pt x="3715" y="350520"/>
                  </a:lnTo>
                  <a:lnTo>
                    <a:pt x="3799" y="349250"/>
                  </a:lnTo>
                  <a:lnTo>
                    <a:pt x="3884" y="347980"/>
                  </a:lnTo>
                  <a:lnTo>
                    <a:pt x="4008" y="346114"/>
                  </a:lnTo>
                  <a:lnTo>
                    <a:pt x="4053" y="345441"/>
                  </a:lnTo>
                  <a:close/>
                </a:path>
                <a:path w="1915160" h="793750">
                  <a:moveTo>
                    <a:pt x="1885133" y="455930"/>
                  </a:moveTo>
                  <a:lnTo>
                    <a:pt x="1883815" y="459740"/>
                  </a:lnTo>
                  <a:lnTo>
                    <a:pt x="1885019" y="459740"/>
                  </a:lnTo>
                  <a:lnTo>
                    <a:pt x="1885133" y="455930"/>
                  </a:lnTo>
                  <a:close/>
                </a:path>
                <a:path w="1915160" h="793750">
                  <a:moveTo>
                    <a:pt x="24544" y="417830"/>
                  </a:moveTo>
                  <a:lnTo>
                    <a:pt x="13342" y="417830"/>
                  </a:lnTo>
                  <a:lnTo>
                    <a:pt x="13311" y="419100"/>
                  </a:lnTo>
                  <a:lnTo>
                    <a:pt x="13189" y="424180"/>
                  </a:lnTo>
                  <a:lnTo>
                    <a:pt x="13090" y="444500"/>
                  </a:lnTo>
                  <a:lnTo>
                    <a:pt x="12294" y="452120"/>
                  </a:lnTo>
                  <a:lnTo>
                    <a:pt x="14003" y="455930"/>
                  </a:lnTo>
                  <a:lnTo>
                    <a:pt x="15561" y="453527"/>
                  </a:lnTo>
                  <a:lnTo>
                    <a:pt x="15651" y="453390"/>
                  </a:lnTo>
                  <a:lnTo>
                    <a:pt x="17192" y="448310"/>
                  </a:lnTo>
                  <a:lnTo>
                    <a:pt x="26193" y="448310"/>
                  </a:lnTo>
                  <a:lnTo>
                    <a:pt x="26092" y="447040"/>
                  </a:lnTo>
                  <a:lnTo>
                    <a:pt x="25992" y="445770"/>
                  </a:lnTo>
                  <a:lnTo>
                    <a:pt x="25892" y="444500"/>
                  </a:lnTo>
                  <a:lnTo>
                    <a:pt x="25826" y="443230"/>
                  </a:lnTo>
                  <a:lnTo>
                    <a:pt x="25761" y="441960"/>
                  </a:lnTo>
                  <a:lnTo>
                    <a:pt x="25695" y="440690"/>
                  </a:lnTo>
                  <a:lnTo>
                    <a:pt x="25630" y="439420"/>
                  </a:lnTo>
                  <a:lnTo>
                    <a:pt x="25542" y="437720"/>
                  </a:lnTo>
                  <a:lnTo>
                    <a:pt x="25433" y="435610"/>
                  </a:lnTo>
                  <a:lnTo>
                    <a:pt x="25653" y="435610"/>
                  </a:lnTo>
                  <a:lnTo>
                    <a:pt x="25594" y="434340"/>
                  </a:lnTo>
                  <a:lnTo>
                    <a:pt x="25476" y="431800"/>
                  </a:lnTo>
                  <a:lnTo>
                    <a:pt x="25357" y="429260"/>
                  </a:lnTo>
                  <a:lnTo>
                    <a:pt x="25298" y="427990"/>
                  </a:lnTo>
                  <a:lnTo>
                    <a:pt x="24386" y="421640"/>
                  </a:lnTo>
                  <a:lnTo>
                    <a:pt x="24491" y="419100"/>
                  </a:lnTo>
                  <a:lnTo>
                    <a:pt x="24544" y="417830"/>
                  </a:lnTo>
                  <a:close/>
                </a:path>
                <a:path w="1915160" h="793750">
                  <a:moveTo>
                    <a:pt x="1908853" y="340360"/>
                  </a:moveTo>
                  <a:lnTo>
                    <a:pt x="1902123" y="340360"/>
                  </a:lnTo>
                  <a:lnTo>
                    <a:pt x="1902154" y="349250"/>
                  </a:lnTo>
                  <a:lnTo>
                    <a:pt x="1902276" y="373380"/>
                  </a:lnTo>
                  <a:lnTo>
                    <a:pt x="1902396" y="388620"/>
                  </a:lnTo>
                  <a:lnTo>
                    <a:pt x="1902515" y="394970"/>
                  </a:lnTo>
                  <a:lnTo>
                    <a:pt x="1902634" y="401320"/>
                  </a:lnTo>
                  <a:lnTo>
                    <a:pt x="1902754" y="407670"/>
                  </a:lnTo>
                  <a:lnTo>
                    <a:pt x="1902873" y="414020"/>
                  </a:lnTo>
                  <a:lnTo>
                    <a:pt x="1902994" y="419100"/>
                  </a:lnTo>
                  <a:lnTo>
                    <a:pt x="1903091" y="421640"/>
                  </a:lnTo>
                  <a:lnTo>
                    <a:pt x="1903189" y="424180"/>
                  </a:lnTo>
                  <a:lnTo>
                    <a:pt x="1903287" y="426720"/>
                  </a:lnTo>
                  <a:lnTo>
                    <a:pt x="1903385" y="429260"/>
                  </a:lnTo>
                  <a:lnTo>
                    <a:pt x="1903483" y="431800"/>
                  </a:lnTo>
                  <a:lnTo>
                    <a:pt x="1903581" y="434340"/>
                  </a:lnTo>
                  <a:lnTo>
                    <a:pt x="1903630" y="435610"/>
                  </a:lnTo>
                  <a:lnTo>
                    <a:pt x="1903711" y="437720"/>
                  </a:lnTo>
                  <a:lnTo>
                    <a:pt x="1903825" y="440690"/>
                  </a:lnTo>
                  <a:lnTo>
                    <a:pt x="1903923" y="443230"/>
                  </a:lnTo>
                  <a:lnTo>
                    <a:pt x="1904021" y="445770"/>
                  </a:lnTo>
                  <a:lnTo>
                    <a:pt x="1904119" y="448310"/>
                  </a:lnTo>
                  <a:lnTo>
                    <a:pt x="1904217" y="450850"/>
                  </a:lnTo>
                  <a:lnTo>
                    <a:pt x="1908907" y="450850"/>
                  </a:lnTo>
                  <a:lnTo>
                    <a:pt x="1908999" y="449580"/>
                  </a:lnTo>
                  <a:lnTo>
                    <a:pt x="1909090" y="448310"/>
                  </a:lnTo>
                  <a:lnTo>
                    <a:pt x="1909201" y="445770"/>
                  </a:lnTo>
                  <a:lnTo>
                    <a:pt x="1909323" y="437720"/>
                  </a:lnTo>
                  <a:lnTo>
                    <a:pt x="1909351" y="425450"/>
                  </a:lnTo>
                  <a:lnTo>
                    <a:pt x="1910693" y="425450"/>
                  </a:lnTo>
                  <a:lnTo>
                    <a:pt x="1910582" y="421640"/>
                  </a:lnTo>
                  <a:lnTo>
                    <a:pt x="1910472" y="417830"/>
                  </a:lnTo>
                  <a:lnTo>
                    <a:pt x="1910398" y="415290"/>
                  </a:lnTo>
                  <a:lnTo>
                    <a:pt x="1908810" y="415290"/>
                  </a:lnTo>
                  <a:lnTo>
                    <a:pt x="1908705" y="391160"/>
                  </a:lnTo>
                  <a:lnTo>
                    <a:pt x="1908591" y="389890"/>
                  </a:lnTo>
                  <a:lnTo>
                    <a:pt x="1908476" y="388620"/>
                  </a:lnTo>
                  <a:lnTo>
                    <a:pt x="1908361" y="387350"/>
                  </a:lnTo>
                  <a:lnTo>
                    <a:pt x="1908246" y="386080"/>
                  </a:lnTo>
                  <a:lnTo>
                    <a:pt x="1908132" y="384810"/>
                  </a:lnTo>
                  <a:lnTo>
                    <a:pt x="1907257" y="381003"/>
                  </a:lnTo>
                  <a:lnTo>
                    <a:pt x="1908439" y="378460"/>
                  </a:lnTo>
                  <a:lnTo>
                    <a:pt x="1909858" y="378460"/>
                  </a:lnTo>
                  <a:lnTo>
                    <a:pt x="1909858" y="373380"/>
                  </a:lnTo>
                  <a:lnTo>
                    <a:pt x="1908507" y="373380"/>
                  </a:lnTo>
                  <a:lnTo>
                    <a:pt x="1908562" y="372110"/>
                  </a:lnTo>
                  <a:lnTo>
                    <a:pt x="1908428" y="370840"/>
                  </a:lnTo>
                  <a:lnTo>
                    <a:pt x="1908311" y="367083"/>
                  </a:lnTo>
                  <a:lnTo>
                    <a:pt x="1908270" y="365760"/>
                  </a:lnTo>
                  <a:lnTo>
                    <a:pt x="1908799" y="360680"/>
                  </a:lnTo>
                  <a:lnTo>
                    <a:pt x="1907763" y="360680"/>
                  </a:lnTo>
                  <a:lnTo>
                    <a:pt x="1907874" y="346710"/>
                  </a:lnTo>
                  <a:lnTo>
                    <a:pt x="1908826" y="340532"/>
                  </a:lnTo>
                  <a:lnTo>
                    <a:pt x="1908853" y="340360"/>
                  </a:lnTo>
                  <a:close/>
                </a:path>
                <a:path w="1915160" h="793750">
                  <a:moveTo>
                    <a:pt x="27527" y="434340"/>
                  </a:moveTo>
                  <a:lnTo>
                    <a:pt x="25970" y="437720"/>
                  </a:lnTo>
                  <a:lnTo>
                    <a:pt x="26079" y="438150"/>
                  </a:lnTo>
                  <a:lnTo>
                    <a:pt x="26192" y="439420"/>
                  </a:lnTo>
                  <a:lnTo>
                    <a:pt x="26305" y="440690"/>
                  </a:lnTo>
                  <a:lnTo>
                    <a:pt x="26419" y="441960"/>
                  </a:lnTo>
                  <a:lnTo>
                    <a:pt x="26532" y="443230"/>
                  </a:lnTo>
                  <a:lnTo>
                    <a:pt x="26645" y="444500"/>
                  </a:lnTo>
                  <a:lnTo>
                    <a:pt x="27129" y="448310"/>
                  </a:lnTo>
                  <a:lnTo>
                    <a:pt x="27527" y="444500"/>
                  </a:lnTo>
                  <a:lnTo>
                    <a:pt x="26886" y="443230"/>
                  </a:lnTo>
                  <a:lnTo>
                    <a:pt x="26987" y="441960"/>
                  </a:lnTo>
                  <a:lnTo>
                    <a:pt x="27089" y="440690"/>
                  </a:lnTo>
                  <a:lnTo>
                    <a:pt x="27190" y="439420"/>
                  </a:lnTo>
                  <a:lnTo>
                    <a:pt x="27303" y="437720"/>
                  </a:lnTo>
                  <a:lnTo>
                    <a:pt x="27373" y="436669"/>
                  </a:lnTo>
                  <a:lnTo>
                    <a:pt x="27443" y="435610"/>
                  </a:lnTo>
                  <a:lnTo>
                    <a:pt x="27527" y="434340"/>
                  </a:lnTo>
                  <a:close/>
                </a:path>
                <a:path w="1915160" h="793750">
                  <a:moveTo>
                    <a:pt x="1898878" y="439420"/>
                  </a:moveTo>
                  <a:lnTo>
                    <a:pt x="1895333" y="439420"/>
                  </a:lnTo>
                  <a:lnTo>
                    <a:pt x="1896330" y="447040"/>
                  </a:lnTo>
                  <a:lnTo>
                    <a:pt x="1897377" y="447040"/>
                  </a:lnTo>
                  <a:lnTo>
                    <a:pt x="1898449" y="441960"/>
                  </a:lnTo>
                  <a:lnTo>
                    <a:pt x="1898878" y="439420"/>
                  </a:lnTo>
                  <a:close/>
                </a:path>
                <a:path w="1915160" h="793750">
                  <a:moveTo>
                    <a:pt x="10809" y="427990"/>
                  </a:moveTo>
                  <a:lnTo>
                    <a:pt x="10200" y="429260"/>
                  </a:lnTo>
                  <a:lnTo>
                    <a:pt x="10110" y="431800"/>
                  </a:lnTo>
                  <a:lnTo>
                    <a:pt x="10020" y="434340"/>
                  </a:lnTo>
                  <a:lnTo>
                    <a:pt x="9938" y="436669"/>
                  </a:lnTo>
                  <a:lnTo>
                    <a:pt x="9840" y="439420"/>
                  </a:lnTo>
                  <a:lnTo>
                    <a:pt x="9750" y="441960"/>
                  </a:lnTo>
                  <a:lnTo>
                    <a:pt x="9660" y="444500"/>
                  </a:lnTo>
                  <a:lnTo>
                    <a:pt x="11349" y="438150"/>
                  </a:lnTo>
                  <a:lnTo>
                    <a:pt x="12294" y="438150"/>
                  </a:lnTo>
                  <a:lnTo>
                    <a:pt x="12238" y="434340"/>
                  </a:lnTo>
                  <a:lnTo>
                    <a:pt x="11247" y="434340"/>
                  </a:lnTo>
                  <a:lnTo>
                    <a:pt x="11146" y="430530"/>
                  </a:lnTo>
                  <a:lnTo>
                    <a:pt x="10809" y="427990"/>
                  </a:lnTo>
                  <a:close/>
                </a:path>
                <a:path w="1915160" h="793750">
                  <a:moveTo>
                    <a:pt x="1884392" y="440690"/>
                  </a:moveTo>
                  <a:lnTo>
                    <a:pt x="1880643" y="440690"/>
                  </a:lnTo>
                  <a:lnTo>
                    <a:pt x="1881962" y="441960"/>
                  </a:lnTo>
                  <a:lnTo>
                    <a:pt x="1883414" y="443230"/>
                  </a:lnTo>
                  <a:lnTo>
                    <a:pt x="1884392" y="440690"/>
                  </a:lnTo>
                  <a:close/>
                </a:path>
                <a:path w="1915160" h="793750">
                  <a:moveTo>
                    <a:pt x="25756" y="436880"/>
                  </a:moveTo>
                  <a:lnTo>
                    <a:pt x="25771" y="438150"/>
                  </a:lnTo>
                  <a:lnTo>
                    <a:pt x="25970" y="437720"/>
                  </a:lnTo>
                  <a:lnTo>
                    <a:pt x="25756" y="436880"/>
                  </a:lnTo>
                  <a:close/>
                </a:path>
                <a:path w="1915160" h="793750">
                  <a:moveTo>
                    <a:pt x="25653" y="435610"/>
                  </a:moveTo>
                  <a:lnTo>
                    <a:pt x="25433" y="435610"/>
                  </a:lnTo>
                  <a:lnTo>
                    <a:pt x="25703" y="436669"/>
                  </a:lnTo>
                  <a:lnTo>
                    <a:pt x="25653" y="435610"/>
                  </a:lnTo>
                  <a:close/>
                </a:path>
                <a:path w="1915160" h="793750">
                  <a:moveTo>
                    <a:pt x="1899015" y="429260"/>
                  </a:moveTo>
                  <a:lnTo>
                    <a:pt x="1898340" y="435610"/>
                  </a:lnTo>
                  <a:lnTo>
                    <a:pt x="1899522" y="435610"/>
                  </a:lnTo>
                  <a:lnTo>
                    <a:pt x="1899218" y="431800"/>
                  </a:lnTo>
                  <a:lnTo>
                    <a:pt x="1899116" y="430530"/>
                  </a:lnTo>
                  <a:lnTo>
                    <a:pt x="1899015" y="429260"/>
                  </a:lnTo>
                  <a:close/>
                </a:path>
                <a:path w="1915160" h="793750">
                  <a:moveTo>
                    <a:pt x="12288" y="422910"/>
                  </a:moveTo>
                  <a:lnTo>
                    <a:pt x="11584" y="424180"/>
                  </a:lnTo>
                  <a:lnTo>
                    <a:pt x="11703" y="427990"/>
                  </a:lnTo>
                  <a:lnTo>
                    <a:pt x="11821" y="431800"/>
                  </a:lnTo>
                  <a:lnTo>
                    <a:pt x="11247" y="434340"/>
                  </a:lnTo>
                  <a:lnTo>
                    <a:pt x="12238" y="434340"/>
                  </a:lnTo>
                  <a:lnTo>
                    <a:pt x="12288" y="422910"/>
                  </a:lnTo>
                  <a:close/>
                </a:path>
                <a:path w="1915160" h="793750">
                  <a:moveTo>
                    <a:pt x="1880877" y="394970"/>
                  </a:moveTo>
                  <a:lnTo>
                    <a:pt x="1873750" y="394970"/>
                  </a:lnTo>
                  <a:lnTo>
                    <a:pt x="1874898" y="396240"/>
                  </a:lnTo>
                  <a:lnTo>
                    <a:pt x="1875101" y="400050"/>
                  </a:lnTo>
                  <a:lnTo>
                    <a:pt x="1875169" y="401320"/>
                  </a:lnTo>
                  <a:lnTo>
                    <a:pt x="1875236" y="402590"/>
                  </a:lnTo>
                  <a:lnTo>
                    <a:pt x="1875304" y="403860"/>
                  </a:lnTo>
                  <a:lnTo>
                    <a:pt x="1875372" y="405130"/>
                  </a:lnTo>
                  <a:lnTo>
                    <a:pt x="1873967" y="410210"/>
                  </a:lnTo>
                  <a:lnTo>
                    <a:pt x="1872467" y="416560"/>
                  </a:lnTo>
                  <a:lnTo>
                    <a:pt x="1871372" y="425450"/>
                  </a:lnTo>
                  <a:lnTo>
                    <a:pt x="1871297" y="427990"/>
                  </a:lnTo>
                  <a:lnTo>
                    <a:pt x="1871183" y="431800"/>
                  </a:lnTo>
                  <a:lnTo>
                    <a:pt x="1871534" y="429260"/>
                  </a:lnTo>
                  <a:lnTo>
                    <a:pt x="1882850" y="429260"/>
                  </a:lnTo>
                  <a:lnTo>
                    <a:pt x="1881960" y="427990"/>
                  </a:lnTo>
                  <a:lnTo>
                    <a:pt x="1881843" y="426720"/>
                  </a:lnTo>
                  <a:lnTo>
                    <a:pt x="1881726" y="425450"/>
                  </a:lnTo>
                  <a:lnTo>
                    <a:pt x="1881609" y="424180"/>
                  </a:lnTo>
                  <a:lnTo>
                    <a:pt x="1881492" y="422910"/>
                  </a:lnTo>
                  <a:lnTo>
                    <a:pt x="1881375" y="421640"/>
                  </a:lnTo>
                  <a:lnTo>
                    <a:pt x="1881259" y="420370"/>
                  </a:lnTo>
                  <a:lnTo>
                    <a:pt x="1881142" y="419100"/>
                  </a:lnTo>
                  <a:lnTo>
                    <a:pt x="1881025" y="417830"/>
                  </a:lnTo>
                  <a:lnTo>
                    <a:pt x="1880914" y="408940"/>
                  </a:lnTo>
                  <a:lnTo>
                    <a:pt x="1882230" y="408940"/>
                  </a:lnTo>
                  <a:lnTo>
                    <a:pt x="1882245" y="400050"/>
                  </a:lnTo>
                  <a:lnTo>
                    <a:pt x="1880573" y="400050"/>
                  </a:lnTo>
                  <a:lnTo>
                    <a:pt x="1880725" y="397510"/>
                  </a:lnTo>
                  <a:lnTo>
                    <a:pt x="1880801" y="396240"/>
                  </a:lnTo>
                  <a:lnTo>
                    <a:pt x="1880877" y="394970"/>
                  </a:lnTo>
                  <a:close/>
                </a:path>
                <a:path w="1915160" h="793750">
                  <a:moveTo>
                    <a:pt x="1897979" y="414020"/>
                  </a:moveTo>
                  <a:lnTo>
                    <a:pt x="1886957" y="414020"/>
                  </a:lnTo>
                  <a:lnTo>
                    <a:pt x="1885557" y="425450"/>
                  </a:lnTo>
                  <a:lnTo>
                    <a:pt x="1883740" y="430530"/>
                  </a:lnTo>
                  <a:lnTo>
                    <a:pt x="1897884" y="430530"/>
                  </a:lnTo>
                  <a:lnTo>
                    <a:pt x="1897770" y="429260"/>
                  </a:lnTo>
                  <a:lnTo>
                    <a:pt x="1897656" y="427990"/>
                  </a:lnTo>
                  <a:lnTo>
                    <a:pt x="1897542" y="426720"/>
                  </a:lnTo>
                  <a:lnTo>
                    <a:pt x="1897428" y="425450"/>
                  </a:lnTo>
                  <a:lnTo>
                    <a:pt x="1897326" y="416560"/>
                  </a:lnTo>
                  <a:lnTo>
                    <a:pt x="1897979" y="414020"/>
                  </a:lnTo>
                  <a:close/>
                </a:path>
                <a:path w="1915160" h="793750">
                  <a:moveTo>
                    <a:pt x="1910693" y="425450"/>
                  </a:moveTo>
                  <a:lnTo>
                    <a:pt x="1909351" y="425450"/>
                  </a:lnTo>
                  <a:lnTo>
                    <a:pt x="1910803" y="429260"/>
                  </a:lnTo>
                  <a:lnTo>
                    <a:pt x="1910693" y="425450"/>
                  </a:lnTo>
                  <a:close/>
                </a:path>
                <a:path w="1915160" h="793750">
                  <a:moveTo>
                    <a:pt x="1914046" y="391160"/>
                  </a:moveTo>
                  <a:lnTo>
                    <a:pt x="1913322" y="400050"/>
                  </a:lnTo>
                  <a:lnTo>
                    <a:pt x="1913218" y="401320"/>
                  </a:lnTo>
                  <a:lnTo>
                    <a:pt x="1912011" y="408940"/>
                  </a:lnTo>
                  <a:lnTo>
                    <a:pt x="1910512" y="412750"/>
                  </a:lnTo>
                  <a:lnTo>
                    <a:pt x="1908810" y="415290"/>
                  </a:lnTo>
                  <a:lnTo>
                    <a:pt x="1911445" y="415290"/>
                  </a:lnTo>
                  <a:lnTo>
                    <a:pt x="1911513" y="429260"/>
                  </a:lnTo>
                  <a:lnTo>
                    <a:pt x="1913404" y="424180"/>
                  </a:lnTo>
                  <a:lnTo>
                    <a:pt x="1913772" y="424180"/>
                  </a:lnTo>
                  <a:lnTo>
                    <a:pt x="1914307" y="403860"/>
                  </a:lnTo>
                  <a:lnTo>
                    <a:pt x="1914372" y="402590"/>
                  </a:lnTo>
                  <a:lnTo>
                    <a:pt x="1914437" y="401320"/>
                  </a:lnTo>
                  <a:lnTo>
                    <a:pt x="1914502" y="400050"/>
                  </a:lnTo>
                  <a:lnTo>
                    <a:pt x="1914046" y="391160"/>
                  </a:lnTo>
                  <a:close/>
                </a:path>
                <a:path w="1915160" h="793750">
                  <a:moveTo>
                    <a:pt x="1913772" y="424180"/>
                  </a:moveTo>
                  <a:lnTo>
                    <a:pt x="1913404" y="424180"/>
                  </a:lnTo>
                  <a:lnTo>
                    <a:pt x="1913511" y="425450"/>
                  </a:lnTo>
                  <a:lnTo>
                    <a:pt x="1913618" y="426720"/>
                  </a:lnTo>
                  <a:lnTo>
                    <a:pt x="1913725" y="427990"/>
                  </a:lnTo>
                  <a:lnTo>
                    <a:pt x="1913832" y="429260"/>
                  </a:lnTo>
                  <a:lnTo>
                    <a:pt x="1913772" y="424180"/>
                  </a:lnTo>
                  <a:close/>
                </a:path>
                <a:path w="1915160" h="793750">
                  <a:moveTo>
                    <a:pt x="10200" y="415290"/>
                  </a:moveTo>
                  <a:lnTo>
                    <a:pt x="9255" y="415290"/>
                  </a:lnTo>
                  <a:lnTo>
                    <a:pt x="9337" y="416560"/>
                  </a:lnTo>
                  <a:lnTo>
                    <a:pt x="9419" y="417830"/>
                  </a:lnTo>
                  <a:lnTo>
                    <a:pt x="9501" y="419100"/>
                  </a:lnTo>
                  <a:lnTo>
                    <a:pt x="9583" y="420370"/>
                  </a:lnTo>
                  <a:lnTo>
                    <a:pt x="9665" y="421640"/>
                  </a:lnTo>
                  <a:lnTo>
                    <a:pt x="9747" y="422910"/>
                  </a:lnTo>
                  <a:lnTo>
                    <a:pt x="9829" y="424180"/>
                  </a:lnTo>
                  <a:lnTo>
                    <a:pt x="9935" y="421640"/>
                  </a:lnTo>
                  <a:lnTo>
                    <a:pt x="10041" y="419100"/>
                  </a:lnTo>
                  <a:lnTo>
                    <a:pt x="10147" y="416560"/>
                  </a:lnTo>
                  <a:lnTo>
                    <a:pt x="10200" y="415290"/>
                  </a:lnTo>
                  <a:close/>
                </a:path>
                <a:path w="1915160" h="793750">
                  <a:moveTo>
                    <a:pt x="1886957" y="414020"/>
                  </a:moveTo>
                  <a:lnTo>
                    <a:pt x="1881721" y="414020"/>
                  </a:lnTo>
                  <a:lnTo>
                    <a:pt x="1882262" y="415290"/>
                  </a:lnTo>
                  <a:lnTo>
                    <a:pt x="1882175" y="419100"/>
                  </a:lnTo>
                  <a:lnTo>
                    <a:pt x="1882059" y="424180"/>
                  </a:lnTo>
                  <a:lnTo>
                    <a:pt x="1882768" y="424180"/>
                  </a:lnTo>
                  <a:lnTo>
                    <a:pt x="1882868" y="422910"/>
                  </a:lnTo>
                  <a:lnTo>
                    <a:pt x="1882968" y="421640"/>
                  </a:lnTo>
                  <a:lnTo>
                    <a:pt x="1883067" y="420370"/>
                  </a:lnTo>
                  <a:lnTo>
                    <a:pt x="1883167" y="419100"/>
                  </a:lnTo>
                  <a:lnTo>
                    <a:pt x="1883266" y="417830"/>
                  </a:lnTo>
                  <a:lnTo>
                    <a:pt x="1885629" y="417830"/>
                  </a:lnTo>
                  <a:lnTo>
                    <a:pt x="1886957" y="414020"/>
                  </a:lnTo>
                  <a:close/>
                </a:path>
                <a:path w="1915160" h="793750">
                  <a:moveTo>
                    <a:pt x="13342" y="379730"/>
                  </a:moveTo>
                  <a:lnTo>
                    <a:pt x="13399" y="384810"/>
                  </a:lnTo>
                  <a:lnTo>
                    <a:pt x="13514" y="394970"/>
                  </a:lnTo>
                  <a:lnTo>
                    <a:pt x="13629" y="405130"/>
                  </a:lnTo>
                  <a:lnTo>
                    <a:pt x="12548" y="410210"/>
                  </a:lnTo>
                  <a:lnTo>
                    <a:pt x="11095" y="410210"/>
                  </a:lnTo>
                  <a:lnTo>
                    <a:pt x="10977" y="411480"/>
                  </a:lnTo>
                  <a:lnTo>
                    <a:pt x="10859" y="412750"/>
                  </a:lnTo>
                  <a:lnTo>
                    <a:pt x="10741" y="414020"/>
                  </a:lnTo>
                  <a:lnTo>
                    <a:pt x="11619" y="414020"/>
                  </a:lnTo>
                  <a:lnTo>
                    <a:pt x="12058" y="417830"/>
                  </a:lnTo>
                  <a:lnTo>
                    <a:pt x="12117" y="419100"/>
                  </a:lnTo>
                  <a:lnTo>
                    <a:pt x="12235" y="421640"/>
                  </a:lnTo>
                  <a:lnTo>
                    <a:pt x="12396" y="420370"/>
                  </a:lnTo>
                  <a:lnTo>
                    <a:pt x="13342" y="417830"/>
                  </a:lnTo>
                  <a:lnTo>
                    <a:pt x="24544" y="417830"/>
                  </a:lnTo>
                  <a:lnTo>
                    <a:pt x="24649" y="415290"/>
                  </a:lnTo>
                  <a:lnTo>
                    <a:pt x="24754" y="412750"/>
                  </a:lnTo>
                  <a:lnTo>
                    <a:pt x="24785" y="410210"/>
                  </a:lnTo>
                  <a:lnTo>
                    <a:pt x="12548" y="410210"/>
                  </a:lnTo>
                  <a:lnTo>
                    <a:pt x="11214" y="408940"/>
                  </a:lnTo>
                  <a:lnTo>
                    <a:pt x="24763" y="408940"/>
                  </a:lnTo>
                  <a:lnTo>
                    <a:pt x="24653" y="402590"/>
                  </a:lnTo>
                  <a:lnTo>
                    <a:pt x="24595" y="396240"/>
                  </a:lnTo>
                  <a:lnTo>
                    <a:pt x="25398" y="396240"/>
                  </a:lnTo>
                  <a:lnTo>
                    <a:pt x="25326" y="393700"/>
                  </a:lnTo>
                  <a:lnTo>
                    <a:pt x="13713" y="393700"/>
                  </a:lnTo>
                  <a:lnTo>
                    <a:pt x="13848" y="391160"/>
                  </a:lnTo>
                  <a:lnTo>
                    <a:pt x="13916" y="389890"/>
                  </a:lnTo>
                  <a:lnTo>
                    <a:pt x="13983" y="388620"/>
                  </a:lnTo>
                  <a:lnTo>
                    <a:pt x="14051" y="387350"/>
                  </a:lnTo>
                  <a:lnTo>
                    <a:pt x="14118" y="386080"/>
                  </a:lnTo>
                  <a:lnTo>
                    <a:pt x="14186" y="384810"/>
                  </a:lnTo>
                  <a:lnTo>
                    <a:pt x="14253" y="383540"/>
                  </a:lnTo>
                  <a:lnTo>
                    <a:pt x="14321" y="382270"/>
                  </a:lnTo>
                  <a:lnTo>
                    <a:pt x="13342" y="379730"/>
                  </a:lnTo>
                  <a:close/>
                </a:path>
                <a:path w="1915160" h="793750">
                  <a:moveTo>
                    <a:pt x="1882270" y="408940"/>
                  </a:moveTo>
                  <a:lnTo>
                    <a:pt x="1880914" y="408940"/>
                  </a:lnTo>
                  <a:lnTo>
                    <a:pt x="1880985" y="410210"/>
                  </a:lnTo>
                  <a:lnTo>
                    <a:pt x="1881056" y="411480"/>
                  </a:lnTo>
                  <a:lnTo>
                    <a:pt x="1881127" y="412750"/>
                  </a:lnTo>
                  <a:lnTo>
                    <a:pt x="1881198" y="414020"/>
                  </a:lnTo>
                  <a:lnTo>
                    <a:pt x="1881269" y="415290"/>
                  </a:lnTo>
                  <a:lnTo>
                    <a:pt x="1881340" y="416560"/>
                  </a:lnTo>
                  <a:lnTo>
                    <a:pt x="1881411" y="417830"/>
                  </a:lnTo>
                  <a:lnTo>
                    <a:pt x="1881482" y="419100"/>
                  </a:lnTo>
                  <a:lnTo>
                    <a:pt x="1881601" y="416560"/>
                  </a:lnTo>
                  <a:lnTo>
                    <a:pt x="1881721" y="414020"/>
                  </a:lnTo>
                  <a:lnTo>
                    <a:pt x="1897979" y="414020"/>
                  </a:lnTo>
                  <a:lnTo>
                    <a:pt x="1898306" y="412750"/>
                  </a:lnTo>
                  <a:lnTo>
                    <a:pt x="1897428" y="410210"/>
                  </a:lnTo>
                  <a:lnTo>
                    <a:pt x="1882228" y="410210"/>
                  </a:lnTo>
                  <a:lnTo>
                    <a:pt x="1882270" y="408940"/>
                  </a:lnTo>
                  <a:close/>
                </a:path>
                <a:path w="1915160" h="793750">
                  <a:moveTo>
                    <a:pt x="1885629" y="417830"/>
                  </a:moveTo>
                  <a:lnTo>
                    <a:pt x="1884014" y="417830"/>
                  </a:lnTo>
                  <a:lnTo>
                    <a:pt x="1885186" y="419100"/>
                  </a:lnTo>
                  <a:lnTo>
                    <a:pt x="1885629" y="417830"/>
                  </a:lnTo>
                  <a:close/>
                </a:path>
                <a:path w="1915160" h="793750">
                  <a:moveTo>
                    <a:pt x="1882396" y="405130"/>
                  </a:moveTo>
                  <a:lnTo>
                    <a:pt x="1882354" y="406400"/>
                  </a:lnTo>
                  <a:lnTo>
                    <a:pt x="1882228" y="410210"/>
                  </a:lnTo>
                  <a:lnTo>
                    <a:pt x="1883515" y="410210"/>
                  </a:lnTo>
                  <a:lnTo>
                    <a:pt x="1882933" y="407670"/>
                  </a:lnTo>
                  <a:lnTo>
                    <a:pt x="1882396" y="405130"/>
                  </a:lnTo>
                  <a:close/>
                </a:path>
                <a:path w="1915160" h="793750">
                  <a:moveTo>
                    <a:pt x="1899696" y="372110"/>
                  </a:moveTo>
                  <a:lnTo>
                    <a:pt x="1884322" y="372110"/>
                  </a:lnTo>
                  <a:lnTo>
                    <a:pt x="1884931" y="373380"/>
                  </a:lnTo>
                  <a:lnTo>
                    <a:pt x="1884626" y="377190"/>
                  </a:lnTo>
                  <a:lnTo>
                    <a:pt x="1884322" y="377190"/>
                  </a:lnTo>
                  <a:lnTo>
                    <a:pt x="1884221" y="381003"/>
                  </a:lnTo>
                  <a:lnTo>
                    <a:pt x="1884526" y="381003"/>
                  </a:lnTo>
                  <a:lnTo>
                    <a:pt x="1884863" y="382270"/>
                  </a:lnTo>
                  <a:lnTo>
                    <a:pt x="1884048" y="388620"/>
                  </a:lnTo>
                  <a:lnTo>
                    <a:pt x="1883657" y="393700"/>
                  </a:lnTo>
                  <a:lnTo>
                    <a:pt x="1883590" y="408940"/>
                  </a:lnTo>
                  <a:lnTo>
                    <a:pt x="1883515" y="410210"/>
                  </a:lnTo>
                  <a:lnTo>
                    <a:pt x="1897428" y="410210"/>
                  </a:lnTo>
                  <a:lnTo>
                    <a:pt x="1897529" y="406400"/>
                  </a:lnTo>
                  <a:lnTo>
                    <a:pt x="1897597" y="403860"/>
                  </a:lnTo>
                  <a:lnTo>
                    <a:pt x="1899408" y="403860"/>
                  </a:lnTo>
                  <a:lnTo>
                    <a:pt x="1899294" y="402590"/>
                  </a:lnTo>
                  <a:lnTo>
                    <a:pt x="1899180" y="401320"/>
                  </a:lnTo>
                  <a:lnTo>
                    <a:pt x="1899066" y="400050"/>
                  </a:lnTo>
                  <a:lnTo>
                    <a:pt x="1898260" y="397510"/>
                  </a:lnTo>
                  <a:lnTo>
                    <a:pt x="1897560" y="394970"/>
                  </a:lnTo>
                  <a:lnTo>
                    <a:pt x="1897447" y="387350"/>
                  </a:lnTo>
                  <a:lnTo>
                    <a:pt x="1897428" y="386080"/>
                  </a:lnTo>
                  <a:lnTo>
                    <a:pt x="1899592" y="386080"/>
                  </a:lnTo>
                  <a:lnTo>
                    <a:pt x="1899696" y="372110"/>
                  </a:lnTo>
                  <a:close/>
                </a:path>
                <a:path w="1915160" h="793750">
                  <a:moveTo>
                    <a:pt x="1899408" y="403860"/>
                  </a:moveTo>
                  <a:lnTo>
                    <a:pt x="1897597" y="403860"/>
                  </a:lnTo>
                  <a:lnTo>
                    <a:pt x="1898745" y="406400"/>
                  </a:lnTo>
                  <a:lnTo>
                    <a:pt x="1899522" y="405130"/>
                  </a:lnTo>
                  <a:lnTo>
                    <a:pt x="1899408" y="403860"/>
                  </a:lnTo>
                  <a:close/>
                </a:path>
                <a:path w="1915160" h="793750">
                  <a:moveTo>
                    <a:pt x="1882060" y="381003"/>
                  </a:moveTo>
                  <a:lnTo>
                    <a:pt x="1881948" y="386080"/>
                  </a:lnTo>
                  <a:lnTo>
                    <a:pt x="1881837" y="391160"/>
                  </a:lnTo>
                  <a:lnTo>
                    <a:pt x="1881181" y="400050"/>
                  </a:lnTo>
                  <a:lnTo>
                    <a:pt x="1882245" y="400050"/>
                  </a:lnTo>
                  <a:lnTo>
                    <a:pt x="1882359" y="396240"/>
                  </a:lnTo>
                  <a:lnTo>
                    <a:pt x="1882435" y="393700"/>
                  </a:lnTo>
                  <a:lnTo>
                    <a:pt x="1882549" y="389890"/>
                  </a:lnTo>
                  <a:lnTo>
                    <a:pt x="1882634" y="387350"/>
                  </a:lnTo>
                  <a:lnTo>
                    <a:pt x="1882729" y="384810"/>
                  </a:lnTo>
                  <a:lnTo>
                    <a:pt x="1882823" y="382270"/>
                  </a:lnTo>
                  <a:lnTo>
                    <a:pt x="1882363" y="382270"/>
                  </a:lnTo>
                  <a:lnTo>
                    <a:pt x="1882060" y="381003"/>
                  </a:lnTo>
                  <a:close/>
                </a:path>
                <a:path w="1915160" h="793750">
                  <a:moveTo>
                    <a:pt x="25398" y="396240"/>
                  </a:moveTo>
                  <a:lnTo>
                    <a:pt x="24595" y="396240"/>
                  </a:lnTo>
                  <a:lnTo>
                    <a:pt x="25433" y="397510"/>
                  </a:lnTo>
                  <a:lnTo>
                    <a:pt x="25398" y="396240"/>
                  </a:lnTo>
                  <a:close/>
                </a:path>
                <a:path w="1915160" h="793750">
                  <a:moveTo>
                    <a:pt x="1899809" y="353060"/>
                  </a:moveTo>
                  <a:lnTo>
                    <a:pt x="1873649" y="353060"/>
                  </a:lnTo>
                  <a:lnTo>
                    <a:pt x="1873676" y="354330"/>
                  </a:lnTo>
                  <a:lnTo>
                    <a:pt x="1873784" y="359410"/>
                  </a:lnTo>
                  <a:lnTo>
                    <a:pt x="1872872" y="359410"/>
                  </a:lnTo>
                  <a:lnTo>
                    <a:pt x="1872196" y="360680"/>
                  </a:lnTo>
                  <a:lnTo>
                    <a:pt x="1871881" y="363220"/>
                  </a:lnTo>
                  <a:lnTo>
                    <a:pt x="1871998" y="373380"/>
                  </a:lnTo>
                  <a:lnTo>
                    <a:pt x="1872115" y="377190"/>
                  </a:lnTo>
                  <a:lnTo>
                    <a:pt x="1872230" y="394970"/>
                  </a:lnTo>
                  <a:lnTo>
                    <a:pt x="1879627" y="394970"/>
                  </a:lnTo>
                  <a:lnTo>
                    <a:pt x="1877770" y="387350"/>
                  </a:lnTo>
                  <a:lnTo>
                    <a:pt x="1881039" y="387350"/>
                  </a:lnTo>
                  <a:lnTo>
                    <a:pt x="1880285" y="374650"/>
                  </a:lnTo>
                  <a:lnTo>
                    <a:pt x="1880209" y="373380"/>
                  </a:lnTo>
                  <a:lnTo>
                    <a:pt x="1880134" y="372110"/>
                  </a:lnTo>
                  <a:lnTo>
                    <a:pt x="1881575" y="372110"/>
                  </a:lnTo>
                  <a:lnTo>
                    <a:pt x="1881477" y="370840"/>
                  </a:lnTo>
                  <a:lnTo>
                    <a:pt x="1881378" y="369570"/>
                  </a:lnTo>
                  <a:lnTo>
                    <a:pt x="1881279" y="368300"/>
                  </a:lnTo>
                  <a:lnTo>
                    <a:pt x="1881185" y="367083"/>
                  </a:lnTo>
                  <a:lnTo>
                    <a:pt x="1883202" y="367083"/>
                  </a:lnTo>
                  <a:lnTo>
                    <a:pt x="1883275" y="363220"/>
                  </a:lnTo>
                  <a:lnTo>
                    <a:pt x="1899544" y="363220"/>
                  </a:lnTo>
                  <a:lnTo>
                    <a:pt x="1899522" y="361950"/>
                  </a:lnTo>
                  <a:lnTo>
                    <a:pt x="1901373" y="361950"/>
                  </a:lnTo>
                  <a:lnTo>
                    <a:pt x="1900097" y="354330"/>
                  </a:lnTo>
                  <a:lnTo>
                    <a:pt x="1899809" y="353060"/>
                  </a:lnTo>
                  <a:close/>
                </a:path>
                <a:path w="1915160" h="793750">
                  <a:moveTo>
                    <a:pt x="1881079" y="389890"/>
                  </a:moveTo>
                  <a:lnTo>
                    <a:pt x="1879627" y="389890"/>
                  </a:lnTo>
                  <a:lnTo>
                    <a:pt x="1879627" y="394970"/>
                  </a:lnTo>
                  <a:lnTo>
                    <a:pt x="1881181" y="394970"/>
                  </a:lnTo>
                  <a:lnTo>
                    <a:pt x="1881079" y="389890"/>
                  </a:lnTo>
                  <a:close/>
                </a:path>
                <a:path w="1915160" h="793750">
                  <a:moveTo>
                    <a:pt x="15870" y="317500"/>
                  </a:moveTo>
                  <a:lnTo>
                    <a:pt x="14816" y="320040"/>
                  </a:lnTo>
                  <a:lnTo>
                    <a:pt x="13342" y="326390"/>
                  </a:lnTo>
                  <a:lnTo>
                    <a:pt x="13380" y="345441"/>
                  </a:lnTo>
                  <a:lnTo>
                    <a:pt x="13493" y="349250"/>
                  </a:lnTo>
                  <a:lnTo>
                    <a:pt x="13605" y="353060"/>
                  </a:lnTo>
                  <a:lnTo>
                    <a:pt x="13718" y="356870"/>
                  </a:lnTo>
                  <a:lnTo>
                    <a:pt x="13815" y="359410"/>
                  </a:lnTo>
                  <a:lnTo>
                    <a:pt x="13936" y="361950"/>
                  </a:lnTo>
                  <a:lnTo>
                    <a:pt x="14056" y="364490"/>
                  </a:lnTo>
                  <a:lnTo>
                    <a:pt x="14180" y="367083"/>
                  </a:lnTo>
                  <a:lnTo>
                    <a:pt x="14298" y="369570"/>
                  </a:lnTo>
                  <a:lnTo>
                    <a:pt x="14415" y="372110"/>
                  </a:lnTo>
                  <a:lnTo>
                    <a:pt x="14529" y="374650"/>
                  </a:lnTo>
                  <a:lnTo>
                    <a:pt x="14643" y="377190"/>
                  </a:lnTo>
                  <a:lnTo>
                    <a:pt x="14700" y="378460"/>
                  </a:lnTo>
                  <a:lnTo>
                    <a:pt x="14815" y="381003"/>
                  </a:lnTo>
                  <a:lnTo>
                    <a:pt x="14929" y="383540"/>
                  </a:lnTo>
                  <a:lnTo>
                    <a:pt x="13713" y="393700"/>
                  </a:lnTo>
                  <a:lnTo>
                    <a:pt x="25326" y="393700"/>
                  </a:lnTo>
                  <a:lnTo>
                    <a:pt x="25255" y="391160"/>
                  </a:lnTo>
                  <a:lnTo>
                    <a:pt x="19117" y="391160"/>
                  </a:lnTo>
                  <a:lnTo>
                    <a:pt x="18990" y="388620"/>
                  </a:lnTo>
                  <a:lnTo>
                    <a:pt x="18863" y="386080"/>
                  </a:lnTo>
                  <a:lnTo>
                    <a:pt x="18736" y="383540"/>
                  </a:lnTo>
                  <a:lnTo>
                    <a:pt x="18609" y="381003"/>
                  </a:lnTo>
                  <a:lnTo>
                    <a:pt x="18506" y="378944"/>
                  </a:lnTo>
                  <a:lnTo>
                    <a:pt x="18419" y="377190"/>
                  </a:lnTo>
                  <a:lnTo>
                    <a:pt x="18303" y="374650"/>
                  </a:lnTo>
                  <a:lnTo>
                    <a:pt x="18188" y="372110"/>
                  </a:lnTo>
                  <a:lnTo>
                    <a:pt x="18072" y="369570"/>
                  </a:lnTo>
                  <a:lnTo>
                    <a:pt x="17959" y="367083"/>
                  </a:lnTo>
                  <a:lnTo>
                    <a:pt x="17841" y="364490"/>
                  </a:lnTo>
                  <a:lnTo>
                    <a:pt x="17783" y="363220"/>
                  </a:lnTo>
                  <a:lnTo>
                    <a:pt x="17685" y="361950"/>
                  </a:lnTo>
                  <a:lnTo>
                    <a:pt x="17586" y="360680"/>
                  </a:lnTo>
                  <a:lnTo>
                    <a:pt x="17487" y="359410"/>
                  </a:lnTo>
                  <a:lnTo>
                    <a:pt x="17388" y="358140"/>
                  </a:lnTo>
                  <a:lnTo>
                    <a:pt x="17290" y="356870"/>
                  </a:lnTo>
                  <a:lnTo>
                    <a:pt x="17191" y="355600"/>
                  </a:lnTo>
                  <a:lnTo>
                    <a:pt x="17092" y="354330"/>
                  </a:lnTo>
                  <a:lnTo>
                    <a:pt x="16993" y="353060"/>
                  </a:lnTo>
                  <a:lnTo>
                    <a:pt x="16895" y="351790"/>
                  </a:lnTo>
                  <a:lnTo>
                    <a:pt x="15467" y="344333"/>
                  </a:lnTo>
                  <a:lnTo>
                    <a:pt x="15583" y="340360"/>
                  </a:lnTo>
                  <a:lnTo>
                    <a:pt x="15681" y="337820"/>
                  </a:lnTo>
                  <a:lnTo>
                    <a:pt x="15780" y="335280"/>
                  </a:lnTo>
                  <a:lnTo>
                    <a:pt x="15878" y="332740"/>
                  </a:lnTo>
                  <a:lnTo>
                    <a:pt x="15976" y="330200"/>
                  </a:lnTo>
                  <a:lnTo>
                    <a:pt x="17783" y="330200"/>
                  </a:lnTo>
                  <a:lnTo>
                    <a:pt x="18070" y="328930"/>
                  </a:lnTo>
                  <a:lnTo>
                    <a:pt x="17017" y="321310"/>
                  </a:lnTo>
                  <a:lnTo>
                    <a:pt x="16942" y="320764"/>
                  </a:lnTo>
                  <a:lnTo>
                    <a:pt x="16842" y="320040"/>
                  </a:lnTo>
                  <a:lnTo>
                    <a:pt x="15980" y="317786"/>
                  </a:lnTo>
                  <a:lnTo>
                    <a:pt x="15870" y="317500"/>
                  </a:lnTo>
                  <a:close/>
                </a:path>
                <a:path w="1915160" h="793750">
                  <a:moveTo>
                    <a:pt x="20450" y="317786"/>
                  </a:moveTo>
                  <a:lnTo>
                    <a:pt x="18644" y="318770"/>
                  </a:lnTo>
                  <a:lnTo>
                    <a:pt x="20164" y="322580"/>
                  </a:lnTo>
                  <a:lnTo>
                    <a:pt x="20119" y="346114"/>
                  </a:lnTo>
                  <a:lnTo>
                    <a:pt x="20000" y="347980"/>
                  </a:lnTo>
                  <a:lnTo>
                    <a:pt x="19919" y="349250"/>
                  </a:lnTo>
                  <a:lnTo>
                    <a:pt x="19838" y="350520"/>
                  </a:lnTo>
                  <a:lnTo>
                    <a:pt x="19757" y="351790"/>
                  </a:lnTo>
                  <a:lnTo>
                    <a:pt x="19676" y="353060"/>
                  </a:lnTo>
                  <a:lnTo>
                    <a:pt x="19595" y="354330"/>
                  </a:lnTo>
                  <a:lnTo>
                    <a:pt x="19542" y="355600"/>
                  </a:lnTo>
                  <a:lnTo>
                    <a:pt x="19436" y="358140"/>
                  </a:lnTo>
                  <a:lnTo>
                    <a:pt x="19330" y="360680"/>
                  </a:lnTo>
                  <a:lnTo>
                    <a:pt x="19220" y="374650"/>
                  </a:lnTo>
                  <a:lnTo>
                    <a:pt x="19430" y="377190"/>
                  </a:lnTo>
                  <a:lnTo>
                    <a:pt x="19535" y="378460"/>
                  </a:lnTo>
                  <a:lnTo>
                    <a:pt x="19640" y="379730"/>
                  </a:lnTo>
                  <a:lnTo>
                    <a:pt x="19745" y="381003"/>
                  </a:lnTo>
                  <a:lnTo>
                    <a:pt x="19850" y="382270"/>
                  </a:lnTo>
                  <a:lnTo>
                    <a:pt x="19955" y="383540"/>
                  </a:lnTo>
                  <a:lnTo>
                    <a:pt x="20059" y="384810"/>
                  </a:lnTo>
                  <a:lnTo>
                    <a:pt x="20164" y="386080"/>
                  </a:lnTo>
                  <a:lnTo>
                    <a:pt x="19658" y="386080"/>
                  </a:lnTo>
                  <a:lnTo>
                    <a:pt x="19556" y="389890"/>
                  </a:lnTo>
                  <a:lnTo>
                    <a:pt x="19117" y="391160"/>
                  </a:lnTo>
                  <a:lnTo>
                    <a:pt x="25255" y="391160"/>
                  </a:lnTo>
                  <a:lnTo>
                    <a:pt x="25184" y="388620"/>
                  </a:lnTo>
                  <a:lnTo>
                    <a:pt x="24298" y="387350"/>
                  </a:lnTo>
                  <a:lnTo>
                    <a:pt x="23329" y="386080"/>
                  </a:lnTo>
                  <a:lnTo>
                    <a:pt x="23230" y="384810"/>
                  </a:lnTo>
                  <a:lnTo>
                    <a:pt x="23130" y="383540"/>
                  </a:lnTo>
                  <a:lnTo>
                    <a:pt x="23031" y="382270"/>
                  </a:lnTo>
                  <a:lnTo>
                    <a:pt x="22932" y="381003"/>
                  </a:lnTo>
                  <a:lnTo>
                    <a:pt x="22832" y="379730"/>
                  </a:lnTo>
                  <a:lnTo>
                    <a:pt x="24182" y="379730"/>
                  </a:lnTo>
                  <a:lnTo>
                    <a:pt x="25037" y="374650"/>
                  </a:lnTo>
                  <a:lnTo>
                    <a:pt x="25702" y="369570"/>
                  </a:lnTo>
                  <a:lnTo>
                    <a:pt x="26414" y="369570"/>
                  </a:lnTo>
                  <a:lnTo>
                    <a:pt x="26347" y="365760"/>
                  </a:lnTo>
                  <a:lnTo>
                    <a:pt x="23339" y="365760"/>
                  </a:lnTo>
                  <a:lnTo>
                    <a:pt x="23339" y="336550"/>
                  </a:lnTo>
                  <a:lnTo>
                    <a:pt x="24404" y="336550"/>
                  </a:lnTo>
                  <a:lnTo>
                    <a:pt x="25068" y="331679"/>
                  </a:lnTo>
                  <a:lnTo>
                    <a:pt x="24071" y="330200"/>
                  </a:lnTo>
                  <a:lnTo>
                    <a:pt x="24004" y="328930"/>
                  </a:lnTo>
                  <a:lnTo>
                    <a:pt x="22090" y="328930"/>
                  </a:lnTo>
                  <a:lnTo>
                    <a:pt x="20705" y="327660"/>
                  </a:lnTo>
                  <a:lnTo>
                    <a:pt x="20781" y="320040"/>
                  </a:lnTo>
                  <a:lnTo>
                    <a:pt x="20450" y="317786"/>
                  </a:lnTo>
                  <a:close/>
                </a:path>
                <a:path w="1915160" h="793750">
                  <a:moveTo>
                    <a:pt x="1899592" y="386080"/>
                  </a:moveTo>
                  <a:lnTo>
                    <a:pt x="1897428" y="386080"/>
                  </a:lnTo>
                  <a:lnTo>
                    <a:pt x="1898800" y="391160"/>
                  </a:lnTo>
                  <a:lnTo>
                    <a:pt x="1899564" y="387350"/>
                  </a:lnTo>
                  <a:lnTo>
                    <a:pt x="1899592" y="386080"/>
                  </a:lnTo>
                  <a:close/>
                </a:path>
                <a:path w="1915160" h="793750">
                  <a:moveTo>
                    <a:pt x="1881039" y="387350"/>
                  </a:moveTo>
                  <a:lnTo>
                    <a:pt x="1877770" y="387350"/>
                  </a:lnTo>
                  <a:lnTo>
                    <a:pt x="1881114" y="388620"/>
                  </a:lnTo>
                  <a:lnTo>
                    <a:pt x="1881039" y="387350"/>
                  </a:lnTo>
                  <a:close/>
                </a:path>
                <a:path w="1915160" h="793750">
                  <a:moveTo>
                    <a:pt x="1909858" y="378460"/>
                  </a:moveTo>
                  <a:lnTo>
                    <a:pt x="1908439" y="378460"/>
                  </a:lnTo>
                  <a:lnTo>
                    <a:pt x="1909251" y="381003"/>
                  </a:lnTo>
                  <a:lnTo>
                    <a:pt x="1909858" y="386080"/>
                  </a:lnTo>
                  <a:lnTo>
                    <a:pt x="1909858" y="378460"/>
                  </a:lnTo>
                  <a:close/>
                </a:path>
                <a:path w="1915160" h="793750">
                  <a:moveTo>
                    <a:pt x="1882166" y="379730"/>
                  </a:moveTo>
                  <a:lnTo>
                    <a:pt x="1882060" y="381003"/>
                  </a:lnTo>
                  <a:lnTo>
                    <a:pt x="1882363" y="382270"/>
                  </a:lnTo>
                  <a:lnTo>
                    <a:pt x="1882265" y="381003"/>
                  </a:lnTo>
                  <a:lnTo>
                    <a:pt x="1882166" y="379730"/>
                  </a:lnTo>
                  <a:close/>
                </a:path>
                <a:path w="1915160" h="793750">
                  <a:moveTo>
                    <a:pt x="1883202" y="367083"/>
                  </a:moveTo>
                  <a:lnTo>
                    <a:pt x="1881971" y="367083"/>
                  </a:lnTo>
                  <a:lnTo>
                    <a:pt x="1882057" y="372110"/>
                  </a:lnTo>
                  <a:lnTo>
                    <a:pt x="1882166" y="379730"/>
                  </a:lnTo>
                  <a:lnTo>
                    <a:pt x="1882265" y="381003"/>
                  </a:lnTo>
                  <a:lnTo>
                    <a:pt x="1882363" y="382270"/>
                  </a:lnTo>
                  <a:lnTo>
                    <a:pt x="1882823" y="382270"/>
                  </a:lnTo>
                  <a:lnTo>
                    <a:pt x="1882947" y="378944"/>
                  </a:lnTo>
                  <a:lnTo>
                    <a:pt x="1883060" y="374650"/>
                  </a:lnTo>
                  <a:lnTo>
                    <a:pt x="1883179" y="368300"/>
                  </a:lnTo>
                  <a:lnTo>
                    <a:pt x="1883202" y="367083"/>
                  </a:lnTo>
                  <a:close/>
                </a:path>
                <a:path w="1915160" h="793750">
                  <a:moveTo>
                    <a:pt x="1881575" y="372110"/>
                  </a:moveTo>
                  <a:lnTo>
                    <a:pt x="1880134" y="372110"/>
                  </a:lnTo>
                  <a:lnTo>
                    <a:pt x="1881451" y="378460"/>
                  </a:lnTo>
                  <a:lnTo>
                    <a:pt x="1882060" y="381003"/>
                  </a:lnTo>
                  <a:lnTo>
                    <a:pt x="1881969" y="377190"/>
                  </a:lnTo>
                  <a:lnTo>
                    <a:pt x="1881772" y="374650"/>
                  </a:lnTo>
                  <a:lnTo>
                    <a:pt x="1881674" y="373380"/>
                  </a:lnTo>
                  <a:lnTo>
                    <a:pt x="1881575" y="372110"/>
                  </a:lnTo>
                  <a:close/>
                </a:path>
                <a:path w="1915160" h="793750">
                  <a:moveTo>
                    <a:pt x="1899544" y="363220"/>
                  </a:moveTo>
                  <a:lnTo>
                    <a:pt x="1883275" y="363220"/>
                  </a:lnTo>
                  <a:lnTo>
                    <a:pt x="1883753" y="364490"/>
                  </a:lnTo>
                  <a:lnTo>
                    <a:pt x="1883876" y="370840"/>
                  </a:lnTo>
                  <a:lnTo>
                    <a:pt x="1883997" y="377190"/>
                  </a:lnTo>
                  <a:lnTo>
                    <a:pt x="1884160" y="374650"/>
                  </a:lnTo>
                  <a:lnTo>
                    <a:pt x="1884241" y="373380"/>
                  </a:lnTo>
                  <a:lnTo>
                    <a:pt x="1884322" y="372110"/>
                  </a:lnTo>
                  <a:lnTo>
                    <a:pt x="1899696" y="372110"/>
                  </a:lnTo>
                  <a:lnTo>
                    <a:pt x="1899587" y="365760"/>
                  </a:lnTo>
                  <a:lnTo>
                    <a:pt x="1899544" y="363220"/>
                  </a:lnTo>
                  <a:close/>
                </a:path>
                <a:path w="1915160" h="793750">
                  <a:moveTo>
                    <a:pt x="26414" y="369570"/>
                  </a:moveTo>
                  <a:lnTo>
                    <a:pt x="25702" y="369570"/>
                  </a:lnTo>
                  <a:lnTo>
                    <a:pt x="26480" y="373380"/>
                  </a:lnTo>
                  <a:lnTo>
                    <a:pt x="26414" y="369570"/>
                  </a:lnTo>
                  <a:close/>
                </a:path>
                <a:path w="1915160" h="793750">
                  <a:moveTo>
                    <a:pt x="1908946" y="363220"/>
                  </a:moveTo>
                  <a:lnTo>
                    <a:pt x="1908836" y="365760"/>
                  </a:lnTo>
                  <a:lnTo>
                    <a:pt x="1908726" y="368300"/>
                  </a:lnTo>
                  <a:lnTo>
                    <a:pt x="1908617" y="370840"/>
                  </a:lnTo>
                  <a:lnTo>
                    <a:pt x="1908507" y="373380"/>
                  </a:lnTo>
                  <a:lnTo>
                    <a:pt x="1909858" y="373380"/>
                  </a:lnTo>
                  <a:lnTo>
                    <a:pt x="1909858" y="365760"/>
                  </a:lnTo>
                  <a:lnTo>
                    <a:pt x="1908946" y="363220"/>
                  </a:lnTo>
                  <a:close/>
                </a:path>
                <a:path w="1915160" h="793750">
                  <a:moveTo>
                    <a:pt x="1901373" y="361950"/>
                  </a:moveTo>
                  <a:lnTo>
                    <a:pt x="1899522" y="361950"/>
                  </a:lnTo>
                  <a:lnTo>
                    <a:pt x="1900197" y="363220"/>
                  </a:lnTo>
                  <a:lnTo>
                    <a:pt x="1900224" y="364490"/>
                  </a:lnTo>
                  <a:lnTo>
                    <a:pt x="1900332" y="369570"/>
                  </a:lnTo>
                  <a:lnTo>
                    <a:pt x="1901076" y="370840"/>
                  </a:lnTo>
                  <a:lnTo>
                    <a:pt x="1902208" y="367083"/>
                  </a:lnTo>
                  <a:lnTo>
                    <a:pt x="1902012" y="365760"/>
                  </a:lnTo>
                  <a:lnTo>
                    <a:pt x="1901373" y="361950"/>
                  </a:lnTo>
                  <a:close/>
                </a:path>
                <a:path w="1915160" h="793750">
                  <a:moveTo>
                    <a:pt x="9577" y="347980"/>
                  </a:moveTo>
                  <a:lnTo>
                    <a:pt x="7599" y="347980"/>
                  </a:lnTo>
                  <a:lnTo>
                    <a:pt x="7690" y="349250"/>
                  </a:lnTo>
                  <a:lnTo>
                    <a:pt x="7781" y="350520"/>
                  </a:lnTo>
                  <a:lnTo>
                    <a:pt x="7872" y="351790"/>
                  </a:lnTo>
                  <a:lnTo>
                    <a:pt x="7963" y="353060"/>
                  </a:lnTo>
                  <a:lnTo>
                    <a:pt x="8054" y="354330"/>
                  </a:lnTo>
                  <a:lnTo>
                    <a:pt x="8145" y="355600"/>
                  </a:lnTo>
                  <a:lnTo>
                    <a:pt x="8249" y="356870"/>
                  </a:lnTo>
                  <a:lnTo>
                    <a:pt x="8354" y="358140"/>
                  </a:lnTo>
                  <a:lnTo>
                    <a:pt x="8458" y="359410"/>
                  </a:lnTo>
                  <a:lnTo>
                    <a:pt x="8562" y="360680"/>
                  </a:lnTo>
                  <a:lnTo>
                    <a:pt x="8666" y="361950"/>
                  </a:lnTo>
                  <a:lnTo>
                    <a:pt x="8770" y="363220"/>
                  </a:lnTo>
                  <a:lnTo>
                    <a:pt x="8874" y="364490"/>
                  </a:lnTo>
                  <a:lnTo>
                    <a:pt x="9490" y="368300"/>
                  </a:lnTo>
                  <a:lnTo>
                    <a:pt x="9577" y="347980"/>
                  </a:lnTo>
                  <a:close/>
                </a:path>
                <a:path w="1915160" h="793750">
                  <a:moveTo>
                    <a:pt x="25391" y="359410"/>
                  </a:moveTo>
                  <a:lnTo>
                    <a:pt x="24238" y="360680"/>
                  </a:lnTo>
                  <a:lnTo>
                    <a:pt x="23339" y="365760"/>
                  </a:lnTo>
                  <a:lnTo>
                    <a:pt x="26347" y="365760"/>
                  </a:lnTo>
                  <a:lnTo>
                    <a:pt x="26303" y="363220"/>
                  </a:lnTo>
                  <a:lnTo>
                    <a:pt x="25391" y="359410"/>
                  </a:lnTo>
                  <a:close/>
                </a:path>
                <a:path w="1915160" h="793750">
                  <a:moveTo>
                    <a:pt x="1908279" y="344333"/>
                  </a:moveTo>
                  <a:lnTo>
                    <a:pt x="1908329" y="347980"/>
                  </a:lnTo>
                  <a:lnTo>
                    <a:pt x="1908451" y="353060"/>
                  </a:lnTo>
                  <a:lnTo>
                    <a:pt x="1908574" y="358140"/>
                  </a:lnTo>
                  <a:lnTo>
                    <a:pt x="1907763" y="360680"/>
                  </a:lnTo>
                  <a:lnTo>
                    <a:pt x="1908799" y="360680"/>
                  </a:lnTo>
                  <a:lnTo>
                    <a:pt x="1909858" y="350520"/>
                  </a:lnTo>
                  <a:lnTo>
                    <a:pt x="1908279" y="344333"/>
                  </a:lnTo>
                  <a:close/>
                </a:path>
                <a:path w="1915160" h="793750">
                  <a:moveTo>
                    <a:pt x="7960" y="339090"/>
                  </a:moveTo>
                  <a:lnTo>
                    <a:pt x="4099" y="339090"/>
                  </a:lnTo>
                  <a:lnTo>
                    <a:pt x="4838" y="341630"/>
                  </a:lnTo>
                  <a:lnTo>
                    <a:pt x="4930" y="342900"/>
                  </a:lnTo>
                  <a:lnTo>
                    <a:pt x="5033" y="344333"/>
                  </a:lnTo>
                  <a:lnTo>
                    <a:pt x="5113" y="345441"/>
                  </a:lnTo>
                  <a:lnTo>
                    <a:pt x="5204" y="346710"/>
                  </a:lnTo>
                  <a:lnTo>
                    <a:pt x="5295" y="347980"/>
                  </a:lnTo>
                  <a:lnTo>
                    <a:pt x="5387" y="349250"/>
                  </a:lnTo>
                  <a:lnTo>
                    <a:pt x="5505" y="358140"/>
                  </a:lnTo>
                  <a:lnTo>
                    <a:pt x="7457" y="358140"/>
                  </a:lnTo>
                  <a:lnTo>
                    <a:pt x="7581" y="349250"/>
                  </a:lnTo>
                  <a:lnTo>
                    <a:pt x="7599" y="347980"/>
                  </a:lnTo>
                  <a:lnTo>
                    <a:pt x="9577" y="347980"/>
                  </a:lnTo>
                  <a:lnTo>
                    <a:pt x="9675" y="341630"/>
                  </a:lnTo>
                  <a:lnTo>
                    <a:pt x="8983" y="340532"/>
                  </a:lnTo>
                  <a:lnTo>
                    <a:pt x="7960" y="339090"/>
                  </a:lnTo>
                  <a:close/>
                </a:path>
                <a:path w="1915160" h="793750">
                  <a:moveTo>
                    <a:pt x="1908979" y="254000"/>
                  </a:moveTo>
                  <a:lnTo>
                    <a:pt x="1870756" y="254000"/>
                  </a:lnTo>
                  <a:lnTo>
                    <a:pt x="1871724" y="259080"/>
                  </a:lnTo>
                  <a:lnTo>
                    <a:pt x="1871724" y="354330"/>
                  </a:lnTo>
                  <a:lnTo>
                    <a:pt x="1872501" y="355600"/>
                  </a:lnTo>
                  <a:lnTo>
                    <a:pt x="1873649" y="353060"/>
                  </a:lnTo>
                  <a:lnTo>
                    <a:pt x="1899809" y="353060"/>
                  </a:lnTo>
                  <a:lnTo>
                    <a:pt x="1899522" y="351790"/>
                  </a:lnTo>
                  <a:lnTo>
                    <a:pt x="1899618" y="349250"/>
                  </a:lnTo>
                  <a:lnTo>
                    <a:pt x="1899738" y="346114"/>
                  </a:lnTo>
                  <a:lnTo>
                    <a:pt x="1899860" y="342900"/>
                  </a:lnTo>
                  <a:lnTo>
                    <a:pt x="1901920" y="342900"/>
                  </a:lnTo>
                  <a:lnTo>
                    <a:pt x="1902021" y="341630"/>
                  </a:lnTo>
                  <a:lnTo>
                    <a:pt x="1902123" y="340360"/>
                  </a:lnTo>
                  <a:lnTo>
                    <a:pt x="1908853" y="340360"/>
                  </a:lnTo>
                  <a:lnTo>
                    <a:pt x="1909259" y="339090"/>
                  </a:lnTo>
                  <a:lnTo>
                    <a:pt x="1883815" y="339090"/>
                  </a:lnTo>
                  <a:lnTo>
                    <a:pt x="1883057" y="334010"/>
                  </a:lnTo>
                  <a:lnTo>
                    <a:pt x="1882965" y="332740"/>
                  </a:lnTo>
                  <a:lnTo>
                    <a:pt x="1882878" y="331548"/>
                  </a:lnTo>
                  <a:lnTo>
                    <a:pt x="1882780" y="330200"/>
                  </a:lnTo>
                  <a:lnTo>
                    <a:pt x="1881181" y="330200"/>
                  </a:lnTo>
                  <a:lnTo>
                    <a:pt x="1881181" y="302260"/>
                  </a:lnTo>
                  <a:lnTo>
                    <a:pt x="1880786" y="298450"/>
                  </a:lnTo>
                  <a:lnTo>
                    <a:pt x="1882199" y="298450"/>
                  </a:lnTo>
                  <a:lnTo>
                    <a:pt x="1882328" y="295910"/>
                  </a:lnTo>
                  <a:lnTo>
                    <a:pt x="1882393" y="294640"/>
                  </a:lnTo>
                  <a:lnTo>
                    <a:pt x="1882458" y="293370"/>
                  </a:lnTo>
                  <a:lnTo>
                    <a:pt x="1882523" y="292100"/>
                  </a:lnTo>
                  <a:lnTo>
                    <a:pt x="1882588" y="290830"/>
                  </a:lnTo>
                  <a:lnTo>
                    <a:pt x="1882681" y="289000"/>
                  </a:lnTo>
                  <a:lnTo>
                    <a:pt x="1882747" y="288071"/>
                  </a:lnTo>
                  <a:lnTo>
                    <a:pt x="1883221" y="284480"/>
                  </a:lnTo>
                  <a:lnTo>
                    <a:pt x="1881012" y="284480"/>
                  </a:lnTo>
                  <a:lnTo>
                    <a:pt x="1881119" y="281940"/>
                  </a:lnTo>
                  <a:lnTo>
                    <a:pt x="1881226" y="279400"/>
                  </a:lnTo>
                  <a:lnTo>
                    <a:pt x="1881333" y="276860"/>
                  </a:lnTo>
                  <a:lnTo>
                    <a:pt x="1881440" y="274320"/>
                  </a:lnTo>
                  <a:lnTo>
                    <a:pt x="1881494" y="273050"/>
                  </a:lnTo>
                  <a:lnTo>
                    <a:pt x="1881601" y="270510"/>
                  </a:lnTo>
                  <a:lnTo>
                    <a:pt x="1881654" y="269240"/>
                  </a:lnTo>
                  <a:lnTo>
                    <a:pt x="1880641" y="269240"/>
                  </a:lnTo>
                  <a:lnTo>
                    <a:pt x="1880742" y="265430"/>
                  </a:lnTo>
                  <a:lnTo>
                    <a:pt x="1880776" y="264160"/>
                  </a:lnTo>
                  <a:lnTo>
                    <a:pt x="1881699" y="264160"/>
                  </a:lnTo>
                  <a:lnTo>
                    <a:pt x="1881721" y="259080"/>
                  </a:lnTo>
                  <a:lnTo>
                    <a:pt x="1908728" y="259080"/>
                  </a:lnTo>
                  <a:lnTo>
                    <a:pt x="1908854" y="256540"/>
                  </a:lnTo>
                  <a:lnTo>
                    <a:pt x="1908979" y="254000"/>
                  </a:lnTo>
                  <a:close/>
                </a:path>
                <a:path w="1915160" h="793750">
                  <a:moveTo>
                    <a:pt x="1901920" y="342900"/>
                  </a:moveTo>
                  <a:lnTo>
                    <a:pt x="1899860" y="342900"/>
                  </a:lnTo>
                  <a:lnTo>
                    <a:pt x="1900704" y="347980"/>
                  </a:lnTo>
                  <a:lnTo>
                    <a:pt x="1900681" y="349250"/>
                  </a:lnTo>
                  <a:lnTo>
                    <a:pt x="1900569" y="355600"/>
                  </a:lnTo>
                  <a:lnTo>
                    <a:pt x="1901109" y="351790"/>
                  </a:lnTo>
                  <a:lnTo>
                    <a:pt x="1901236" y="350520"/>
                  </a:lnTo>
                  <a:lnTo>
                    <a:pt x="1901363" y="349250"/>
                  </a:lnTo>
                  <a:lnTo>
                    <a:pt x="1901489" y="347980"/>
                  </a:lnTo>
                  <a:lnTo>
                    <a:pt x="1901616" y="346710"/>
                  </a:lnTo>
                  <a:lnTo>
                    <a:pt x="1901717" y="345441"/>
                  </a:lnTo>
                  <a:lnTo>
                    <a:pt x="1901806" y="344333"/>
                  </a:lnTo>
                  <a:lnTo>
                    <a:pt x="1901920" y="342900"/>
                  </a:lnTo>
                  <a:close/>
                </a:path>
                <a:path w="1915160" h="793750">
                  <a:moveTo>
                    <a:pt x="2389" y="331548"/>
                  </a:moveTo>
                  <a:lnTo>
                    <a:pt x="1825" y="331548"/>
                  </a:lnTo>
                  <a:lnTo>
                    <a:pt x="1872" y="334010"/>
                  </a:lnTo>
                  <a:lnTo>
                    <a:pt x="1992" y="340360"/>
                  </a:lnTo>
                  <a:lnTo>
                    <a:pt x="3242" y="340360"/>
                  </a:lnTo>
                  <a:lnTo>
                    <a:pt x="3327" y="345441"/>
                  </a:lnTo>
                  <a:lnTo>
                    <a:pt x="3531" y="344333"/>
                  </a:lnTo>
                  <a:lnTo>
                    <a:pt x="4099" y="339090"/>
                  </a:lnTo>
                  <a:lnTo>
                    <a:pt x="7960" y="339090"/>
                  </a:lnTo>
                  <a:lnTo>
                    <a:pt x="7059" y="337820"/>
                  </a:lnTo>
                  <a:lnTo>
                    <a:pt x="7096" y="335280"/>
                  </a:lnTo>
                  <a:lnTo>
                    <a:pt x="2364" y="335280"/>
                  </a:lnTo>
                  <a:lnTo>
                    <a:pt x="2389" y="331548"/>
                  </a:lnTo>
                  <a:close/>
                </a:path>
                <a:path w="1915160" h="793750">
                  <a:moveTo>
                    <a:pt x="1771" y="312954"/>
                  </a:moveTo>
                  <a:lnTo>
                    <a:pt x="1567" y="313690"/>
                  </a:lnTo>
                  <a:lnTo>
                    <a:pt x="1587" y="320764"/>
                  </a:lnTo>
                  <a:lnTo>
                    <a:pt x="1709" y="322580"/>
                  </a:lnTo>
                  <a:lnTo>
                    <a:pt x="35" y="334010"/>
                  </a:lnTo>
                  <a:lnTo>
                    <a:pt x="159" y="340360"/>
                  </a:lnTo>
                  <a:lnTo>
                    <a:pt x="281" y="339090"/>
                  </a:lnTo>
                  <a:lnTo>
                    <a:pt x="371" y="334010"/>
                  </a:lnTo>
                  <a:lnTo>
                    <a:pt x="1531" y="334010"/>
                  </a:lnTo>
                  <a:lnTo>
                    <a:pt x="1677" y="332740"/>
                  </a:lnTo>
                  <a:lnTo>
                    <a:pt x="1799" y="331679"/>
                  </a:lnTo>
                  <a:lnTo>
                    <a:pt x="1814" y="331548"/>
                  </a:lnTo>
                  <a:lnTo>
                    <a:pt x="2389" y="331548"/>
                  </a:lnTo>
                  <a:lnTo>
                    <a:pt x="2272" y="320040"/>
                  </a:lnTo>
                  <a:lnTo>
                    <a:pt x="2153" y="316230"/>
                  </a:lnTo>
                  <a:lnTo>
                    <a:pt x="1856" y="313690"/>
                  </a:lnTo>
                  <a:lnTo>
                    <a:pt x="1771" y="312954"/>
                  </a:lnTo>
                  <a:close/>
                </a:path>
                <a:path w="1915160" h="793750">
                  <a:moveTo>
                    <a:pt x="8804" y="325120"/>
                  </a:moveTo>
                  <a:lnTo>
                    <a:pt x="8859" y="327660"/>
                  </a:lnTo>
                  <a:lnTo>
                    <a:pt x="8941" y="328930"/>
                  </a:lnTo>
                  <a:lnTo>
                    <a:pt x="9023" y="330200"/>
                  </a:lnTo>
                  <a:lnTo>
                    <a:pt x="9110" y="331548"/>
                  </a:lnTo>
                  <a:lnTo>
                    <a:pt x="9187" y="332740"/>
                  </a:lnTo>
                  <a:lnTo>
                    <a:pt x="9269" y="334010"/>
                  </a:lnTo>
                  <a:lnTo>
                    <a:pt x="9351" y="335280"/>
                  </a:lnTo>
                  <a:lnTo>
                    <a:pt x="9433" y="336550"/>
                  </a:lnTo>
                  <a:lnTo>
                    <a:pt x="9515" y="337820"/>
                  </a:lnTo>
                  <a:lnTo>
                    <a:pt x="9597" y="339090"/>
                  </a:lnTo>
                  <a:lnTo>
                    <a:pt x="9506" y="332740"/>
                  </a:lnTo>
                  <a:lnTo>
                    <a:pt x="9431" y="331548"/>
                  </a:lnTo>
                  <a:lnTo>
                    <a:pt x="9346" y="330200"/>
                  </a:lnTo>
                  <a:lnTo>
                    <a:pt x="9267" y="328930"/>
                  </a:lnTo>
                  <a:lnTo>
                    <a:pt x="9187" y="327660"/>
                  </a:lnTo>
                  <a:lnTo>
                    <a:pt x="8804" y="325120"/>
                  </a:lnTo>
                  <a:close/>
                </a:path>
                <a:path w="1915160" h="793750">
                  <a:moveTo>
                    <a:pt x="1908405" y="283210"/>
                  </a:moveTo>
                  <a:lnTo>
                    <a:pt x="1883389" y="283210"/>
                  </a:lnTo>
                  <a:lnTo>
                    <a:pt x="1882886" y="287020"/>
                  </a:lnTo>
                  <a:lnTo>
                    <a:pt x="1882860" y="289560"/>
                  </a:lnTo>
                  <a:lnTo>
                    <a:pt x="1883140" y="292100"/>
                  </a:lnTo>
                  <a:lnTo>
                    <a:pt x="1883714" y="294640"/>
                  </a:lnTo>
                  <a:lnTo>
                    <a:pt x="1884356" y="295910"/>
                  </a:lnTo>
                  <a:lnTo>
                    <a:pt x="1884129" y="298450"/>
                  </a:lnTo>
                  <a:lnTo>
                    <a:pt x="1884016" y="299720"/>
                  </a:lnTo>
                  <a:lnTo>
                    <a:pt x="1883903" y="300990"/>
                  </a:lnTo>
                  <a:lnTo>
                    <a:pt x="1883862" y="323850"/>
                  </a:lnTo>
                  <a:lnTo>
                    <a:pt x="1884322" y="325120"/>
                  </a:lnTo>
                  <a:lnTo>
                    <a:pt x="1885843" y="327660"/>
                  </a:lnTo>
                  <a:lnTo>
                    <a:pt x="1883512" y="332740"/>
                  </a:lnTo>
                  <a:lnTo>
                    <a:pt x="1883573" y="334010"/>
                  </a:lnTo>
                  <a:lnTo>
                    <a:pt x="1883694" y="336550"/>
                  </a:lnTo>
                  <a:lnTo>
                    <a:pt x="1883815" y="339090"/>
                  </a:lnTo>
                  <a:lnTo>
                    <a:pt x="1909259" y="339090"/>
                  </a:lnTo>
                  <a:lnTo>
                    <a:pt x="1910072" y="336550"/>
                  </a:lnTo>
                  <a:lnTo>
                    <a:pt x="1910711" y="331679"/>
                  </a:lnTo>
                  <a:lnTo>
                    <a:pt x="1910728" y="331548"/>
                  </a:lnTo>
                  <a:lnTo>
                    <a:pt x="1902139" y="331548"/>
                  </a:lnTo>
                  <a:lnTo>
                    <a:pt x="1901587" y="328930"/>
                  </a:lnTo>
                  <a:lnTo>
                    <a:pt x="1901308" y="326390"/>
                  </a:lnTo>
                  <a:lnTo>
                    <a:pt x="1899455" y="326390"/>
                  </a:lnTo>
                  <a:lnTo>
                    <a:pt x="1899556" y="325120"/>
                  </a:lnTo>
                  <a:lnTo>
                    <a:pt x="1899657" y="323850"/>
                  </a:lnTo>
                  <a:lnTo>
                    <a:pt x="1899758" y="322580"/>
                  </a:lnTo>
                  <a:lnTo>
                    <a:pt x="1900062" y="322580"/>
                  </a:lnTo>
                  <a:lnTo>
                    <a:pt x="1900130" y="317500"/>
                  </a:lnTo>
                  <a:lnTo>
                    <a:pt x="1899522" y="317500"/>
                  </a:lnTo>
                  <a:lnTo>
                    <a:pt x="1899607" y="316230"/>
                  </a:lnTo>
                  <a:lnTo>
                    <a:pt x="1899692" y="314960"/>
                  </a:lnTo>
                  <a:lnTo>
                    <a:pt x="1899777" y="313690"/>
                  </a:lnTo>
                  <a:lnTo>
                    <a:pt x="1899862" y="312420"/>
                  </a:lnTo>
                  <a:lnTo>
                    <a:pt x="1899947" y="311150"/>
                  </a:lnTo>
                  <a:lnTo>
                    <a:pt x="1908574" y="311150"/>
                  </a:lnTo>
                  <a:lnTo>
                    <a:pt x="1908844" y="309880"/>
                  </a:lnTo>
                  <a:lnTo>
                    <a:pt x="1910263" y="308610"/>
                  </a:lnTo>
                  <a:lnTo>
                    <a:pt x="1910364" y="294640"/>
                  </a:lnTo>
                  <a:lnTo>
                    <a:pt x="1909849" y="290830"/>
                  </a:lnTo>
                  <a:lnTo>
                    <a:pt x="1909001" y="290830"/>
                  </a:lnTo>
                  <a:lnTo>
                    <a:pt x="1908184" y="289560"/>
                  </a:lnTo>
                  <a:lnTo>
                    <a:pt x="1908067" y="288500"/>
                  </a:lnTo>
                  <a:lnTo>
                    <a:pt x="1908020" y="288071"/>
                  </a:lnTo>
                  <a:lnTo>
                    <a:pt x="1907904" y="287020"/>
                  </a:lnTo>
                  <a:lnTo>
                    <a:pt x="1907792" y="286007"/>
                  </a:lnTo>
                  <a:lnTo>
                    <a:pt x="1907763" y="285750"/>
                  </a:lnTo>
                  <a:lnTo>
                    <a:pt x="1908405" y="283210"/>
                  </a:lnTo>
                  <a:close/>
                </a:path>
                <a:path w="1915160" h="793750">
                  <a:moveTo>
                    <a:pt x="1531" y="334010"/>
                  </a:moveTo>
                  <a:lnTo>
                    <a:pt x="371" y="334010"/>
                  </a:lnTo>
                  <a:lnTo>
                    <a:pt x="1385" y="335280"/>
                  </a:lnTo>
                  <a:lnTo>
                    <a:pt x="1531" y="334010"/>
                  </a:lnTo>
                  <a:close/>
                </a:path>
                <a:path w="1915160" h="793750">
                  <a:moveTo>
                    <a:pt x="3585" y="327660"/>
                  </a:moveTo>
                  <a:lnTo>
                    <a:pt x="3676" y="332740"/>
                  </a:lnTo>
                  <a:lnTo>
                    <a:pt x="3783" y="335280"/>
                  </a:lnTo>
                  <a:lnTo>
                    <a:pt x="7096" y="335280"/>
                  </a:lnTo>
                  <a:lnTo>
                    <a:pt x="7115" y="334010"/>
                  </a:lnTo>
                  <a:lnTo>
                    <a:pt x="4458" y="334010"/>
                  </a:lnTo>
                  <a:lnTo>
                    <a:pt x="4375" y="332740"/>
                  </a:lnTo>
                  <a:lnTo>
                    <a:pt x="4138" y="331679"/>
                  </a:lnTo>
                  <a:lnTo>
                    <a:pt x="3585" y="327660"/>
                  </a:lnTo>
                  <a:close/>
                </a:path>
                <a:path w="1915160" h="793750">
                  <a:moveTo>
                    <a:pt x="3017" y="278130"/>
                  </a:moveTo>
                  <a:lnTo>
                    <a:pt x="3141" y="285750"/>
                  </a:lnTo>
                  <a:lnTo>
                    <a:pt x="2870" y="286007"/>
                  </a:lnTo>
                  <a:lnTo>
                    <a:pt x="2926" y="306070"/>
                  </a:lnTo>
                  <a:lnTo>
                    <a:pt x="3047" y="309880"/>
                  </a:lnTo>
                  <a:lnTo>
                    <a:pt x="3168" y="313690"/>
                  </a:lnTo>
                  <a:lnTo>
                    <a:pt x="3292" y="316230"/>
                  </a:lnTo>
                  <a:lnTo>
                    <a:pt x="3375" y="317500"/>
                  </a:lnTo>
                  <a:lnTo>
                    <a:pt x="3458" y="318770"/>
                  </a:lnTo>
                  <a:lnTo>
                    <a:pt x="3542" y="320040"/>
                  </a:lnTo>
                  <a:lnTo>
                    <a:pt x="3589" y="320764"/>
                  </a:lnTo>
                  <a:lnTo>
                    <a:pt x="3708" y="322580"/>
                  </a:lnTo>
                  <a:lnTo>
                    <a:pt x="3792" y="323850"/>
                  </a:lnTo>
                  <a:lnTo>
                    <a:pt x="3875" y="325120"/>
                  </a:lnTo>
                  <a:lnTo>
                    <a:pt x="3958" y="326390"/>
                  </a:lnTo>
                  <a:lnTo>
                    <a:pt x="4041" y="327660"/>
                  </a:lnTo>
                  <a:lnTo>
                    <a:pt x="4125" y="328930"/>
                  </a:lnTo>
                  <a:lnTo>
                    <a:pt x="4208" y="330200"/>
                  </a:lnTo>
                  <a:lnTo>
                    <a:pt x="4283" y="332740"/>
                  </a:lnTo>
                  <a:lnTo>
                    <a:pt x="4458" y="334010"/>
                  </a:lnTo>
                  <a:lnTo>
                    <a:pt x="7115" y="334010"/>
                  </a:lnTo>
                  <a:lnTo>
                    <a:pt x="6991" y="320040"/>
                  </a:lnTo>
                  <a:lnTo>
                    <a:pt x="6903" y="318770"/>
                  </a:lnTo>
                  <a:lnTo>
                    <a:pt x="6815" y="317500"/>
                  </a:lnTo>
                  <a:lnTo>
                    <a:pt x="6728" y="316230"/>
                  </a:lnTo>
                  <a:lnTo>
                    <a:pt x="6640" y="314960"/>
                  </a:lnTo>
                  <a:lnTo>
                    <a:pt x="6552" y="313690"/>
                  </a:lnTo>
                  <a:lnTo>
                    <a:pt x="7599" y="313690"/>
                  </a:lnTo>
                  <a:lnTo>
                    <a:pt x="7488" y="309880"/>
                  </a:lnTo>
                  <a:lnTo>
                    <a:pt x="7376" y="306070"/>
                  </a:lnTo>
                  <a:lnTo>
                    <a:pt x="7265" y="302260"/>
                  </a:lnTo>
                  <a:lnTo>
                    <a:pt x="7228" y="300990"/>
                  </a:lnTo>
                  <a:lnTo>
                    <a:pt x="8857" y="300990"/>
                  </a:lnTo>
                  <a:lnTo>
                    <a:pt x="8594" y="295910"/>
                  </a:lnTo>
                  <a:lnTo>
                    <a:pt x="8528" y="294640"/>
                  </a:lnTo>
                  <a:lnTo>
                    <a:pt x="8000" y="289560"/>
                  </a:lnTo>
                  <a:lnTo>
                    <a:pt x="7890" y="288500"/>
                  </a:lnTo>
                  <a:lnTo>
                    <a:pt x="7845" y="288071"/>
                  </a:lnTo>
                  <a:lnTo>
                    <a:pt x="7736" y="287020"/>
                  </a:lnTo>
                  <a:lnTo>
                    <a:pt x="7631" y="286007"/>
                  </a:lnTo>
                  <a:lnTo>
                    <a:pt x="7604" y="285750"/>
                  </a:lnTo>
                  <a:lnTo>
                    <a:pt x="4458" y="285750"/>
                  </a:lnTo>
                  <a:lnTo>
                    <a:pt x="4368" y="280670"/>
                  </a:lnTo>
                  <a:lnTo>
                    <a:pt x="3309" y="280670"/>
                  </a:lnTo>
                  <a:lnTo>
                    <a:pt x="3017" y="278130"/>
                  </a:lnTo>
                  <a:close/>
                </a:path>
                <a:path w="1915160" h="793750">
                  <a:moveTo>
                    <a:pt x="17783" y="330200"/>
                  </a:moveTo>
                  <a:lnTo>
                    <a:pt x="15976" y="330200"/>
                  </a:lnTo>
                  <a:lnTo>
                    <a:pt x="17590" y="331548"/>
                  </a:lnTo>
                  <a:lnTo>
                    <a:pt x="17783" y="330200"/>
                  </a:lnTo>
                  <a:close/>
                </a:path>
                <a:path w="1915160" h="793750">
                  <a:moveTo>
                    <a:pt x="1907794" y="316230"/>
                  </a:moveTo>
                  <a:lnTo>
                    <a:pt x="1902123" y="316230"/>
                  </a:lnTo>
                  <a:lnTo>
                    <a:pt x="1902123" y="331548"/>
                  </a:lnTo>
                  <a:lnTo>
                    <a:pt x="1910728" y="331548"/>
                  </a:lnTo>
                  <a:lnTo>
                    <a:pt x="1910905" y="330200"/>
                  </a:lnTo>
                  <a:lnTo>
                    <a:pt x="1910139" y="327660"/>
                  </a:lnTo>
                  <a:lnTo>
                    <a:pt x="1908068" y="327660"/>
                  </a:lnTo>
                  <a:lnTo>
                    <a:pt x="1907946" y="322580"/>
                  </a:lnTo>
                  <a:lnTo>
                    <a:pt x="1907824" y="317500"/>
                  </a:lnTo>
                  <a:lnTo>
                    <a:pt x="1907794" y="316230"/>
                  </a:lnTo>
                  <a:close/>
                </a:path>
                <a:path w="1915160" h="793750">
                  <a:moveTo>
                    <a:pt x="1882224" y="326390"/>
                  </a:moveTo>
                  <a:lnTo>
                    <a:pt x="1881181" y="330200"/>
                  </a:lnTo>
                  <a:lnTo>
                    <a:pt x="1882780" y="330200"/>
                  </a:lnTo>
                  <a:lnTo>
                    <a:pt x="1882688" y="328930"/>
                  </a:lnTo>
                  <a:lnTo>
                    <a:pt x="1882224" y="326390"/>
                  </a:lnTo>
                  <a:close/>
                </a:path>
                <a:path w="1915160" h="793750">
                  <a:moveTo>
                    <a:pt x="23701" y="317500"/>
                  </a:moveTo>
                  <a:lnTo>
                    <a:pt x="20975" y="317500"/>
                  </a:lnTo>
                  <a:lnTo>
                    <a:pt x="20968" y="321310"/>
                  </a:lnTo>
                  <a:lnTo>
                    <a:pt x="22090" y="328930"/>
                  </a:lnTo>
                  <a:lnTo>
                    <a:pt x="24004" y="328930"/>
                  </a:lnTo>
                  <a:lnTo>
                    <a:pt x="23937" y="327660"/>
                  </a:lnTo>
                  <a:lnTo>
                    <a:pt x="23870" y="326390"/>
                  </a:lnTo>
                  <a:lnTo>
                    <a:pt x="23745" y="320764"/>
                  </a:lnTo>
                  <a:lnTo>
                    <a:pt x="23701" y="317500"/>
                  </a:lnTo>
                  <a:close/>
                </a:path>
                <a:path w="1915160" h="793750">
                  <a:moveTo>
                    <a:pt x="1909756" y="326390"/>
                  </a:moveTo>
                  <a:lnTo>
                    <a:pt x="1908068" y="327660"/>
                  </a:lnTo>
                  <a:lnTo>
                    <a:pt x="1910139" y="327660"/>
                  </a:lnTo>
                  <a:lnTo>
                    <a:pt x="1909756" y="326390"/>
                  </a:lnTo>
                  <a:close/>
                </a:path>
                <a:path w="1915160" h="793750">
                  <a:moveTo>
                    <a:pt x="1900503" y="321310"/>
                  </a:moveTo>
                  <a:lnTo>
                    <a:pt x="1900393" y="322580"/>
                  </a:lnTo>
                  <a:lnTo>
                    <a:pt x="1900282" y="323850"/>
                  </a:lnTo>
                  <a:lnTo>
                    <a:pt x="1900172" y="325120"/>
                  </a:lnTo>
                  <a:lnTo>
                    <a:pt x="1900062" y="326390"/>
                  </a:lnTo>
                  <a:lnTo>
                    <a:pt x="1901308" y="326390"/>
                  </a:lnTo>
                  <a:lnTo>
                    <a:pt x="1901029" y="323850"/>
                  </a:lnTo>
                  <a:lnTo>
                    <a:pt x="1900503" y="321310"/>
                  </a:lnTo>
                  <a:close/>
                </a:path>
                <a:path w="1915160" h="793750">
                  <a:moveTo>
                    <a:pt x="25698" y="306070"/>
                  </a:moveTo>
                  <a:lnTo>
                    <a:pt x="21331" y="306070"/>
                  </a:lnTo>
                  <a:lnTo>
                    <a:pt x="21415" y="307340"/>
                  </a:lnTo>
                  <a:lnTo>
                    <a:pt x="21499" y="308610"/>
                  </a:lnTo>
                  <a:lnTo>
                    <a:pt x="21583" y="309880"/>
                  </a:lnTo>
                  <a:lnTo>
                    <a:pt x="21668" y="311150"/>
                  </a:lnTo>
                  <a:lnTo>
                    <a:pt x="21752" y="312420"/>
                  </a:lnTo>
                  <a:lnTo>
                    <a:pt x="23339" y="312420"/>
                  </a:lnTo>
                  <a:lnTo>
                    <a:pt x="24051" y="314960"/>
                  </a:lnTo>
                  <a:lnTo>
                    <a:pt x="24892" y="314960"/>
                  </a:lnTo>
                  <a:lnTo>
                    <a:pt x="25001" y="316230"/>
                  </a:lnTo>
                  <a:lnTo>
                    <a:pt x="25109" y="317500"/>
                  </a:lnTo>
                  <a:lnTo>
                    <a:pt x="25217" y="318770"/>
                  </a:lnTo>
                  <a:lnTo>
                    <a:pt x="25325" y="320040"/>
                  </a:lnTo>
                  <a:lnTo>
                    <a:pt x="25387" y="320764"/>
                  </a:lnTo>
                  <a:lnTo>
                    <a:pt x="25513" y="317786"/>
                  </a:lnTo>
                  <a:lnTo>
                    <a:pt x="25635" y="312420"/>
                  </a:lnTo>
                  <a:lnTo>
                    <a:pt x="25698" y="306070"/>
                  </a:lnTo>
                  <a:close/>
                </a:path>
                <a:path w="1915160" h="793750">
                  <a:moveTo>
                    <a:pt x="20975" y="317500"/>
                  </a:moveTo>
                  <a:lnTo>
                    <a:pt x="20450" y="317786"/>
                  </a:lnTo>
                  <a:lnTo>
                    <a:pt x="20781" y="320040"/>
                  </a:lnTo>
                  <a:lnTo>
                    <a:pt x="20941" y="318770"/>
                  </a:lnTo>
                  <a:lnTo>
                    <a:pt x="20975" y="317500"/>
                  </a:lnTo>
                  <a:close/>
                </a:path>
                <a:path w="1915160" h="793750">
                  <a:moveTo>
                    <a:pt x="8545" y="312954"/>
                  </a:moveTo>
                  <a:lnTo>
                    <a:pt x="6890" y="316230"/>
                  </a:lnTo>
                  <a:lnTo>
                    <a:pt x="7599" y="318770"/>
                  </a:lnTo>
                  <a:lnTo>
                    <a:pt x="8425" y="313690"/>
                  </a:lnTo>
                  <a:lnTo>
                    <a:pt x="8545" y="312954"/>
                  </a:lnTo>
                  <a:close/>
                </a:path>
                <a:path w="1915160" h="793750">
                  <a:moveTo>
                    <a:pt x="19286" y="309880"/>
                  </a:moveTo>
                  <a:lnTo>
                    <a:pt x="20407" y="317500"/>
                  </a:lnTo>
                  <a:lnTo>
                    <a:pt x="20450" y="317786"/>
                  </a:lnTo>
                  <a:lnTo>
                    <a:pt x="20975" y="317500"/>
                  </a:lnTo>
                  <a:lnTo>
                    <a:pt x="23701" y="317500"/>
                  </a:lnTo>
                  <a:lnTo>
                    <a:pt x="23611" y="316230"/>
                  </a:lnTo>
                  <a:lnTo>
                    <a:pt x="23520" y="314960"/>
                  </a:lnTo>
                  <a:lnTo>
                    <a:pt x="23430" y="313690"/>
                  </a:lnTo>
                  <a:lnTo>
                    <a:pt x="23339" y="312420"/>
                  </a:lnTo>
                  <a:lnTo>
                    <a:pt x="21752" y="312420"/>
                  </a:lnTo>
                  <a:lnTo>
                    <a:pt x="19286" y="309880"/>
                  </a:lnTo>
                  <a:close/>
                </a:path>
                <a:path w="1915160" h="793750">
                  <a:moveTo>
                    <a:pt x="1908574" y="311150"/>
                  </a:moveTo>
                  <a:lnTo>
                    <a:pt x="1899947" y="311150"/>
                  </a:lnTo>
                  <a:lnTo>
                    <a:pt x="1900518" y="313690"/>
                  </a:lnTo>
                  <a:lnTo>
                    <a:pt x="1901241" y="317500"/>
                  </a:lnTo>
                  <a:lnTo>
                    <a:pt x="1902123" y="316230"/>
                  </a:lnTo>
                  <a:lnTo>
                    <a:pt x="1907794" y="316230"/>
                  </a:lnTo>
                  <a:lnTo>
                    <a:pt x="1907763" y="314960"/>
                  </a:lnTo>
                  <a:lnTo>
                    <a:pt x="1908518" y="311410"/>
                  </a:lnTo>
                  <a:lnTo>
                    <a:pt x="1908574" y="311150"/>
                  </a:lnTo>
                  <a:close/>
                </a:path>
                <a:path w="1915160" h="793750">
                  <a:moveTo>
                    <a:pt x="1882199" y="298450"/>
                  </a:moveTo>
                  <a:lnTo>
                    <a:pt x="1880786" y="298450"/>
                  </a:lnTo>
                  <a:lnTo>
                    <a:pt x="1881236" y="299720"/>
                  </a:lnTo>
                  <a:lnTo>
                    <a:pt x="1881348" y="300990"/>
                  </a:lnTo>
                  <a:lnTo>
                    <a:pt x="1881459" y="302260"/>
                  </a:lnTo>
                  <a:lnTo>
                    <a:pt x="1881571" y="303530"/>
                  </a:lnTo>
                  <a:lnTo>
                    <a:pt x="1881682" y="304800"/>
                  </a:lnTo>
                  <a:lnTo>
                    <a:pt x="1881721" y="316230"/>
                  </a:lnTo>
                  <a:lnTo>
                    <a:pt x="1882397" y="313690"/>
                  </a:lnTo>
                  <a:lnTo>
                    <a:pt x="1882505" y="308610"/>
                  </a:lnTo>
                  <a:lnTo>
                    <a:pt x="1882532" y="307340"/>
                  </a:lnTo>
                  <a:lnTo>
                    <a:pt x="1883275" y="306070"/>
                  </a:lnTo>
                  <a:lnTo>
                    <a:pt x="1882199" y="298450"/>
                  </a:lnTo>
                  <a:close/>
                </a:path>
                <a:path w="1915160" h="793750">
                  <a:moveTo>
                    <a:pt x="8796" y="311410"/>
                  </a:moveTo>
                  <a:lnTo>
                    <a:pt x="8632" y="312420"/>
                  </a:lnTo>
                  <a:lnTo>
                    <a:pt x="8545" y="312954"/>
                  </a:lnTo>
                  <a:lnTo>
                    <a:pt x="8815" y="312420"/>
                  </a:lnTo>
                  <a:lnTo>
                    <a:pt x="8796" y="311410"/>
                  </a:lnTo>
                  <a:close/>
                </a:path>
                <a:path w="1915160" h="793750">
                  <a:moveTo>
                    <a:pt x="8857" y="300990"/>
                  </a:moveTo>
                  <a:lnTo>
                    <a:pt x="7228" y="300990"/>
                  </a:lnTo>
                  <a:lnTo>
                    <a:pt x="8646" y="303530"/>
                  </a:lnTo>
                  <a:lnTo>
                    <a:pt x="8670" y="304800"/>
                  </a:lnTo>
                  <a:lnTo>
                    <a:pt x="8791" y="311150"/>
                  </a:lnTo>
                  <a:lnTo>
                    <a:pt x="9045" y="309880"/>
                  </a:lnTo>
                  <a:lnTo>
                    <a:pt x="9251" y="308610"/>
                  </a:lnTo>
                  <a:lnTo>
                    <a:pt x="9185" y="307340"/>
                  </a:lnTo>
                  <a:lnTo>
                    <a:pt x="9120" y="306070"/>
                  </a:lnTo>
                  <a:lnTo>
                    <a:pt x="9054" y="304800"/>
                  </a:lnTo>
                  <a:lnTo>
                    <a:pt x="8988" y="303530"/>
                  </a:lnTo>
                  <a:lnTo>
                    <a:pt x="8923" y="302260"/>
                  </a:lnTo>
                  <a:lnTo>
                    <a:pt x="8857" y="300990"/>
                  </a:lnTo>
                  <a:close/>
                </a:path>
                <a:path w="1915160" h="793750">
                  <a:moveTo>
                    <a:pt x="13764" y="246380"/>
                  </a:moveTo>
                  <a:lnTo>
                    <a:pt x="13882" y="248920"/>
                  </a:lnTo>
                  <a:lnTo>
                    <a:pt x="13965" y="251460"/>
                  </a:lnTo>
                  <a:lnTo>
                    <a:pt x="14090" y="255270"/>
                  </a:lnTo>
                  <a:lnTo>
                    <a:pt x="14789" y="256540"/>
                  </a:lnTo>
                  <a:lnTo>
                    <a:pt x="15558" y="257810"/>
                  </a:lnTo>
                  <a:lnTo>
                    <a:pt x="15663" y="259080"/>
                  </a:lnTo>
                  <a:lnTo>
                    <a:pt x="15767" y="260350"/>
                  </a:lnTo>
                  <a:lnTo>
                    <a:pt x="15872" y="261620"/>
                  </a:lnTo>
                  <a:lnTo>
                    <a:pt x="15976" y="262890"/>
                  </a:lnTo>
                  <a:lnTo>
                    <a:pt x="14703" y="265430"/>
                  </a:lnTo>
                  <a:lnTo>
                    <a:pt x="14703" y="300990"/>
                  </a:lnTo>
                  <a:lnTo>
                    <a:pt x="15976" y="311150"/>
                  </a:lnTo>
                  <a:lnTo>
                    <a:pt x="15909" y="302260"/>
                  </a:lnTo>
                  <a:lnTo>
                    <a:pt x="16483" y="299720"/>
                  </a:lnTo>
                  <a:lnTo>
                    <a:pt x="17571" y="299720"/>
                  </a:lnTo>
                  <a:lnTo>
                    <a:pt x="17659" y="285750"/>
                  </a:lnTo>
                  <a:lnTo>
                    <a:pt x="17757" y="283210"/>
                  </a:lnTo>
                  <a:lnTo>
                    <a:pt x="17855" y="280670"/>
                  </a:lnTo>
                  <a:lnTo>
                    <a:pt x="17953" y="278130"/>
                  </a:lnTo>
                  <a:lnTo>
                    <a:pt x="18051" y="275590"/>
                  </a:lnTo>
                  <a:lnTo>
                    <a:pt x="18162" y="273050"/>
                  </a:lnTo>
                  <a:lnTo>
                    <a:pt x="18287" y="270510"/>
                  </a:lnTo>
                  <a:lnTo>
                    <a:pt x="18412" y="267970"/>
                  </a:lnTo>
                  <a:lnTo>
                    <a:pt x="18536" y="265430"/>
                  </a:lnTo>
                  <a:lnTo>
                    <a:pt x="18661" y="262890"/>
                  </a:lnTo>
                  <a:lnTo>
                    <a:pt x="18762" y="260350"/>
                  </a:lnTo>
                  <a:lnTo>
                    <a:pt x="18864" y="257810"/>
                  </a:lnTo>
                  <a:lnTo>
                    <a:pt x="18914" y="256540"/>
                  </a:lnTo>
                  <a:lnTo>
                    <a:pt x="16124" y="256540"/>
                  </a:lnTo>
                  <a:lnTo>
                    <a:pt x="14684" y="251460"/>
                  </a:lnTo>
                  <a:lnTo>
                    <a:pt x="13764" y="246380"/>
                  </a:lnTo>
                  <a:close/>
                </a:path>
                <a:path w="1915160" h="793750">
                  <a:moveTo>
                    <a:pt x="19403" y="299720"/>
                  </a:moveTo>
                  <a:lnTo>
                    <a:pt x="19277" y="302260"/>
                  </a:lnTo>
                  <a:lnTo>
                    <a:pt x="19151" y="304800"/>
                  </a:lnTo>
                  <a:lnTo>
                    <a:pt x="19932" y="307340"/>
                  </a:lnTo>
                  <a:lnTo>
                    <a:pt x="20692" y="306070"/>
                  </a:lnTo>
                  <a:lnTo>
                    <a:pt x="25698" y="306070"/>
                  </a:lnTo>
                  <a:lnTo>
                    <a:pt x="25701" y="303530"/>
                  </a:lnTo>
                  <a:lnTo>
                    <a:pt x="20186" y="303530"/>
                  </a:lnTo>
                  <a:lnTo>
                    <a:pt x="19750" y="302260"/>
                  </a:lnTo>
                  <a:lnTo>
                    <a:pt x="19403" y="299720"/>
                  </a:lnTo>
                  <a:close/>
                </a:path>
                <a:path w="1915160" h="793750">
                  <a:moveTo>
                    <a:pt x="19180" y="280670"/>
                  </a:moveTo>
                  <a:lnTo>
                    <a:pt x="18753" y="284480"/>
                  </a:lnTo>
                  <a:lnTo>
                    <a:pt x="18658" y="286007"/>
                  </a:lnTo>
                  <a:lnTo>
                    <a:pt x="19043" y="288071"/>
                  </a:lnTo>
                  <a:lnTo>
                    <a:pt x="19123" y="288500"/>
                  </a:lnTo>
                  <a:lnTo>
                    <a:pt x="19216" y="289000"/>
                  </a:lnTo>
                  <a:lnTo>
                    <a:pt x="19320" y="289560"/>
                  </a:lnTo>
                  <a:lnTo>
                    <a:pt x="20570" y="289560"/>
                  </a:lnTo>
                  <a:lnTo>
                    <a:pt x="20589" y="290830"/>
                  </a:lnTo>
                  <a:lnTo>
                    <a:pt x="20705" y="298450"/>
                  </a:lnTo>
                  <a:lnTo>
                    <a:pt x="20186" y="303530"/>
                  </a:lnTo>
                  <a:lnTo>
                    <a:pt x="25701" y="303530"/>
                  </a:lnTo>
                  <a:lnTo>
                    <a:pt x="25207" y="287020"/>
                  </a:lnTo>
                  <a:lnTo>
                    <a:pt x="25090" y="285750"/>
                  </a:lnTo>
                  <a:lnTo>
                    <a:pt x="24972" y="284480"/>
                  </a:lnTo>
                  <a:lnTo>
                    <a:pt x="24855" y="283210"/>
                  </a:lnTo>
                  <a:lnTo>
                    <a:pt x="24738" y="281940"/>
                  </a:lnTo>
                  <a:lnTo>
                    <a:pt x="19721" y="281940"/>
                  </a:lnTo>
                  <a:lnTo>
                    <a:pt x="19180" y="280670"/>
                  </a:lnTo>
                  <a:close/>
                </a:path>
                <a:path w="1915160" h="793750">
                  <a:moveTo>
                    <a:pt x="17571" y="299720"/>
                  </a:moveTo>
                  <a:lnTo>
                    <a:pt x="16483" y="299720"/>
                  </a:lnTo>
                  <a:lnTo>
                    <a:pt x="17563" y="300990"/>
                  </a:lnTo>
                  <a:lnTo>
                    <a:pt x="17571" y="299720"/>
                  </a:lnTo>
                  <a:close/>
                </a:path>
                <a:path w="1915160" h="793750">
                  <a:moveTo>
                    <a:pt x="2823" y="286007"/>
                  </a:moveTo>
                  <a:lnTo>
                    <a:pt x="0" y="288290"/>
                  </a:lnTo>
                  <a:lnTo>
                    <a:pt x="1824" y="295910"/>
                  </a:lnTo>
                  <a:lnTo>
                    <a:pt x="1925" y="290830"/>
                  </a:lnTo>
                  <a:lnTo>
                    <a:pt x="2823" y="286007"/>
                  </a:lnTo>
                  <a:close/>
                </a:path>
                <a:path w="1915160" h="793750">
                  <a:moveTo>
                    <a:pt x="1910432" y="274320"/>
                  </a:moveTo>
                  <a:lnTo>
                    <a:pt x="1910533" y="284480"/>
                  </a:lnTo>
                  <a:lnTo>
                    <a:pt x="1911452" y="287020"/>
                  </a:lnTo>
                  <a:lnTo>
                    <a:pt x="1912408" y="292100"/>
                  </a:lnTo>
                  <a:lnTo>
                    <a:pt x="1913212" y="295910"/>
                  </a:lnTo>
                  <a:lnTo>
                    <a:pt x="1913674" y="293370"/>
                  </a:lnTo>
                  <a:lnTo>
                    <a:pt x="1912560" y="290830"/>
                  </a:lnTo>
                  <a:lnTo>
                    <a:pt x="1912675" y="284480"/>
                  </a:lnTo>
                  <a:lnTo>
                    <a:pt x="1912790" y="283210"/>
                  </a:lnTo>
                  <a:lnTo>
                    <a:pt x="1912904" y="281940"/>
                  </a:lnTo>
                  <a:lnTo>
                    <a:pt x="1912357" y="281940"/>
                  </a:lnTo>
                  <a:lnTo>
                    <a:pt x="1910432" y="274320"/>
                  </a:lnTo>
                  <a:close/>
                </a:path>
                <a:path w="1915160" h="793750">
                  <a:moveTo>
                    <a:pt x="6776" y="251460"/>
                  </a:moveTo>
                  <a:lnTo>
                    <a:pt x="5384" y="254000"/>
                  </a:lnTo>
                  <a:lnTo>
                    <a:pt x="4643" y="259080"/>
                  </a:lnTo>
                  <a:lnTo>
                    <a:pt x="4680" y="262890"/>
                  </a:lnTo>
                  <a:lnTo>
                    <a:pt x="4791" y="264160"/>
                  </a:lnTo>
                  <a:lnTo>
                    <a:pt x="4902" y="265430"/>
                  </a:lnTo>
                  <a:lnTo>
                    <a:pt x="5013" y="266700"/>
                  </a:lnTo>
                  <a:lnTo>
                    <a:pt x="5124" y="267970"/>
                  </a:lnTo>
                  <a:lnTo>
                    <a:pt x="5235" y="269240"/>
                  </a:lnTo>
                  <a:lnTo>
                    <a:pt x="3174" y="274320"/>
                  </a:lnTo>
                  <a:lnTo>
                    <a:pt x="4965" y="275590"/>
                  </a:lnTo>
                  <a:lnTo>
                    <a:pt x="4965" y="285750"/>
                  </a:lnTo>
                  <a:lnTo>
                    <a:pt x="7604" y="285750"/>
                  </a:lnTo>
                  <a:lnTo>
                    <a:pt x="6944" y="279400"/>
                  </a:lnTo>
                  <a:lnTo>
                    <a:pt x="6351" y="270510"/>
                  </a:lnTo>
                  <a:lnTo>
                    <a:pt x="6266" y="269240"/>
                  </a:lnTo>
                  <a:lnTo>
                    <a:pt x="6181" y="267970"/>
                  </a:lnTo>
                  <a:lnTo>
                    <a:pt x="6097" y="266700"/>
                  </a:lnTo>
                  <a:lnTo>
                    <a:pt x="6012" y="265430"/>
                  </a:lnTo>
                  <a:lnTo>
                    <a:pt x="6567" y="261620"/>
                  </a:lnTo>
                  <a:lnTo>
                    <a:pt x="7996" y="261620"/>
                  </a:lnTo>
                  <a:lnTo>
                    <a:pt x="7921" y="254000"/>
                  </a:lnTo>
                  <a:lnTo>
                    <a:pt x="6776" y="251460"/>
                  </a:lnTo>
                  <a:close/>
                </a:path>
                <a:path w="1915160" h="793750">
                  <a:moveTo>
                    <a:pt x="1882330" y="276860"/>
                  </a:moveTo>
                  <a:lnTo>
                    <a:pt x="1882228" y="283210"/>
                  </a:lnTo>
                  <a:lnTo>
                    <a:pt x="1881012" y="284480"/>
                  </a:lnTo>
                  <a:lnTo>
                    <a:pt x="1883221" y="284480"/>
                  </a:lnTo>
                  <a:lnTo>
                    <a:pt x="1883389" y="283210"/>
                  </a:lnTo>
                  <a:lnTo>
                    <a:pt x="1908405" y="283210"/>
                  </a:lnTo>
                  <a:lnTo>
                    <a:pt x="1908304" y="281940"/>
                  </a:lnTo>
                  <a:lnTo>
                    <a:pt x="1908203" y="280670"/>
                  </a:lnTo>
                  <a:lnTo>
                    <a:pt x="1908102" y="279400"/>
                  </a:lnTo>
                  <a:lnTo>
                    <a:pt x="1907989" y="278130"/>
                  </a:lnTo>
                  <a:lnTo>
                    <a:pt x="1883815" y="278130"/>
                  </a:lnTo>
                  <a:lnTo>
                    <a:pt x="1882330" y="276860"/>
                  </a:lnTo>
                  <a:close/>
                </a:path>
                <a:path w="1915160" h="793750">
                  <a:moveTo>
                    <a:pt x="19658" y="241300"/>
                  </a:moveTo>
                  <a:lnTo>
                    <a:pt x="20540" y="274320"/>
                  </a:lnTo>
                  <a:lnTo>
                    <a:pt x="20420" y="279400"/>
                  </a:lnTo>
                  <a:lnTo>
                    <a:pt x="20325" y="280670"/>
                  </a:lnTo>
                  <a:lnTo>
                    <a:pt x="20230" y="281940"/>
                  </a:lnTo>
                  <a:lnTo>
                    <a:pt x="24738" y="281940"/>
                  </a:lnTo>
                  <a:lnTo>
                    <a:pt x="24767" y="270510"/>
                  </a:lnTo>
                  <a:lnTo>
                    <a:pt x="24894" y="267970"/>
                  </a:lnTo>
                  <a:lnTo>
                    <a:pt x="24931" y="255270"/>
                  </a:lnTo>
                  <a:lnTo>
                    <a:pt x="23846" y="255270"/>
                  </a:lnTo>
                  <a:lnTo>
                    <a:pt x="23876" y="254000"/>
                  </a:lnTo>
                  <a:lnTo>
                    <a:pt x="21008" y="254000"/>
                  </a:lnTo>
                  <a:lnTo>
                    <a:pt x="20893" y="251460"/>
                  </a:lnTo>
                  <a:lnTo>
                    <a:pt x="20777" y="248920"/>
                  </a:lnTo>
                  <a:lnTo>
                    <a:pt x="20661" y="246380"/>
                  </a:lnTo>
                  <a:lnTo>
                    <a:pt x="20603" y="245110"/>
                  </a:lnTo>
                  <a:lnTo>
                    <a:pt x="19658" y="241300"/>
                  </a:lnTo>
                  <a:close/>
                </a:path>
                <a:path w="1915160" h="793750">
                  <a:moveTo>
                    <a:pt x="1913134" y="279400"/>
                  </a:moveTo>
                  <a:lnTo>
                    <a:pt x="1912357" y="281940"/>
                  </a:lnTo>
                  <a:lnTo>
                    <a:pt x="1912904" y="281940"/>
                  </a:lnTo>
                  <a:lnTo>
                    <a:pt x="1913019" y="280670"/>
                  </a:lnTo>
                  <a:lnTo>
                    <a:pt x="1913134" y="279400"/>
                  </a:lnTo>
                  <a:close/>
                </a:path>
                <a:path w="1915160" h="793750">
                  <a:moveTo>
                    <a:pt x="4323" y="278130"/>
                  </a:moveTo>
                  <a:lnTo>
                    <a:pt x="3309" y="280670"/>
                  </a:lnTo>
                  <a:lnTo>
                    <a:pt x="4368" y="280670"/>
                  </a:lnTo>
                  <a:lnTo>
                    <a:pt x="4323" y="278130"/>
                  </a:lnTo>
                  <a:close/>
                </a:path>
                <a:path w="1915160" h="793750">
                  <a:moveTo>
                    <a:pt x="1867537" y="210341"/>
                  </a:moveTo>
                  <a:lnTo>
                    <a:pt x="1867523" y="212090"/>
                  </a:lnTo>
                  <a:lnTo>
                    <a:pt x="1867404" y="222250"/>
                  </a:lnTo>
                  <a:lnTo>
                    <a:pt x="1867309" y="224790"/>
                  </a:lnTo>
                  <a:lnTo>
                    <a:pt x="1867215" y="227330"/>
                  </a:lnTo>
                  <a:lnTo>
                    <a:pt x="1867120" y="229870"/>
                  </a:lnTo>
                  <a:lnTo>
                    <a:pt x="1865948" y="233680"/>
                  </a:lnTo>
                  <a:lnTo>
                    <a:pt x="1866893" y="240030"/>
                  </a:lnTo>
                  <a:lnTo>
                    <a:pt x="1868008" y="245110"/>
                  </a:lnTo>
                  <a:lnTo>
                    <a:pt x="1869089" y="250190"/>
                  </a:lnTo>
                  <a:lnTo>
                    <a:pt x="1868367" y="255270"/>
                  </a:lnTo>
                  <a:lnTo>
                    <a:pt x="1868282" y="257810"/>
                  </a:lnTo>
                  <a:lnTo>
                    <a:pt x="1868215" y="273050"/>
                  </a:lnTo>
                  <a:lnTo>
                    <a:pt x="1869089" y="278130"/>
                  </a:lnTo>
                  <a:lnTo>
                    <a:pt x="1869125" y="266700"/>
                  </a:lnTo>
                  <a:lnTo>
                    <a:pt x="1869220" y="265430"/>
                  </a:lnTo>
                  <a:lnTo>
                    <a:pt x="1869314" y="264160"/>
                  </a:lnTo>
                  <a:lnTo>
                    <a:pt x="1869408" y="262890"/>
                  </a:lnTo>
                  <a:lnTo>
                    <a:pt x="1869503" y="261620"/>
                  </a:lnTo>
                  <a:lnTo>
                    <a:pt x="1869597" y="260350"/>
                  </a:lnTo>
                  <a:lnTo>
                    <a:pt x="1869691" y="259080"/>
                  </a:lnTo>
                  <a:lnTo>
                    <a:pt x="1869786" y="257810"/>
                  </a:lnTo>
                  <a:lnTo>
                    <a:pt x="1870756" y="254000"/>
                  </a:lnTo>
                  <a:lnTo>
                    <a:pt x="1908979" y="254000"/>
                  </a:lnTo>
                  <a:lnTo>
                    <a:pt x="1909072" y="252730"/>
                  </a:lnTo>
                  <a:lnTo>
                    <a:pt x="1909165" y="251460"/>
                  </a:lnTo>
                  <a:lnTo>
                    <a:pt x="1909258" y="250190"/>
                  </a:lnTo>
                  <a:lnTo>
                    <a:pt x="1909351" y="248920"/>
                  </a:lnTo>
                  <a:lnTo>
                    <a:pt x="1908507" y="248920"/>
                  </a:lnTo>
                  <a:lnTo>
                    <a:pt x="1907544" y="241300"/>
                  </a:lnTo>
                  <a:lnTo>
                    <a:pt x="1870643" y="241300"/>
                  </a:lnTo>
                  <a:lnTo>
                    <a:pt x="1869696" y="236220"/>
                  </a:lnTo>
                  <a:lnTo>
                    <a:pt x="1868886" y="229870"/>
                  </a:lnTo>
                  <a:lnTo>
                    <a:pt x="1868042" y="224790"/>
                  </a:lnTo>
                  <a:lnTo>
                    <a:pt x="1868128" y="223520"/>
                  </a:lnTo>
                  <a:lnTo>
                    <a:pt x="1868215" y="222250"/>
                  </a:lnTo>
                  <a:lnTo>
                    <a:pt x="1868332" y="220523"/>
                  </a:lnTo>
                  <a:lnTo>
                    <a:pt x="1868387" y="219710"/>
                  </a:lnTo>
                  <a:lnTo>
                    <a:pt x="1868474" y="218440"/>
                  </a:lnTo>
                  <a:lnTo>
                    <a:pt x="1868560" y="217170"/>
                  </a:lnTo>
                  <a:lnTo>
                    <a:pt x="1868646" y="215900"/>
                  </a:lnTo>
                  <a:lnTo>
                    <a:pt x="1868733" y="214630"/>
                  </a:lnTo>
                  <a:lnTo>
                    <a:pt x="1868317" y="213360"/>
                  </a:lnTo>
                  <a:lnTo>
                    <a:pt x="1867660" y="210820"/>
                  </a:lnTo>
                  <a:lnTo>
                    <a:pt x="1867537" y="210341"/>
                  </a:lnTo>
                  <a:close/>
                </a:path>
                <a:path w="1915160" h="793750">
                  <a:moveTo>
                    <a:pt x="1908666" y="260350"/>
                  </a:moveTo>
                  <a:lnTo>
                    <a:pt x="1883768" y="260350"/>
                  </a:lnTo>
                  <a:lnTo>
                    <a:pt x="1883815" y="278130"/>
                  </a:lnTo>
                  <a:lnTo>
                    <a:pt x="1907989" y="278130"/>
                  </a:lnTo>
                  <a:lnTo>
                    <a:pt x="1907876" y="276860"/>
                  </a:lnTo>
                  <a:lnTo>
                    <a:pt x="1907763" y="275590"/>
                  </a:lnTo>
                  <a:lnTo>
                    <a:pt x="1908675" y="275590"/>
                  </a:lnTo>
                  <a:lnTo>
                    <a:pt x="1909115" y="270510"/>
                  </a:lnTo>
                  <a:lnTo>
                    <a:pt x="1909209" y="267970"/>
                  </a:lnTo>
                  <a:lnTo>
                    <a:pt x="1909304" y="265430"/>
                  </a:lnTo>
                  <a:lnTo>
                    <a:pt x="1909351" y="264160"/>
                  </a:lnTo>
                  <a:lnTo>
                    <a:pt x="1908540" y="262890"/>
                  </a:lnTo>
                  <a:lnTo>
                    <a:pt x="1908666" y="260350"/>
                  </a:lnTo>
                  <a:close/>
                </a:path>
                <a:path w="1915160" h="793750">
                  <a:moveTo>
                    <a:pt x="1908728" y="259080"/>
                  </a:moveTo>
                  <a:lnTo>
                    <a:pt x="1881721" y="259080"/>
                  </a:lnTo>
                  <a:lnTo>
                    <a:pt x="1882532" y="261620"/>
                  </a:lnTo>
                  <a:lnTo>
                    <a:pt x="1882495" y="262890"/>
                  </a:lnTo>
                  <a:lnTo>
                    <a:pt x="1882383" y="266700"/>
                  </a:lnTo>
                  <a:lnTo>
                    <a:pt x="1882272" y="270510"/>
                  </a:lnTo>
                  <a:lnTo>
                    <a:pt x="1882161" y="274320"/>
                  </a:lnTo>
                  <a:lnTo>
                    <a:pt x="1883815" y="267970"/>
                  </a:lnTo>
                  <a:lnTo>
                    <a:pt x="1883884" y="264160"/>
                  </a:lnTo>
                  <a:lnTo>
                    <a:pt x="1883275" y="264160"/>
                  </a:lnTo>
                  <a:lnTo>
                    <a:pt x="1883768" y="260350"/>
                  </a:lnTo>
                  <a:lnTo>
                    <a:pt x="1908666" y="260350"/>
                  </a:lnTo>
                  <a:lnTo>
                    <a:pt x="1908728" y="259080"/>
                  </a:lnTo>
                  <a:close/>
                </a:path>
                <a:path w="1915160" h="793750">
                  <a:moveTo>
                    <a:pt x="1881699" y="264160"/>
                  </a:moveTo>
                  <a:lnTo>
                    <a:pt x="1880776" y="264160"/>
                  </a:lnTo>
                  <a:lnTo>
                    <a:pt x="1881688" y="266700"/>
                  </a:lnTo>
                  <a:lnTo>
                    <a:pt x="1881699" y="264160"/>
                  </a:lnTo>
                  <a:close/>
                </a:path>
                <a:path w="1915160" h="793750">
                  <a:moveTo>
                    <a:pt x="7996" y="261620"/>
                  </a:moveTo>
                  <a:lnTo>
                    <a:pt x="6567" y="261620"/>
                  </a:lnTo>
                  <a:lnTo>
                    <a:pt x="7135" y="262890"/>
                  </a:lnTo>
                  <a:lnTo>
                    <a:pt x="7665" y="265430"/>
                  </a:lnTo>
                  <a:lnTo>
                    <a:pt x="7775" y="264160"/>
                  </a:lnTo>
                  <a:lnTo>
                    <a:pt x="7885" y="262890"/>
                  </a:lnTo>
                  <a:lnTo>
                    <a:pt x="7996" y="261620"/>
                  </a:lnTo>
                  <a:close/>
                </a:path>
                <a:path w="1915160" h="793750">
                  <a:moveTo>
                    <a:pt x="17438" y="224790"/>
                  </a:moveTo>
                  <a:lnTo>
                    <a:pt x="14929" y="224790"/>
                  </a:lnTo>
                  <a:lnTo>
                    <a:pt x="16742" y="245110"/>
                  </a:lnTo>
                  <a:lnTo>
                    <a:pt x="16857" y="246380"/>
                  </a:lnTo>
                  <a:lnTo>
                    <a:pt x="16971" y="247650"/>
                  </a:lnTo>
                  <a:lnTo>
                    <a:pt x="17056" y="248920"/>
                  </a:lnTo>
                  <a:lnTo>
                    <a:pt x="17140" y="250190"/>
                  </a:lnTo>
                  <a:lnTo>
                    <a:pt x="17225" y="251460"/>
                  </a:lnTo>
                  <a:lnTo>
                    <a:pt x="17310" y="252730"/>
                  </a:lnTo>
                  <a:lnTo>
                    <a:pt x="17394" y="254000"/>
                  </a:lnTo>
                  <a:lnTo>
                    <a:pt x="17479" y="255270"/>
                  </a:lnTo>
                  <a:lnTo>
                    <a:pt x="17563" y="256540"/>
                  </a:lnTo>
                  <a:lnTo>
                    <a:pt x="18914" y="256540"/>
                  </a:lnTo>
                  <a:lnTo>
                    <a:pt x="18870" y="248920"/>
                  </a:lnTo>
                  <a:lnTo>
                    <a:pt x="18250" y="242570"/>
                  </a:lnTo>
                  <a:lnTo>
                    <a:pt x="18127" y="241300"/>
                  </a:lnTo>
                  <a:lnTo>
                    <a:pt x="18003" y="240030"/>
                  </a:lnTo>
                  <a:lnTo>
                    <a:pt x="17879" y="238760"/>
                  </a:lnTo>
                  <a:lnTo>
                    <a:pt x="17759" y="234950"/>
                  </a:lnTo>
                  <a:lnTo>
                    <a:pt x="17639" y="231140"/>
                  </a:lnTo>
                  <a:lnTo>
                    <a:pt x="17519" y="227330"/>
                  </a:lnTo>
                  <a:lnTo>
                    <a:pt x="17438" y="224790"/>
                  </a:lnTo>
                  <a:close/>
                </a:path>
                <a:path w="1915160" h="793750">
                  <a:moveTo>
                    <a:pt x="1913674" y="207010"/>
                  </a:moveTo>
                  <a:lnTo>
                    <a:pt x="1911580" y="208280"/>
                  </a:lnTo>
                  <a:lnTo>
                    <a:pt x="1911523" y="228600"/>
                  </a:lnTo>
                  <a:lnTo>
                    <a:pt x="1911434" y="231140"/>
                  </a:lnTo>
                  <a:lnTo>
                    <a:pt x="1911344" y="233680"/>
                  </a:lnTo>
                  <a:lnTo>
                    <a:pt x="1910349" y="245110"/>
                  </a:lnTo>
                  <a:lnTo>
                    <a:pt x="1910231" y="246380"/>
                  </a:lnTo>
                  <a:lnTo>
                    <a:pt x="1910112" y="247650"/>
                  </a:lnTo>
                  <a:lnTo>
                    <a:pt x="1909993" y="248920"/>
                  </a:lnTo>
                  <a:lnTo>
                    <a:pt x="1910703" y="250190"/>
                  </a:lnTo>
                  <a:lnTo>
                    <a:pt x="1910763" y="251460"/>
                  </a:lnTo>
                  <a:lnTo>
                    <a:pt x="1910885" y="254000"/>
                  </a:lnTo>
                  <a:lnTo>
                    <a:pt x="1911006" y="256540"/>
                  </a:lnTo>
                  <a:lnTo>
                    <a:pt x="1912087" y="254000"/>
                  </a:lnTo>
                  <a:lnTo>
                    <a:pt x="1912198" y="231140"/>
                  </a:lnTo>
                  <a:lnTo>
                    <a:pt x="1912307" y="228600"/>
                  </a:lnTo>
                  <a:lnTo>
                    <a:pt x="1912380" y="227330"/>
                  </a:lnTo>
                  <a:lnTo>
                    <a:pt x="1912453" y="226060"/>
                  </a:lnTo>
                  <a:lnTo>
                    <a:pt x="1912526" y="224790"/>
                  </a:lnTo>
                  <a:lnTo>
                    <a:pt x="1912598" y="223520"/>
                  </a:lnTo>
                  <a:lnTo>
                    <a:pt x="1912671" y="222250"/>
                  </a:lnTo>
                  <a:lnTo>
                    <a:pt x="1912785" y="220265"/>
                  </a:lnTo>
                  <a:lnTo>
                    <a:pt x="1912889" y="218440"/>
                  </a:lnTo>
                  <a:lnTo>
                    <a:pt x="1912977" y="217170"/>
                  </a:lnTo>
                  <a:lnTo>
                    <a:pt x="1913064" y="215900"/>
                  </a:lnTo>
                  <a:lnTo>
                    <a:pt x="1913151" y="214630"/>
                  </a:lnTo>
                  <a:lnTo>
                    <a:pt x="1913238" y="213360"/>
                  </a:lnTo>
                  <a:lnTo>
                    <a:pt x="1913325" y="212090"/>
                  </a:lnTo>
                  <a:lnTo>
                    <a:pt x="1913445" y="210341"/>
                  </a:lnTo>
                  <a:lnTo>
                    <a:pt x="1913500" y="209550"/>
                  </a:lnTo>
                  <a:lnTo>
                    <a:pt x="1913587" y="208280"/>
                  </a:lnTo>
                  <a:lnTo>
                    <a:pt x="1913674" y="207010"/>
                  </a:lnTo>
                  <a:close/>
                </a:path>
                <a:path w="1915160" h="793750">
                  <a:moveTo>
                    <a:pt x="24757" y="252730"/>
                  </a:moveTo>
                  <a:lnTo>
                    <a:pt x="23846" y="255270"/>
                  </a:lnTo>
                  <a:lnTo>
                    <a:pt x="24931" y="255270"/>
                  </a:lnTo>
                  <a:lnTo>
                    <a:pt x="24844" y="254000"/>
                  </a:lnTo>
                  <a:lnTo>
                    <a:pt x="24757" y="252730"/>
                  </a:lnTo>
                  <a:close/>
                </a:path>
                <a:path w="1915160" h="793750">
                  <a:moveTo>
                    <a:pt x="21245" y="226060"/>
                  </a:moveTo>
                  <a:lnTo>
                    <a:pt x="21146" y="237490"/>
                  </a:lnTo>
                  <a:lnTo>
                    <a:pt x="21845" y="240030"/>
                  </a:lnTo>
                  <a:lnTo>
                    <a:pt x="22632" y="242570"/>
                  </a:lnTo>
                  <a:lnTo>
                    <a:pt x="22688" y="245110"/>
                  </a:lnTo>
                  <a:lnTo>
                    <a:pt x="22799" y="250190"/>
                  </a:lnTo>
                  <a:lnTo>
                    <a:pt x="21008" y="254000"/>
                  </a:lnTo>
                  <a:lnTo>
                    <a:pt x="23876" y="254000"/>
                  </a:lnTo>
                  <a:lnTo>
                    <a:pt x="23985" y="236220"/>
                  </a:lnTo>
                  <a:lnTo>
                    <a:pt x="21583" y="236220"/>
                  </a:lnTo>
                  <a:lnTo>
                    <a:pt x="21699" y="231140"/>
                  </a:lnTo>
                  <a:lnTo>
                    <a:pt x="21785" y="227330"/>
                  </a:lnTo>
                  <a:lnTo>
                    <a:pt x="21245" y="226060"/>
                  </a:lnTo>
                  <a:close/>
                </a:path>
                <a:path w="1915160" h="793750">
                  <a:moveTo>
                    <a:pt x="4964" y="238760"/>
                  </a:moveTo>
                  <a:lnTo>
                    <a:pt x="2568" y="238760"/>
                  </a:lnTo>
                  <a:lnTo>
                    <a:pt x="3183" y="240030"/>
                  </a:lnTo>
                  <a:lnTo>
                    <a:pt x="3912" y="246380"/>
                  </a:lnTo>
                  <a:lnTo>
                    <a:pt x="4458" y="251460"/>
                  </a:lnTo>
                  <a:lnTo>
                    <a:pt x="5120" y="246380"/>
                  </a:lnTo>
                  <a:lnTo>
                    <a:pt x="6130" y="245110"/>
                  </a:lnTo>
                  <a:lnTo>
                    <a:pt x="7089" y="242570"/>
                  </a:lnTo>
                  <a:lnTo>
                    <a:pt x="7191" y="241300"/>
                  </a:lnTo>
                  <a:lnTo>
                    <a:pt x="4998" y="241300"/>
                  </a:lnTo>
                  <a:lnTo>
                    <a:pt x="4964" y="238760"/>
                  </a:lnTo>
                  <a:close/>
                </a:path>
                <a:path w="1915160" h="793750">
                  <a:moveTo>
                    <a:pt x="1857" y="222250"/>
                  </a:moveTo>
                  <a:lnTo>
                    <a:pt x="1975" y="229870"/>
                  </a:lnTo>
                  <a:lnTo>
                    <a:pt x="2094" y="237490"/>
                  </a:lnTo>
                  <a:lnTo>
                    <a:pt x="608" y="242570"/>
                  </a:lnTo>
                  <a:lnTo>
                    <a:pt x="2364" y="247650"/>
                  </a:lnTo>
                  <a:lnTo>
                    <a:pt x="2480" y="242570"/>
                  </a:lnTo>
                  <a:lnTo>
                    <a:pt x="2568" y="238760"/>
                  </a:lnTo>
                  <a:lnTo>
                    <a:pt x="4964" y="238760"/>
                  </a:lnTo>
                  <a:lnTo>
                    <a:pt x="5011" y="229870"/>
                  </a:lnTo>
                  <a:lnTo>
                    <a:pt x="3415" y="229870"/>
                  </a:lnTo>
                  <a:lnTo>
                    <a:pt x="2653" y="226060"/>
                  </a:lnTo>
                  <a:lnTo>
                    <a:pt x="1857" y="222250"/>
                  </a:lnTo>
                  <a:close/>
                </a:path>
                <a:path w="1915160" h="793750">
                  <a:moveTo>
                    <a:pt x="5505" y="226060"/>
                  </a:moveTo>
                  <a:lnTo>
                    <a:pt x="5607" y="240030"/>
                  </a:lnTo>
                  <a:lnTo>
                    <a:pt x="4998" y="241300"/>
                  </a:lnTo>
                  <a:lnTo>
                    <a:pt x="7191" y="241300"/>
                  </a:lnTo>
                  <a:lnTo>
                    <a:pt x="7293" y="240030"/>
                  </a:lnTo>
                  <a:lnTo>
                    <a:pt x="7395" y="238760"/>
                  </a:lnTo>
                  <a:lnTo>
                    <a:pt x="7497" y="237490"/>
                  </a:lnTo>
                  <a:lnTo>
                    <a:pt x="7599" y="236220"/>
                  </a:lnTo>
                  <a:lnTo>
                    <a:pt x="6822" y="233680"/>
                  </a:lnTo>
                  <a:lnTo>
                    <a:pt x="6282" y="228600"/>
                  </a:lnTo>
                  <a:lnTo>
                    <a:pt x="5505" y="226060"/>
                  </a:lnTo>
                  <a:close/>
                </a:path>
                <a:path w="1915160" h="793750">
                  <a:moveTo>
                    <a:pt x="1866927" y="142240"/>
                  </a:moveTo>
                  <a:lnTo>
                    <a:pt x="1866878" y="143510"/>
                  </a:lnTo>
                  <a:lnTo>
                    <a:pt x="1866781" y="146050"/>
                  </a:lnTo>
                  <a:lnTo>
                    <a:pt x="1866658" y="156210"/>
                  </a:lnTo>
                  <a:lnTo>
                    <a:pt x="1866827" y="158750"/>
                  </a:lnTo>
                  <a:lnTo>
                    <a:pt x="1866912" y="160020"/>
                  </a:lnTo>
                  <a:lnTo>
                    <a:pt x="1866997" y="161290"/>
                  </a:lnTo>
                  <a:lnTo>
                    <a:pt x="1867082" y="162560"/>
                  </a:lnTo>
                  <a:lnTo>
                    <a:pt x="1867167" y="163830"/>
                  </a:lnTo>
                  <a:lnTo>
                    <a:pt x="1867252" y="165100"/>
                  </a:lnTo>
                  <a:lnTo>
                    <a:pt x="1867336" y="166370"/>
                  </a:lnTo>
                  <a:lnTo>
                    <a:pt x="1867421" y="167640"/>
                  </a:lnTo>
                  <a:lnTo>
                    <a:pt x="1867503" y="170180"/>
                  </a:lnTo>
                  <a:lnTo>
                    <a:pt x="1867627" y="173990"/>
                  </a:lnTo>
                  <a:lnTo>
                    <a:pt x="1867750" y="177800"/>
                  </a:lnTo>
                  <a:lnTo>
                    <a:pt x="1867873" y="181610"/>
                  </a:lnTo>
                  <a:lnTo>
                    <a:pt x="1867977" y="182880"/>
                  </a:lnTo>
                  <a:lnTo>
                    <a:pt x="1868080" y="184150"/>
                  </a:lnTo>
                  <a:lnTo>
                    <a:pt x="1868184" y="185420"/>
                  </a:lnTo>
                  <a:lnTo>
                    <a:pt x="1868288" y="186690"/>
                  </a:lnTo>
                  <a:lnTo>
                    <a:pt x="1868391" y="187960"/>
                  </a:lnTo>
                  <a:lnTo>
                    <a:pt x="1868495" y="189230"/>
                  </a:lnTo>
                  <a:lnTo>
                    <a:pt x="1868599" y="190500"/>
                  </a:lnTo>
                  <a:lnTo>
                    <a:pt x="1868702" y="191770"/>
                  </a:lnTo>
                  <a:lnTo>
                    <a:pt x="1868806" y="193040"/>
                  </a:lnTo>
                  <a:lnTo>
                    <a:pt x="1871183" y="195580"/>
                  </a:lnTo>
                  <a:lnTo>
                    <a:pt x="1871100" y="220980"/>
                  </a:lnTo>
                  <a:lnTo>
                    <a:pt x="1870974" y="224790"/>
                  </a:lnTo>
                  <a:lnTo>
                    <a:pt x="1871574" y="229870"/>
                  </a:lnTo>
                  <a:lnTo>
                    <a:pt x="1871622" y="236220"/>
                  </a:lnTo>
                  <a:lnTo>
                    <a:pt x="1871115" y="238760"/>
                  </a:lnTo>
                  <a:lnTo>
                    <a:pt x="1870643" y="241300"/>
                  </a:lnTo>
                  <a:lnTo>
                    <a:pt x="1907544" y="241300"/>
                  </a:lnTo>
                  <a:lnTo>
                    <a:pt x="1906581" y="233680"/>
                  </a:lnTo>
                  <a:lnTo>
                    <a:pt x="1907763" y="229870"/>
                  </a:lnTo>
                  <a:lnTo>
                    <a:pt x="1908663" y="229870"/>
                  </a:lnTo>
                  <a:lnTo>
                    <a:pt x="1908758" y="224790"/>
                  </a:lnTo>
                  <a:lnTo>
                    <a:pt x="1883222" y="224790"/>
                  </a:lnTo>
                  <a:lnTo>
                    <a:pt x="1883116" y="223520"/>
                  </a:lnTo>
                  <a:lnTo>
                    <a:pt x="1883010" y="222250"/>
                  </a:lnTo>
                  <a:lnTo>
                    <a:pt x="1882905" y="220980"/>
                  </a:lnTo>
                  <a:lnTo>
                    <a:pt x="1882799" y="219710"/>
                  </a:lnTo>
                  <a:lnTo>
                    <a:pt x="1882693" y="218440"/>
                  </a:lnTo>
                  <a:lnTo>
                    <a:pt x="1882622" y="217170"/>
                  </a:lnTo>
                  <a:lnTo>
                    <a:pt x="1882497" y="214898"/>
                  </a:lnTo>
                  <a:lnTo>
                    <a:pt x="1882411" y="213360"/>
                  </a:lnTo>
                  <a:lnTo>
                    <a:pt x="1882341" y="212090"/>
                  </a:lnTo>
                  <a:lnTo>
                    <a:pt x="1882230" y="210079"/>
                  </a:lnTo>
                  <a:lnTo>
                    <a:pt x="1881836" y="204719"/>
                  </a:lnTo>
                  <a:lnTo>
                    <a:pt x="1881721" y="194310"/>
                  </a:lnTo>
                  <a:lnTo>
                    <a:pt x="1882275" y="194310"/>
                  </a:lnTo>
                  <a:lnTo>
                    <a:pt x="1882262" y="191770"/>
                  </a:lnTo>
                  <a:lnTo>
                    <a:pt x="1882991" y="191770"/>
                  </a:lnTo>
                  <a:lnTo>
                    <a:pt x="1882880" y="187960"/>
                  </a:lnTo>
                  <a:lnTo>
                    <a:pt x="1882768" y="184150"/>
                  </a:lnTo>
                  <a:lnTo>
                    <a:pt x="1907294" y="184150"/>
                  </a:lnTo>
                  <a:lnTo>
                    <a:pt x="1907189" y="181610"/>
                  </a:lnTo>
                  <a:lnTo>
                    <a:pt x="1907136" y="180340"/>
                  </a:lnTo>
                  <a:lnTo>
                    <a:pt x="1882228" y="180340"/>
                  </a:lnTo>
                  <a:lnTo>
                    <a:pt x="1881654" y="179070"/>
                  </a:lnTo>
                  <a:lnTo>
                    <a:pt x="1881722" y="176530"/>
                  </a:lnTo>
                  <a:lnTo>
                    <a:pt x="1881789" y="173990"/>
                  </a:lnTo>
                  <a:lnTo>
                    <a:pt x="1881857" y="171450"/>
                  </a:lnTo>
                  <a:lnTo>
                    <a:pt x="1881181" y="171450"/>
                  </a:lnTo>
                  <a:lnTo>
                    <a:pt x="1882026" y="156210"/>
                  </a:lnTo>
                  <a:lnTo>
                    <a:pt x="1882093" y="154940"/>
                  </a:lnTo>
                  <a:lnTo>
                    <a:pt x="1868784" y="154940"/>
                  </a:lnTo>
                  <a:lnTo>
                    <a:pt x="1866927" y="142240"/>
                  </a:lnTo>
                  <a:close/>
                </a:path>
                <a:path w="1915160" h="793750">
                  <a:moveTo>
                    <a:pt x="1908663" y="229870"/>
                  </a:moveTo>
                  <a:lnTo>
                    <a:pt x="1908439" y="229870"/>
                  </a:lnTo>
                  <a:lnTo>
                    <a:pt x="1908352" y="233680"/>
                  </a:lnTo>
                  <a:lnTo>
                    <a:pt x="1908237" y="238760"/>
                  </a:lnTo>
                  <a:lnTo>
                    <a:pt x="1908810" y="238760"/>
                  </a:lnTo>
                  <a:lnTo>
                    <a:pt x="1908684" y="231140"/>
                  </a:lnTo>
                  <a:lnTo>
                    <a:pt x="1908663" y="229870"/>
                  </a:lnTo>
                  <a:close/>
                </a:path>
                <a:path w="1915160" h="793750">
                  <a:moveTo>
                    <a:pt x="23884" y="232527"/>
                  </a:moveTo>
                  <a:lnTo>
                    <a:pt x="23328" y="233680"/>
                  </a:lnTo>
                  <a:lnTo>
                    <a:pt x="22292" y="236220"/>
                  </a:lnTo>
                  <a:lnTo>
                    <a:pt x="23985" y="236220"/>
                  </a:lnTo>
                  <a:lnTo>
                    <a:pt x="23884" y="232527"/>
                  </a:lnTo>
                  <a:close/>
                </a:path>
                <a:path w="1915160" h="793750">
                  <a:moveTo>
                    <a:pt x="24860" y="229870"/>
                  </a:moveTo>
                  <a:lnTo>
                    <a:pt x="24386" y="229870"/>
                  </a:lnTo>
                  <a:lnTo>
                    <a:pt x="24488" y="234950"/>
                  </a:lnTo>
                  <a:lnTo>
                    <a:pt x="24926" y="234950"/>
                  </a:lnTo>
                  <a:lnTo>
                    <a:pt x="24860" y="229870"/>
                  </a:lnTo>
                  <a:close/>
                </a:path>
                <a:path w="1915160" h="793750">
                  <a:moveTo>
                    <a:pt x="24473" y="217170"/>
                  </a:moveTo>
                  <a:lnTo>
                    <a:pt x="22292" y="217170"/>
                  </a:lnTo>
                  <a:lnTo>
                    <a:pt x="22220" y="218440"/>
                  </a:lnTo>
                  <a:lnTo>
                    <a:pt x="22116" y="220265"/>
                  </a:lnTo>
                  <a:lnTo>
                    <a:pt x="22002" y="222250"/>
                  </a:lnTo>
                  <a:lnTo>
                    <a:pt x="21930" y="223520"/>
                  </a:lnTo>
                  <a:lnTo>
                    <a:pt x="21858" y="224790"/>
                  </a:lnTo>
                  <a:lnTo>
                    <a:pt x="21785" y="226060"/>
                  </a:lnTo>
                  <a:lnTo>
                    <a:pt x="23884" y="232527"/>
                  </a:lnTo>
                  <a:lnTo>
                    <a:pt x="23846" y="231140"/>
                  </a:lnTo>
                  <a:lnTo>
                    <a:pt x="24386" y="229870"/>
                  </a:lnTo>
                  <a:lnTo>
                    <a:pt x="24860" y="229870"/>
                  </a:lnTo>
                  <a:lnTo>
                    <a:pt x="24777" y="223520"/>
                  </a:lnTo>
                  <a:lnTo>
                    <a:pt x="24655" y="220980"/>
                  </a:lnTo>
                  <a:lnTo>
                    <a:pt x="24533" y="218440"/>
                  </a:lnTo>
                  <a:lnTo>
                    <a:pt x="24473" y="217170"/>
                  </a:lnTo>
                  <a:close/>
                </a:path>
                <a:path w="1915160" h="793750">
                  <a:moveTo>
                    <a:pt x="14853" y="227330"/>
                  </a:moveTo>
                  <a:lnTo>
                    <a:pt x="14003" y="227330"/>
                  </a:lnTo>
                  <a:lnTo>
                    <a:pt x="14443" y="229870"/>
                  </a:lnTo>
                  <a:lnTo>
                    <a:pt x="14738" y="231140"/>
                  </a:lnTo>
                  <a:lnTo>
                    <a:pt x="14853" y="227330"/>
                  </a:lnTo>
                  <a:close/>
                </a:path>
                <a:path w="1915160" h="793750">
                  <a:moveTo>
                    <a:pt x="4492" y="222250"/>
                  </a:moveTo>
                  <a:lnTo>
                    <a:pt x="4419" y="223520"/>
                  </a:lnTo>
                  <a:lnTo>
                    <a:pt x="4346" y="224790"/>
                  </a:lnTo>
                  <a:lnTo>
                    <a:pt x="4274" y="226060"/>
                  </a:lnTo>
                  <a:lnTo>
                    <a:pt x="4201" y="227330"/>
                  </a:lnTo>
                  <a:lnTo>
                    <a:pt x="4129" y="228600"/>
                  </a:lnTo>
                  <a:lnTo>
                    <a:pt x="4056" y="229870"/>
                  </a:lnTo>
                  <a:lnTo>
                    <a:pt x="5011" y="229870"/>
                  </a:lnTo>
                  <a:lnTo>
                    <a:pt x="5125" y="226060"/>
                  </a:lnTo>
                  <a:lnTo>
                    <a:pt x="5201" y="223520"/>
                  </a:lnTo>
                  <a:lnTo>
                    <a:pt x="4492" y="222250"/>
                  </a:lnTo>
                  <a:close/>
                </a:path>
                <a:path w="1915160" h="793750">
                  <a:moveTo>
                    <a:pt x="14563" y="196850"/>
                  </a:moveTo>
                  <a:lnTo>
                    <a:pt x="14222" y="198120"/>
                  </a:lnTo>
                  <a:lnTo>
                    <a:pt x="13828" y="199408"/>
                  </a:lnTo>
                  <a:lnTo>
                    <a:pt x="13799" y="215900"/>
                  </a:lnTo>
                  <a:lnTo>
                    <a:pt x="13690" y="218440"/>
                  </a:lnTo>
                  <a:lnTo>
                    <a:pt x="13612" y="220265"/>
                  </a:lnTo>
                  <a:lnTo>
                    <a:pt x="13502" y="223520"/>
                  </a:lnTo>
                  <a:lnTo>
                    <a:pt x="13375" y="229870"/>
                  </a:lnTo>
                  <a:lnTo>
                    <a:pt x="14003" y="227330"/>
                  </a:lnTo>
                  <a:lnTo>
                    <a:pt x="14853" y="227330"/>
                  </a:lnTo>
                  <a:lnTo>
                    <a:pt x="14929" y="224790"/>
                  </a:lnTo>
                  <a:lnTo>
                    <a:pt x="17438" y="224790"/>
                  </a:lnTo>
                  <a:lnTo>
                    <a:pt x="17531" y="201930"/>
                  </a:lnTo>
                  <a:lnTo>
                    <a:pt x="17621" y="200445"/>
                  </a:lnTo>
                  <a:lnTo>
                    <a:pt x="17684" y="199408"/>
                  </a:lnTo>
                  <a:lnTo>
                    <a:pt x="16203" y="199408"/>
                  </a:lnTo>
                  <a:lnTo>
                    <a:pt x="15351" y="198120"/>
                  </a:lnTo>
                  <a:lnTo>
                    <a:pt x="14563" y="196850"/>
                  </a:lnTo>
                  <a:close/>
                </a:path>
                <a:path w="1915160" h="793750">
                  <a:moveTo>
                    <a:pt x="1907437" y="201930"/>
                  </a:moveTo>
                  <a:lnTo>
                    <a:pt x="1883815" y="201930"/>
                  </a:lnTo>
                  <a:lnTo>
                    <a:pt x="1883718" y="204251"/>
                  </a:lnTo>
                  <a:lnTo>
                    <a:pt x="1883603" y="207010"/>
                  </a:lnTo>
                  <a:lnTo>
                    <a:pt x="1883497" y="209550"/>
                  </a:lnTo>
                  <a:lnTo>
                    <a:pt x="1883397" y="212090"/>
                  </a:lnTo>
                  <a:lnTo>
                    <a:pt x="1883302" y="214630"/>
                  </a:lnTo>
                  <a:lnTo>
                    <a:pt x="1883208" y="217170"/>
                  </a:lnTo>
                  <a:lnTo>
                    <a:pt x="1883613" y="219710"/>
                  </a:lnTo>
                  <a:lnTo>
                    <a:pt x="1883702" y="220265"/>
                  </a:lnTo>
                  <a:lnTo>
                    <a:pt x="1883815" y="220980"/>
                  </a:lnTo>
                  <a:lnTo>
                    <a:pt x="1883222" y="224790"/>
                  </a:lnTo>
                  <a:lnTo>
                    <a:pt x="1908758" y="224790"/>
                  </a:lnTo>
                  <a:lnTo>
                    <a:pt x="1908873" y="220980"/>
                  </a:lnTo>
                  <a:lnTo>
                    <a:pt x="1908912" y="219710"/>
                  </a:lnTo>
                  <a:lnTo>
                    <a:pt x="1909022" y="218440"/>
                  </a:lnTo>
                  <a:lnTo>
                    <a:pt x="1909131" y="217170"/>
                  </a:lnTo>
                  <a:lnTo>
                    <a:pt x="1909241" y="215900"/>
                  </a:lnTo>
                  <a:lnTo>
                    <a:pt x="1909351" y="214630"/>
                  </a:lnTo>
                  <a:lnTo>
                    <a:pt x="1907661" y="209550"/>
                  </a:lnTo>
                  <a:lnTo>
                    <a:pt x="1907587" y="207010"/>
                  </a:lnTo>
                  <a:lnTo>
                    <a:pt x="1907474" y="203200"/>
                  </a:lnTo>
                  <a:lnTo>
                    <a:pt x="1907437" y="201930"/>
                  </a:lnTo>
                  <a:close/>
                </a:path>
                <a:path w="1915160" h="793750">
                  <a:moveTo>
                    <a:pt x="19556" y="220980"/>
                  </a:moveTo>
                  <a:lnTo>
                    <a:pt x="19429" y="222250"/>
                  </a:lnTo>
                  <a:lnTo>
                    <a:pt x="19416" y="223520"/>
                  </a:lnTo>
                  <a:lnTo>
                    <a:pt x="20198" y="222250"/>
                  </a:lnTo>
                  <a:lnTo>
                    <a:pt x="19861" y="222250"/>
                  </a:lnTo>
                  <a:lnTo>
                    <a:pt x="19556" y="220980"/>
                  </a:lnTo>
                  <a:close/>
                </a:path>
                <a:path w="1915160" h="793750">
                  <a:moveTo>
                    <a:pt x="20975" y="220265"/>
                  </a:moveTo>
                  <a:lnTo>
                    <a:pt x="20671" y="220980"/>
                  </a:lnTo>
                  <a:lnTo>
                    <a:pt x="21279" y="220980"/>
                  </a:lnTo>
                  <a:lnTo>
                    <a:pt x="21085" y="220523"/>
                  </a:lnTo>
                  <a:lnTo>
                    <a:pt x="20975" y="220265"/>
                  </a:lnTo>
                  <a:close/>
                </a:path>
                <a:path w="1915160" h="793750">
                  <a:moveTo>
                    <a:pt x="22292" y="217170"/>
                  </a:moveTo>
                  <a:lnTo>
                    <a:pt x="19658" y="217170"/>
                  </a:lnTo>
                  <a:lnTo>
                    <a:pt x="20975" y="220265"/>
                  </a:lnTo>
                  <a:lnTo>
                    <a:pt x="22292" y="217170"/>
                  </a:lnTo>
                  <a:close/>
                </a:path>
                <a:path w="1915160" h="793750">
                  <a:moveTo>
                    <a:pt x="20184" y="208280"/>
                  </a:moveTo>
                  <a:lnTo>
                    <a:pt x="20068" y="209550"/>
                  </a:lnTo>
                  <a:lnTo>
                    <a:pt x="19953" y="210820"/>
                  </a:lnTo>
                  <a:lnTo>
                    <a:pt x="19838" y="212090"/>
                  </a:lnTo>
                  <a:lnTo>
                    <a:pt x="19723" y="213360"/>
                  </a:lnTo>
                  <a:lnTo>
                    <a:pt x="19608" y="214630"/>
                  </a:lnTo>
                  <a:lnTo>
                    <a:pt x="19584" y="214898"/>
                  </a:lnTo>
                  <a:lnTo>
                    <a:pt x="19467" y="218440"/>
                  </a:lnTo>
                  <a:lnTo>
                    <a:pt x="19658" y="217170"/>
                  </a:lnTo>
                  <a:lnTo>
                    <a:pt x="24473" y="217170"/>
                  </a:lnTo>
                  <a:lnTo>
                    <a:pt x="24358" y="214630"/>
                  </a:lnTo>
                  <a:lnTo>
                    <a:pt x="24250" y="212090"/>
                  </a:lnTo>
                  <a:lnTo>
                    <a:pt x="21245" y="212090"/>
                  </a:lnTo>
                  <a:lnTo>
                    <a:pt x="20184" y="208280"/>
                  </a:lnTo>
                  <a:close/>
                </a:path>
                <a:path w="1915160" h="793750">
                  <a:moveTo>
                    <a:pt x="1868042" y="193040"/>
                  </a:moveTo>
                  <a:lnTo>
                    <a:pt x="1868001" y="194310"/>
                  </a:lnTo>
                  <a:lnTo>
                    <a:pt x="1867879" y="198120"/>
                  </a:lnTo>
                  <a:lnTo>
                    <a:pt x="1867757" y="201930"/>
                  </a:lnTo>
                  <a:lnTo>
                    <a:pt x="1867641" y="210341"/>
                  </a:lnTo>
                  <a:lnTo>
                    <a:pt x="1868819" y="213360"/>
                  </a:lnTo>
                  <a:lnTo>
                    <a:pt x="1868714" y="214898"/>
                  </a:lnTo>
                  <a:lnTo>
                    <a:pt x="1869629" y="218440"/>
                  </a:lnTo>
                  <a:lnTo>
                    <a:pt x="1869562" y="209550"/>
                  </a:lnTo>
                  <a:lnTo>
                    <a:pt x="1869260" y="204719"/>
                  </a:lnTo>
                  <a:lnTo>
                    <a:pt x="1869165" y="203200"/>
                  </a:lnTo>
                  <a:lnTo>
                    <a:pt x="1868042" y="193040"/>
                  </a:lnTo>
                  <a:close/>
                </a:path>
                <a:path w="1915160" h="793750">
                  <a:moveTo>
                    <a:pt x="1867641" y="210341"/>
                  </a:moveTo>
                  <a:lnTo>
                    <a:pt x="1867660" y="210820"/>
                  </a:lnTo>
                  <a:lnTo>
                    <a:pt x="1868645" y="214630"/>
                  </a:lnTo>
                  <a:lnTo>
                    <a:pt x="1868819" y="213360"/>
                  </a:lnTo>
                  <a:lnTo>
                    <a:pt x="1867641" y="210341"/>
                  </a:lnTo>
                  <a:close/>
                </a:path>
                <a:path w="1915160" h="793750">
                  <a:moveTo>
                    <a:pt x="20705" y="173990"/>
                  </a:moveTo>
                  <a:lnTo>
                    <a:pt x="21306" y="193040"/>
                  </a:lnTo>
                  <a:lnTo>
                    <a:pt x="21406" y="195311"/>
                  </a:lnTo>
                  <a:lnTo>
                    <a:pt x="21529" y="198120"/>
                  </a:lnTo>
                  <a:lnTo>
                    <a:pt x="21631" y="200445"/>
                  </a:lnTo>
                  <a:lnTo>
                    <a:pt x="21752" y="203200"/>
                  </a:lnTo>
                  <a:lnTo>
                    <a:pt x="20803" y="204536"/>
                  </a:lnTo>
                  <a:lnTo>
                    <a:pt x="20947" y="207010"/>
                  </a:lnTo>
                  <a:lnTo>
                    <a:pt x="21022" y="208280"/>
                  </a:lnTo>
                  <a:lnTo>
                    <a:pt x="21127" y="210079"/>
                  </a:lnTo>
                  <a:lnTo>
                    <a:pt x="21245" y="212090"/>
                  </a:lnTo>
                  <a:lnTo>
                    <a:pt x="24250" y="212090"/>
                  </a:lnTo>
                  <a:lnTo>
                    <a:pt x="24142" y="209550"/>
                  </a:lnTo>
                  <a:lnTo>
                    <a:pt x="24034" y="207010"/>
                  </a:lnTo>
                  <a:lnTo>
                    <a:pt x="23909" y="196850"/>
                  </a:lnTo>
                  <a:lnTo>
                    <a:pt x="23846" y="191770"/>
                  </a:lnTo>
                  <a:lnTo>
                    <a:pt x="22671" y="191770"/>
                  </a:lnTo>
                  <a:lnTo>
                    <a:pt x="21971" y="186690"/>
                  </a:lnTo>
                  <a:lnTo>
                    <a:pt x="21880" y="185420"/>
                  </a:lnTo>
                  <a:lnTo>
                    <a:pt x="21789" y="184150"/>
                  </a:lnTo>
                  <a:lnTo>
                    <a:pt x="21697" y="182880"/>
                  </a:lnTo>
                  <a:lnTo>
                    <a:pt x="21606" y="181610"/>
                  </a:lnTo>
                  <a:lnTo>
                    <a:pt x="21515" y="180340"/>
                  </a:lnTo>
                  <a:lnTo>
                    <a:pt x="21423" y="179070"/>
                  </a:lnTo>
                  <a:lnTo>
                    <a:pt x="20705" y="173990"/>
                  </a:lnTo>
                  <a:close/>
                </a:path>
                <a:path w="1915160" h="793750">
                  <a:moveTo>
                    <a:pt x="20487" y="196850"/>
                  </a:moveTo>
                  <a:lnTo>
                    <a:pt x="20356" y="198120"/>
                  </a:lnTo>
                  <a:lnTo>
                    <a:pt x="20316" y="199408"/>
                  </a:lnTo>
                  <a:lnTo>
                    <a:pt x="20198" y="203200"/>
                  </a:lnTo>
                  <a:lnTo>
                    <a:pt x="20759" y="204251"/>
                  </a:lnTo>
                  <a:lnTo>
                    <a:pt x="20635" y="200445"/>
                  </a:lnTo>
                  <a:lnTo>
                    <a:pt x="20539" y="198120"/>
                  </a:lnTo>
                  <a:lnTo>
                    <a:pt x="20487" y="196850"/>
                  </a:lnTo>
                  <a:close/>
                </a:path>
                <a:path w="1915160" h="793750">
                  <a:moveTo>
                    <a:pt x="1882281" y="195311"/>
                  </a:moveTo>
                  <a:lnTo>
                    <a:pt x="1882328" y="204251"/>
                  </a:lnTo>
                  <a:lnTo>
                    <a:pt x="1882752" y="203200"/>
                  </a:lnTo>
                  <a:lnTo>
                    <a:pt x="1883174" y="201930"/>
                  </a:lnTo>
                  <a:lnTo>
                    <a:pt x="1907437" y="201930"/>
                  </a:lnTo>
                  <a:lnTo>
                    <a:pt x="1907369" y="196850"/>
                  </a:lnTo>
                  <a:lnTo>
                    <a:pt x="1883140" y="196850"/>
                  </a:lnTo>
                  <a:lnTo>
                    <a:pt x="1882281" y="195311"/>
                  </a:lnTo>
                  <a:close/>
                </a:path>
                <a:path w="1915160" h="793750">
                  <a:moveTo>
                    <a:pt x="18456" y="186690"/>
                  </a:moveTo>
                  <a:lnTo>
                    <a:pt x="16584" y="186690"/>
                  </a:lnTo>
                  <a:lnTo>
                    <a:pt x="16657" y="187960"/>
                  </a:lnTo>
                  <a:lnTo>
                    <a:pt x="16731" y="189230"/>
                  </a:lnTo>
                  <a:lnTo>
                    <a:pt x="16804" y="190500"/>
                  </a:lnTo>
                  <a:lnTo>
                    <a:pt x="16906" y="192274"/>
                  </a:lnTo>
                  <a:lnTo>
                    <a:pt x="17023" y="194310"/>
                  </a:lnTo>
                  <a:lnTo>
                    <a:pt x="16187" y="199408"/>
                  </a:lnTo>
                  <a:lnTo>
                    <a:pt x="17684" y="199408"/>
                  </a:lnTo>
                  <a:lnTo>
                    <a:pt x="17762" y="198120"/>
                  </a:lnTo>
                  <a:lnTo>
                    <a:pt x="17839" y="196850"/>
                  </a:lnTo>
                  <a:lnTo>
                    <a:pt x="17933" y="195311"/>
                  </a:lnTo>
                  <a:lnTo>
                    <a:pt x="17993" y="194310"/>
                  </a:lnTo>
                  <a:lnTo>
                    <a:pt x="18117" y="192274"/>
                  </a:lnTo>
                  <a:lnTo>
                    <a:pt x="18225" y="190500"/>
                  </a:lnTo>
                  <a:lnTo>
                    <a:pt x="18302" y="189230"/>
                  </a:lnTo>
                  <a:lnTo>
                    <a:pt x="18379" y="187960"/>
                  </a:lnTo>
                  <a:lnTo>
                    <a:pt x="18456" y="186690"/>
                  </a:lnTo>
                  <a:close/>
                </a:path>
                <a:path w="1915160" h="793750">
                  <a:moveTo>
                    <a:pt x="13848" y="190500"/>
                  </a:moveTo>
                  <a:lnTo>
                    <a:pt x="13375" y="190500"/>
                  </a:lnTo>
                  <a:lnTo>
                    <a:pt x="13440" y="191770"/>
                  </a:lnTo>
                  <a:lnTo>
                    <a:pt x="13504" y="193040"/>
                  </a:lnTo>
                  <a:lnTo>
                    <a:pt x="13620" y="195311"/>
                  </a:lnTo>
                  <a:lnTo>
                    <a:pt x="13698" y="196850"/>
                  </a:lnTo>
                  <a:lnTo>
                    <a:pt x="13763" y="198120"/>
                  </a:lnTo>
                  <a:lnTo>
                    <a:pt x="13848" y="190500"/>
                  </a:lnTo>
                  <a:close/>
                </a:path>
                <a:path w="1915160" h="793750">
                  <a:moveTo>
                    <a:pt x="1882262" y="191770"/>
                  </a:moveTo>
                  <a:lnTo>
                    <a:pt x="1882281" y="195311"/>
                  </a:lnTo>
                  <a:lnTo>
                    <a:pt x="1883140" y="196850"/>
                  </a:lnTo>
                  <a:lnTo>
                    <a:pt x="1883029" y="193040"/>
                  </a:lnTo>
                  <a:lnTo>
                    <a:pt x="1883006" y="192274"/>
                  </a:lnTo>
                  <a:lnTo>
                    <a:pt x="1882262" y="191770"/>
                  </a:lnTo>
                  <a:close/>
                </a:path>
                <a:path w="1915160" h="793750">
                  <a:moveTo>
                    <a:pt x="1883006" y="192274"/>
                  </a:moveTo>
                  <a:lnTo>
                    <a:pt x="1883029" y="193040"/>
                  </a:lnTo>
                  <a:lnTo>
                    <a:pt x="1883140" y="196850"/>
                  </a:lnTo>
                  <a:lnTo>
                    <a:pt x="1907369" y="196850"/>
                  </a:lnTo>
                  <a:lnTo>
                    <a:pt x="1907377" y="194310"/>
                  </a:lnTo>
                  <a:lnTo>
                    <a:pt x="1886011" y="194310"/>
                  </a:lnTo>
                  <a:lnTo>
                    <a:pt x="1883006" y="192274"/>
                  </a:lnTo>
                  <a:close/>
                </a:path>
                <a:path w="1915160" h="793750">
                  <a:moveTo>
                    <a:pt x="17406" y="156210"/>
                  </a:moveTo>
                  <a:lnTo>
                    <a:pt x="14929" y="156210"/>
                  </a:lnTo>
                  <a:lnTo>
                    <a:pt x="15760" y="162560"/>
                  </a:lnTo>
                  <a:lnTo>
                    <a:pt x="15696" y="173990"/>
                  </a:lnTo>
                  <a:lnTo>
                    <a:pt x="15176" y="185420"/>
                  </a:lnTo>
                  <a:lnTo>
                    <a:pt x="15052" y="187960"/>
                  </a:lnTo>
                  <a:lnTo>
                    <a:pt x="14929" y="190500"/>
                  </a:lnTo>
                  <a:lnTo>
                    <a:pt x="16176" y="195311"/>
                  </a:lnTo>
                  <a:lnTo>
                    <a:pt x="16294" y="194310"/>
                  </a:lnTo>
                  <a:lnTo>
                    <a:pt x="16391" y="191770"/>
                  </a:lnTo>
                  <a:lnTo>
                    <a:pt x="16488" y="189230"/>
                  </a:lnTo>
                  <a:lnTo>
                    <a:pt x="16584" y="186690"/>
                  </a:lnTo>
                  <a:lnTo>
                    <a:pt x="18456" y="186690"/>
                  </a:lnTo>
                  <a:lnTo>
                    <a:pt x="18533" y="185420"/>
                  </a:lnTo>
                  <a:lnTo>
                    <a:pt x="18610" y="184150"/>
                  </a:lnTo>
                  <a:lnTo>
                    <a:pt x="17343" y="173990"/>
                  </a:lnTo>
                  <a:lnTo>
                    <a:pt x="17406" y="156210"/>
                  </a:lnTo>
                  <a:close/>
                </a:path>
                <a:path w="1915160" h="793750">
                  <a:moveTo>
                    <a:pt x="1882275" y="194310"/>
                  </a:moveTo>
                  <a:lnTo>
                    <a:pt x="1881721" y="194310"/>
                  </a:lnTo>
                  <a:lnTo>
                    <a:pt x="1882281" y="195311"/>
                  </a:lnTo>
                  <a:lnTo>
                    <a:pt x="1882275" y="194310"/>
                  </a:lnTo>
                  <a:close/>
                </a:path>
                <a:path w="1915160" h="793750">
                  <a:moveTo>
                    <a:pt x="1907395" y="187960"/>
                  </a:moveTo>
                  <a:lnTo>
                    <a:pt x="1884322" y="187960"/>
                  </a:lnTo>
                  <a:lnTo>
                    <a:pt x="1886011" y="194310"/>
                  </a:lnTo>
                  <a:lnTo>
                    <a:pt x="1907377" y="194310"/>
                  </a:lnTo>
                  <a:lnTo>
                    <a:pt x="1907395" y="187960"/>
                  </a:lnTo>
                  <a:close/>
                </a:path>
                <a:path w="1915160" h="793750">
                  <a:moveTo>
                    <a:pt x="1882991" y="191770"/>
                  </a:moveTo>
                  <a:lnTo>
                    <a:pt x="1882262" y="191770"/>
                  </a:lnTo>
                  <a:lnTo>
                    <a:pt x="1883006" y="192274"/>
                  </a:lnTo>
                  <a:lnTo>
                    <a:pt x="1882991" y="191770"/>
                  </a:lnTo>
                  <a:close/>
                </a:path>
                <a:path w="1915160" h="793750">
                  <a:moveTo>
                    <a:pt x="1907294" y="184150"/>
                  </a:moveTo>
                  <a:lnTo>
                    <a:pt x="1882768" y="184150"/>
                  </a:lnTo>
                  <a:lnTo>
                    <a:pt x="1883174" y="186690"/>
                  </a:lnTo>
                  <a:lnTo>
                    <a:pt x="1883613" y="189230"/>
                  </a:lnTo>
                  <a:lnTo>
                    <a:pt x="1884322" y="187960"/>
                  </a:lnTo>
                  <a:lnTo>
                    <a:pt x="1907395" y="187960"/>
                  </a:lnTo>
                  <a:lnTo>
                    <a:pt x="1907294" y="184150"/>
                  </a:lnTo>
                  <a:close/>
                </a:path>
                <a:path w="1915160" h="793750">
                  <a:moveTo>
                    <a:pt x="13375" y="151130"/>
                  </a:moveTo>
                  <a:lnTo>
                    <a:pt x="13285" y="160020"/>
                  </a:lnTo>
                  <a:lnTo>
                    <a:pt x="13195" y="161290"/>
                  </a:lnTo>
                  <a:lnTo>
                    <a:pt x="13105" y="162560"/>
                  </a:lnTo>
                  <a:lnTo>
                    <a:pt x="13015" y="163830"/>
                  </a:lnTo>
                  <a:lnTo>
                    <a:pt x="12925" y="165100"/>
                  </a:lnTo>
                  <a:lnTo>
                    <a:pt x="12835" y="166370"/>
                  </a:lnTo>
                  <a:lnTo>
                    <a:pt x="13624" y="167640"/>
                  </a:lnTo>
                  <a:lnTo>
                    <a:pt x="13557" y="185420"/>
                  </a:lnTo>
                  <a:lnTo>
                    <a:pt x="14422" y="180340"/>
                  </a:lnTo>
                  <a:lnTo>
                    <a:pt x="14549" y="162560"/>
                  </a:lnTo>
                  <a:lnTo>
                    <a:pt x="14929" y="156210"/>
                  </a:lnTo>
                  <a:lnTo>
                    <a:pt x="17406" y="156210"/>
                  </a:lnTo>
                  <a:lnTo>
                    <a:pt x="17415" y="153670"/>
                  </a:lnTo>
                  <a:lnTo>
                    <a:pt x="14997" y="153670"/>
                  </a:lnTo>
                  <a:lnTo>
                    <a:pt x="13375" y="151130"/>
                  </a:lnTo>
                  <a:close/>
                </a:path>
                <a:path w="1915160" h="793750">
                  <a:moveTo>
                    <a:pt x="24230" y="161290"/>
                  </a:moveTo>
                  <a:lnTo>
                    <a:pt x="20940" y="161290"/>
                  </a:lnTo>
                  <a:lnTo>
                    <a:pt x="21659" y="167640"/>
                  </a:lnTo>
                  <a:lnTo>
                    <a:pt x="22210" y="176530"/>
                  </a:lnTo>
                  <a:lnTo>
                    <a:pt x="22289" y="177800"/>
                  </a:lnTo>
                  <a:lnTo>
                    <a:pt x="23306" y="184150"/>
                  </a:lnTo>
                  <a:lnTo>
                    <a:pt x="23413" y="181610"/>
                  </a:lnTo>
                  <a:lnTo>
                    <a:pt x="23521" y="179070"/>
                  </a:lnTo>
                  <a:lnTo>
                    <a:pt x="23629" y="176530"/>
                  </a:lnTo>
                  <a:lnTo>
                    <a:pt x="23737" y="173990"/>
                  </a:lnTo>
                  <a:lnTo>
                    <a:pt x="23845" y="171450"/>
                  </a:lnTo>
                  <a:lnTo>
                    <a:pt x="23953" y="168910"/>
                  </a:lnTo>
                  <a:lnTo>
                    <a:pt x="24051" y="166370"/>
                  </a:lnTo>
                  <a:lnTo>
                    <a:pt x="24141" y="163830"/>
                  </a:lnTo>
                  <a:lnTo>
                    <a:pt x="24230" y="161290"/>
                  </a:lnTo>
                  <a:close/>
                </a:path>
                <a:path w="1915160" h="793750">
                  <a:moveTo>
                    <a:pt x="1912087" y="152400"/>
                  </a:moveTo>
                  <a:lnTo>
                    <a:pt x="1910992" y="154940"/>
                  </a:lnTo>
                  <a:lnTo>
                    <a:pt x="1910737" y="158750"/>
                  </a:lnTo>
                  <a:lnTo>
                    <a:pt x="1910806" y="170180"/>
                  </a:lnTo>
                  <a:lnTo>
                    <a:pt x="1910923" y="173990"/>
                  </a:lnTo>
                  <a:lnTo>
                    <a:pt x="1911040" y="177800"/>
                  </a:lnTo>
                  <a:lnTo>
                    <a:pt x="1910736" y="177800"/>
                  </a:lnTo>
                  <a:lnTo>
                    <a:pt x="1910660" y="179070"/>
                  </a:lnTo>
                  <a:lnTo>
                    <a:pt x="1910584" y="180340"/>
                  </a:lnTo>
                  <a:lnTo>
                    <a:pt x="1910508" y="181610"/>
                  </a:lnTo>
                  <a:lnTo>
                    <a:pt x="1910432" y="182880"/>
                  </a:lnTo>
                  <a:lnTo>
                    <a:pt x="1911040" y="182880"/>
                  </a:lnTo>
                  <a:lnTo>
                    <a:pt x="1911141" y="179070"/>
                  </a:lnTo>
                  <a:lnTo>
                    <a:pt x="1911480" y="176530"/>
                  </a:lnTo>
                  <a:lnTo>
                    <a:pt x="1912087" y="176530"/>
                  </a:lnTo>
                  <a:lnTo>
                    <a:pt x="1911960" y="170180"/>
                  </a:lnTo>
                  <a:lnTo>
                    <a:pt x="1911834" y="163830"/>
                  </a:lnTo>
                  <a:lnTo>
                    <a:pt x="1911783" y="161290"/>
                  </a:lnTo>
                  <a:lnTo>
                    <a:pt x="1913067" y="161290"/>
                  </a:lnTo>
                  <a:lnTo>
                    <a:pt x="1912087" y="152400"/>
                  </a:lnTo>
                  <a:close/>
                </a:path>
                <a:path w="1915160" h="793750">
                  <a:moveTo>
                    <a:pt x="1907169" y="153670"/>
                  </a:moveTo>
                  <a:lnTo>
                    <a:pt x="1884863" y="153670"/>
                  </a:lnTo>
                  <a:lnTo>
                    <a:pt x="1884393" y="158750"/>
                  </a:lnTo>
                  <a:lnTo>
                    <a:pt x="1884276" y="160020"/>
                  </a:lnTo>
                  <a:lnTo>
                    <a:pt x="1884159" y="161290"/>
                  </a:lnTo>
                  <a:lnTo>
                    <a:pt x="1884041" y="162560"/>
                  </a:lnTo>
                  <a:lnTo>
                    <a:pt x="1883924" y="163830"/>
                  </a:lnTo>
                  <a:lnTo>
                    <a:pt x="1883077" y="166370"/>
                  </a:lnTo>
                  <a:lnTo>
                    <a:pt x="1882464" y="170180"/>
                  </a:lnTo>
                  <a:lnTo>
                    <a:pt x="1882435" y="171450"/>
                  </a:lnTo>
                  <a:lnTo>
                    <a:pt x="1882317" y="176530"/>
                  </a:lnTo>
                  <a:lnTo>
                    <a:pt x="1882228" y="180340"/>
                  </a:lnTo>
                  <a:lnTo>
                    <a:pt x="1907136" y="180340"/>
                  </a:lnTo>
                  <a:lnTo>
                    <a:pt x="1907031" y="177800"/>
                  </a:lnTo>
                  <a:lnTo>
                    <a:pt x="1906979" y="176530"/>
                  </a:lnTo>
                  <a:lnTo>
                    <a:pt x="1906874" y="173990"/>
                  </a:lnTo>
                  <a:lnTo>
                    <a:pt x="1906769" y="171450"/>
                  </a:lnTo>
                  <a:lnTo>
                    <a:pt x="1906716" y="170180"/>
                  </a:lnTo>
                  <a:lnTo>
                    <a:pt x="1907667" y="163830"/>
                  </a:lnTo>
                  <a:lnTo>
                    <a:pt x="1908646" y="162560"/>
                  </a:lnTo>
                  <a:lnTo>
                    <a:pt x="1909581" y="161290"/>
                  </a:lnTo>
                  <a:lnTo>
                    <a:pt x="1910048" y="156210"/>
                  </a:lnTo>
                  <a:lnTo>
                    <a:pt x="1908912" y="156210"/>
                  </a:lnTo>
                  <a:lnTo>
                    <a:pt x="1907257" y="154940"/>
                  </a:lnTo>
                  <a:lnTo>
                    <a:pt x="1907169" y="153670"/>
                  </a:lnTo>
                  <a:close/>
                </a:path>
                <a:path w="1915160" h="793750">
                  <a:moveTo>
                    <a:pt x="1881891" y="170180"/>
                  </a:moveTo>
                  <a:lnTo>
                    <a:pt x="1881181" y="171450"/>
                  </a:lnTo>
                  <a:lnTo>
                    <a:pt x="1881857" y="171450"/>
                  </a:lnTo>
                  <a:lnTo>
                    <a:pt x="1881891" y="170180"/>
                  </a:lnTo>
                  <a:close/>
                </a:path>
                <a:path w="1915160" h="793750">
                  <a:moveTo>
                    <a:pt x="19658" y="130810"/>
                  </a:moveTo>
                  <a:lnTo>
                    <a:pt x="19658" y="165100"/>
                  </a:lnTo>
                  <a:lnTo>
                    <a:pt x="20940" y="161290"/>
                  </a:lnTo>
                  <a:lnTo>
                    <a:pt x="24230" y="161290"/>
                  </a:lnTo>
                  <a:lnTo>
                    <a:pt x="24314" y="154940"/>
                  </a:lnTo>
                  <a:lnTo>
                    <a:pt x="20705" y="154940"/>
                  </a:lnTo>
                  <a:lnTo>
                    <a:pt x="20737" y="148712"/>
                  </a:lnTo>
                  <a:lnTo>
                    <a:pt x="20870" y="148712"/>
                  </a:lnTo>
                  <a:lnTo>
                    <a:pt x="20975" y="144780"/>
                  </a:lnTo>
                  <a:lnTo>
                    <a:pt x="21065" y="142240"/>
                  </a:lnTo>
                  <a:lnTo>
                    <a:pt x="21121" y="140970"/>
                  </a:lnTo>
                  <a:lnTo>
                    <a:pt x="21234" y="138430"/>
                  </a:lnTo>
                  <a:lnTo>
                    <a:pt x="21346" y="135890"/>
                  </a:lnTo>
                  <a:lnTo>
                    <a:pt x="21402" y="134620"/>
                  </a:lnTo>
                  <a:lnTo>
                    <a:pt x="21515" y="132080"/>
                  </a:lnTo>
                  <a:lnTo>
                    <a:pt x="19658" y="130810"/>
                  </a:lnTo>
                  <a:close/>
                </a:path>
                <a:path w="1915160" h="793750">
                  <a:moveTo>
                    <a:pt x="1909284" y="142240"/>
                  </a:moveTo>
                  <a:lnTo>
                    <a:pt x="1909216" y="144780"/>
                  </a:lnTo>
                  <a:lnTo>
                    <a:pt x="1909112" y="148712"/>
                  </a:lnTo>
                  <a:lnTo>
                    <a:pt x="1909021" y="152119"/>
                  </a:lnTo>
                  <a:lnTo>
                    <a:pt x="1908912" y="156210"/>
                  </a:lnTo>
                  <a:lnTo>
                    <a:pt x="1910048" y="156210"/>
                  </a:lnTo>
                  <a:lnTo>
                    <a:pt x="1909994" y="148712"/>
                  </a:lnTo>
                  <a:lnTo>
                    <a:pt x="1909284" y="142240"/>
                  </a:lnTo>
                  <a:close/>
                </a:path>
                <a:path w="1915160" h="793750">
                  <a:moveTo>
                    <a:pt x="20919" y="148712"/>
                  </a:moveTo>
                  <a:lnTo>
                    <a:pt x="20820" y="150600"/>
                  </a:lnTo>
                  <a:lnTo>
                    <a:pt x="20705" y="154940"/>
                  </a:lnTo>
                  <a:lnTo>
                    <a:pt x="24314" y="154940"/>
                  </a:lnTo>
                  <a:lnTo>
                    <a:pt x="24343" y="151130"/>
                  </a:lnTo>
                  <a:lnTo>
                    <a:pt x="24488" y="151130"/>
                  </a:lnTo>
                  <a:lnTo>
                    <a:pt x="20919" y="148712"/>
                  </a:lnTo>
                  <a:close/>
                </a:path>
                <a:path w="1915160" h="793750">
                  <a:moveTo>
                    <a:pt x="1908637" y="121920"/>
                  </a:moveTo>
                  <a:lnTo>
                    <a:pt x="1871217" y="121920"/>
                  </a:lnTo>
                  <a:lnTo>
                    <a:pt x="1871126" y="124460"/>
                  </a:lnTo>
                  <a:lnTo>
                    <a:pt x="1871034" y="127000"/>
                  </a:lnTo>
                  <a:lnTo>
                    <a:pt x="1870943" y="129540"/>
                  </a:lnTo>
                  <a:lnTo>
                    <a:pt x="1870852" y="132080"/>
                  </a:lnTo>
                  <a:lnTo>
                    <a:pt x="1870761" y="134620"/>
                  </a:lnTo>
                  <a:lnTo>
                    <a:pt x="1870669" y="137160"/>
                  </a:lnTo>
                  <a:lnTo>
                    <a:pt x="1869498" y="142240"/>
                  </a:lnTo>
                  <a:lnTo>
                    <a:pt x="1868790" y="146050"/>
                  </a:lnTo>
                  <a:lnTo>
                    <a:pt x="1869041" y="148712"/>
                  </a:lnTo>
                  <a:lnTo>
                    <a:pt x="1869150" y="149860"/>
                  </a:lnTo>
                  <a:lnTo>
                    <a:pt x="1869270" y="151130"/>
                  </a:lnTo>
                  <a:lnTo>
                    <a:pt x="1869390" y="152400"/>
                  </a:lnTo>
                  <a:lnTo>
                    <a:pt x="1869510" y="153670"/>
                  </a:lnTo>
                  <a:lnTo>
                    <a:pt x="1869629" y="154940"/>
                  </a:lnTo>
                  <a:lnTo>
                    <a:pt x="1882093" y="154940"/>
                  </a:lnTo>
                  <a:lnTo>
                    <a:pt x="1882161" y="153670"/>
                  </a:lnTo>
                  <a:lnTo>
                    <a:pt x="1883633" y="153670"/>
                  </a:lnTo>
                  <a:lnTo>
                    <a:pt x="1883721" y="152400"/>
                  </a:lnTo>
                  <a:lnTo>
                    <a:pt x="1881924" y="152400"/>
                  </a:lnTo>
                  <a:lnTo>
                    <a:pt x="1881012" y="149860"/>
                  </a:lnTo>
                  <a:lnTo>
                    <a:pt x="1881125" y="142240"/>
                  </a:lnTo>
                  <a:lnTo>
                    <a:pt x="1881181" y="138430"/>
                  </a:lnTo>
                  <a:lnTo>
                    <a:pt x="1882532" y="132080"/>
                  </a:lnTo>
                  <a:lnTo>
                    <a:pt x="1907865" y="132080"/>
                  </a:lnTo>
                  <a:lnTo>
                    <a:pt x="1907459" y="127000"/>
                  </a:lnTo>
                  <a:lnTo>
                    <a:pt x="1907358" y="125730"/>
                  </a:lnTo>
                  <a:lnTo>
                    <a:pt x="1907257" y="124460"/>
                  </a:lnTo>
                  <a:lnTo>
                    <a:pt x="1908540" y="124460"/>
                  </a:lnTo>
                  <a:lnTo>
                    <a:pt x="1908637" y="121920"/>
                  </a:lnTo>
                  <a:close/>
                </a:path>
                <a:path w="1915160" h="793750">
                  <a:moveTo>
                    <a:pt x="1883633" y="153670"/>
                  </a:moveTo>
                  <a:lnTo>
                    <a:pt x="1882161" y="153670"/>
                  </a:lnTo>
                  <a:lnTo>
                    <a:pt x="1883815" y="154940"/>
                  </a:lnTo>
                  <a:lnTo>
                    <a:pt x="1883545" y="154940"/>
                  </a:lnTo>
                  <a:lnTo>
                    <a:pt x="1883633" y="153670"/>
                  </a:lnTo>
                  <a:close/>
                </a:path>
                <a:path w="1915160" h="793750">
                  <a:moveTo>
                    <a:pt x="1883748" y="152400"/>
                  </a:moveTo>
                  <a:lnTo>
                    <a:pt x="1883633" y="153670"/>
                  </a:lnTo>
                  <a:lnTo>
                    <a:pt x="1883545" y="154940"/>
                  </a:lnTo>
                  <a:lnTo>
                    <a:pt x="1883815" y="154940"/>
                  </a:lnTo>
                  <a:lnTo>
                    <a:pt x="1883748" y="152400"/>
                  </a:lnTo>
                  <a:close/>
                </a:path>
                <a:path w="1915160" h="793750">
                  <a:moveTo>
                    <a:pt x="1909723" y="129540"/>
                  </a:moveTo>
                  <a:lnTo>
                    <a:pt x="1907865" y="132080"/>
                  </a:lnTo>
                  <a:lnTo>
                    <a:pt x="1882532" y="132080"/>
                  </a:lnTo>
                  <a:lnTo>
                    <a:pt x="1883748" y="134620"/>
                  </a:lnTo>
                  <a:lnTo>
                    <a:pt x="1884863" y="135890"/>
                  </a:lnTo>
                  <a:lnTo>
                    <a:pt x="1883976" y="148712"/>
                  </a:lnTo>
                  <a:lnTo>
                    <a:pt x="1883897" y="149860"/>
                  </a:lnTo>
                  <a:lnTo>
                    <a:pt x="1883815" y="154940"/>
                  </a:lnTo>
                  <a:lnTo>
                    <a:pt x="1883545" y="154940"/>
                  </a:lnTo>
                  <a:lnTo>
                    <a:pt x="1884863" y="153670"/>
                  </a:lnTo>
                  <a:lnTo>
                    <a:pt x="1907169" y="153670"/>
                  </a:lnTo>
                  <a:lnTo>
                    <a:pt x="1906115" y="138430"/>
                  </a:lnTo>
                  <a:lnTo>
                    <a:pt x="1906027" y="137160"/>
                  </a:lnTo>
                  <a:lnTo>
                    <a:pt x="1905939" y="135890"/>
                  </a:lnTo>
                  <a:lnTo>
                    <a:pt x="1907257" y="134620"/>
                  </a:lnTo>
                  <a:lnTo>
                    <a:pt x="1909207" y="134620"/>
                  </a:lnTo>
                  <a:lnTo>
                    <a:pt x="1909723" y="129540"/>
                  </a:lnTo>
                  <a:close/>
                </a:path>
                <a:path w="1915160" h="793750">
                  <a:moveTo>
                    <a:pt x="15976" y="102870"/>
                  </a:moveTo>
                  <a:lnTo>
                    <a:pt x="15916" y="105410"/>
                  </a:lnTo>
                  <a:lnTo>
                    <a:pt x="15827" y="109220"/>
                  </a:lnTo>
                  <a:lnTo>
                    <a:pt x="15708" y="114300"/>
                  </a:lnTo>
                  <a:lnTo>
                    <a:pt x="13967" y="114300"/>
                  </a:lnTo>
                  <a:lnTo>
                    <a:pt x="13375" y="121920"/>
                  </a:lnTo>
                  <a:lnTo>
                    <a:pt x="14123" y="124460"/>
                  </a:lnTo>
                  <a:lnTo>
                    <a:pt x="15005" y="124460"/>
                  </a:lnTo>
                  <a:lnTo>
                    <a:pt x="15722" y="125730"/>
                  </a:lnTo>
                  <a:lnTo>
                    <a:pt x="15806" y="129540"/>
                  </a:lnTo>
                  <a:lnTo>
                    <a:pt x="15897" y="138430"/>
                  </a:lnTo>
                  <a:lnTo>
                    <a:pt x="15279" y="148712"/>
                  </a:lnTo>
                  <a:lnTo>
                    <a:pt x="15172" y="150600"/>
                  </a:lnTo>
                  <a:lnTo>
                    <a:pt x="15085" y="152119"/>
                  </a:lnTo>
                  <a:lnTo>
                    <a:pt x="14997" y="153670"/>
                  </a:lnTo>
                  <a:lnTo>
                    <a:pt x="17415" y="153670"/>
                  </a:lnTo>
                  <a:lnTo>
                    <a:pt x="17358" y="144780"/>
                  </a:lnTo>
                  <a:lnTo>
                    <a:pt x="16516" y="132080"/>
                  </a:lnTo>
                  <a:lnTo>
                    <a:pt x="18610" y="132080"/>
                  </a:lnTo>
                  <a:lnTo>
                    <a:pt x="17498" y="127000"/>
                  </a:lnTo>
                  <a:lnTo>
                    <a:pt x="16698" y="125730"/>
                  </a:lnTo>
                  <a:lnTo>
                    <a:pt x="16070" y="123190"/>
                  </a:lnTo>
                  <a:lnTo>
                    <a:pt x="15469" y="116840"/>
                  </a:lnTo>
                  <a:lnTo>
                    <a:pt x="17462" y="116840"/>
                  </a:lnTo>
                  <a:lnTo>
                    <a:pt x="17563" y="113030"/>
                  </a:lnTo>
                  <a:lnTo>
                    <a:pt x="16516" y="113030"/>
                  </a:lnTo>
                  <a:lnTo>
                    <a:pt x="16483" y="105410"/>
                  </a:lnTo>
                  <a:lnTo>
                    <a:pt x="15976" y="102870"/>
                  </a:lnTo>
                  <a:close/>
                </a:path>
                <a:path w="1915160" h="793750">
                  <a:moveTo>
                    <a:pt x="1884322" y="135890"/>
                  </a:moveTo>
                  <a:lnTo>
                    <a:pt x="1883680" y="138430"/>
                  </a:lnTo>
                  <a:lnTo>
                    <a:pt x="1883388" y="140970"/>
                  </a:lnTo>
                  <a:lnTo>
                    <a:pt x="1883275" y="151130"/>
                  </a:lnTo>
                  <a:lnTo>
                    <a:pt x="1881924" y="152400"/>
                  </a:lnTo>
                  <a:lnTo>
                    <a:pt x="1883721" y="152400"/>
                  </a:lnTo>
                  <a:lnTo>
                    <a:pt x="1883650" y="148712"/>
                  </a:lnTo>
                  <a:lnTo>
                    <a:pt x="1883579" y="146050"/>
                  </a:lnTo>
                  <a:lnTo>
                    <a:pt x="1884154" y="142240"/>
                  </a:lnTo>
                  <a:lnTo>
                    <a:pt x="1884255" y="138430"/>
                  </a:lnTo>
                  <a:lnTo>
                    <a:pt x="1884322" y="135890"/>
                  </a:lnTo>
                  <a:close/>
                </a:path>
                <a:path w="1915160" h="793750">
                  <a:moveTo>
                    <a:pt x="24347" y="150600"/>
                  </a:moveTo>
                  <a:lnTo>
                    <a:pt x="24343" y="151130"/>
                  </a:lnTo>
                  <a:lnTo>
                    <a:pt x="24488" y="151130"/>
                  </a:lnTo>
                  <a:lnTo>
                    <a:pt x="24347" y="150600"/>
                  </a:lnTo>
                  <a:close/>
                </a:path>
                <a:path w="1915160" h="793750">
                  <a:moveTo>
                    <a:pt x="23884" y="148712"/>
                  </a:moveTo>
                  <a:lnTo>
                    <a:pt x="24150" y="149860"/>
                  </a:lnTo>
                  <a:lnTo>
                    <a:pt x="24347" y="150600"/>
                  </a:lnTo>
                  <a:lnTo>
                    <a:pt x="24353" y="149860"/>
                  </a:lnTo>
                  <a:lnTo>
                    <a:pt x="23884" y="148712"/>
                  </a:lnTo>
                  <a:close/>
                </a:path>
                <a:path w="1915160" h="793750">
                  <a:moveTo>
                    <a:pt x="20870" y="148712"/>
                  </a:moveTo>
                  <a:lnTo>
                    <a:pt x="20737" y="148712"/>
                  </a:lnTo>
                  <a:lnTo>
                    <a:pt x="20731" y="149860"/>
                  </a:lnTo>
                  <a:lnTo>
                    <a:pt x="20870" y="148712"/>
                  </a:lnTo>
                  <a:close/>
                </a:path>
                <a:path w="1915160" h="793750">
                  <a:moveTo>
                    <a:pt x="23051" y="140970"/>
                  </a:moveTo>
                  <a:lnTo>
                    <a:pt x="22967" y="142240"/>
                  </a:lnTo>
                  <a:lnTo>
                    <a:pt x="22883" y="143510"/>
                  </a:lnTo>
                  <a:lnTo>
                    <a:pt x="22799" y="144780"/>
                  </a:lnTo>
                  <a:lnTo>
                    <a:pt x="23845" y="148712"/>
                  </a:lnTo>
                  <a:lnTo>
                    <a:pt x="23616" y="146050"/>
                  </a:lnTo>
                  <a:lnTo>
                    <a:pt x="23507" y="144780"/>
                  </a:lnTo>
                  <a:lnTo>
                    <a:pt x="23398" y="143510"/>
                  </a:lnTo>
                  <a:lnTo>
                    <a:pt x="23051" y="140970"/>
                  </a:lnTo>
                  <a:close/>
                </a:path>
                <a:path w="1915160" h="793750">
                  <a:moveTo>
                    <a:pt x="1909207" y="134620"/>
                  </a:moveTo>
                  <a:lnTo>
                    <a:pt x="1907932" y="134620"/>
                  </a:lnTo>
                  <a:lnTo>
                    <a:pt x="1907845" y="138430"/>
                  </a:lnTo>
                  <a:lnTo>
                    <a:pt x="1907730" y="143510"/>
                  </a:lnTo>
                  <a:lnTo>
                    <a:pt x="1908304" y="143510"/>
                  </a:lnTo>
                  <a:lnTo>
                    <a:pt x="1909207" y="134620"/>
                  </a:lnTo>
                  <a:close/>
                </a:path>
                <a:path w="1915160" h="793750">
                  <a:moveTo>
                    <a:pt x="18610" y="132080"/>
                  </a:moveTo>
                  <a:lnTo>
                    <a:pt x="17195" y="132080"/>
                  </a:lnTo>
                  <a:lnTo>
                    <a:pt x="17791" y="135890"/>
                  </a:lnTo>
                  <a:lnTo>
                    <a:pt x="18274" y="137160"/>
                  </a:lnTo>
                  <a:lnTo>
                    <a:pt x="18610" y="132080"/>
                  </a:lnTo>
                  <a:close/>
                </a:path>
                <a:path w="1915160" h="793750">
                  <a:moveTo>
                    <a:pt x="1866995" y="85090"/>
                  </a:moveTo>
                  <a:lnTo>
                    <a:pt x="1866995" y="129540"/>
                  </a:lnTo>
                  <a:lnTo>
                    <a:pt x="1868008" y="132080"/>
                  </a:lnTo>
                  <a:lnTo>
                    <a:pt x="1868920" y="135890"/>
                  </a:lnTo>
                  <a:lnTo>
                    <a:pt x="1870170" y="137160"/>
                  </a:lnTo>
                  <a:lnTo>
                    <a:pt x="1870264" y="134620"/>
                  </a:lnTo>
                  <a:lnTo>
                    <a:pt x="1870359" y="132080"/>
                  </a:lnTo>
                  <a:lnTo>
                    <a:pt x="1870482" y="129540"/>
                  </a:lnTo>
                  <a:lnTo>
                    <a:pt x="1870634" y="127000"/>
                  </a:lnTo>
                  <a:lnTo>
                    <a:pt x="1870710" y="125730"/>
                  </a:lnTo>
                  <a:lnTo>
                    <a:pt x="1871217" y="121920"/>
                  </a:lnTo>
                  <a:lnTo>
                    <a:pt x="1908637" y="121920"/>
                  </a:lnTo>
                  <a:lnTo>
                    <a:pt x="1908734" y="119380"/>
                  </a:lnTo>
                  <a:lnTo>
                    <a:pt x="1908830" y="116840"/>
                  </a:lnTo>
                  <a:lnTo>
                    <a:pt x="1908879" y="115570"/>
                  </a:lnTo>
                  <a:lnTo>
                    <a:pt x="1909858" y="113030"/>
                  </a:lnTo>
                  <a:lnTo>
                    <a:pt x="1909961" y="91440"/>
                  </a:lnTo>
                  <a:lnTo>
                    <a:pt x="1909777" y="88900"/>
                  </a:lnTo>
                  <a:lnTo>
                    <a:pt x="1868177" y="88900"/>
                  </a:lnTo>
                  <a:lnTo>
                    <a:pt x="1867467" y="87630"/>
                  </a:lnTo>
                  <a:lnTo>
                    <a:pt x="1866995" y="85090"/>
                  </a:lnTo>
                  <a:close/>
                </a:path>
                <a:path w="1915160" h="793750">
                  <a:moveTo>
                    <a:pt x="21211" y="101600"/>
                  </a:moveTo>
                  <a:lnTo>
                    <a:pt x="21110" y="111760"/>
                  </a:lnTo>
                  <a:lnTo>
                    <a:pt x="21820" y="113030"/>
                  </a:lnTo>
                  <a:lnTo>
                    <a:pt x="21752" y="121920"/>
                  </a:lnTo>
                  <a:lnTo>
                    <a:pt x="23677" y="125730"/>
                  </a:lnTo>
                  <a:lnTo>
                    <a:pt x="23570" y="119380"/>
                  </a:lnTo>
                  <a:lnTo>
                    <a:pt x="23462" y="113030"/>
                  </a:lnTo>
                  <a:lnTo>
                    <a:pt x="23441" y="111760"/>
                  </a:lnTo>
                  <a:lnTo>
                    <a:pt x="24353" y="106680"/>
                  </a:lnTo>
                  <a:lnTo>
                    <a:pt x="24893" y="106680"/>
                  </a:lnTo>
                  <a:lnTo>
                    <a:pt x="24765" y="105410"/>
                  </a:lnTo>
                  <a:lnTo>
                    <a:pt x="22597" y="105410"/>
                  </a:lnTo>
                  <a:lnTo>
                    <a:pt x="21211" y="101600"/>
                  </a:lnTo>
                  <a:close/>
                </a:path>
                <a:path w="1915160" h="793750">
                  <a:moveTo>
                    <a:pt x="17462" y="116840"/>
                  </a:moveTo>
                  <a:lnTo>
                    <a:pt x="16246" y="116840"/>
                  </a:lnTo>
                  <a:lnTo>
                    <a:pt x="17395" y="119380"/>
                  </a:lnTo>
                  <a:lnTo>
                    <a:pt x="17462" y="116840"/>
                  </a:lnTo>
                  <a:close/>
                </a:path>
                <a:path w="1915160" h="793750">
                  <a:moveTo>
                    <a:pt x="24893" y="106680"/>
                  </a:moveTo>
                  <a:lnTo>
                    <a:pt x="24353" y="106680"/>
                  </a:lnTo>
                  <a:lnTo>
                    <a:pt x="24353" y="109220"/>
                  </a:lnTo>
                  <a:lnTo>
                    <a:pt x="24791" y="111760"/>
                  </a:lnTo>
                  <a:lnTo>
                    <a:pt x="24893" y="106680"/>
                  </a:lnTo>
                  <a:close/>
                </a:path>
                <a:path w="1915160" h="793750">
                  <a:moveTo>
                    <a:pt x="23786" y="87630"/>
                  </a:moveTo>
                  <a:lnTo>
                    <a:pt x="22799" y="87630"/>
                  </a:lnTo>
                  <a:lnTo>
                    <a:pt x="22850" y="102870"/>
                  </a:lnTo>
                  <a:lnTo>
                    <a:pt x="22597" y="105410"/>
                  </a:lnTo>
                  <a:lnTo>
                    <a:pt x="24765" y="105410"/>
                  </a:lnTo>
                  <a:lnTo>
                    <a:pt x="24381" y="101600"/>
                  </a:lnTo>
                  <a:lnTo>
                    <a:pt x="24272" y="97790"/>
                  </a:lnTo>
                  <a:lnTo>
                    <a:pt x="24163" y="93980"/>
                  </a:lnTo>
                  <a:lnTo>
                    <a:pt x="23862" y="88900"/>
                  </a:lnTo>
                  <a:lnTo>
                    <a:pt x="23786" y="87630"/>
                  </a:lnTo>
                  <a:close/>
                </a:path>
                <a:path w="1915160" h="793750">
                  <a:moveTo>
                    <a:pt x="15345" y="58420"/>
                  </a:moveTo>
                  <a:lnTo>
                    <a:pt x="14017" y="63500"/>
                  </a:lnTo>
                  <a:lnTo>
                    <a:pt x="13683" y="67310"/>
                  </a:lnTo>
                  <a:lnTo>
                    <a:pt x="13571" y="68580"/>
                  </a:lnTo>
                  <a:lnTo>
                    <a:pt x="13459" y="69850"/>
                  </a:lnTo>
                  <a:lnTo>
                    <a:pt x="13348" y="71120"/>
                  </a:lnTo>
                  <a:lnTo>
                    <a:pt x="13882" y="73660"/>
                  </a:lnTo>
                  <a:lnTo>
                    <a:pt x="15208" y="81280"/>
                  </a:lnTo>
                  <a:lnTo>
                    <a:pt x="16356" y="93980"/>
                  </a:lnTo>
                  <a:lnTo>
                    <a:pt x="17188" y="101600"/>
                  </a:lnTo>
                  <a:lnTo>
                    <a:pt x="17563" y="97790"/>
                  </a:lnTo>
                  <a:lnTo>
                    <a:pt x="17512" y="96520"/>
                  </a:lnTo>
                  <a:lnTo>
                    <a:pt x="17408" y="93980"/>
                  </a:lnTo>
                  <a:lnTo>
                    <a:pt x="17305" y="91440"/>
                  </a:lnTo>
                  <a:lnTo>
                    <a:pt x="17269" y="59690"/>
                  </a:lnTo>
                  <a:lnTo>
                    <a:pt x="16786" y="59690"/>
                  </a:lnTo>
                  <a:lnTo>
                    <a:pt x="15345" y="58420"/>
                  </a:lnTo>
                  <a:close/>
                </a:path>
                <a:path w="1915160" h="793750">
                  <a:moveTo>
                    <a:pt x="1874332" y="35560"/>
                  </a:moveTo>
                  <a:lnTo>
                    <a:pt x="1848608" y="35560"/>
                  </a:lnTo>
                  <a:lnTo>
                    <a:pt x="1848505" y="36830"/>
                  </a:lnTo>
                  <a:lnTo>
                    <a:pt x="1849751" y="36830"/>
                  </a:lnTo>
                  <a:lnTo>
                    <a:pt x="1845107" y="38151"/>
                  </a:lnTo>
                  <a:lnTo>
                    <a:pt x="1831882" y="38151"/>
                  </a:lnTo>
                  <a:lnTo>
                    <a:pt x="1838088" y="39370"/>
                  </a:lnTo>
                  <a:lnTo>
                    <a:pt x="1843225" y="39370"/>
                  </a:lnTo>
                  <a:lnTo>
                    <a:pt x="1832725" y="40640"/>
                  </a:lnTo>
                  <a:lnTo>
                    <a:pt x="1865747" y="40640"/>
                  </a:lnTo>
                  <a:lnTo>
                    <a:pt x="1865010" y="41910"/>
                  </a:lnTo>
                  <a:lnTo>
                    <a:pt x="1868252" y="41910"/>
                  </a:lnTo>
                  <a:lnTo>
                    <a:pt x="1868197" y="57150"/>
                  </a:lnTo>
                  <a:lnTo>
                    <a:pt x="1868094" y="59690"/>
                  </a:lnTo>
                  <a:lnTo>
                    <a:pt x="1867991" y="62230"/>
                  </a:lnTo>
                  <a:lnTo>
                    <a:pt x="1866995" y="67310"/>
                  </a:lnTo>
                  <a:lnTo>
                    <a:pt x="1867637" y="68580"/>
                  </a:lnTo>
                  <a:lnTo>
                    <a:pt x="1868211" y="71120"/>
                  </a:lnTo>
                  <a:lnTo>
                    <a:pt x="1868335" y="72390"/>
                  </a:lnTo>
                  <a:lnTo>
                    <a:pt x="1868458" y="73660"/>
                  </a:lnTo>
                  <a:lnTo>
                    <a:pt x="1868582" y="74930"/>
                  </a:lnTo>
                  <a:lnTo>
                    <a:pt x="1866860" y="80010"/>
                  </a:lnTo>
                  <a:lnTo>
                    <a:pt x="1869156" y="83820"/>
                  </a:lnTo>
                  <a:lnTo>
                    <a:pt x="1869123" y="87630"/>
                  </a:lnTo>
                  <a:lnTo>
                    <a:pt x="1868177" y="88900"/>
                  </a:lnTo>
                  <a:lnTo>
                    <a:pt x="1909777" y="88900"/>
                  </a:lnTo>
                  <a:lnTo>
                    <a:pt x="1909228" y="81280"/>
                  </a:lnTo>
                  <a:lnTo>
                    <a:pt x="1909136" y="80010"/>
                  </a:lnTo>
                  <a:lnTo>
                    <a:pt x="1907887" y="72390"/>
                  </a:lnTo>
                  <a:lnTo>
                    <a:pt x="1906716" y="64770"/>
                  </a:lnTo>
                  <a:lnTo>
                    <a:pt x="1907392" y="64770"/>
                  </a:lnTo>
                  <a:lnTo>
                    <a:pt x="1907276" y="59690"/>
                  </a:lnTo>
                  <a:lnTo>
                    <a:pt x="1907190" y="55880"/>
                  </a:lnTo>
                  <a:lnTo>
                    <a:pt x="1907763" y="54610"/>
                  </a:lnTo>
                  <a:lnTo>
                    <a:pt x="1908583" y="54610"/>
                  </a:lnTo>
                  <a:lnTo>
                    <a:pt x="1908759" y="50800"/>
                  </a:lnTo>
                  <a:lnTo>
                    <a:pt x="1873851" y="50800"/>
                  </a:lnTo>
                  <a:lnTo>
                    <a:pt x="1873024" y="49530"/>
                  </a:lnTo>
                  <a:lnTo>
                    <a:pt x="1873143" y="48260"/>
                  </a:lnTo>
                  <a:lnTo>
                    <a:pt x="1873262" y="46990"/>
                  </a:lnTo>
                  <a:lnTo>
                    <a:pt x="1873381" y="45720"/>
                  </a:lnTo>
                  <a:lnTo>
                    <a:pt x="1873500" y="44450"/>
                  </a:lnTo>
                  <a:lnTo>
                    <a:pt x="1873619" y="43180"/>
                  </a:lnTo>
                  <a:lnTo>
                    <a:pt x="1873737" y="41910"/>
                  </a:lnTo>
                  <a:lnTo>
                    <a:pt x="1873856" y="40640"/>
                  </a:lnTo>
                  <a:lnTo>
                    <a:pt x="1873975" y="39370"/>
                  </a:lnTo>
                  <a:lnTo>
                    <a:pt x="1874089" y="38151"/>
                  </a:lnTo>
                  <a:lnTo>
                    <a:pt x="1874213" y="36830"/>
                  </a:lnTo>
                  <a:lnTo>
                    <a:pt x="1874332" y="35560"/>
                  </a:lnTo>
                  <a:close/>
                </a:path>
                <a:path w="1915160" h="793750">
                  <a:moveTo>
                    <a:pt x="1908583" y="54610"/>
                  </a:moveTo>
                  <a:lnTo>
                    <a:pt x="1907763" y="54610"/>
                  </a:lnTo>
                  <a:lnTo>
                    <a:pt x="1907771" y="64770"/>
                  </a:lnTo>
                  <a:lnTo>
                    <a:pt x="1907904" y="67310"/>
                  </a:lnTo>
                  <a:lnTo>
                    <a:pt x="1907970" y="68580"/>
                  </a:lnTo>
                  <a:lnTo>
                    <a:pt x="1908462" y="69850"/>
                  </a:lnTo>
                  <a:lnTo>
                    <a:pt x="1908741" y="64770"/>
                  </a:lnTo>
                  <a:lnTo>
                    <a:pt x="1908810" y="63500"/>
                  </a:lnTo>
                  <a:lnTo>
                    <a:pt x="1908472" y="60960"/>
                  </a:lnTo>
                  <a:lnTo>
                    <a:pt x="1908583" y="54610"/>
                  </a:lnTo>
                  <a:close/>
                </a:path>
                <a:path w="1915160" h="793750">
                  <a:moveTo>
                    <a:pt x="1911281" y="41910"/>
                  </a:moveTo>
                  <a:lnTo>
                    <a:pt x="1909317" y="41910"/>
                  </a:lnTo>
                  <a:lnTo>
                    <a:pt x="1910162" y="44450"/>
                  </a:lnTo>
                  <a:lnTo>
                    <a:pt x="1910088" y="46990"/>
                  </a:lnTo>
                  <a:lnTo>
                    <a:pt x="1909976" y="50800"/>
                  </a:lnTo>
                  <a:lnTo>
                    <a:pt x="1909865" y="54610"/>
                  </a:lnTo>
                  <a:lnTo>
                    <a:pt x="1909791" y="57150"/>
                  </a:lnTo>
                  <a:lnTo>
                    <a:pt x="1911411" y="50800"/>
                  </a:lnTo>
                  <a:lnTo>
                    <a:pt x="1911299" y="43180"/>
                  </a:lnTo>
                  <a:lnTo>
                    <a:pt x="1911281" y="41910"/>
                  </a:lnTo>
                  <a:close/>
                </a:path>
                <a:path w="1915160" h="793750">
                  <a:moveTo>
                    <a:pt x="1874898" y="41910"/>
                  </a:moveTo>
                  <a:lnTo>
                    <a:pt x="1874425" y="43180"/>
                  </a:lnTo>
                  <a:lnTo>
                    <a:pt x="1873953" y="45720"/>
                  </a:lnTo>
                  <a:lnTo>
                    <a:pt x="1873851" y="50800"/>
                  </a:lnTo>
                  <a:lnTo>
                    <a:pt x="1874898" y="50800"/>
                  </a:lnTo>
                  <a:lnTo>
                    <a:pt x="1874898" y="41910"/>
                  </a:lnTo>
                  <a:close/>
                </a:path>
                <a:path w="1915160" h="793750">
                  <a:moveTo>
                    <a:pt x="1906306" y="25400"/>
                  </a:moveTo>
                  <a:lnTo>
                    <a:pt x="1589891" y="25400"/>
                  </a:lnTo>
                  <a:lnTo>
                    <a:pt x="1589028" y="26670"/>
                  </a:lnTo>
                  <a:lnTo>
                    <a:pt x="1852881" y="26670"/>
                  </a:lnTo>
                  <a:lnTo>
                    <a:pt x="1849292" y="29309"/>
                  </a:lnTo>
                  <a:lnTo>
                    <a:pt x="1814315" y="29309"/>
                  </a:lnTo>
                  <a:lnTo>
                    <a:pt x="1816310" y="30480"/>
                  </a:lnTo>
                  <a:lnTo>
                    <a:pt x="1852511" y="30480"/>
                  </a:lnTo>
                  <a:lnTo>
                    <a:pt x="1844351" y="31750"/>
                  </a:lnTo>
                  <a:lnTo>
                    <a:pt x="1839278" y="31750"/>
                  </a:lnTo>
                  <a:lnTo>
                    <a:pt x="1851478" y="33137"/>
                  </a:lnTo>
                  <a:lnTo>
                    <a:pt x="1825844" y="33137"/>
                  </a:lnTo>
                  <a:lnTo>
                    <a:pt x="1823342" y="34294"/>
                  </a:lnTo>
                  <a:lnTo>
                    <a:pt x="1875488" y="34294"/>
                  </a:lnTo>
                  <a:lnTo>
                    <a:pt x="1875405" y="49530"/>
                  </a:lnTo>
                  <a:lnTo>
                    <a:pt x="1874898" y="50800"/>
                  </a:lnTo>
                  <a:lnTo>
                    <a:pt x="1908759" y="50800"/>
                  </a:lnTo>
                  <a:lnTo>
                    <a:pt x="1908876" y="48260"/>
                  </a:lnTo>
                  <a:lnTo>
                    <a:pt x="1908934" y="46990"/>
                  </a:lnTo>
                  <a:lnTo>
                    <a:pt x="1909030" y="45720"/>
                  </a:lnTo>
                  <a:lnTo>
                    <a:pt x="1909126" y="44450"/>
                  </a:lnTo>
                  <a:lnTo>
                    <a:pt x="1909222" y="43180"/>
                  </a:lnTo>
                  <a:lnTo>
                    <a:pt x="1909317" y="41910"/>
                  </a:lnTo>
                  <a:lnTo>
                    <a:pt x="1911281" y="41910"/>
                  </a:lnTo>
                  <a:lnTo>
                    <a:pt x="1911262" y="40640"/>
                  </a:lnTo>
                  <a:lnTo>
                    <a:pt x="1910778" y="38151"/>
                  </a:lnTo>
                  <a:lnTo>
                    <a:pt x="1908804" y="38151"/>
                  </a:lnTo>
                  <a:lnTo>
                    <a:pt x="1908770" y="35560"/>
                  </a:lnTo>
                  <a:lnTo>
                    <a:pt x="1905669" y="35560"/>
                  </a:lnTo>
                  <a:lnTo>
                    <a:pt x="1905756" y="34294"/>
                  </a:lnTo>
                  <a:lnTo>
                    <a:pt x="1905868" y="32651"/>
                  </a:lnTo>
                  <a:lnTo>
                    <a:pt x="1905930" y="31750"/>
                  </a:lnTo>
                  <a:lnTo>
                    <a:pt x="1906016" y="30480"/>
                  </a:lnTo>
                  <a:lnTo>
                    <a:pt x="1906135" y="28747"/>
                  </a:lnTo>
                  <a:lnTo>
                    <a:pt x="1906183" y="28038"/>
                  </a:lnTo>
                  <a:lnTo>
                    <a:pt x="1906306" y="25400"/>
                  </a:lnTo>
                  <a:close/>
                </a:path>
                <a:path w="1915160" h="793750">
                  <a:moveTo>
                    <a:pt x="13882" y="40640"/>
                  </a:moveTo>
                  <a:lnTo>
                    <a:pt x="13945" y="41910"/>
                  </a:lnTo>
                  <a:lnTo>
                    <a:pt x="14072" y="44450"/>
                  </a:lnTo>
                  <a:lnTo>
                    <a:pt x="14198" y="46990"/>
                  </a:lnTo>
                  <a:lnTo>
                    <a:pt x="14325" y="49530"/>
                  </a:lnTo>
                  <a:lnTo>
                    <a:pt x="15123" y="48260"/>
                  </a:lnTo>
                  <a:lnTo>
                    <a:pt x="16086" y="46990"/>
                  </a:lnTo>
                  <a:lnTo>
                    <a:pt x="17023" y="46990"/>
                  </a:lnTo>
                  <a:lnTo>
                    <a:pt x="17023" y="44450"/>
                  </a:lnTo>
                  <a:lnTo>
                    <a:pt x="14724" y="44450"/>
                  </a:lnTo>
                  <a:lnTo>
                    <a:pt x="13882" y="40640"/>
                  </a:lnTo>
                  <a:close/>
                </a:path>
                <a:path w="1915160" h="793750">
                  <a:moveTo>
                    <a:pt x="17023" y="46990"/>
                  </a:moveTo>
                  <a:lnTo>
                    <a:pt x="16086" y="46990"/>
                  </a:lnTo>
                  <a:lnTo>
                    <a:pt x="17023" y="49530"/>
                  </a:lnTo>
                  <a:lnTo>
                    <a:pt x="17023" y="46990"/>
                  </a:lnTo>
                  <a:close/>
                </a:path>
                <a:path w="1915160" h="793750">
                  <a:moveTo>
                    <a:pt x="17023" y="34510"/>
                  </a:moveTo>
                  <a:lnTo>
                    <a:pt x="16834" y="34791"/>
                  </a:lnTo>
                  <a:lnTo>
                    <a:pt x="16067" y="36830"/>
                  </a:lnTo>
                  <a:lnTo>
                    <a:pt x="15376" y="41910"/>
                  </a:lnTo>
                  <a:lnTo>
                    <a:pt x="14724" y="44450"/>
                  </a:lnTo>
                  <a:lnTo>
                    <a:pt x="17023" y="44450"/>
                  </a:lnTo>
                  <a:lnTo>
                    <a:pt x="17023" y="34510"/>
                  </a:lnTo>
                  <a:close/>
                </a:path>
                <a:path w="1915160" h="793750">
                  <a:moveTo>
                    <a:pt x="1742680" y="35560"/>
                  </a:moveTo>
                  <a:lnTo>
                    <a:pt x="1739420" y="36830"/>
                  </a:lnTo>
                  <a:lnTo>
                    <a:pt x="1733161" y="39370"/>
                  </a:lnTo>
                  <a:lnTo>
                    <a:pt x="1729959" y="41910"/>
                  </a:lnTo>
                  <a:lnTo>
                    <a:pt x="1735871" y="43180"/>
                  </a:lnTo>
                  <a:lnTo>
                    <a:pt x="1741250" y="41910"/>
                  </a:lnTo>
                  <a:lnTo>
                    <a:pt x="1744944" y="40640"/>
                  </a:lnTo>
                  <a:lnTo>
                    <a:pt x="1745343" y="38151"/>
                  </a:lnTo>
                  <a:lnTo>
                    <a:pt x="1771920" y="38151"/>
                  </a:lnTo>
                  <a:lnTo>
                    <a:pt x="1776226" y="36830"/>
                  </a:lnTo>
                  <a:lnTo>
                    <a:pt x="1753774" y="36830"/>
                  </a:lnTo>
                  <a:lnTo>
                    <a:pt x="1742680" y="35560"/>
                  </a:lnTo>
                  <a:close/>
                </a:path>
                <a:path w="1915160" h="793750">
                  <a:moveTo>
                    <a:pt x="1628793" y="40640"/>
                  </a:moveTo>
                  <a:lnTo>
                    <a:pt x="1607747" y="40640"/>
                  </a:lnTo>
                  <a:lnTo>
                    <a:pt x="1614906" y="41910"/>
                  </a:lnTo>
                  <a:lnTo>
                    <a:pt x="1622082" y="41910"/>
                  </a:lnTo>
                  <a:lnTo>
                    <a:pt x="1628793" y="40640"/>
                  </a:lnTo>
                  <a:close/>
                </a:path>
                <a:path w="1915160" h="793750">
                  <a:moveTo>
                    <a:pt x="1823748" y="39370"/>
                  </a:moveTo>
                  <a:lnTo>
                    <a:pt x="1818639" y="40640"/>
                  </a:lnTo>
                  <a:lnTo>
                    <a:pt x="1828005" y="41910"/>
                  </a:lnTo>
                  <a:lnTo>
                    <a:pt x="1852941" y="41910"/>
                  </a:lnTo>
                  <a:lnTo>
                    <a:pt x="1865747" y="40640"/>
                  </a:lnTo>
                  <a:lnTo>
                    <a:pt x="1832725" y="40640"/>
                  </a:lnTo>
                  <a:lnTo>
                    <a:pt x="1823748" y="39370"/>
                  </a:lnTo>
                  <a:close/>
                </a:path>
                <a:path w="1915160" h="793750">
                  <a:moveTo>
                    <a:pt x="445858" y="35560"/>
                  </a:moveTo>
                  <a:lnTo>
                    <a:pt x="440853" y="36830"/>
                  </a:lnTo>
                  <a:lnTo>
                    <a:pt x="443019" y="38151"/>
                  </a:lnTo>
                  <a:lnTo>
                    <a:pt x="444786" y="40640"/>
                  </a:lnTo>
                  <a:lnTo>
                    <a:pt x="468678" y="40640"/>
                  </a:lnTo>
                  <a:lnTo>
                    <a:pt x="475687" y="39370"/>
                  </a:lnTo>
                  <a:lnTo>
                    <a:pt x="455376" y="39370"/>
                  </a:lnTo>
                  <a:lnTo>
                    <a:pt x="452323" y="38151"/>
                  </a:lnTo>
                  <a:lnTo>
                    <a:pt x="450341" y="36830"/>
                  </a:lnTo>
                  <a:lnTo>
                    <a:pt x="445858" y="35560"/>
                  </a:lnTo>
                  <a:close/>
                </a:path>
                <a:path w="1915160" h="793750">
                  <a:moveTo>
                    <a:pt x="581255" y="36830"/>
                  </a:moveTo>
                  <a:lnTo>
                    <a:pt x="570449" y="36830"/>
                  </a:lnTo>
                  <a:lnTo>
                    <a:pt x="568683" y="38151"/>
                  </a:lnTo>
                  <a:lnTo>
                    <a:pt x="564064" y="38151"/>
                  </a:lnTo>
                  <a:lnTo>
                    <a:pt x="563978" y="39370"/>
                  </a:lnTo>
                  <a:lnTo>
                    <a:pt x="573722" y="39370"/>
                  </a:lnTo>
                  <a:lnTo>
                    <a:pt x="582455" y="40640"/>
                  </a:lnTo>
                  <a:lnTo>
                    <a:pt x="588740" y="39370"/>
                  </a:lnTo>
                  <a:lnTo>
                    <a:pt x="581255" y="36830"/>
                  </a:lnTo>
                  <a:close/>
                </a:path>
                <a:path w="1915160" h="793750">
                  <a:moveTo>
                    <a:pt x="1459612" y="39370"/>
                  </a:moveTo>
                  <a:lnTo>
                    <a:pt x="1447255" y="39370"/>
                  </a:lnTo>
                  <a:lnTo>
                    <a:pt x="1457647" y="40640"/>
                  </a:lnTo>
                  <a:lnTo>
                    <a:pt x="1459612" y="39370"/>
                  </a:lnTo>
                  <a:close/>
                </a:path>
                <a:path w="1915160" h="793750">
                  <a:moveTo>
                    <a:pt x="1552674" y="39370"/>
                  </a:moveTo>
                  <a:lnTo>
                    <a:pt x="1530381" y="39370"/>
                  </a:lnTo>
                  <a:lnTo>
                    <a:pt x="1541946" y="40640"/>
                  </a:lnTo>
                  <a:lnTo>
                    <a:pt x="1552674" y="39370"/>
                  </a:lnTo>
                  <a:close/>
                </a:path>
                <a:path w="1915160" h="793750">
                  <a:moveTo>
                    <a:pt x="1573320" y="39370"/>
                  </a:moveTo>
                  <a:lnTo>
                    <a:pt x="1556881" y="39370"/>
                  </a:lnTo>
                  <a:lnTo>
                    <a:pt x="1548881" y="40640"/>
                  </a:lnTo>
                  <a:lnTo>
                    <a:pt x="1568972" y="40640"/>
                  </a:lnTo>
                  <a:lnTo>
                    <a:pt x="1573320" y="39370"/>
                  </a:lnTo>
                  <a:close/>
                </a:path>
                <a:path w="1915160" h="793750">
                  <a:moveTo>
                    <a:pt x="1662239" y="35560"/>
                  </a:moveTo>
                  <a:lnTo>
                    <a:pt x="1643102" y="35560"/>
                  </a:lnTo>
                  <a:lnTo>
                    <a:pt x="1639552" y="36830"/>
                  </a:lnTo>
                  <a:lnTo>
                    <a:pt x="1596044" y="36830"/>
                  </a:lnTo>
                  <a:lnTo>
                    <a:pt x="1598816" y="38151"/>
                  </a:lnTo>
                  <a:lnTo>
                    <a:pt x="1586183" y="38151"/>
                  </a:lnTo>
                  <a:lnTo>
                    <a:pt x="1587910" y="39370"/>
                  </a:lnTo>
                  <a:lnTo>
                    <a:pt x="1603047" y="39370"/>
                  </a:lnTo>
                  <a:lnTo>
                    <a:pt x="1601083" y="40640"/>
                  </a:lnTo>
                  <a:lnTo>
                    <a:pt x="1615404" y="40640"/>
                  </a:lnTo>
                  <a:lnTo>
                    <a:pt x="1632685" y="39370"/>
                  </a:lnTo>
                  <a:lnTo>
                    <a:pt x="1647126" y="36830"/>
                  </a:lnTo>
                  <a:lnTo>
                    <a:pt x="1662239" y="35560"/>
                  </a:lnTo>
                  <a:close/>
                </a:path>
                <a:path w="1915160" h="793750">
                  <a:moveTo>
                    <a:pt x="1649444" y="39370"/>
                  </a:moveTo>
                  <a:lnTo>
                    <a:pt x="1644517" y="39370"/>
                  </a:lnTo>
                  <a:lnTo>
                    <a:pt x="1634355" y="40640"/>
                  </a:lnTo>
                  <a:lnTo>
                    <a:pt x="1633903" y="40640"/>
                  </a:lnTo>
                  <a:lnTo>
                    <a:pt x="1649444" y="39370"/>
                  </a:lnTo>
                  <a:close/>
                </a:path>
                <a:path w="1915160" h="793750">
                  <a:moveTo>
                    <a:pt x="474582" y="35560"/>
                  </a:moveTo>
                  <a:lnTo>
                    <a:pt x="470712" y="35560"/>
                  </a:lnTo>
                  <a:lnTo>
                    <a:pt x="465993" y="36830"/>
                  </a:lnTo>
                  <a:lnTo>
                    <a:pt x="465232" y="39370"/>
                  </a:lnTo>
                  <a:lnTo>
                    <a:pt x="475687" y="39370"/>
                  </a:lnTo>
                  <a:lnTo>
                    <a:pt x="480147" y="38151"/>
                  </a:lnTo>
                  <a:lnTo>
                    <a:pt x="480324" y="38151"/>
                  </a:lnTo>
                  <a:lnTo>
                    <a:pt x="480509" y="37359"/>
                  </a:lnTo>
                  <a:lnTo>
                    <a:pt x="480633" y="36830"/>
                  </a:lnTo>
                  <a:lnTo>
                    <a:pt x="474582" y="35560"/>
                  </a:lnTo>
                  <a:close/>
                </a:path>
                <a:path w="1915160" h="793750">
                  <a:moveTo>
                    <a:pt x="549429" y="38151"/>
                  </a:moveTo>
                  <a:lnTo>
                    <a:pt x="519193" y="38151"/>
                  </a:lnTo>
                  <a:lnTo>
                    <a:pt x="514940" y="39370"/>
                  </a:lnTo>
                  <a:lnTo>
                    <a:pt x="540933" y="39370"/>
                  </a:lnTo>
                  <a:lnTo>
                    <a:pt x="549429" y="38151"/>
                  </a:lnTo>
                  <a:close/>
                </a:path>
                <a:path w="1915160" h="793750">
                  <a:moveTo>
                    <a:pt x="579419" y="35560"/>
                  </a:moveTo>
                  <a:lnTo>
                    <a:pt x="531263" y="35560"/>
                  </a:lnTo>
                  <a:lnTo>
                    <a:pt x="522846" y="36830"/>
                  </a:lnTo>
                  <a:lnTo>
                    <a:pt x="511566" y="38151"/>
                  </a:lnTo>
                  <a:lnTo>
                    <a:pt x="549771" y="38151"/>
                  </a:lnTo>
                  <a:lnTo>
                    <a:pt x="549337" y="39370"/>
                  </a:lnTo>
                  <a:lnTo>
                    <a:pt x="554268" y="39370"/>
                  </a:lnTo>
                  <a:lnTo>
                    <a:pt x="554723" y="38151"/>
                  </a:lnTo>
                  <a:lnTo>
                    <a:pt x="554576" y="37359"/>
                  </a:lnTo>
                  <a:lnTo>
                    <a:pt x="554457" y="36830"/>
                  </a:lnTo>
                  <a:lnTo>
                    <a:pt x="581255" y="36830"/>
                  </a:lnTo>
                  <a:lnTo>
                    <a:pt x="579419" y="35560"/>
                  </a:lnTo>
                  <a:close/>
                </a:path>
                <a:path w="1915160" h="793750">
                  <a:moveTo>
                    <a:pt x="637173" y="35560"/>
                  </a:moveTo>
                  <a:lnTo>
                    <a:pt x="626674" y="35560"/>
                  </a:lnTo>
                  <a:lnTo>
                    <a:pt x="626597" y="36830"/>
                  </a:lnTo>
                  <a:lnTo>
                    <a:pt x="611365" y="36830"/>
                  </a:lnTo>
                  <a:lnTo>
                    <a:pt x="616227" y="39370"/>
                  </a:lnTo>
                  <a:lnTo>
                    <a:pt x="623600" y="38151"/>
                  </a:lnTo>
                  <a:lnTo>
                    <a:pt x="635315" y="38151"/>
                  </a:lnTo>
                  <a:lnTo>
                    <a:pt x="637173" y="35560"/>
                  </a:lnTo>
                  <a:close/>
                </a:path>
                <a:path w="1915160" h="793750">
                  <a:moveTo>
                    <a:pt x="831654" y="36830"/>
                  </a:moveTo>
                  <a:lnTo>
                    <a:pt x="830124" y="36830"/>
                  </a:lnTo>
                  <a:lnTo>
                    <a:pt x="819685" y="38151"/>
                  </a:lnTo>
                  <a:lnTo>
                    <a:pt x="824829" y="38151"/>
                  </a:lnTo>
                  <a:lnTo>
                    <a:pt x="825146" y="39370"/>
                  </a:lnTo>
                  <a:lnTo>
                    <a:pt x="829366" y="39370"/>
                  </a:lnTo>
                  <a:lnTo>
                    <a:pt x="831654" y="36830"/>
                  </a:lnTo>
                  <a:close/>
                </a:path>
                <a:path w="1915160" h="793750">
                  <a:moveTo>
                    <a:pt x="840000" y="36830"/>
                  </a:moveTo>
                  <a:lnTo>
                    <a:pt x="831654" y="36830"/>
                  </a:lnTo>
                  <a:lnTo>
                    <a:pt x="843981" y="39370"/>
                  </a:lnTo>
                  <a:lnTo>
                    <a:pt x="848595" y="38151"/>
                  </a:lnTo>
                  <a:lnTo>
                    <a:pt x="837655" y="38151"/>
                  </a:lnTo>
                  <a:lnTo>
                    <a:pt x="840000" y="36830"/>
                  </a:lnTo>
                  <a:close/>
                </a:path>
                <a:path w="1915160" h="793750">
                  <a:moveTo>
                    <a:pt x="1415740" y="38151"/>
                  </a:moveTo>
                  <a:lnTo>
                    <a:pt x="1404007" y="38151"/>
                  </a:lnTo>
                  <a:lnTo>
                    <a:pt x="1407380" y="39370"/>
                  </a:lnTo>
                  <a:lnTo>
                    <a:pt x="1415740" y="38151"/>
                  </a:lnTo>
                  <a:close/>
                </a:path>
                <a:path w="1915160" h="793750">
                  <a:moveTo>
                    <a:pt x="1439809" y="38151"/>
                  </a:moveTo>
                  <a:lnTo>
                    <a:pt x="1439416" y="38151"/>
                  </a:lnTo>
                  <a:lnTo>
                    <a:pt x="1440246" y="39370"/>
                  </a:lnTo>
                  <a:lnTo>
                    <a:pt x="1449911" y="39370"/>
                  </a:lnTo>
                  <a:lnTo>
                    <a:pt x="1439809" y="38151"/>
                  </a:lnTo>
                  <a:close/>
                </a:path>
                <a:path w="1915160" h="793750">
                  <a:moveTo>
                    <a:pt x="1451522" y="36830"/>
                  </a:moveTo>
                  <a:lnTo>
                    <a:pt x="1446895" y="36830"/>
                  </a:lnTo>
                  <a:lnTo>
                    <a:pt x="1449911" y="39370"/>
                  </a:lnTo>
                  <a:lnTo>
                    <a:pt x="1455450" y="39370"/>
                  </a:lnTo>
                  <a:lnTo>
                    <a:pt x="1457846" y="38151"/>
                  </a:lnTo>
                  <a:lnTo>
                    <a:pt x="1458209" y="38151"/>
                  </a:lnTo>
                  <a:lnTo>
                    <a:pt x="1451522" y="36830"/>
                  </a:lnTo>
                  <a:close/>
                </a:path>
                <a:path w="1915160" h="793750">
                  <a:moveTo>
                    <a:pt x="1494558" y="36830"/>
                  </a:moveTo>
                  <a:lnTo>
                    <a:pt x="1463606" y="36830"/>
                  </a:lnTo>
                  <a:lnTo>
                    <a:pt x="1464629" y="39370"/>
                  </a:lnTo>
                  <a:lnTo>
                    <a:pt x="1474408" y="39370"/>
                  </a:lnTo>
                  <a:lnTo>
                    <a:pt x="1480299" y="38151"/>
                  </a:lnTo>
                  <a:lnTo>
                    <a:pt x="1485873" y="38151"/>
                  </a:lnTo>
                  <a:lnTo>
                    <a:pt x="1494558" y="36830"/>
                  </a:lnTo>
                  <a:close/>
                </a:path>
                <a:path w="1915160" h="793750">
                  <a:moveTo>
                    <a:pt x="1520700" y="38151"/>
                  </a:moveTo>
                  <a:lnTo>
                    <a:pt x="1499699" y="38151"/>
                  </a:lnTo>
                  <a:lnTo>
                    <a:pt x="1507574" y="39370"/>
                  </a:lnTo>
                  <a:lnTo>
                    <a:pt x="1518736" y="39370"/>
                  </a:lnTo>
                  <a:lnTo>
                    <a:pt x="1520700" y="38151"/>
                  </a:lnTo>
                  <a:close/>
                </a:path>
                <a:path w="1915160" h="793750">
                  <a:moveTo>
                    <a:pt x="1576194" y="36830"/>
                  </a:moveTo>
                  <a:lnTo>
                    <a:pt x="1556173" y="36830"/>
                  </a:lnTo>
                  <a:lnTo>
                    <a:pt x="1555664" y="38151"/>
                  </a:lnTo>
                  <a:lnTo>
                    <a:pt x="1550997" y="38151"/>
                  </a:lnTo>
                  <a:lnTo>
                    <a:pt x="1543810" y="39370"/>
                  </a:lnTo>
                  <a:lnTo>
                    <a:pt x="1569604" y="39370"/>
                  </a:lnTo>
                  <a:lnTo>
                    <a:pt x="1571463" y="38151"/>
                  </a:lnTo>
                  <a:lnTo>
                    <a:pt x="1576194" y="36830"/>
                  </a:lnTo>
                  <a:close/>
                </a:path>
                <a:path w="1915160" h="793750">
                  <a:moveTo>
                    <a:pt x="1585984" y="38151"/>
                  </a:moveTo>
                  <a:lnTo>
                    <a:pt x="1582480" y="38151"/>
                  </a:lnTo>
                  <a:lnTo>
                    <a:pt x="1579790" y="39370"/>
                  </a:lnTo>
                  <a:lnTo>
                    <a:pt x="1583027" y="39370"/>
                  </a:lnTo>
                  <a:lnTo>
                    <a:pt x="1585984" y="38151"/>
                  </a:lnTo>
                  <a:close/>
                </a:path>
                <a:path w="1915160" h="793750">
                  <a:moveTo>
                    <a:pt x="1676150" y="38151"/>
                  </a:moveTo>
                  <a:lnTo>
                    <a:pt x="1666201" y="38151"/>
                  </a:lnTo>
                  <a:lnTo>
                    <a:pt x="1657321" y="39370"/>
                  </a:lnTo>
                  <a:lnTo>
                    <a:pt x="1687515" y="39370"/>
                  </a:lnTo>
                  <a:lnTo>
                    <a:pt x="1676150" y="38151"/>
                  </a:lnTo>
                  <a:close/>
                </a:path>
                <a:path w="1915160" h="793750">
                  <a:moveTo>
                    <a:pt x="1697566" y="37359"/>
                  </a:moveTo>
                  <a:lnTo>
                    <a:pt x="1693258" y="38151"/>
                  </a:lnTo>
                  <a:lnTo>
                    <a:pt x="1687515" y="39370"/>
                  </a:lnTo>
                  <a:lnTo>
                    <a:pt x="1701389" y="39370"/>
                  </a:lnTo>
                  <a:lnTo>
                    <a:pt x="1698986" y="38151"/>
                  </a:lnTo>
                  <a:lnTo>
                    <a:pt x="1697566" y="37359"/>
                  </a:lnTo>
                  <a:close/>
                </a:path>
                <a:path w="1915160" h="793750">
                  <a:moveTo>
                    <a:pt x="1762213" y="38151"/>
                  </a:moveTo>
                  <a:lnTo>
                    <a:pt x="1745783" y="38151"/>
                  </a:lnTo>
                  <a:lnTo>
                    <a:pt x="1755964" y="39370"/>
                  </a:lnTo>
                  <a:lnTo>
                    <a:pt x="1762213" y="38151"/>
                  </a:lnTo>
                  <a:close/>
                </a:path>
                <a:path w="1915160" h="793750">
                  <a:moveTo>
                    <a:pt x="1771920" y="38151"/>
                  </a:moveTo>
                  <a:lnTo>
                    <a:pt x="1762700" y="38151"/>
                  </a:lnTo>
                  <a:lnTo>
                    <a:pt x="1767950" y="39370"/>
                  </a:lnTo>
                  <a:lnTo>
                    <a:pt x="1771920" y="38151"/>
                  </a:lnTo>
                  <a:close/>
                </a:path>
                <a:path w="1915160" h="793750">
                  <a:moveTo>
                    <a:pt x="51756" y="34294"/>
                  </a:moveTo>
                  <a:lnTo>
                    <a:pt x="53111" y="35560"/>
                  </a:lnTo>
                  <a:lnTo>
                    <a:pt x="57780" y="38151"/>
                  </a:lnTo>
                  <a:lnTo>
                    <a:pt x="57347" y="38151"/>
                  </a:lnTo>
                  <a:lnTo>
                    <a:pt x="66051" y="36830"/>
                  </a:lnTo>
                  <a:lnTo>
                    <a:pt x="58965" y="35560"/>
                  </a:lnTo>
                  <a:lnTo>
                    <a:pt x="57286" y="35560"/>
                  </a:lnTo>
                  <a:lnTo>
                    <a:pt x="51756" y="34294"/>
                  </a:lnTo>
                  <a:close/>
                </a:path>
                <a:path w="1915160" h="793750">
                  <a:moveTo>
                    <a:pt x="431963" y="35560"/>
                  </a:moveTo>
                  <a:lnTo>
                    <a:pt x="419777" y="36830"/>
                  </a:lnTo>
                  <a:lnTo>
                    <a:pt x="388684" y="36830"/>
                  </a:lnTo>
                  <a:lnTo>
                    <a:pt x="390394" y="38151"/>
                  </a:lnTo>
                  <a:lnTo>
                    <a:pt x="425043" y="38151"/>
                  </a:lnTo>
                  <a:lnTo>
                    <a:pt x="425212" y="37359"/>
                  </a:lnTo>
                  <a:lnTo>
                    <a:pt x="425326" y="36830"/>
                  </a:lnTo>
                  <a:lnTo>
                    <a:pt x="431963" y="35560"/>
                  </a:lnTo>
                  <a:close/>
                </a:path>
                <a:path w="1915160" h="793750">
                  <a:moveTo>
                    <a:pt x="684998" y="36830"/>
                  </a:moveTo>
                  <a:lnTo>
                    <a:pt x="654672" y="36830"/>
                  </a:lnTo>
                  <a:lnTo>
                    <a:pt x="648328" y="38151"/>
                  </a:lnTo>
                  <a:lnTo>
                    <a:pt x="687239" y="38151"/>
                  </a:lnTo>
                  <a:lnTo>
                    <a:pt x="684998" y="36830"/>
                  </a:lnTo>
                  <a:close/>
                </a:path>
                <a:path w="1915160" h="793750">
                  <a:moveTo>
                    <a:pt x="777987" y="36830"/>
                  </a:moveTo>
                  <a:lnTo>
                    <a:pt x="713068" y="36830"/>
                  </a:lnTo>
                  <a:lnTo>
                    <a:pt x="735381" y="38151"/>
                  </a:lnTo>
                  <a:lnTo>
                    <a:pt x="754194" y="38151"/>
                  </a:lnTo>
                  <a:lnTo>
                    <a:pt x="777987" y="36830"/>
                  </a:lnTo>
                  <a:close/>
                </a:path>
                <a:path w="1915160" h="793750">
                  <a:moveTo>
                    <a:pt x="1025251" y="31750"/>
                  </a:moveTo>
                  <a:lnTo>
                    <a:pt x="770607" y="31750"/>
                  </a:lnTo>
                  <a:lnTo>
                    <a:pt x="777390" y="34294"/>
                  </a:lnTo>
                  <a:lnTo>
                    <a:pt x="778439" y="35560"/>
                  </a:lnTo>
                  <a:lnTo>
                    <a:pt x="779740" y="35560"/>
                  </a:lnTo>
                  <a:lnTo>
                    <a:pt x="787414" y="38151"/>
                  </a:lnTo>
                  <a:lnTo>
                    <a:pt x="787265" y="38151"/>
                  </a:lnTo>
                  <a:lnTo>
                    <a:pt x="787176" y="36830"/>
                  </a:lnTo>
                  <a:lnTo>
                    <a:pt x="806554" y="36830"/>
                  </a:lnTo>
                  <a:lnTo>
                    <a:pt x="795415" y="35560"/>
                  </a:lnTo>
                  <a:lnTo>
                    <a:pt x="788975" y="34294"/>
                  </a:lnTo>
                  <a:lnTo>
                    <a:pt x="793389" y="33137"/>
                  </a:lnTo>
                  <a:lnTo>
                    <a:pt x="1034638" y="33137"/>
                  </a:lnTo>
                  <a:lnTo>
                    <a:pt x="1025251" y="31750"/>
                  </a:lnTo>
                  <a:close/>
                </a:path>
                <a:path w="1915160" h="793750">
                  <a:moveTo>
                    <a:pt x="815698" y="36830"/>
                  </a:moveTo>
                  <a:lnTo>
                    <a:pt x="796984" y="36830"/>
                  </a:lnTo>
                  <a:lnTo>
                    <a:pt x="803361" y="38151"/>
                  </a:lnTo>
                  <a:lnTo>
                    <a:pt x="810703" y="38151"/>
                  </a:lnTo>
                  <a:lnTo>
                    <a:pt x="815698" y="36830"/>
                  </a:lnTo>
                  <a:close/>
                </a:path>
                <a:path w="1915160" h="793750">
                  <a:moveTo>
                    <a:pt x="1395755" y="35560"/>
                  </a:moveTo>
                  <a:lnTo>
                    <a:pt x="1380171" y="35560"/>
                  </a:lnTo>
                  <a:lnTo>
                    <a:pt x="1375889" y="36830"/>
                  </a:lnTo>
                  <a:lnTo>
                    <a:pt x="1375249" y="38151"/>
                  </a:lnTo>
                  <a:lnTo>
                    <a:pt x="1379997" y="38151"/>
                  </a:lnTo>
                  <a:lnTo>
                    <a:pt x="1378852" y="36830"/>
                  </a:lnTo>
                  <a:lnTo>
                    <a:pt x="1387070" y="36830"/>
                  </a:lnTo>
                  <a:lnTo>
                    <a:pt x="1395755" y="35560"/>
                  </a:lnTo>
                  <a:close/>
                </a:path>
                <a:path w="1915160" h="793750">
                  <a:moveTo>
                    <a:pt x="1433733" y="35560"/>
                  </a:moveTo>
                  <a:lnTo>
                    <a:pt x="1395755" y="35560"/>
                  </a:lnTo>
                  <a:lnTo>
                    <a:pt x="1400924" y="36830"/>
                  </a:lnTo>
                  <a:lnTo>
                    <a:pt x="1413971" y="36830"/>
                  </a:lnTo>
                  <a:lnTo>
                    <a:pt x="1406485" y="38151"/>
                  </a:lnTo>
                  <a:lnTo>
                    <a:pt x="1425146" y="38151"/>
                  </a:lnTo>
                  <a:lnTo>
                    <a:pt x="1432324" y="36830"/>
                  </a:lnTo>
                  <a:lnTo>
                    <a:pt x="1433733" y="35560"/>
                  </a:lnTo>
                  <a:close/>
                </a:path>
                <a:path w="1915160" h="793750">
                  <a:moveTo>
                    <a:pt x="1491162" y="35560"/>
                  </a:moveTo>
                  <a:lnTo>
                    <a:pt x="1433733" y="35560"/>
                  </a:lnTo>
                  <a:lnTo>
                    <a:pt x="1438439" y="36830"/>
                  </a:lnTo>
                  <a:lnTo>
                    <a:pt x="1494558" y="36830"/>
                  </a:lnTo>
                  <a:lnTo>
                    <a:pt x="1499560" y="38151"/>
                  </a:lnTo>
                  <a:lnTo>
                    <a:pt x="1499699" y="38151"/>
                  </a:lnTo>
                  <a:lnTo>
                    <a:pt x="1495035" y="36830"/>
                  </a:lnTo>
                  <a:lnTo>
                    <a:pt x="1491162" y="35560"/>
                  </a:lnTo>
                  <a:close/>
                </a:path>
                <a:path w="1915160" h="793750">
                  <a:moveTo>
                    <a:pt x="1556173" y="36830"/>
                  </a:moveTo>
                  <a:lnTo>
                    <a:pt x="1536994" y="36830"/>
                  </a:lnTo>
                  <a:lnTo>
                    <a:pt x="1531891" y="38151"/>
                  </a:lnTo>
                  <a:lnTo>
                    <a:pt x="1542569" y="38151"/>
                  </a:lnTo>
                  <a:lnTo>
                    <a:pt x="1556173" y="36830"/>
                  </a:lnTo>
                  <a:close/>
                </a:path>
                <a:path w="1915160" h="793750">
                  <a:moveTo>
                    <a:pt x="1839835" y="36830"/>
                  </a:moveTo>
                  <a:lnTo>
                    <a:pt x="1832466" y="36830"/>
                  </a:lnTo>
                  <a:lnTo>
                    <a:pt x="1828092" y="38151"/>
                  </a:lnTo>
                  <a:lnTo>
                    <a:pt x="1841246" y="38151"/>
                  </a:lnTo>
                  <a:lnTo>
                    <a:pt x="1839835" y="36830"/>
                  </a:lnTo>
                  <a:close/>
                </a:path>
                <a:path w="1915160" h="793750">
                  <a:moveTo>
                    <a:pt x="1909351" y="25400"/>
                  </a:moveTo>
                  <a:lnTo>
                    <a:pt x="1909251" y="34791"/>
                  </a:lnTo>
                  <a:lnTo>
                    <a:pt x="1908979" y="36830"/>
                  </a:lnTo>
                  <a:lnTo>
                    <a:pt x="1908799" y="37359"/>
                  </a:lnTo>
                  <a:lnTo>
                    <a:pt x="1908811" y="38151"/>
                  </a:lnTo>
                  <a:lnTo>
                    <a:pt x="1910778" y="38151"/>
                  </a:lnTo>
                  <a:lnTo>
                    <a:pt x="1910241" y="35560"/>
                  </a:lnTo>
                  <a:lnTo>
                    <a:pt x="1910364" y="26670"/>
                  </a:lnTo>
                  <a:lnTo>
                    <a:pt x="1909351" y="25400"/>
                  </a:lnTo>
                  <a:close/>
                </a:path>
                <a:path w="1915160" h="793750">
                  <a:moveTo>
                    <a:pt x="1700468" y="36830"/>
                  </a:moveTo>
                  <a:lnTo>
                    <a:pt x="1696624" y="36830"/>
                  </a:lnTo>
                  <a:lnTo>
                    <a:pt x="1697566" y="37359"/>
                  </a:lnTo>
                  <a:lnTo>
                    <a:pt x="1700468" y="36830"/>
                  </a:lnTo>
                  <a:close/>
                </a:path>
                <a:path w="1915160" h="793750">
                  <a:moveTo>
                    <a:pt x="46701" y="33137"/>
                  </a:moveTo>
                  <a:lnTo>
                    <a:pt x="37033" y="33137"/>
                  </a:lnTo>
                  <a:lnTo>
                    <a:pt x="33675" y="34294"/>
                  </a:lnTo>
                  <a:lnTo>
                    <a:pt x="42902" y="36830"/>
                  </a:lnTo>
                  <a:lnTo>
                    <a:pt x="47085" y="35560"/>
                  </a:lnTo>
                  <a:lnTo>
                    <a:pt x="39676" y="35560"/>
                  </a:lnTo>
                  <a:lnTo>
                    <a:pt x="46148" y="34294"/>
                  </a:lnTo>
                  <a:lnTo>
                    <a:pt x="51756" y="34294"/>
                  </a:lnTo>
                  <a:lnTo>
                    <a:pt x="46701" y="33137"/>
                  </a:lnTo>
                  <a:close/>
                </a:path>
                <a:path w="1915160" h="793750">
                  <a:moveTo>
                    <a:pt x="89726" y="35560"/>
                  </a:moveTo>
                  <a:lnTo>
                    <a:pt x="70720" y="35560"/>
                  </a:lnTo>
                  <a:lnTo>
                    <a:pt x="76705" y="36830"/>
                  </a:lnTo>
                  <a:lnTo>
                    <a:pt x="85620" y="36830"/>
                  </a:lnTo>
                  <a:lnTo>
                    <a:pt x="89726" y="35560"/>
                  </a:lnTo>
                  <a:close/>
                </a:path>
                <a:path w="1915160" h="793750">
                  <a:moveTo>
                    <a:pt x="417200" y="35560"/>
                  </a:moveTo>
                  <a:lnTo>
                    <a:pt x="412860" y="36830"/>
                  </a:lnTo>
                  <a:lnTo>
                    <a:pt x="419777" y="36830"/>
                  </a:lnTo>
                  <a:lnTo>
                    <a:pt x="417200" y="35560"/>
                  </a:lnTo>
                  <a:close/>
                </a:path>
                <a:path w="1915160" h="793750">
                  <a:moveTo>
                    <a:pt x="498203" y="35560"/>
                  </a:moveTo>
                  <a:lnTo>
                    <a:pt x="477287" y="35560"/>
                  </a:lnTo>
                  <a:lnTo>
                    <a:pt x="496503" y="36830"/>
                  </a:lnTo>
                  <a:lnTo>
                    <a:pt x="498203" y="35560"/>
                  </a:lnTo>
                  <a:close/>
                </a:path>
                <a:path w="1915160" h="793750">
                  <a:moveTo>
                    <a:pt x="617595" y="35560"/>
                  </a:moveTo>
                  <a:lnTo>
                    <a:pt x="597396" y="35560"/>
                  </a:lnTo>
                  <a:lnTo>
                    <a:pt x="602778" y="36830"/>
                  </a:lnTo>
                  <a:lnTo>
                    <a:pt x="606825" y="36830"/>
                  </a:lnTo>
                  <a:lnTo>
                    <a:pt x="617595" y="35560"/>
                  </a:lnTo>
                  <a:close/>
                </a:path>
                <a:path w="1915160" h="793750">
                  <a:moveTo>
                    <a:pt x="684742" y="35560"/>
                  </a:moveTo>
                  <a:lnTo>
                    <a:pt x="650119" y="35560"/>
                  </a:lnTo>
                  <a:lnTo>
                    <a:pt x="640450" y="36830"/>
                  </a:lnTo>
                  <a:lnTo>
                    <a:pt x="685466" y="36830"/>
                  </a:lnTo>
                  <a:lnTo>
                    <a:pt x="684742" y="35560"/>
                  </a:lnTo>
                  <a:close/>
                </a:path>
                <a:path w="1915160" h="793750">
                  <a:moveTo>
                    <a:pt x="729625" y="35560"/>
                  </a:moveTo>
                  <a:lnTo>
                    <a:pt x="692681" y="35560"/>
                  </a:lnTo>
                  <a:lnTo>
                    <a:pt x="687722" y="36830"/>
                  </a:lnTo>
                  <a:lnTo>
                    <a:pt x="736133" y="36830"/>
                  </a:lnTo>
                  <a:lnTo>
                    <a:pt x="729625" y="35560"/>
                  </a:lnTo>
                  <a:close/>
                </a:path>
                <a:path w="1915160" h="793750">
                  <a:moveTo>
                    <a:pt x="773769" y="35560"/>
                  </a:moveTo>
                  <a:lnTo>
                    <a:pt x="742743" y="35560"/>
                  </a:lnTo>
                  <a:lnTo>
                    <a:pt x="743903" y="36830"/>
                  </a:lnTo>
                  <a:lnTo>
                    <a:pt x="773563" y="36830"/>
                  </a:lnTo>
                  <a:lnTo>
                    <a:pt x="773769" y="35560"/>
                  </a:lnTo>
                  <a:close/>
                </a:path>
                <a:path w="1915160" h="793750">
                  <a:moveTo>
                    <a:pt x="889346" y="34294"/>
                  </a:moveTo>
                  <a:lnTo>
                    <a:pt x="859872" y="34294"/>
                  </a:lnTo>
                  <a:lnTo>
                    <a:pt x="844221" y="35560"/>
                  </a:lnTo>
                  <a:lnTo>
                    <a:pt x="836227" y="36830"/>
                  </a:lnTo>
                  <a:lnTo>
                    <a:pt x="853541" y="36830"/>
                  </a:lnTo>
                  <a:lnTo>
                    <a:pt x="862976" y="35560"/>
                  </a:lnTo>
                  <a:lnTo>
                    <a:pt x="874190" y="35560"/>
                  </a:lnTo>
                  <a:lnTo>
                    <a:pt x="889785" y="34510"/>
                  </a:lnTo>
                  <a:lnTo>
                    <a:pt x="889346" y="34294"/>
                  </a:lnTo>
                  <a:close/>
                </a:path>
                <a:path w="1915160" h="793750">
                  <a:moveTo>
                    <a:pt x="1296188" y="33137"/>
                  </a:moveTo>
                  <a:lnTo>
                    <a:pt x="1280366" y="33137"/>
                  </a:lnTo>
                  <a:lnTo>
                    <a:pt x="1276547" y="34294"/>
                  </a:lnTo>
                  <a:lnTo>
                    <a:pt x="1275600" y="34510"/>
                  </a:lnTo>
                  <a:lnTo>
                    <a:pt x="1275886" y="34510"/>
                  </a:lnTo>
                  <a:lnTo>
                    <a:pt x="1277540" y="35560"/>
                  </a:lnTo>
                  <a:lnTo>
                    <a:pt x="1281964" y="36830"/>
                  </a:lnTo>
                  <a:lnTo>
                    <a:pt x="1286911" y="35560"/>
                  </a:lnTo>
                  <a:lnTo>
                    <a:pt x="1293053" y="35560"/>
                  </a:lnTo>
                  <a:lnTo>
                    <a:pt x="1288040" y="34294"/>
                  </a:lnTo>
                  <a:lnTo>
                    <a:pt x="1294647" y="34294"/>
                  </a:lnTo>
                  <a:lnTo>
                    <a:pt x="1296188" y="33137"/>
                  </a:lnTo>
                  <a:close/>
                </a:path>
                <a:path w="1915160" h="793750">
                  <a:moveTo>
                    <a:pt x="1324894" y="35560"/>
                  </a:moveTo>
                  <a:lnTo>
                    <a:pt x="1312350" y="35560"/>
                  </a:lnTo>
                  <a:lnTo>
                    <a:pt x="1319127" y="36830"/>
                  </a:lnTo>
                  <a:lnTo>
                    <a:pt x="1324894" y="35560"/>
                  </a:lnTo>
                  <a:close/>
                </a:path>
                <a:path w="1915160" h="793750">
                  <a:moveTo>
                    <a:pt x="1382641" y="34294"/>
                  </a:moveTo>
                  <a:lnTo>
                    <a:pt x="1341129" y="34294"/>
                  </a:lnTo>
                  <a:lnTo>
                    <a:pt x="1340051" y="35560"/>
                  </a:lnTo>
                  <a:lnTo>
                    <a:pt x="1333799" y="36830"/>
                  </a:lnTo>
                  <a:lnTo>
                    <a:pt x="1368068" y="36830"/>
                  </a:lnTo>
                  <a:lnTo>
                    <a:pt x="1378855" y="35560"/>
                  </a:lnTo>
                  <a:lnTo>
                    <a:pt x="1382641" y="34294"/>
                  </a:lnTo>
                  <a:close/>
                </a:path>
                <a:path w="1915160" h="793750">
                  <a:moveTo>
                    <a:pt x="1505682" y="35560"/>
                  </a:moveTo>
                  <a:lnTo>
                    <a:pt x="1500856" y="35560"/>
                  </a:lnTo>
                  <a:lnTo>
                    <a:pt x="1500538" y="36830"/>
                  </a:lnTo>
                  <a:lnTo>
                    <a:pt x="1504979" y="36830"/>
                  </a:lnTo>
                  <a:lnTo>
                    <a:pt x="1505682" y="35560"/>
                  </a:lnTo>
                  <a:close/>
                </a:path>
                <a:path w="1915160" h="793750">
                  <a:moveTo>
                    <a:pt x="1635388" y="33137"/>
                  </a:moveTo>
                  <a:lnTo>
                    <a:pt x="1497688" y="33137"/>
                  </a:lnTo>
                  <a:lnTo>
                    <a:pt x="1495436" y="34294"/>
                  </a:lnTo>
                  <a:lnTo>
                    <a:pt x="1514154" y="34294"/>
                  </a:lnTo>
                  <a:lnTo>
                    <a:pt x="1514264" y="35560"/>
                  </a:lnTo>
                  <a:lnTo>
                    <a:pt x="1514374" y="36830"/>
                  </a:lnTo>
                  <a:lnTo>
                    <a:pt x="1527416" y="36830"/>
                  </a:lnTo>
                  <a:lnTo>
                    <a:pt x="1524484" y="35560"/>
                  </a:lnTo>
                  <a:lnTo>
                    <a:pt x="1626772" y="35560"/>
                  </a:lnTo>
                  <a:lnTo>
                    <a:pt x="1632675" y="34294"/>
                  </a:lnTo>
                  <a:lnTo>
                    <a:pt x="1635388" y="33137"/>
                  </a:lnTo>
                  <a:close/>
                </a:path>
                <a:path w="1915160" h="793750">
                  <a:moveTo>
                    <a:pt x="1626772" y="35560"/>
                  </a:moveTo>
                  <a:lnTo>
                    <a:pt x="1552171" y="35560"/>
                  </a:lnTo>
                  <a:lnTo>
                    <a:pt x="1543753" y="36830"/>
                  </a:lnTo>
                  <a:lnTo>
                    <a:pt x="1624501" y="36830"/>
                  </a:lnTo>
                  <a:lnTo>
                    <a:pt x="1626772" y="35560"/>
                  </a:lnTo>
                  <a:close/>
                </a:path>
                <a:path w="1915160" h="793750">
                  <a:moveTo>
                    <a:pt x="1714214" y="33137"/>
                  </a:moveTo>
                  <a:lnTo>
                    <a:pt x="1713307" y="33137"/>
                  </a:lnTo>
                  <a:lnTo>
                    <a:pt x="1705653" y="34294"/>
                  </a:lnTo>
                  <a:lnTo>
                    <a:pt x="1705590" y="34791"/>
                  </a:lnTo>
                  <a:lnTo>
                    <a:pt x="1705492" y="35560"/>
                  </a:lnTo>
                  <a:lnTo>
                    <a:pt x="1700468" y="36830"/>
                  </a:lnTo>
                  <a:lnTo>
                    <a:pt x="1708872" y="36830"/>
                  </a:lnTo>
                  <a:lnTo>
                    <a:pt x="1718268" y="35560"/>
                  </a:lnTo>
                  <a:lnTo>
                    <a:pt x="1716898" y="35560"/>
                  </a:lnTo>
                  <a:lnTo>
                    <a:pt x="1714214" y="33137"/>
                  </a:lnTo>
                  <a:close/>
                </a:path>
                <a:path w="1915160" h="793750">
                  <a:moveTo>
                    <a:pt x="1739219" y="35560"/>
                  </a:moveTo>
                  <a:lnTo>
                    <a:pt x="1718268" y="35560"/>
                  </a:lnTo>
                  <a:lnTo>
                    <a:pt x="1721774" y="36830"/>
                  </a:lnTo>
                  <a:lnTo>
                    <a:pt x="1731981" y="36830"/>
                  </a:lnTo>
                  <a:lnTo>
                    <a:pt x="1739219" y="35560"/>
                  </a:lnTo>
                  <a:close/>
                </a:path>
                <a:path w="1915160" h="793750">
                  <a:moveTo>
                    <a:pt x="1814946" y="35560"/>
                  </a:moveTo>
                  <a:lnTo>
                    <a:pt x="1804775" y="35560"/>
                  </a:lnTo>
                  <a:lnTo>
                    <a:pt x="1803280" y="36830"/>
                  </a:lnTo>
                  <a:lnTo>
                    <a:pt x="1817592" y="36830"/>
                  </a:lnTo>
                  <a:lnTo>
                    <a:pt x="1814946" y="35560"/>
                  </a:lnTo>
                  <a:close/>
                </a:path>
                <a:path w="1915160" h="793750">
                  <a:moveTo>
                    <a:pt x="61710" y="33137"/>
                  </a:moveTo>
                  <a:lnTo>
                    <a:pt x="61294" y="33137"/>
                  </a:lnTo>
                  <a:lnTo>
                    <a:pt x="57286" y="35560"/>
                  </a:lnTo>
                  <a:lnTo>
                    <a:pt x="60649" y="35560"/>
                  </a:lnTo>
                  <a:lnTo>
                    <a:pt x="63883" y="34294"/>
                  </a:lnTo>
                  <a:lnTo>
                    <a:pt x="61710" y="33137"/>
                  </a:lnTo>
                  <a:close/>
                </a:path>
                <a:path w="1915160" h="793750">
                  <a:moveTo>
                    <a:pt x="94812" y="34294"/>
                  </a:moveTo>
                  <a:lnTo>
                    <a:pt x="80462" y="34294"/>
                  </a:lnTo>
                  <a:lnTo>
                    <a:pt x="79526" y="35560"/>
                  </a:lnTo>
                  <a:lnTo>
                    <a:pt x="88935" y="35560"/>
                  </a:lnTo>
                  <a:lnTo>
                    <a:pt x="94812" y="34294"/>
                  </a:lnTo>
                  <a:close/>
                </a:path>
                <a:path w="1915160" h="793750">
                  <a:moveTo>
                    <a:pt x="181127" y="34294"/>
                  </a:moveTo>
                  <a:lnTo>
                    <a:pt x="172807" y="34294"/>
                  </a:lnTo>
                  <a:lnTo>
                    <a:pt x="166439" y="35560"/>
                  </a:lnTo>
                  <a:lnTo>
                    <a:pt x="180010" y="35560"/>
                  </a:lnTo>
                  <a:lnTo>
                    <a:pt x="181127" y="34294"/>
                  </a:lnTo>
                  <a:close/>
                </a:path>
                <a:path w="1915160" h="793750">
                  <a:moveTo>
                    <a:pt x="242817" y="31750"/>
                  </a:moveTo>
                  <a:lnTo>
                    <a:pt x="198894" y="31750"/>
                  </a:lnTo>
                  <a:lnTo>
                    <a:pt x="202475" y="32651"/>
                  </a:lnTo>
                  <a:lnTo>
                    <a:pt x="213333" y="35560"/>
                  </a:lnTo>
                  <a:lnTo>
                    <a:pt x="245466" y="35560"/>
                  </a:lnTo>
                  <a:lnTo>
                    <a:pt x="265827" y="34294"/>
                  </a:lnTo>
                  <a:lnTo>
                    <a:pt x="267689" y="33137"/>
                  </a:lnTo>
                  <a:lnTo>
                    <a:pt x="242344" y="33137"/>
                  </a:lnTo>
                  <a:lnTo>
                    <a:pt x="242817" y="31750"/>
                  </a:lnTo>
                  <a:close/>
                </a:path>
                <a:path w="1915160" h="793750">
                  <a:moveTo>
                    <a:pt x="295509" y="34294"/>
                  </a:moveTo>
                  <a:lnTo>
                    <a:pt x="283912" y="34294"/>
                  </a:lnTo>
                  <a:lnTo>
                    <a:pt x="289391" y="35560"/>
                  </a:lnTo>
                  <a:lnTo>
                    <a:pt x="295509" y="34294"/>
                  </a:lnTo>
                  <a:close/>
                </a:path>
                <a:path w="1915160" h="793750">
                  <a:moveTo>
                    <a:pt x="393802" y="34294"/>
                  </a:moveTo>
                  <a:lnTo>
                    <a:pt x="355861" y="34294"/>
                  </a:lnTo>
                  <a:lnTo>
                    <a:pt x="365370" y="35560"/>
                  </a:lnTo>
                  <a:lnTo>
                    <a:pt x="382490" y="35560"/>
                  </a:lnTo>
                  <a:lnTo>
                    <a:pt x="393802" y="34294"/>
                  </a:lnTo>
                  <a:close/>
                </a:path>
                <a:path w="1915160" h="793750">
                  <a:moveTo>
                    <a:pt x="393951" y="33137"/>
                  </a:moveTo>
                  <a:lnTo>
                    <a:pt x="370120" y="33137"/>
                  </a:lnTo>
                  <a:lnTo>
                    <a:pt x="367401" y="34294"/>
                  </a:lnTo>
                  <a:lnTo>
                    <a:pt x="395145" y="34294"/>
                  </a:lnTo>
                  <a:lnTo>
                    <a:pt x="394093" y="35560"/>
                  </a:lnTo>
                  <a:lnTo>
                    <a:pt x="397821" y="35560"/>
                  </a:lnTo>
                  <a:lnTo>
                    <a:pt x="395893" y="33498"/>
                  </a:lnTo>
                  <a:lnTo>
                    <a:pt x="393951" y="33137"/>
                  </a:lnTo>
                  <a:close/>
                </a:path>
                <a:path w="1915160" h="793750">
                  <a:moveTo>
                    <a:pt x="395893" y="33498"/>
                  </a:moveTo>
                  <a:lnTo>
                    <a:pt x="397821" y="35560"/>
                  </a:lnTo>
                  <a:lnTo>
                    <a:pt x="400172" y="34294"/>
                  </a:lnTo>
                  <a:lnTo>
                    <a:pt x="395893" y="33498"/>
                  </a:lnTo>
                  <a:close/>
                </a:path>
                <a:path w="1915160" h="793750">
                  <a:moveTo>
                    <a:pt x="400144" y="34294"/>
                  </a:moveTo>
                  <a:lnTo>
                    <a:pt x="397821" y="35560"/>
                  </a:lnTo>
                  <a:lnTo>
                    <a:pt x="398727" y="35560"/>
                  </a:lnTo>
                  <a:lnTo>
                    <a:pt x="400144" y="34294"/>
                  </a:lnTo>
                  <a:close/>
                </a:path>
                <a:path w="1915160" h="793750">
                  <a:moveTo>
                    <a:pt x="468266" y="33137"/>
                  </a:moveTo>
                  <a:lnTo>
                    <a:pt x="416480" y="33137"/>
                  </a:lnTo>
                  <a:lnTo>
                    <a:pt x="405491" y="34294"/>
                  </a:lnTo>
                  <a:lnTo>
                    <a:pt x="403359" y="35560"/>
                  </a:lnTo>
                  <a:lnTo>
                    <a:pt x="422544" y="34294"/>
                  </a:lnTo>
                  <a:lnTo>
                    <a:pt x="451295" y="34294"/>
                  </a:lnTo>
                  <a:lnTo>
                    <a:pt x="468266" y="33137"/>
                  </a:lnTo>
                  <a:close/>
                </a:path>
                <a:path w="1915160" h="793750">
                  <a:moveTo>
                    <a:pt x="492711" y="34294"/>
                  </a:moveTo>
                  <a:lnTo>
                    <a:pt x="481667" y="34294"/>
                  </a:lnTo>
                  <a:lnTo>
                    <a:pt x="483971" y="35560"/>
                  </a:lnTo>
                  <a:lnTo>
                    <a:pt x="490907" y="35560"/>
                  </a:lnTo>
                  <a:lnTo>
                    <a:pt x="492711" y="34294"/>
                  </a:lnTo>
                  <a:close/>
                </a:path>
                <a:path w="1915160" h="793750">
                  <a:moveTo>
                    <a:pt x="582796" y="33137"/>
                  </a:moveTo>
                  <a:lnTo>
                    <a:pt x="546346" y="33137"/>
                  </a:lnTo>
                  <a:lnTo>
                    <a:pt x="544818" y="34294"/>
                  </a:lnTo>
                  <a:lnTo>
                    <a:pt x="551261" y="34294"/>
                  </a:lnTo>
                  <a:lnTo>
                    <a:pt x="550540" y="35560"/>
                  </a:lnTo>
                  <a:lnTo>
                    <a:pt x="555317" y="35560"/>
                  </a:lnTo>
                  <a:lnTo>
                    <a:pt x="568322" y="34294"/>
                  </a:lnTo>
                  <a:lnTo>
                    <a:pt x="582796" y="33137"/>
                  </a:lnTo>
                  <a:close/>
                </a:path>
                <a:path w="1915160" h="793750">
                  <a:moveTo>
                    <a:pt x="569938" y="34294"/>
                  </a:moveTo>
                  <a:lnTo>
                    <a:pt x="569531" y="34294"/>
                  </a:lnTo>
                  <a:lnTo>
                    <a:pt x="562257" y="35560"/>
                  </a:lnTo>
                  <a:lnTo>
                    <a:pt x="571845" y="35560"/>
                  </a:lnTo>
                  <a:lnTo>
                    <a:pt x="569938" y="34294"/>
                  </a:lnTo>
                  <a:close/>
                </a:path>
                <a:path w="1915160" h="793750">
                  <a:moveTo>
                    <a:pt x="586188" y="34294"/>
                  </a:moveTo>
                  <a:lnTo>
                    <a:pt x="578051" y="34294"/>
                  </a:lnTo>
                  <a:lnTo>
                    <a:pt x="571845" y="35560"/>
                  </a:lnTo>
                  <a:lnTo>
                    <a:pt x="593770" y="35560"/>
                  </a:lnTo>
                  <a:lnTo>
                    <a:pt x="586188" y="34294"/>
                  </a:lnTo>
                  <a:close/>
                </a:path>
                <a:path w="1915160" h="793750">
                  <a:moveTo>
                    <a:pt x="726457" y="34294"/>
                  </a:moveTo>
                  <a:lnTo>
                    <a:pt x="595025" y="34294"/>
                  </a:lnTo>
                  <a:lnTo>
                    <a:pt x="593770" y="35560"/>
                  </a:lnTo>
                  <a:lnTo>
                    <a:pt x="724925" y="35560"/>
                  </a:lnTo>
                  <a:lnTo>
                    <a:pt x="726457" y="34294"/>
                  </a:lnTo>
                  <a:close/>
                </a:path>
                <a:path w="1915160" h="793750">
                  <a:moveTo>
                    <a:pt x="751736" y="34294"/>
                  </a:moveTo>
                  <a:lnTo>
                    <a:pt x="726506" y="34294"/>
                  </a:lnTo>
                  <a:lnTo>
                    <a:pt x="739496" y="35560"/>
                  </a:lnTo>
                  <a:lnTo>
                    <a:pt x="751736" y="34294"/>
                  </a:lnTo>
                  <a:close/>
                </a:path>
                <a:path w="1915160" h="793750">
                  <a:moveTo>
                    <a:pt x="836993" y="34294"/>
                  </a:moveTo>
                  <a:lnTo>
                    <a:pt x="819771" y="34294"/>
                  </a:lnTo>
                  <a:lnTo>
                    <a:pt x="821229" y="35560"/>
                  </a:lnTo>
                  <a:lnTo>
                    <a:pt x="832085" y="35560"/>
                  </a:lnTo>
                  <a:lnTo>
                    <a:pt x="836993" y="34294"/>
                  </a:lnTo>
                  <a:close/>
                </a:path>
                <a:path w="1915160" h="793750">
                  <a:moveTo>
                    <a:pt x="846064" y="34294"/>
                  </a:moveTo>
                  <a:lnTo>
                    <a:pt x="840084" y="34294"/>
                  </a:lnTo>
                  <a:lnTo>
                    <a:pt x="845319" y="35560"/>
                  </a:lnTo>
                  <a:lnTo>
                    <a:pt x="846064" y="34294"/>
                  </a:lnTo>
                  <a:close/>
                </a:path>
                <a:path w="1915160" h="793750">
                  <a:moveTo>
                    <a:pt x="925717" y="33137"/>
                  </a:moveTo>
                  <a:lnTo>
                    <a:pt x="794006" y="33137"/>
                  </a:lnTo>
                  <a:lnTo>
                    <a:pt x="795655" y="34294"/>
                  </a:lnTo>
                  <a:lnTo>
                    <a:pt x="893002" y="34294"/>
                  </a:lnTo>
                  <a:lnTo>
                    <a:pt x="889785" y="34510"/>
                  </a:lnTo>
                  <a:lnTo>
                    <a:pt x="891914" y="35560"/>
                  </a:lnTo>
                  <a:lnTo>
                    <a:pt x="915403" y="35560"/>
                  </a:lnTo>
                  <a:lnTo>
                    <a:pt x="920516" y="34294"/>
                  </a:lnTo>
                  <a:lnTo>
                    <a:pt x="925717" y="33137"/>
                  </a:lnTo>
                  <a:close/>
                </a:path>
                <a:path w="1915160" h="793750">
                  <a:moveTo>
                    <a:pt x="991911" y="33137"/>
                  </a:moveTo>
                  <a:lnTo>
                    <a:pt x="936861" y="33137"/>
                  </a:lnTo>
                  <a:lnTo>
                    <a:pt x="938546" y="34294"/>
                  </a:lnTo>
                  <a:lnTo>
                    <a:pt x="962239" y="34294"/>
                  </a:lnTo>
                  <a:lnTo>
                    <a:pt x="978280" y="35560"/>
                  </a:lnTo>
                  <a:lnTo>
                    <a:pt x="982343" y="34294"/>
                  </a:lnTo>
                  <a:lnTo>
                    <a:pt x="991911" y="33137"/>
                  </a:lnTo>
                  <a:close/>
                </a:path>
                <a:path w="1915160" h="793750">
                  <a:moveTo>
                    <a:pt x="1097935" y="33137"/>
                  </a:moveTo>
                  <a:lnTo>
                    <a:pt x="1057487" y="33137"/>
                  </a:lnTo>
                  <a:lnTo>
                    <a:pt x="1064135" y="34294"/>
                  </a:lnTo>
                  <a:lnTo>
                    <a:pt x="1082742" y="34294"/>
                  </a:lnTo>
                  <a:lnTo>
                    <a:pt x="1077884" y="35560"/>
                  </a:lnTo>
                  <a:lnTo>
                    <a:pt x="1088349" y="35560"/>
                  </a:lnTo>
                  <a:lnTo>
                    <a:pt x="1093471" y="34294"/>
                  </a:lnTo>
                  <a:lnTo>
                    <a:pt x="1097935" y="33137"/>
                  </a:lnTo>
                  <a:close/>
                </a:path>
                <a:path w="1915160" h="793750">
                  <a:moveTo>
                    <a:pt x="1159572" y="34294"/>
                  </a:moveTo>
                  <a:lnTo>
                    <a:pt x="1147315" y="34294"/>
                  </a:lnTo>
                  <a:lnTo>
                    <a:pt x="1157291" y="35560"/>
                  </a:lnTo>
                  <a:lnTo>
                    <a:pt x="1159572" y="34294"/>
                  </a:lnTo>
                  <a:close/>
                </a:path>
                <a:path w="1915160" h="793750">
                  <a:moveTo>
                    <a:pt x="1250239" y="34294"/>
                  </a:moveTo>
                  <a:lnTo>
                    <a:pt x="1237042" y="34294"/>
                  </a:lnTo>
                  <a:lnTo>
                    <a:pt x="1235870" y="35560"/>
                  </a:lnTo>
                  <a:lnTo>
                    <a:pt x="1244201" y="35560"/>
                  </a:lnTo>
                  <a:lnTo>
                    <a:pt x="1250239" y="34294"/>
                  </a:lnTo>
                  <a:close/>
                </a:path>
                <a:path w="1915160" h="793750">
                  <a:moveTo>
                    <a:pt x="1274370" y="34791"/>
                  </a:moveTo>
                  <a:lnTo>
                    <a:pt x="1271008" y="35560"/>
                  </a:lnTo>
                  <a:lnTo>
                    <a:pt x="1272582" y="35560"/>
                  </a:lnTo>
                  <a:lnTo>
                    <a:pt x="1274370" y="34791"/>
                  </a:lnTo>
                  <a:close/>
                </a:path>
                <a:path w="1915160" h="793750">
                  <a:moveTo>
                    <a:pt x="1352684" y="33137"/>
                  </a:moveTo>
                  <a:lnTo>
                    <a:pt x="1306325" y="33137"/>
                  </a:lnTo>
                  <a:lnTo>
                    <a:pt x="1312507" y="34294"/>
                  </a:lnTo>
                  <a:lnTo>
                    <a:pt x="1306280" y="35560"/>
                  </a:lnTo>
                  <a:lnTo>
                    <a:pt x="1318670" y="35560"/>
                  </a:lnTo>
                  <a:lnTo>
                    <a:pt x="1331187" y="34294"/>
                  </a:lnTo>
                  <a:lnTo>
                    <a:pt x="1367076" y="34294"/>
                  </a:lnTo>
                  <a:lnTo>
                    <a:pt x="1352684" y="33137"/>
                  </a:lnTo>
                  <a:close/>
                </a:path>
                <a:path w="1915160" h="793750">
                  <a:moveTo>
                    <a:pt x="1470613" y="34294"/>
                  </a:moveTo>
                  <a:lnTo>
                    <a:pt x="1382652" y="34294"/>
                  </a:lnTo>
                  <a:lnTo>
                    <a:pt x="1382258" y="35560"/>
                  </a:lnTo>
                  <a:lnTo>
                    <a:pt x="1467527" y="35560"/>
                  </a:lnTo>
                  <a:lnTo>
                    <a:pt x="1470613" y="34294"/>
                  </a:lnTo>
                  <a:close/>
                </a:path>
                <a:path w="1915160" h="793750">
                  <a:moveTo>
                    <a:pt x="1494281" y="35071"/>
                  </a:moveTo>
                  <a:lnTo>
                    <a:pt x="1491162" y="35560"/>
                  </a:lnTo>
                  <a:lnTo>
                    <a:pt x="1492530" y="35560"/>
                  </a:lnTo>
                  <a:lnTo>
                    <a:pt x="1494281" y="35071"/>
                  </a:lnTo>
                  <a:close/>
                </a:path>
                <a:path w="1915160" h="793750">
                  <a:moveTo>
                    <a:pt x="1676373" y="34294"/>
                  </a:moveTo>
                  <a:lnTo>
                    <a:pt x="1639211" y="34294"/>
                  </a:lnTo>
                  <a:lnTo>
                    <a:pt x="1638139" y="35560"/>
                  </a:lnTo>
                  <a:lnTo>
                    <a:pt x="1677919" y="35560"/>
                  </a:lnTo>
                  <a:lnTo>
                    <a:pt x="1676373" y="34294"/>
                  </a:lnTo>
                  <a:close/>
                </a:path>
                <a:path w="1915160" h="793750">
                  <a:moveTo>
                    <a:pt x="1730382" y="29309"/>
                  </a:moveTo>
                  <a:lnTo>
                    <a:pt x="1700423" y="29309"/>
                  </a:lnTo>
                  <a:lnTo>
                    <a:pt x="1686254" y="30480"/>
                  </a:lnTo>
                  <a:lnTo>
                    <a:pt x="1550361" y="30480"/>
                  </a:lnTo>
                  <a:lnTo>
                    <a:pt x="1542629" y="31750"/>
                  </a:lnTo>
                  <a:lnTo>
                    <a:pt x="1719370" y="31750"/>
                  </a:lnTo>
                  <a:lnTo>
                    <a:pt x="1729710" y="34294"/>
                  </a:lnTo>
                  <a:lnTo>
                    <a:pt x="1716898" y="35560"/>
                  </a:lnTo>
                  <a:lnTo>
                    <a:pt x="1757070" y="35560"/>
                  </a:lnTo>
                  <a:lnTo>
                    <a:pt x="1763140" y="34294"/>
                  </a:lnTo>
                  <a:lnTo>
                    <a:pt x="1749289" y="34294"/>
                  </a:lnTo>
                  <a:lnTo>
                    <a:pt x="1739749" y="33137"/>
                  </a:lnTo>
                  <a:lnTo>
                    <a:pt x="1729951" y="33137"/>
                  </a:lnTo>
                  <a:lnTo>
                    <a:pt x="1722431" y="31750"/>
                  </a:lnTo>
                  <a:lnTo>
                    <a:pt x="1719705" y="30480"/>
                  </a:lnTo>
                  <a:lnTo>
                    <a:pt x="1730382" y="29309"/>
                  </a:lnTo>
                  <a:close/>
                </a:path>
                <a:path w="1915160" h="793750">
                  <a:moveTo>
                    <a:pt x="1789318" y="31750"/>
                  </a:moveTo>
                  <a:lnTo>
                    <a:pt x="1770709" y="31750"/>
                  </a:lnTo>
                  <a:lnTo>
                    <a:pt x="1763740" y="33137"/>
                  </a:lnTo>
                  <a:lnTo>
                    <a:pt x="1769945" y="33137"/>
                  </a:lnTo>
                  <a:lnTo>
                    <a:pt x="1775398" y="34294"/>
                  </a:lnTo>
                  <a:lnTo>
                    <a:pt x="1771906" y="35560"/>
                  </a:lnTo>
                  <a:lnTo>
                    <a:pt x="1783919" y="35560"/>
                  </a:lnTo>
                  <a:lnTo>
                    <a:pt x="1786861" y="33137"/>
                  </a:lnTo>
                  <a:lnTo>
                    <a:pt x="1787674" y="32651"/>
                  </a:lnTo>
                  <a:lnTo>
                    <a:pt x="1789318" y="31750"/>
                  </a:lnTo>
                  <a:close/>
                </a:path>
                <a:path w="1915160" h="793750">
                  <a:moveTo>
                    <a:pt x="1794768" y="34294"/>
                  </a:moveTo>
                  <a:lnTo>
                    <a:pt x="1794879" y="34510"/>
                  </a:lnTo>
                  <a:lnTo>
                    <a:pt x="1795533" y="35560"/>
                  </a:lnTo>
                  <a:lnTo>
                    <a:pt x="1802801" y="35560"/>
                  </a:lnTo>
                  <a:lnTo>
                    <a:pt x="1794768" y="34294"/>
                  </a:lnTo>
                  <a:close/>
                </a:path>
                <a:path w="1915160" h="793750">
                  <a:moveTo>
                    <a:pt x="1824752" y="34294"/>
                  </a:moveTo>
                  <a:lnTo>
                    <a:pt x="1814531" y="35560"/>
                  </a:lnTo>
                  <a:lnTo>
                    <a:pt x="1825387" y="35560"/>
                  </a:lnTo>
                  <a:lnTo>
                    <a:pt x="1824861" y="34510"/>
                  </a:lnTo>
                  <a:lnTo>
                    <a:pt x="1824752" y="34294"/>
                  </a:lnTo>
                  <a:close/>
                </a:path>
                <a:path w="1915160" h="793750">
                  <a:moveTo>
                    <a:pt x="1853507" y="34294"/>
                  </a:moveTo>
                  <a:lnTo>
                    <a:pt x="1830632" y="34294"/>
                  </a:lnTo>
                  <a:lnTo>
                    <a:pt x="1831206" y="35560"/>
                  </a:lnTo>
                  <a:lnTo>
                    <a:pt x="1849871" y="35560"/>
                  </a:lnTo>
                  <a:lnTo>
                    <a:pt x="1853507" y="34294"/>
                  </a:lnTo>
                  <a:close/>
                </a:path>
                <a:path w="1915160" h="793750">
                  <a:moveTo>
                    <a:pt x="1866981" y="34294"/>
                  </a:moveTo>
                  <a:lnTo>
                    <a:pt x="1857089" y="34294"/>
                  </a:lnTo>
                  <a:lnTo>
                    <a:pt x="1857117" y="35560"/>
                  </a:lnTo>
                  <a:lnTo>
                    <a:pt x="1866880" y="35560"/>
                  </a:lnTo>
                  <a:lnTo>
                    <a:pt x="1866981" y="34294"/>
                  </a:lnTo>
                  <a:close/>
                </a:path>
                <a:path w="1915160" h="793750">
                  <a:moveTo>
                    <a:pt x="1908270" y="22860"/>
                  </a:moveTo>
                  <a:lnTo>
                    <a:pt x="1908197" y="24130"/>
                  </a:lnTo>
                  <a:lnTo>
                    <a:pt x="1908124" y="25400"/>
                  </a:lnTo>
                  <a:lnTo>
                    <a:pt x="1908051" y="26670"/>
                  </a:lnTo>
                  <a:lnTo>
                    <a:pt x="1907931" y="28747"/>
                  </a:lnTo>
                  <a:lnTo>
                    <a:pt x="1907831" y="30480"/>
                  </a:lnTo>
                  <a:lnTo>
                    <a:pt x="1906581" y="31750"/>
                  </a:lnTo>
                  <a:lnTo>
                    <a:pt x="1905972" y="34294"/>
                  </a:lnTo>
                  <a:lnTo>
                    <a:pt x="1905853" y="34791"/>
                  </a:lnTo>
                  <a:lnTo>
                    <a:pt x="1905703" y="35071"/>
                  </a:lnTo>
                  <a:lnTo>
                    <a:pt x="1905669" y="35560"/>
                  </a:lnTo>
                  <a:lnTo>
                    <a:pt x="1908770" y="35560"/>
                  </a:lnTo>
                  <a:lnTo>
                    <a:pt x="1908879" y="24130"/>
                  </a:lnTo>
                  <a:lnTo>
                    <a:pt x="1908270" y="22860"/>
                  </a:lnTo>
                  <a:close/>
                </a:path>
                <a:path w="1915160" h="793750">
                  <a:moveTo>
                    <a:pt x="1499245" y="34294"/>
                  </a:moveTo>
                  <a:lnTo>
                    <a:pt x="1497068" y="34294"/>
                  </a:lnTo>
                  <a:lnTo>
                    <a:pt x="1494281" y="35071"/>
                  </a:lnTo>
                  <a:lnTo>
                    <a:pt x="1499245" y="34294"/>
                  </a:lnTo>
                  <a:close/>
                </a:path>
                <a:path w="1915160" h="793750">
                  <a:moveTo>
                    <a:pt x="1275544" y="34294"/>
                  </a:moveTo>
                  <a:lnTo>
                    <a:pt x="1274370" y="34791"/>
                  </a:lnTo>
                  <a:lnTo>
                    <a:pt x="1275600" y="34510"/>
                  </a:lnTo>
                  <a:lnTo>
                    <a:pt x="1275886" y="34510"/>
                  </a:lnTo>
                  <a:lnTo>
                    <a:pt x="1275544" y="34294"/>
                  </a:lnTo>
                  <a:close/>
                </a:path>
                <a:path w="1915160" h="793750">
                  <a:moveTo>
                    <a:pt x="893002" y="34294"/>
                  </a:moveTo>
                  <a:lnTo>
                    <a:pt x="889346" y="34294"/>
                  </a:lnTo>
                  <a:lnTo>
                    <a:pt x="889785" y="34510"/>
                  </a:lnTo>
                  <a:lnTo>
                    <a:pt x="893002" y="34294"/>
                  </a:lnTo>
                  <a:close/>
                </a:path>
                <a:path w="1915160" h="793750">
                  <a:moveTo>
                    <a:pt x="77873" y="33137"/>
                  </a:moveTo>
                  <a:lnTo>
                    <a:pt x="76678" y="33137"/>
                  </a:lnTo>
                  <a:lnTo>
                    <a:pt x="75378" y="34294"/>
                  </a:lnTo>
                  <a:lnTo>
                    <a:pt x="88379" y="34294"/>
                  </a:lnTo>
                  <a:lnTo>
                    <a:pt x="77873" y="33137"/>
                  </a:lnTo>
                  <a:close/>
                </a:path>
                <a:path w="1915160" h="793750">
                  <a:moveTo>
                    <a:pt x="203280" y="33137"/>
                  </a:moveTo>
                  <a:lnTo>
                    <a:pt x="175942" y="33137"/>
                  </a:lnTo>
                  <a:lnTo>
                    <a:pt x="179401" y="34294"/>
                  </a:lnTo>
                  <a:lnTo>
                    <a:pt x="197308" y="34294"/>
                  </a:lnTo>
                  <a:lnTo>
                    <a:pt x="203280" y="33137"/>
                  </a:lnTo>
                  <a:close/>
                </a:path>
                <a:path w="1915160" h="793750">
                  <a:moveTo>
                    <a:pt x="285925" y="33137"/>
                  </a:moveTo>
                  <a:lnTo>
                    <a:pt x="284940" y="33137"/>
                  </a:lnTo>
                  <a:lnTo>
                    <a:pt x="287688" y="34294"/>
                  </a:lnTo>
                  <a:lnTo>
                    <a:pt x="298405" y="34294"/>
                  </a:lnTo>
                  <a:lnTo>
                    <a:pt x="285925" y="33137"/>
                  </a:lnTo>
                  <a:close/>
                </a:path>
                <a:path w="1915160" h="793750">
                  <a:moveTo>
                    <a:pt x="340177" y="30480"/>
                  </a:moveTo>
                  <a:lnTo>
                    <a:pt x="304000" y="30480"/>
                  </a:lnTo>
                  <a:lnTo>
                    <a:pt x="301949" y="31750"/>
                  </a:lnTo>
                  <a:lnTo>
                    <a:pt x="298353" y="34294"/>
                  </a:lnTo>
                  <a:lnTo>
                    <a:pt x="302459" y="34294"/>
                  </a:lnTo>
                  <a:lnTo>
                    <a:pt x="309344" y="33137"/>
                  </a:lnTo>
                  <a:lnTo>
                    <a:pt x="393795" y="33137"/>
                  </a:lnTo>
                  <a:lnTo>
                    <a:pt x="388184" y="31750"/>
                  </a:lnTo>
                  <a:lnTo>
                    <a:pt x="341906" y="31750"/>
                  </a:lnTo>
                  <a:lnTo>
                    <a:pt x="340177" y="30480"/>
                  </a:lnTo>
                  <a:close/>
                </a:path>
                <a:path w="1915160" h="793750">
                  <a:moveTo>
                    <a:pt x="334814" y="33137"/>
                  </a:moveTo>
                  <a:lnTo>
                    <a:pt x="318061" y="33137"/>
                  </a:lnTo>
                  <a:lnTo>
                    <a:pt x="318812" y="34294"/>
                  </a:lnTo>
                  <a:lnTo>
                    <a:pt x="327575" y="34294"/>
                  </a:lnTo>
                  <a:lnTo>
                    <a:pt x="334814" y="33137"/>
                  </a:lnTo>
                  <a:close/>
                </a:path>
                <a:path w="1915160" h="793750">
                  <a:moveTo>
                    <a:pt x="342033" y="33137"/>
                  </a:moveTo>
                  <a:lnTo>
                    <a:pt x="336134" y="33137"/>
                  </a:lnTo>
                  <a:lnTo>
                    <a:pt x="341938" y="34294"/>
                  </a:lnTo>
                  <a:lnTo>
                    <a:pt x="342033" y="33137"/>
                  </a:lnTo>
                  <a:close/>
                </a:path>
                <a:path w="1915160" h="793750">
                  <a:moveTo>
                    <a:pt x="394259" y="31750"/>
                  </a:moveTo>
                  <a:lnTo>
                    <a:pt x="395893" y="33498"/>
                  </a:lnTo>
                  <a:lnTo>
                    <a:pt x="400172" y="34294"/>
                  </a:lnTo>
                  <a:lnTo>
                    <a:pt x="402322" y="33137"/>
                  </a:lnTo>
                  <a:lnTo>
                    <a:pt x="402016" y="33137"/>
                  </a:lnTo>
                  <a:lnTo>
                    <a:pt x="394259" y="31750"/>
                  </a:lnTo>
                  <a:close/>
                </a:path>
                <a:path w="1915160" h="793750">
                  <a:moveTo>
                    <a:pt x="545183" y="33137"/>
                  </a:moveTo>
                  <a:lnTo>
                    <a:pt x="469926" y="33137"/>
                  </a:lnTo>
                  <a:lnTo>
                    <a:pt x="469352" y="34294"/>
                  </a:lnTo>
                  <a:lnTo>
                    <a:pt x="532170" y="34294"/>
                  </a:lnTo>
                  <a:lnTo>
                    <a:pt x="545183" y="33137"/>
                  </a:lnTo>
                  <a:close/>
                </a:path>
                <a:path w="1915160" h="793750">
                  <a:moveTo>
                    <a:pt x="636426" y="31750"/>
                  </a:moveTo>
                  <a:lnTo>
                    <a:pt x="418391" y="31750"/>
                  </a:lnTo>
                  <a:lnTo>
                    <a:pt x="417523" y="33137"/>
                  </a:lnTo>
                  <a:lnTo>
                    <a:pt x="613099" y="33137"/>
                  </a:lnTo>
                  <a:lnTo>
                    <a:pt x="611520" y="34294"/>
                  </a:lnTo>
                  <a:lnTo>
                    <a:pt x="631632" y="34294"/>
                  </a:lnTo>
                  <a:lnTo>
                    <a:pt x="636426" y="31750"/>
                  </a:lnTo>
                  <a:close/>
                </a:path>
                <a:path w="1915160" h="793750">
                  <a:moveTo>
                    <a:pt x="770607" y="31750"/>
                  </a:moveTo>
                  <a:lnTo>
                    <a:pt x="636426" y="31750"/>
                  </a:lnTo>
                  <a:lnTo>
                    <a:pt x="648279" y="34294"/>
                  </a:lnTo>
                  <a:lnTo>
                    <a:pt x="655546" y="33137"/>
                  </a:lnTo>
                  <a:lnTo>
                    <a:pt x="766146" y="33137"/>
                  </a:lnTo>
                  <a:lnTo>
                    <a:pt x="770607" y="31750"/>
                  </a:lnTo>
                  <a:close/>
                </a:path>
                <a:path w="1915160" h="793750">
                  <a:moveTo>
                    <a:pt x="766146" y="33137"/>
                  </a:moveTo>
                  <a:lnTo>
                    <a:pt x="666866" y="33137"/>
                  </a:lnTo>
                  <a:lnTo>
                    <a:pt x="657029" y="34294"/>
                  </a:lnTo>
                  <a:lnTo>
                    <a:pt x="762424" y="34294"/>
                  </a:lnTo>
                  <a:lnTo>
                    <a:pt x="766146" y="33137"/>
                  </a:lnTo>
                  <a:close/>
                </a:path>
                <a:path w="1915160" h="793750">
                  <a:moveTo>
                    <a:pt x="1013413" y="33137"/>
                  </a:moveTo>
                  <a:lnTo>
                    <a:pt x="1005287" y="33137"/>
                  </a:lnTo>
                  <a:lnTo>
                    <a:pt x="1012220" y="34294"/>
                  </a:lnTo>
                  <a:lnTo>
                    <a:pt x="1013413" y="33137"/>
                  </a:lnTo>
                  <a:close/>
                </a:path>
                <a:path w="1915160" h="793750">
                  <a:moveTo>
                    <a:pt x="1030808" y="33137"/>
                  </a:moveTo>
                  <a:lnTo>
                    <a:pt x="1014507" y="33137"/>
                  </a:lnTo>
                  <a:lnTo>
                    <a:pt x="1024092" y="34294"/>
                  </a:lnTo>
                  <a:lnTo>
                    <a:pt x="1030808" y="33137"/>
                  </a:lnTo>
                  <a:close/>
                </a:path>
                <a:path w="1915160" h="793750">
                  <a:moveTo>
                    <a:pt x="1046051" y="33137"/>
                  </a:moveTo>
                  <a:lnTo>
                    <a:pt x="1038028" y="33137"/>
                  </a:lnTo>
                  <a:lnTo>
                    <a:pt x="1031696" y="34294"/>
                  </a:lnTo>
                  <a:lnTo>
                    <a:pt x="1040450" y="34294"/>
                  </a:lnTo>
                  <a:lnTo>
                    <a:pt x="1046051" y="33137"/>
                  </a:lnTo>
                  <a:close/>
                </a:path>
                <a:path w="1915160" h="793750">
                  <a:moveTo>
                    <a:pt x="1118856" y="33137"/>
                  </a:moveTo>
                  <a:lnTo>
                    <a:pt x="1102143" y="33137"/>
                  </a:lnTo>
                  <a:lnTo>
                    <a:pt x="1102186" y="33498"/>
                  </a:lnTo>
                  <a:lnTo>
                    <a:pt x="1102280" y="34294"/>
                  </a:lnTo>
                  <a:lnTo>
                    <a:pt x="1111830" y="34294"/>
                  </a:lnTo>
                  <a:lnTo>
                    <a:pt x="1118856" y="33137"/>
                  </a:lnTo>
                  <a:close/>
                </a:path>
                <a:path w="1915160" h="793750">
                  <a:moveTo>
                    <a:pt x="1150545" y="33137"/>
                  </a:moveTo>
                  <a:lnTo>
                    <a:pt x="1141416" y="33137"/>
                  </a:lnTo>
                  <a:lnTo>
                    <a:pt x="1140265" y="34294"/>
                  </a:lnTo>
                  <a:lnTo>
                    <a:pt x="1146381" y="34294"/>
                  </a:lnTo>
                  <a:lnTo>
                    <a:pt x="1150545" y="33137"/>
                  </a:lnTo>
                  <a:close/>
                </a:path>
                <a:path w="1915160" h="793750">
                  <a:moveTo>
                    <a:pt x="1213150" y="31750"/>
                  </a:moveTo>
                  <a:lnTo>
                    <a:pt x="1203579" y="31750"/>
                  </a:lnTo>
                  <a:lnTo>
                    <a:pt x="1200830" y="34294"/>
                  </a:lnTo>
                  <a:lnTo>
                    <a:pt x="1213150" y="31750"/>
                  </a:lnTo>
                  <a:close/>
                </a:path>
                <a:path w="1915160" h="793750">
                  <a:moveTo>
                    <a:pt x="1235553" y="33137"/>
                  </a:moveTo>
                  <a:lnTo>
                    <a:pt x="1222077" y="33137"/>
                  </a:lnTo>
                  <a:lnTo>
                    <a:pt x="1220093" y="34294"/>
                  </a:lnTo>
                  <a:lnTo>
                    <a:pt x="1230303" y="34294"/>
                  </a:lnTo>
                  <a:lnTo>
                    <a:pt x="1235553" y="33137"/>
                  </a:lnTo>
                  <a:close/>
                </a:path>
                <a:path w="1915160" h="793750">
                  <a:moveTo>
                    <a:pt x="1260549" y="33137"/>
                  </a:moveTo>
                  <a:lnTo>
                    <a:pt x="1244954" y="33137"/>
                  </a:lnTo>
                  <a:lnTo>
                    <a:pt x="1242050" y="34294"/>
                  </a:lnTo>
                  <a:lnTo>
                    <a:pt x="1255171" y="34294"/>
                  </a:lnTo>
                  <a:lnTo>
                    <a:pt x="1260549" y="33137"/>
                  </a:lnTo>
                  <a:close/>
                </a:path>
                <a:path w="1915160" h="793750">
                  <a:moveTo>
                    <a:pt x="1302041" y="33137"/>
                  </a:moveTo>
                  <a:lnTo>
                    <a:pt x="1296902" y="33137"/>
                  </a:lnTo>
                  <a:lnTo>
                    <a:pt x="1302414" y="34294"/>
                  </a:lnTo>
                  <a:lnTo>
                    <a:pt x="1302151" y="33498"/>
                  </a:lnTo>
                  <a:lnTo>
                    <a:pt x="1302041" y="33137"/>
                  </a:lnTo>
                  <a:close/>
                </a:path>
                <a:path w="1915160" h="793750">
                  <a:moveTo>
                    <a:pt x="1473788" y="33137"/>
                  </a:moveTo>
                  <a:lnTo>
                    <a:pt x="1369575" y="33137"/>
                  </a:lnTo>
                  <a:lnTo>
                    <a:pt x="1367013" y="34294"/>
                  </a:lnTo>
                  <a:lnTo>
                    <a:pt x="1473283" y="34294"/>
                  </a:lnTo>
                  <a:lnTo>
                    <a:pt x="1473788" y="33137"/>
                  </a:lnTo>
                  <a:close/>
                </a:path>
                <a:path w="1915160" h="793750">
                  <a:moveTo>
                    <a:pt x="1492361" y="33137"/>
                  </a:moveTo>
                  <a:lnTo>
                    <a:pt x="1474386" y="33137"/>
                  </a:lnTo>
                  <a:lnTo>
                    <a:pt x="1479789" y="34294"/>
                  </a:lnTo>
                  <a:lnTo>
                    <a:pt x="1495455" y="34294"/>
                  </a:lnTo>
                  <a:lnTo>
                    <a:pt x="1492361" y="33137"/>
                  </a:lnTo>
                  <a:close/>
                </a:path>
                <a:path w="1915160" h="793750">
                  <a:moveTo>
                    <a:pt x="1699522" y="33137"/>
                  </a:moveTo>
                  <a:lnTo>
                    <a:pt x="1636096" y="33137"/>
                  </a:lnTo>
                  <a:lnTo>
                    <a:pt x="1640390" y="34294"/>
                  </a:lnTo>
                  <a:lnTo>
                    <a:pt x="1690590" y="34294"/>
                  </a:lnTo>
                  <a:lnTo>
                    <a:pt x="1699522" y="33137"/>
                  </a:lnTo>
                  <a:close/>
                </a:path>
                <a:path w="1915160" h="793750">
                  <a:moveTo>
                    <a:pt x="1755846" y="31750"/>
                  </a:moveTo>
                  <a:lnTo>
                    <a:pt x="1751881" y="31750"/>
                  </a:lnTo>
                  <a:lnTo>
                    <a:pt x="1749250" y="34294"/>
                  </a:lnTo>
                  <a:lnTo>
                    <a:pt x="1755431" y="34294"/>
                  </a:lnTo>
                  <a:lnTo>
                    <a:pt x="1756600" y="33137"/>
                  </a:lnTo>
                  <a:lnTo>
                    <a:pt x="1759720" y="33137"/>
                  </a:lnTo>
                  <a:lnTo>
                    <a:pt x="1755846" y="31750"/>
                  </a:lnTo>
                  <a:close/>
                </a:path>
                <a:path w="1915160" h="793750">
                  <a:moveTo>
                    <a:pt x="178916" y="31750"/>
                  </a:moveTo>
                  <a:lnTo>
                    <a:pt x="175286" y="33137"/>
                  </a:lnTo>
                  <a:lnTo>
                    <a:pt x="187476" y="33137"/>
                  </a:lnTo>
                  <a:lnTo>
                    <a:pt x="178916" y="31750"/>
                  </a:lnTo>
                  <a:close/>
                </a:path>
                <a:path w="1915160" h="793750">
                  <a:moveTo>
                    <a:pt x="283772" y="31750"/>
                  </a:moveTo>
                  <a:lnTo>
                    <a:pt x="251386" y="31750"/>
                  </a:lnTo>
                  <a:lnTo>
                    <a:pt x="241553" y="33137"/>
                  </a:lnTo>
                  <a:lnTo>
                    <a:pt x="279651" y="33137"/>
                  </a:lnTo>
                  <a:lnTo>
                    <a:pt x="283772" y="31750"/>
                  </a:lnTo>
                  <a:close/>
                </a:path>
                <a:path w="1915160" h="793750">
                  <a:moveTo>
                    <a:pt x="293854" y="31750"/>
                  </a:moveTo>
                  <a:lnTo>
                    <a:pt x="289838" y="31750"/>
                  </a:lnTo>
                  <a:lnTo>
                    <a:pt x="290298" y="33137"/>
                  </a:lnTo>
                  <a:lnTo>
                    <a:pt x="294461" y="33137"/>
                  </a:lnTo>
                  <a:lnTo>
                    <a:pt x="293854" y="31750"/>
                  </a:lnTo>
                  <a:close/>
                </a:path>
                <a:path w="1915160" h="793750">
                  <a:moveTo>
                    <a:pt x="403223" y="32651"/>
                  </a:moveTo>
                  <a:lnTo>
                    <a:pt x="400768" y="33137"/>
                  </a:lnTo>
                  <a:lnTo>
                    <a:pt x="402322" y="33137"/>
                  </a:lnTo>
                  <a:lnTo>
                    <a:pt x="403223" y="32651"/>
                  </a:lnTo>
                  <a:close/>
                </a:path>
                <a:path w="1915160" h="793750">
                  <a:moveTo>
                    <a:pt x="1056452" y="31750"/>
                  </a:moveTo>
                  <a:lnTo>
                    <a:pt x="1032339" y="31750"/>
                  </a:lnTo>
                  <a:lnTo>
                    <a:pt x="1039253" y="33137"/>
                  </a:lnTo>
                  <a:lnTo>
                    <a:pt x="1050592" y="33137"/>
                  </a:lnTo>
                  <a:lnTo>
                    <a:pt x="1056452" y="31750"/>
                  </a:lnTo>
                  <a:close/>
                </a:path>
                <a:path w="1915160" h="793750">
                  <a:moveTo>
                    <a:pt x="1120392" y="31750"/>
                  </a:moveTo>
                  <a:lnTo>
                    <a:pt x="1065287" y="31750"/>
                  </a:lnTo>
                  <a:lnTo>
                    <a:pt x="1064924" y="33137"/>
                  </a:lnTo>
                  <a:lnTo>
                    <a:pt x="1119492" y="33137"/>
                  </a:lnTo>
                  <a:lnTo>
                    <a:pt x="1120392" y="31750"/>
                  </a:lnTo>
                  <a:close/>
                </a:path>
                <a:path w="1915160" h="793750">
                  <a:moveTo>
                    <a:pt x="1157535" y="31750"/>
                  </a:moveTo>
                  <a:lnTo>
                    <a:pt x="1123132" y="31750"/>
                  </a:lnTo>
                  <a:lnTo>
                    <a:pt x="1128315" y="33137"/>
                  </a:lnTo>
                  <a:lnTo>
                    <a:pt x="1145124" y="33137"/>
                  </a:lnTo>
                  <a:lnTo>
                    <a:pt x="1157535" y="31750"/>
                  </a:lnTo>
                  <a:close/>
                </a:path>
                <a:path w="1915160" h="793750">
                  <a:moveTo>
                    <a:pt x="1178653" y="31750"/>
                  </a:moveTo>
                  <a:lnTo>
                    <a:pt x="1172594" y="31750"/>
                  </a:lnTo>
                  <a:lnTo>
                    <a:pt x="1164510" y="33137"/>
                  </a:lnTo>
                  <a:lnTo>
                    <a:pt x="1174043" y="33137"/>
                  </a:lnTo>
                  <a:lnTo>
                    <a:pt x="1178653" y="31750"/>
                  </a:lnTo>
                  <a:close/>
                </a:path>
                <a:path w="1915160" h="793750">
                  <a:moveTo>
                    <a:pt x="1193793" y="31750"/>
                  </a:moveTo>
                  <a:lnTo>
                    <a:pt x="1185462" y="31750"/>
                  </a:lnTo>
                  <a:lnTo>
                    <a:pt x="1187493" y="33137"/>
                  </a:lnTo>
                  <a:lnTo>
                    <a:pt x="1186725" y="33137"/>
                  </a:lnTo>
                  <a:lnTo>
                    <a:pt x="1193793" y="31750"/>
                  </a:lnTo>
                  <a:close/>
                </a:path>
                <a:path w="1915160" h="793750">
                  <a:moveTo>
                    <a:pt x="1339348" y="28038"/>
                  </a:moveTo>
                  <a:lnTo>
                    <a:pt x="423353" y="28038"/>
                  </a:lnTo>
                  <a:lnTo>
                    <a:pt x="422926" y="28747"/>
                  </a:lnTo>
                  <a:lnTo>
                    <a:pt x="422696" y="29309"/>
                  </a:lnTo>
                  <a:lnTo>
                    <a:pt x="423257" y="30480"/>
                  </a:lnTo>
                  <a:lnTo>
                    <a:pt x="414697" y="31750"/>
                  </a:lnTo>
                  <a:lnTo>
                    <a:pt x="1213150" y="31750"/>
                  </a:lnTo>
                  <a:lnTo>
                    <a:pt x="1223119" y="33137"/>
                  </a:lnTo>
                  <a:lnTo>
                    <a:pt x="1270073" y="33137"/>
                  </a:lnTo>
                  <a:lnTo>
                    <a:pt x="1269959" y="31750"/>
                  </a:lnTo>
                  <a:lnTo>
                    <a:pt x="1261891" y="30480"/>
                  </a:lnTo>
                  <a:lnTo>
                    <a:pt x="1320263" y="30480"/>
                  </a:lnTo>
                  <a:lnTo>
                    <a:pt x="1324869" y="29309"/>
                  </a:lnTo>
                  <a:lnTo>
                    <a:pt x="1339031" y="29309"/>
                  </a:lnTo>
                  <a:lnTo>
                    <a:pt x="1339348" y="28038"/>
                  </a:lnTo>
                  <a:close/>
                </a:path>
                <a:path w="1915160" h="793750">
                  <a:moveTo>
                    <a:pt x="1277472" y="31750"/>
                  </a:moveTo>
                  <a:lnTo>
                    <a:pt x="1275067" y="31750"/>
                  </a:lnTo>
                  <a:lnTo>
                    <a:pt x="1281276" y="33137"/>
                  </a:lnTo>
                  <a:lnTo>
                    <a:pt x="1283618" y="33137"/>
                  </a:lnTo>
                  <a:lnTo>
                    <a:pt x="1277472" y="31750"/>
                  </a:lnTo>
                  <a:close/>
                </a:path>
                <a:path w="1915160" h="793750">
                  <a:moveTo>
                    <a:pt x="1285157" y="31750"/>
                  </a:moveTo>
                  <a:lnTo>
                    <a:pt x="1282909" y="33137"/>
                  </a:lnTo>
                  <a:lnTo>
                    <a:pt x="1288382" y="33137"/>
                  </a:lnTo>
                  <a:lnTo>
                    <a:pt x="1285157" y="31750"/>
                  </a:lnTo>
                  <a:close/>
                </a:path>
                <a:path w="1915160" h="793750">
                  <a:moveTo>
                    <a:pt x="1309556" y="30480"/>
                  </a:moveTo>
                  <a:lnTo>
                    <a:pt x="1295506" y="30480"/>
                  </a:lnTo>
                  <a:lnTo>
                    <a:pt x="1296460" y="31750"/>
                  </a:lnTo>
                  <a:lnTo>
                    <a:pt x="1306546" y="33137"/>
                  </a:lnTo>
                  <a:lnTo>
                    <a:pt x="1315322" y="33137"/>
                  </a:lnTo>
                  <a:lnTo>
                    <a:pt x="1310945" y="31750"/>
                  </a:lnTo>
                  <a:lnTo>
                    <a:pt x="1309556" y="30480"/>
                  </a:lnTo>
                  <a:close/>
                </a:path>
                <a:path w="1915160" h="793750">
                  <a:moveTo>
                    <a:pt x="1336017" y="31750"/>
                  </a:moveTo>
                  <a:lnTo>
                    <a:pt x="1336049" y="33137"/>
                  </a:lnTo>
                  <a:lnTo>
                    <a:pt x="1351997" y="33137"/>
                  </a:lnTo>
                  <a:lnTo>
                    <a:pt x="1336017" y="31750"/>
                  </a:lnTo>
                  <a:close/>
                </a:path>
                <a:path w="1915160" h="793750">
                  <a:moveTo>
                    <a:pt x="1374995" y="31750"/>
                  </a:moveTo>
                  <a:lnTo>
                    <a:pt x="1362211" y="31750"/>
                  </a:lnTo>
                  <a:lnTo>
                    <a:pt x="1370537" y="33137"/>
                  </a:lnTo>
                  <a:lnTo>
                    <a:pt x="1379163" y="33137"/>
                  </a:lnTo>
                  <a:lnTo>
                    <a:pt x="1374995" y="31750"/>
                  </a:lnTo>
                  <a:close/>
                </a:path>
                <a:path w="1915160" h="793750">
                  <a:moveTo>
                    <a:pt x="1491108" y="30480"/>
                  </a:moveTo>
                  <a:lnTo>
                    <a:pt x="1484364" y="31750"/>
                  </a:lnTo>
                  <a:lnTo>
                    <a:pt x="1388862" y="31750"/>
                  </a:lnTo>
                  <a:lnTo>
                    <a:pt x="1382167" y="33137"/>
                  </a:lnTo>
                  <a:lnTo>
                    <a:pt x="1489179" y="33137"/>
                  </a:lnTo>
                  <a:lnTo>
                    <a:pt x="1491108" y="30480"/>
                  </a:lnTo>
                  <a:close/>
                </a:path>
                <a:path w="1915160" h="793750">
                  <a:moveTo>
                    <a:pt x="1708016" y="31750"/>
                  </a:moveTo>
                  <a:lnTo>
                    <a:pt x="1495216" y="31750"/>
                  </a:lnTo>
                  <a:lnTo>
                    <a:pt x="1493539" y="33137"/>
                  </a:lnTo>
                  <a:lnTo>
                    <a:pt x="1706338" y="33137"/>
                  </a:lnTo>
                  <a:lnTo>
                    <a:pt x="1708016" y="31750"/>
                  </a:lnTo>
                  <a:close/>
                </a:path>
                <a:path w="1915160" h="793750">
                  <a:moveTo>
                    <a:pt x="1805814" y="30480"/>
                  </a:moveTo>
                  <a:lnTo>
                    <a:pt x="1733143" y="30480"/>
                  </a:lnTo>
                  <a:lnTo>
                    <a:pt x="1734687" y="33137"/>
                  </a:lnTo>
                  <a:lnTo>
                    <a:pt x="1733027" y="33137"/>
                  </a:lnTo>
                  <a:lnTo>
                    <a:pt x="1751881" y="31750"/>
                  </a:lnTo>
                  <a:lnTo>
                    <a:pt x="1817567" y="31750"/>
                  </a:lnTo>
                  <a:lnTo>
                    <a:pt x="1805814" y="30480"/>
                  </a:lnTo>
                  <a:close/>
                </a:path>
                <a:path w="1915160" h="793750">
                  <a:moveTo>
                    <a:pt x="1822689" y="31750"/>
                  </a:moveTo>
                  <a:lnTo>
                    <a:pt x="1794554" y="31750"/>
                  </a:lnTo>
                  <a:lnTo>
                    <a:pt x="1797624" y="33137"/>
                  </a:lnTo>
                  <a:lnTo>
                    <a:pt x="1815988" y="33137"/>
                  </a:lnTo>
                  <a:lnTo>
                    <a:pt x="1822689" y="31750"/>
                  </a:lnTo>
                  <a:close/>
                </a:path>
                <a:path w="1915160" h="793750">
                  <a:moveTo>
                    <a:pt x="407786" y="31750"/>
                  </a:moveTo>
                  <a:lnTo>
                    <a:pt x="404898" y="31750"/>
                  </a:lnTo>
                  <a:lnTo>
                    <a:pt x="403223" y="32651"/>
                  </a:lnTo>
                  <a:lnTo>
                    <a:pt x="407786" y="31750"/>
                  </a:lnTo>
                  <a:close/>
                </a:path>
                <a:path w="1915160" h="793750">
                  <a:moveTo>
                    <a:pt x="244801" y="30480"/>
                  </a:moveTo>
                  <a:lnTo>
                    <a:pt x="194902" y="30480"/>
                  </a:lnTo>
                  <a:lnTo>
                    <a:pt x="190569" y="31750"/>
                  </a:lnTo>
                  <a:lnTo>
                    <a:pt x="245084" y="31750"/>
                  </a:lnTo>
                  <a:lnTo>
                    <a:pt x="244801" y="30480"/>
                  </a:lnTo>
                  <a:close/>
                </a:path>
                <a:path w="1915160" h="793750">
                  <a:moveTo>
                    <a:pt x="267455" y="29309"/>
                  </a:moveTo>
                  <a:lnTo>
                    <a:pt x="266485" y="29309"/>
                  </a:lnTo>
                  <a:lnTo>
                    <a:pt x="266124" y="30480"/>
                  </a:lnTo>
                  <a:lnTo>
                    <a:pt x="260190" y="31750"/>
                  </a:lnTo>
                  <a:lnTo>
                    <a:pt x="275457" y="31750"/>
                  </a:lnTo>
                  <a:lnTo>
                    <a:pt x="281237" y="30480"/>
                  </a:lnTo>
                  <a:lnTo>
                    <a:pt x="278510" y="30480"/>
                  </a:lnTo>
                  <a:lnTo>
                    <a:pt x="267455" y="29309"/>
                  </a:lnTo>
                  <a:close/>
                </a:path>
                <a:path w="1915160" h="793750">
                  <a:moveTo>
                    <a:pt x="399947" y="29309"/>
                  </a:moveTo>
                  <a:lnTo>
                    <a:pt x="363546" y="29309"/>
                  </a:lnTo>
                  <a:lnTo>
                    <a:pt x="356147" y="30480"/>
                  </a:lnTo>
                  <a:lnTo>
                    <a:pt x="341906" y="31750"/>
                  </a:lnTo>
                  <a:lnTo>
                    <a:pt x="388184" y="31750"/>
                  </a:lnTo>
                  <a:lnTo>
                    <a:pt x="394679" y="30480"/>
                  </a:lnTo>
                  <a:lnTo>
                    <a:pt x="400601" y="30480"/>
                  </a:lnTo>
                  <a:lnTo>
                    <a:pt x="399947" y="29309"/>
                  </a:lnTo>
                  <a:close/>
                </a:path>
                <a:path w="1915160" h="793750">
                  <a:moveTo>
                    <a:pt x="415828" y="30480"/>
                  </a:moveTo>
                  <a:lnTo>
                    <a:pt x="394679" y="30480"/>
                  </a:lnTo>
                  <a:lnTo>
                    <a:pt x="395739" y="31750"/>
                  </a:lnTo>
                  <a:lnTo>
                    <a:pt x="415828" y="30480"/>
                  </a:lnTo>
                  <a:close/>
                </a:path>
                <a:path w="1915160" h="793750">
                  <a:moveTo>
                    <a:pt x="1400492" y="29309"/>
                  </a:moveTo>
                  <a:lnTo>
                    <a:pt x="1339031" y="29309"/>
                  </a:lnTo>
                  <a:lnTo>
                    <a:pt x="1332480" y="30480"/>
                  </a:lnTo>
                  <a:lnTo>
                    <a:pt x="1327887" y="31750"/>
                  </a:lnTo>
                  <a:lnTo>
                    <a:pt x="1334869" y="30480"/>
                  </a:lnTo>
                  <a:lnTo>
                    <a:pt x="1395346" y="30480"/>
                  </a:lnTo>
                  <a:lnTo>
                    <a:pt x="1400492" y="29309"/>
                  </a:lnTo>
                  <a:close/>
                </a:path>
                <a:path w="1915160" h="793750">
                  <a:moveTo>
                    <a:pt x="1395346" y="30480"/>
                  </a:moveTo>
                  <a:lnTo>
                    <a:pt x="1359088" y="30480"/>
                  </a:lnTo>
                  <a:lnTo>
                    <a:pt x="1359734" y="31750"/>
                  </a:lnTo>
                  <a:lnTo>
                    <a:pt x="1383604" y="31750"/>
                  </a:lnTo>
                  <a:lnTo>
                    <a:pt x="1395346" y="30480"/>
                  </a:lnTo>
                  <a:close/>
                </a:path>
                <a:path w="1915160" h="793750">
                  <a:moveTo>
                    <a:pt x="1484271" y="30480"/>
                  </a:moveTo>
                  <a:lnTo>
                    <a:pt x="1404394" y="30480"/>
                  </a:lnTo>
                  <a:lnTo>
                    <a:pt x="1396363" y="31750"/>
                  </a:lnTo>
                  <a:lnTo>
                    <a:pt x="1483032" y="31750"/>
                  </a:lnTo>
                  <a:lnTo>
                    <a:pt x="1484271" y="30480"/>
                  </a:lnTo>
                  <a:close/>
                </a:path>
                <a:path w="1915160" h="793750">
                  <a:moveTo>
                    <a:pt x="1538132" y="30480"/>
                  </a:moveTo>
                  <a:lnTo>
                    <a:pt x="1514384" y="30480"/>
                  </a:lnTo>
                  <a:lnTo>
                    <a:pt x="1512861" y="31750"/>
                  </a:lnTo>
                  <a:lnTo>
                    <a:pt x="1530467" y="31750"/>
                  </a:lnTo>
                  <a:lnTo>
                    <a:pt x="1538132" y="30480"/>
                  </a:lnTo>
                  <a:close/>
                </a:path>
                <a:path w="1915160" h="793750">
                  <a:moveTo>
                    <a:pt x="1852511" y="30480"/>
                  </a:moveTo>
                  <a:lnTo>
                    <a:pt x="1818831" y="30480"/>
                  </a:lnTo>
                  <a:lnTo>
                    <a:pt x="1817567" y="31750"/>
                  </a:lnTo>
                  <a:lnTo>
                    <a:pt x="1831575" y="31750"/>
                  </a:lnTo>
                  <a:lnTo>
                    <a:pt x="1852511" y="30480"/>
                  </a:lnTo>
                  <a:close/>
                </a:path>
                <a:path w="1915160" h="793750">
                  <a:moveTo>
                    <a:pt x="222870" y="29309"/>
                  </a:moveTo>
                  <a:lnTo>
                    <a:pt x="209941" y="29309"/>
                  </a:lnTo>
                  <a:lnTo>
                    <a:pt x="217160" y="30480"/>
                  </a:lnTo>
                  <a:lnTo>
                    <a:pt x="222870" y="29309"/>
                  </a:lnTo>
                  <a:close/>
                </a:path>
                <a:path w="1915160" h="793750">
                  <a:moveTo>
                    <a:pt x="297120" y="29309"/>
                  </a:moveTo>
                  <a:lnTo>
                    <a:pt x="283071" y="29309"/>
                  </a:lnTo>
                  <a:lnTo>
                    <a:pt x="287526" y="30480"/>
                  </a:lnTo>
                  <a:lnTo>
                    <a:pt x="297604" y="30480"/>
                  </a:lnTo>
                  <a:lnTo>
                    <a:pt x="297120" y="29309"/>
                  </a:lnTo>
                  <a:close/>
                </a:path>
                <a:path w="1915160" h="793750">
                  <a:moveTo>
                    <a:pt x="322370" y="29309"/>
                  </a:moveTo>
                  <a:lnTo>
                    <a:pt x="307866" y="29309"/>
                  </a:lnTo>
                  <a:lnTo>
                    <a:pt x="313833" y="30480"/>
                  </a:lnTo>
                  <a:lnTo>
                    <a:pt x="322370" y="29309"/>
                  </a:lnTo>
                  <a:close/>
                </a:path>
                <a:path w="1915160" h="793750">
                  <a:moveTo>
                    <a:pt x="413090" y="29309"/>
                  </a:moveTo>
                  <a:lnTo>
                    <a:pt x="411662" y="29309"/>
                  </a:lnTo>
                  <a:lnTo>
                    <a:pt x="400601" y="30480"/>
                  </a:lnTo>
                  <a:lnTo>
                    <a:pt x="418837" y="30480"/>
                  </a:lnTo>
                  <a:lnTo>
                    <a:pt x="413090" y="29309"/>
                  </a:lnTo>
                  <a:close/>
                </a:path>
                <a:path w="1915160" h="793750">
                  <a:moveTo>
                    <a:pt x="1567592" y="29309"/>
                  </a:moveTo>
                  <a:lnTo>
                    <a:pt x="1401810" y="29309"/>
                  </a:lnTo>
                  <a:lnTo>
                    <a:pt x="1405962" y="30480"/>
                  </a:lnTo>
                  <a:lnTo>
                    <a:pt x="1566868" y="30480"/>
                  </a:lnTo>
                  <a:lnTo>
                    <a:pt x="1567592" y="29309"/>
                  </a:lnTo>
                  <a:close/>
                </a:path>
                <a:path w="1915160" h="793750">
                  <a:moveTo>
                    <a:pt x="1687119" y="29309"/>
                  </a:moveTo>
                  <a:lnTo>
                    <a:pt x="1575627" y="29309"/>
                  </a:lnTo>
                  <a:lnTo>
                    <a:pt x="1566868" y="30480"/>
                  </a:lnTo>
                  <a:lnTo>
                    <a:pt x="1686254" y="30480"/>
                  </a:lnTo>
                  <a:lnTo>
                    <a:pt x="1687119" y="29309"/>
                  </a:lnTo>
                  <a:close/>
                </a:path>
                <a:path w="1915160" h="793750">
                  <a:moveTo>
                    <a:pt x="1796225" y="29309"/>
                  </a:moveTo>
                  <a:lnTo>
                    <a:pt x="1769300" y="29309"/>
                  </a:lnTo>
                  <a:lnTo>
                    <a:pt x="1764398" y="30480"/>
                  </a:lnTo>
                  <a:lnTo>
                    <a:pt x="1801889" y="30480"/>
                  </a:lnTo>
                  <a:lnTo>
                    <a:pt x="1796225" y="29309"/>
                  </a:lnTo>
                  <a:close/>
                </a:path>
                <a:path w="1915160" h="793750">
                  <a:moveTo>
                    <a:pt x="1842241" y="26670"/>
                  </a:moveTo>
                  <a:lnTo>
                    <a:pt x="1806776" y="26670"/>
                  </a:lnTo>
                  <a:lnTo>
                    <a:pt x="1805396" y="30480"/>
                  </a:lnTo>
                  <a:lnTo>
                    <a:pt x="1816049" y="28038"/>
                  </a:lnTo>
                  <a:lnTo>
                    <a:pt x="1846511" y="28038"/>
                  </a:lnTo>
                  <a:lnTo>
                    <a:pt x="1842241" y="26670"/>
                  </a:lnTo>
                  <a:close/>
                </a:path>
                <a:path w="1915160" h="793750">
                  <a:moveTo>
                    <a:pt x="185649" y="24130"/>
                  </a:moveTo>
                  <a:lnTo>
                    <a:pt x="175860" y="24130"/>
                  </a:lnTo>
                  <a:lnTo>
                    <a:pt x="175039" y="25400"/>
                  </a:lnTo>
                  <a:lnTo>
                    <a:pt x="171736" y="26670"/>
                  </a:lnTo>
                  <a:lnTo>
                    <a:pt x="171673" y="28038"/>
                  </a:lnTo>
                  <a:lnTo>
                    <a:pt x="172368" y="28038"/>
                  </a:lnTo>
                  <a:lnTo>
                    <a:pt x="181286" y="29309"/>
                  </a:lnTo>
                  <a:lnTo>
                    <a:pt x="180456" y="29309"/>
                  </a:lnTo>
                  <a:lnTo>
                    <a:pt x="183992" y="26670"/>
                  </a:lnTo>
                  <a:lnTo>
                    <a:pt x="176678" y="26670"/>
                  </a:lnTo>
                  <a:lnTo>
                    <a:pt x="185649" y="24130"/>
                  </a:lnTo>
                  <a:close/>
                </a:path>
                <a:path w="1915160" h="793750">
                  <a:moveTo>
                    <a:pt x="217173" y="28038"/>
                  </a:moveTo>
                  <a:lnTo>
                    <a:pt x="200596" y="28038"/>
                  </a:lnTo>
                  <a:lnTo>
                    <a:pt x="199512" y="29309"/>
                  </a:lnTo>
                  <a:lnTo>
                    <a:pt x="223880" y="29309"/>
                  </a:lnTo>
                  <a:lnTo>
                    <a:pt x="217173" y="28038"/>
                  </a:lnTo>
                  <a:close/>
                </a:path>
                <a:path w="1915160" h="793750">
                  <a:moveTo>
                    <a:pt x="347838" y="26670"/>
                  </a:moveTo>
                  <a:lnTo>
                    <a:pt x="256179" y="26670"/>
                  </a:lnTo>
                  <a:lnTo>
                    <a:pt x="256850" y="29309"/>
                  </a:lnTo>
                  <a:lnTo>
                    <a:pt x="272762" y="29309"/>
                  </a:lnTo>
                  <a:lnTo>
                    <a:pt x="277489" y="28038"/>
                  </a:lnTo>
                  <a:lnTo>
                    <a:pt x="342264" y="28038"/>
                  </a:lnTo>
                  <a:lnTo>
                    <a:pt x="347838" y="26670"/>
                  </a:lnTo>
                  <a:close/>
                </a:path>
                <a:path w="1915160" h="793750">
                  <a:moveTo>
                    <a:pt x="341960" y="28038"/>
                  </a:moveTo>
                  <a:lnTo>
                    <a:pt x="285125" y="28038"/>
                  </a:lnTo>
                  <a:lnTo>
                    <a:pt x="282486" y="29309"/>
                  </a:lnTo>
                  <a:lnTo>
                    <a:pt x="332849" y="29309"/>
                  </a:lnTo>
                  <a:lnTo>
                    <a:pt x="341960" y="28038"/>
                  </a:lnTo>
                  <a:close/>
                </a:path>
                <a:path w="1915160" h="793750">
                  <a:moveTo>
                    <a:pt x="390134" y="26670"/>
                  </a:moveTo>
                  <a:lnTo>
                    <a:pt x="384177" y="26670"/>
                  </a:lnTo>
                  <a:lnTo>
                    <a:pt x="386026" y="28038"/>
                  </a:lnTo>
                  <a:lnTo>
                    <a:pt x="384822" y="28038"/>
                  </a:lnTo>
                  <a:lnTo>
                    <a:pt x="370982" y="29309"/>
                  </a:lnTo>
                  <a:lnTo>
                    <a:pt x="391265" y="29309"/>
                  </a:lnTo>
                  <a:lnTo>
                    <a:pt x="390134" y="26670"/>
                  </a:lnTo>
                  <a:close/>
                </a:path>
                <a:path w="1915160" h="793750">
                  <a:moveTo>
                    <a:pt x="421970" y="26670"/>
                  </a:moveTo>
                  <a:lnTo>
                    <a:pt x="414853" y="26670"/>
                  </a:lnTo>
                  <a:lnTo>
                    <a:pt x="406337" y="28038"/>
                  </a:lnTo>
                  <a:lnTo>
                    <a:pt x="401051" y="28038"/>
                  </a:lnTo>
                  <a:lnTo>
                    <a:pt x="394944" y="29309"/>
                  </a:lnTo>
                  <a:lnTo>
                    <a:pt x="415782" y="29309"/>
                  </a:lnTo>
                  <a:lnTo>
                    <a:pt x="418663" y="28038"/>
                  </a:lnTo>
                  <a:lnTo>
                    <a:pt x="421970" y="26670"/>
                  </a:lnTo>
                  <a:close/>
                </a:path>
                <a:path w="1915160" h="793750">
                  <a:moveTo>
                    <a:pt x="1366886" y="28038"/>
                  </a:moveTo>
                  <a:lnTo>
                    <a:pt x="1343572" y="28038"/>
                  </a:lnTo>
                  <a:lnTo>
                    <a:pt x="1339249" y="29309"/>
                  </a:lnTo>
                  <a:lnTo>
                    <a:pt x="1362872" y="29309"/>
                  </a:lnTo>
                  <a:lnTo>
                    <a:pt x="1366886" y="28038"/>
                  </a:lnTo>
                  <a:close/>
                </a:path>
                <a:path w="1915160" h="793750">
                  <a:moveTo>
                    <a:pt x="1424514" y="28038"/>
                  </a:moveTo>
                  <a:lnTo>
                    <a:pt x="1385267" y="28038"/>
                  </a:lnTo>
                  <a:lnTo>
                    <a:pt x="1381587" y="29309"/>
                  </a:lnTo>
                  <a:lnTo>
                    <a:pt x="1426145" y="29309"/>
                  </a:lnTo>
                  <a:lnTo>
                    <a:pt x="1424514" y="28038"/>
                  </a:lnTo>
                  <a:close/>
                </a:path>
                <a:path w="1915160" h="793750">
                  <a:moveTo>
                    <a:pt x="1443188" y="28038"/>
                  </a:moveTo>
                  <a:lnTo>
                    <a:pt x="1442385" y="28038"/>
                  </a:lnTo>
                  <a:lnTo>
                    <a:pt x="1438015" y="29309"/>
                  </a:lnTo>
                  <a:lnTo>
                    <a:pt x="1449189" y="29309"/>
                  </a:lnTo>
                  <a:lnTo>
                    <a:pt x="1443188" y="28038"/>
                  </a:lnTo>
                  <a:close/>
                </a:path>
                <a:path w="1915160" h="793750">
                  <a:moveTo>
                    <a:pt x="1483330" y="28038"/>
                  </a:moveTo>
                  <a:lnTo>
                    <a:pt x="1448841" y="28038"/>
                  </a:lnTo>
                  <a:lnTo>
                    <a:pt x="1448767" y="28747"/>
                  </a:lnTo>
                  <a:lnTo>
                    <a:pt x="1448710" y="29309"/>
                  </a:lnTo>
                  <a:lnTo>
                    <a:pt x="1478454" y="29309"/>
                  </a:lnTo>
                  <a:lnTo>
                    <a:pt x="1483330" y="28038"/>
                  </a:lnTo>
                  <a:close/>
                </a:path>
                <a:path w="1915160" h="793750">
                  <a:moveTo>
                    <a:pt x="1552216" y="28038"/>
                  </a:moveTo>
                  <a:lnTo>
                    <a:pt x="1492643" y="28038"/>
                  </a:lnTo>
                  <a:lnTo>
                    <a:pt x="1481274" y="29309"/>
                  </a:lnTo>
                  <a:lnTo>
                    <a:pt x="1568963" y="29309"/>
                  </a:lnTo>
                  <a:lnTo>
                    <a:pt x="1552216" y="28038"/>
                  </a:lnTo>
                  <a:close/>
                </a:path>
                <a:path w="1915160" h="793750">
                  <a:moveTo>
                    <a:pt x="1685668" y="28038"/>
                  </a:moveTo>
                  <a:lnTo>
                    <a:pt x="1613692" y="28038"/>
                  </a:lnTo>
                  <a:lnTo>
                    <a:pt x="1610221" y="29309"/>
                  </a:lnTo>
                  <a:lnTo>
                    <a:pt x="1671688" y="29309"/>
                  </a:lnTo>
                  <a:lnTo>
                    <a:pt x="1685668" y="28038"/>
                  </a:lnTo>
                  <a:close/>
                </a:path>
                <a:path w="1915160" h="793750">
                  <a:moveTo>
                    <a:pt x="1719326" y="28038"/>
                  </a:moveTo>
                  <a:lnTo>
                    <a:pt x="1708365" y="28038"/>
                  </a:lnTo>
                  <a:lnTo>
                    <a:pt x="1721705" y="29309"/>
                  </a:lnTo>
                  <a:lnTo>
                    <a:pt x="1720557" y="29309"/>
                  </a:lnTo>
                  <a:lnTo>
                    <a:pt x="1721146" y="28747"/>
                  </a:lnTo>
                  <a:lnTo>
                    <a:pt x="1719326" y="28038"/>
                  </a:lnTo>
                  <a:close/>
                </a:path>
                <a:path w="1915160" h="793750">
                  <a:moveTo>
                    <a:pt x="1729749" y="28038"/>
                  </a:moveTo>
                  <a:lnTo>
                    <a:pt x="1721889" y="28038"/>
                  </a:lnTo>
                  <a:lnTo>
                    <a:pt x="1721146" y="28747"/>
                  </a:lnTo>
                  <a:lnTo>
                    <a:pt x="1722589" y="29309"/>
                  </a:lnTo>
                  <a:lnTo>
                    <a:pt x="1720640" y="29309"/>
                  </a:lnTo>
                  <a:lnTo>
                    <a:pt x="1729749" y="28038"/>
                  </a:lnTo>
                  <a:close/>
                </a:path>
                <a:path w="1915160" h="793750">
                  <a:moveTo>
                    <a:pt x="1729825" y="28038"/>
                  </a:moveTo>
                  <a:lnTo>
                    <a:pt x="1720640" y="29309"/>
                  </a:lnTo>
                  <a:lnTo>
                    <a:pt x="1721698" y="29309"/>
                  </a:lnTo>
                  <a:lnTo>
                    <a:pt x="1729825" y="28038"/>
                  </a:lnTo>
                  <a:close/>
                </a:path>
                <a:path w="1915160" h="793750">
                  <a:moveTo>
                    <a:pt x="1738133" y="28038"/>
                  </a:moveTo>
                  <a:lnTo>
                    <a:pt x="1729825" y="28038"/>
                  </a:lnTo>
                  <a:lnTo>
                    <a:pt x="1721698" y="29309"/>
                  </a:lnTo>
                  <a:lnTo>
                    <a:pt x="1736077" y="29309"/>
                  </a:lnTo>
                  <a:lnTo>
                    <a:pt x="1738133" y="28038"/>
                  </a:lnTo>
                  <a:close/>
                </a:path>
                <a:path w="1915160" h="793750">
                  <a:moveTo>
                    <a:pt x="1783463" y="28038"/>
                  </a:moveTo>
                  <a:lnTo>
                    <a:pt x="1741167" y="28038"/>
                  </a:lnTo>
                  <a:lnTo>
                    <a:pt x="1747358" y="29309"/>
                  </a:lnTo>
                  <a:lnTo>
                    <a:pt x="1783256" y="29309"/>
                  </a:lnTo>
                  <a:lnTo>
                    <a:pt x="1783347" y="28747"/>
                  </a:lnTo>
                  <a:lnTo>
                    <a:pt x="1783463" y="28038"/>
                  </a:lnTo>
                  <a:close/>
                </a:path>
                <a:path w="1915160" h="793750">
                  <a:moveTo>
                    <a:pt x="1798898" y="26670"/>
                  </a:moveTo>
                  <a:lnTo>
                    <a:pt x="1630854" y="26670"/>
                  </a:lnTo>
                  <a:lnTo>
                    <a:pt x="1621287" y="28038"/>
                  </a:lnTo>
                  <a:lnTo>
                    <a:pt x="1784757" y="28038"/>
                  </a:lnTo>
                  <a:lnTo>
                    <a:pt x="1801270" y="29309"/>
                  </a:lnTo>
                  <a:lnTo>
                    <a:pt x="1800361" y="29309"/>
                  </a:lnTo>
                  <a:lnTo>
                    <a:pt x="1798898" y="26670"/>
                  </a:lnTo>
                  <a:close/>
                </a:path>
                <a:path w="1915160" h="793750">
                  <a:moveTo>
                    <a:pt x="1845934" y="28038"/>
                  </a:moveTo>
                  <a:lnTo>
                    <a:pt x="1816298" y="28038"/>
                  </a:lnTo>
                  <a:lnTo>
                    <a:pt x="1813963" y="29309"/>
                  </a:lnTo>
                  <a:lnTo>
                    <a:pt x="1849723" y="29309"/>
                  </a:lnTo>
                  <a:lnTo>
                    <a:pt x="1845934" y="28038"/>
                  </a:lnTo>
                  <a:close/>
                </a:path>
                <a:path w="1915160" h="793750">
                  <a:moveTo>
                    <a:pt x="1721889" y="28038"/>
                  </a:moveTo>
                  <a:lnTo>
                    <a:pt x="1719326" y="28038"/>
                  </a:lnTo>
                  <a:lnTo>
                    <a:pt x="1721146" y="28747"/>
                  </a:lnTo>
                  <a:lnTo>
                    <a:pt x="1721889" y="28038"/>
                  </a:lnTo>
                  <a:close/>
                </a:path>
                <a:path w="1915160" h="793750">
                  <a:moveTo>
                    <a:pt x="242786" y="25400"/>
                  </a:moveTo>
                  <a:lnTo>
                    <a:pt x="213005" y="25400"/>
                  </a:lnTo>
                  <a:lnTo>
                    <a:pt x="218980" y="26670"/>
                  </a:lnTo>
                  <a:lnTo>
                    <a:pt x="212337" y="28038"/>
                  </a:lnTo>
                  <a:lnTo>
                    <a:pt x="221527" y="28038"/>
                  </a:lnTo>
                  <a:lnTo>
                    <a:pt x="233459" y="26670"/>
                  </a:lnTo>
                  <a:lnTo>
                    <a:pt x="242786" y="25400"/>
                  </a:lnTo>
                  <a:close/>
                </a:path>
                <a:path w="1915160" h="793750">
                  <a:moveTo>
                    <a:pt x="256179" y="26670"/>
                  </a:moveTo>
                  <a:lnTo>
                    <a:pt x="235646" y="26670"/>
                  </a:lnTo>
                  <a:lnTo>
                    <a:pt x="232548" y="28038"/>
                  </a:lnTo>
                  <a:lnTo>
                    <a:pt x="247983" y="28038"/>
                  </a:lnTo>
                  <a:lnTo>
                    <a:pt x="256179" y="26670"/>
                  </a:lnTo>
                  <a:close/>
                </a:path>
                <a:path w="1915160" h="793750">
                  <a:moveTo>
                    <a:pt x="384177" y="26670"/>
                  </a:moveTo>
                  <a:lnTo>
                    <a:pt x="369227" y="26670"/>
                  </a:lnTo>
                  <a:lnTo>
                    <a:pt x="372119" y="28038"/>
                  </a:lnTo>
                  <a:lnTo>
                    <a:pt x="377011" y="28038"/>
                  </a:lnTo>
                  <a:lnTo>
                    <a:pt x="384177" y="26670"/>
                  </a:lnTo>
                  <a:close/>
                </a:path>
                <a:path w="1915160" h="793750">
                  <a:moveTo>
                    <a:pt x="402288" y="26670"/>
                  </a:moveTo>
                  <a:lnTo>
                    <a:pt x="390134" y="26670"/>
                  </a:lnTo>
                  <a:lnTo>
                    <a:pt x="406125" y="28038"/>
                  </a:lnTo>
                  <a:lnTo>
                    <a:pt x="405184" y="28038"/>
                  </a:lnTo>
                  <a:lnTo>
                    <a:pt x="402288" y="26670"/>
                  </a:lnTo>
                  <a:close/>
                </a:path>
                <a:path w="1915160" h="793750">
                  <a:moveTo>
                    <a:pt x="1340376" y="26670"/>
                  </a:moveTo>
                  <a:lnTo>
                    <a:pt x="438700" y="26670"/>
                  </a:lnTo>
                  <a:lnTo>
                    <a:pt x="438205" y="28038"/>
                  </a:lnTo>
                  <a:lnTo>
                    <a:pt x="1331597" y="28038"/>
                  </a:lnTo>
                  <a:lnTo>
                    <a:pt x="1340376" y="26670"/>
                  </a:lnTo>
                  <a:close/>
                </a:path>
                <a:path w="1915160" h="793750">
                  <a:moveTo>
                    <a:pt x="1383420" y="25400"/>
                  </a:moveTo>
                  <a:lnTo>
                    <a:pt x="1368616" y="26670"/>
                  </a:lnTo>
                  <a:lnTo>
                    <a:pt x="1345327" y="26670"/>
                  </a:lnTo>
                  <a:lnTo>
                    <a:pt x="1339736" y="28038"/>
                  </a:lnTo>
                  <a:lnTo>
                    <a:pt x="1378046" y="28038"/>
                  </a:lnTo>
                  <a:lnTo>
                    <a:pt x="1383777" y="26670"/>
                  </a:lnTo>
                  <a:lnTo>
                    <a:pt x="1383420" y="25400"/>
                  </a:lnTo>
                  <a:close/>
                </a:path>
                <a:path w="1915160" h="793750">
                  <a:moveTo>
                    <a:pt x="335047" y="16571"/>
                  </a:moveTo>
                  <a:lnTo>
                    <a:pt x="281548" y="16571"/>
                  </a:lnTo>
                  <a:lnTo>
                    <a:pt x="268717" y="17780"/>
                  </a:lnTo>
                  <a:lnTo>
                    <a:pt x="265651" y="19050"/>
                  </a:lnTo>
                  <a:lnTo>
                    <a:pt x="264762" y="20320"/>
                  </a:lnTo>
                  <a:lnTo>
                    <a:pt x="257812" y="21590"/>
                  </a:lnTo>
                  <a:lnTo>
                    <a:pt x="204959" y="21590"/>
                  </a:lnTo>
                  <a:lnTo>
                    <a:pt x="197052" y="22860"/>
                  </a:lnTo>
                  <a:lnTo>
                    <a:pt x="190923" y="22860"/>
                  </a:lnTo>
                  <a:lnTo>
                    <a:pt x="184537" y="24130"/>
                  </a:lnTo>
                  <a:lnTo>
                    <a:pt x="1394627" y="24130"/>
                  </a:lnTo>
                  <a:lnTo>
                    <a:pt x="1396790" y="25400"/>
                  </a:lnTo>
                  <a:lnTo>
                    <a:pt x="1392144" y="26670"/>
                  </a:lnTo>
                  <a:lnTo>
                    <a:pt x="1385041" y="28038"/>
                  </a:lnTo>
                  <a:lnTo>
                    <a:pt x="1440521" y="28038"/>
                  </a:lnTo>
                  <a:lnTo>
                    <a:pt x="1445673" y="26670"/>
                  </a:lnTo>
                  <a:lnTo>
                    <a:pt x="1474816" y="26670"/>
                  </a:lnTo>
                  <a:lnTo>
                    <a:pt x="1469782" y="25400"/>
                  </a:lnTo>
                  <a:lnTo>
                    <a:pt x="1906306" y="25400"/>
                  </a:lnTo>
                  <a:lnTo>
                    <a:pt x="1906422" y="20320"/>
                  </a:lnTo>
                  <a:lnTo>
                    <a:pt x="1906450" y="19050"/>
                  </a:lnTo>
                  <a:lnTo>
                    <a:pt x="1906553" y="17780"/>
                  </a:lnTo>
                  <a:lnTo>
                    <a:pt x="331461" y="17780"/>
                  </a:lnTo>
                  <a:lnTo>
                    <a:pt x="335047" y="16571"/>
                  </a:lnTo>
                  <a:close/>
                </a:path>
                <a:path w="1915160" h="793750">
                  <a:moveTo>
                    <a:pt x="1474816" y="26670"/>
                  </a:moveTo>
                  <a:lnTo>
                    <a:pt x="1452058" y="26670"/>
                  </a:lnTo>
                  <a:lnTo>
                    <a:pt x="1448602" y="28038"/>
                  </a:lnTo>
                  <a:lnTo>
                    <a:pt x="1463523" y="28038"/>
                  </a:lnTo>
                  <a:lnTo>
                    <a:pt x="1474816" y="26670"/>
                  </a:lnTo>
                  <a:close/>
                </a:path>
                <a:path w="1915160" h="793750">
                  <a:moveTo>
                    <a:pt x="1603078" y="26670"/>
                  </a:moveTo>
                  <a:lnTo>
                    <a:pt x="1599076" y="26670"/>
                  </a:lnTo>
                  <a:lnTo>
                    <a:pt x="1592783" y="28038"/>
                  </a:lnTo>
                  <a:lnTo>
                    <a:pt x="1606394" y="28038"/>
                  </a:lnTo>
                  <a:lnTo>
                    <a:pt x="1603078" y="26670"/>
                  </a:lnTo>
                  <a:close/>
                </a:path>
                <a:path w="1915160" h="793750">
                  <a:moveTo>
                    <a:pt x="1394627" y="24130"/>
                  </a:moveTo>
                  <a:lnTo>
                    <a:pt x="185649" y="24130"/>
                  </a:lnTo>
                  <a:lnTo>
                    <a:pt x="189587" y="25400"/>
                  </a:lnTo>
                  <a:lnTo>
                    <a:pt x="182294" y="26670"/>
                  </a:lnTo>
                  <a:lnTo>
                    <a:pt x="195208" y="26670"/>
                  </a:lnTo>
                  <a:lnTo>
                    <a:pt x="194824" y="25400"/>
                  </a:lnTo>
                  <a:lnTo>
                    <a:pt x="1387080" y="25400"/>
                  </a:lnTo>
                  <a:lnTo>
                    <a:pt x="1394627" y="24130"/>
                  </a:lnTo>
                  <a:close/>
                </a:path>
                <a:path w="1915160" h="793750">
                  <a:moveTo>
                    <a:pt x="395982" y="25400"/>
                  </a:moveTo>
                  <a:lnTo>
                    <a:pt x="242786" y="25400"/>
                  </a:lnTo>
                  <a:lnTo>
                    <a:pt x="240366" y="26670"/>
                  </a:lnTo>
                  <a:lnTo>
                    <a:pt x="394376" y="26670"/>
                  </a:lnTo>
                  <a:lnTo>
                    <a:pt x="395982" y="25400"/>
                  </a:lnTo>
                  <a:close/>
                </a:path>
                <a:path w="1915160" h="793750">
                  <a:moveTo>
                    <a:pt x="1365451" y="25400"/>
                  </a:moveTo>
                  <a:lnTo>
                    <a:pt x="395982" y="25400"/>
                  </a:lnTo>
                  <a:lnTo>
                    <a:pt x="402912" y="26670"/>
                  </a:lnTo>
                  <a:lnTo>
                    <a:pt x="1368616" y="26670"/>
                  </a:lnTo>
                  <a:lnTo>
                    <a:pt x="1365451" y="25400"/>
                  </a:lnTo>
                  <a:close/>
                </a:path>
                <a:path w="1915160" h="793750">
                  <a:moveTo>
                    <a:pt x="1489177" y="25400"/>
                  </a:moveTo>
                  <a:lnTo>
                    <a:pt x="1483331" y="25400"/>
                  </a:lnTo>
                  <a:lnTo>
                    <a:pt x="1480178" y="26670"/>
                  </a:lnTo>
                  <a:lnTo>
                    <a:pt x="1493580" y="26670"/>
                  </a:lnTo>
                  <a:lnTo>
                    <a:pt x="1489177" y="25400"/>
                  </a:lnTo>
                  <a:close/>
                </a:path>
                <a:path w="1915160" h="793750">
                  <a:moveTo>
                    <a:pt x="1528058" y="25400"/>
                  </a:moveTo>
                  <a:lnTo>
                    <a:pt x="1500408" y="25400"/>
                  </a:lnTo>
                  <a:lnTo>
                    <a:pt x="1511824" y="26670"/>
                  </a:lnTo>
                  <a:lnTo>
                    <a:pt x="1519758" y="26670"/>
                  </a:lnTo>
                  <a:lnTo>
                    <a:pt x="1528058" y="25400"/>
                  </a:lnTo>
                  <a:close/>
                </a:path>
                <a:path w="1915160" h="793750">
                  <a:moveTo>
                    <a:pt x="1580113" y="25400"/>
                  </a:moveTo>
                  <a:lnTo>
                    <a:pt x="1546587" y="25400"/>
                  </a:lnTo>
                  <a:lnTo>
                    <a:pt x="1544610" y="26670"/>
                  </a:lnTo>
                  <a:lnTo>
                    <a:pt x="1570649" y="26670"/>
                  </a:lnTo>
                  <a:lnTo>
                    <a:pt x="1580113" y="25400"/>
                  </a:lnTo>
                  <a:close/>
                </a:path>
                <a:path w="1915160" h="793750">
                  <a:moveTo>
                    <a:pt x="1589891" y="25400"/>
                  </a:moveTo>
                  <a:lnTo>
                    <a:pt x="1580113" y="25400"/>
                  </a:lnTo>
                  <a:lnTo>
                    <a:pt x="1584020" y="26670"/>
                  </a:lnTo>
                  <a:lnTo>
                    <a:pt x="1587955" y="26670"/>
                  </a:lnTo>
                  <a:lnTo>
                    <a:pt x="1589891" y="25400"/>
                  </a:lnTo>
                  <a:close/>
                </a:path>
                <a:path w="1915160" h="793750">
                  <a:moveTo>
                    <a:pt x="241722" y="19050"/>
                  </a:moveTo>
                  <a:lnTo>
                    <a:pt x="233256" y="19050"/>
                  </a:lnTo>
                  <a:lnTo>
                    <a:pt x="233654" y="20320"/>
                  </a:lnTo>
                  <a:lnTo>
                    <a:pt x="195354" y="20320"/>
                  </a:lnTo>
                  <a:lnTo>
                    <a:pt x="195257" y="21590"/>
                  </a:lnTo>
                  <a:lnTo>
                    <a:pt x="240049" y="21590"/>
                  </a:lnTo>
                  <a:lnTo>
                    <a:pt x="238263" y="20320"/>
                  </a:lnTo>
                  <a:lnTo>
                    <a:pt x="241722" y="19050"/>
                  </a:lnTo>
                  <a:close/>
                </a:path>
                <a:path w="1915160" h="793750">
                  <a:moveTo>
                    <a:pt x="258394" y="16571"/>
                  </a:moveTo>
                  <a:lnTo>
                    <a:pt x="195730" y="16571"/>
                  </a:lnTo>
                  <a:lnTo>
                    <a:pt x="197433" y="17780"/>
                  </a:lnTo>
                  <a:lnTo>
                    <a:pt x="219863" y="17780"/>
                  </a:lnTo>
                  <a:lnTo>
                    <a:pt x="219695" y="19050"/>
                  </a:lnTo>
                  <a:lnTo>
                    <a:pt x="241722" y="19050"/>
                  </a:lnTo>
                  <a:lnTo>
                    <a:pt x="253313" y="20320"/>
                  </a:lnTo>
                  <a:lnTo>
                    <a:pt x="257874" y="20320"/>
                  </a:lnTo>
                  <a:lnTo>
                    <a:pt x="258394" y="16571"/>
                  </a:lnTo>
                  <a:close/>
                </a:path>
                <a:path w="1915160" h="793750">
                  <a:moveTo>
                    <a:pt x="219863" y="17780"/>
                  </a:moveTo>
                  <a:lnTo>
                    <a:pt x="190160" y="17780"/>
                  </a:lnTo>
                  <a:lnTo>
                    <a:pt x="183232" y="19050"/>
                  </a:lnTo>
                  <a:lnTo>
                    <a:pt x="200525" y="19050"/>
                  </a:lnTo>
                  <a:lnTo>
                    <a:pt x="219863" y="17780"/>
                  </a:lnTo>
                  <a:close/>
                </a:path>
                <a:path w="1915160" h="793750">
                  <a:moveTo>
                    <a:pt x="1722526" y="6425"/>
                  </a:moveTo>
                  <a:lnTo>
                    <a:pt x="1663557" y="6425"/>
                  </a:lnTo>
                  <a:lnTo>
                    <a:pt x="1661714" y="8987"/>
                  </a:lnTo>
                  <a:lnTo>
                    <a:pt x="1650466" y="8987"/>
                  </a:lnTo>
                  <a:lnTo>
                    <a:pt x="1646782" y="10160"/>
                  </a:lnTo>
                  <a:lnTo>
                    <a:pt x="1607837" y="10160"/>
                  </a:lnTo>
                  <a:lnTo>
                    <a:pt x="1612877" y="11631"/>
                  </a:lnTo>
                  <a:lnTo>
                    <a:pt x="1612362" y="11631"/>
                  </a:lnTo>
                  <a:lnTo>
                    <a:pt x="1613281" y="12700"/>
                  </a:lnTo>
                  <a:lnTo>
                    <a:pt x="1791170" y="12700"/>
                  </a:lnTo>
                  <a:lnTo>
                    <a:pt x="1791709" y="14034"/>
                  </a:lnTo>
                  <a:lnTo>
                    <a:pt x="1791421" y="14034"/>
                  </a:lnTo>
                  <a:lnTo>
                    <a:pt x="1786543" y="15240"/>
                  </a:lnTo>
                  <a:lnTo>
                    <a:pt x="1906757" y="15240"/>
                  </a:lnTo>
                  <a:lnTo>
                    <a:pt x="1907763" y="19050"/>
                  </a:lnTo>
                  <a:lnTo>
                    <a:pt x="1907727" y="7620"/>
                  </a:lnTo>
                  <a:lnTo>
                    <a:pt x="1725087" y="7620"/>
                  </a:lnTo>
                  <a:lnTo>
                    <a:pt x="1722526" y="6425"/>
                  </a:lnTo>
                  <a:close/>
                </a:path>
                <a:path w="1915160" h="793750">
                  <a:moveTo>
                    <a:pt x="1906757" y="15240"/>
                  </a:moveTo>
                  <a:lnTo>
                    <a:pt x="363952" y="15240"/>
                  </a:lnTo>
                  <a:lnTo>
                    <a:pt x="352003" y="16571"/>
                  </a:lnTo>
                  <a:lnTo>
                    <a:pt x="335047" y="16571"/>
                  </a:lnTo>
                  <a:lnTo>
                    <a:pt x="334504" y="17780"/>
                  </a:lnTo>
                  <a:lnTo>
                    <a:pt x="1906553" y="17780"/>
                  </a:lnTo>
                  <a:lnTo>
                    <a:pt x="1906650" y="16571"/>
                  </a:lnTo>
                  <a:lnTo>
                    <a:pt x="1906757" y="15240"/>
                  </a:lnTo>
                  <a:close/>
                </a:path>
                <a:path w="1915160" h="793750">
                  <a:moveTo>
                    <a:pt x="138310" y="14034"/>
                  </a:moveTo>
                  <a:lnTo>
                    <a:pt x="136432" y="14034"/>
                  </a:lnTo>
                  <a:lnTo>
                    <a:pt x="138201" y="16571"/>
                  </a:lnTo>
                  <a:lnTo>
                    <a:pt x="174886" y="16571"/>
                  </a:lnTo>
                  <a:lnTo>
                    <a:pt x="190315" y="15240"/>
                  </a:lnTo>
                  <a:lnTo>
                    <a:pt x="138696" y="15240"/>
                  </a:lnTo>
                  <a:lnTo>
                    <a:pt x="138310" y="14034"/>
                  </a:lnTo>
                  <a:close/>
                </a:path>
                <a:path w="1915160" h="793750">
                  <a:moveTo>
                    <a:pt x="220337" y="14034"/>
                  </a:moveTo>
                  <a:lnTo>
                    <a:pt x="187094" y="14034"/>
                  </a:lnTo>
                  <a:lnTo>
                    <a:pt x="197904" y="15240"/>
                  </a:lnTo>
                  <a:lnTo>
                    <a:pt x="215404" y="16571"/>
                  </a:lnTo>
                  <a:lnTo>
                    <a:pt x="221384" y="16571"/>
                  </a:lnTo>
                  <a:lnTo>
                    <a:pt x="222014" y="15240"/>
                  </a:lnTo>
                  <a:lnTo>
                    <a:pt x="220337" y="14034"/>
                  </a:lnTo>
                  <a:close/>
                </a:path>
                <a:path w="1915160" h="793750">
                  <a:moveTo>
                    <a:pt x="349944" y="15240"/>
                  </a:moveTo>
                  <a:lnTo>
                    <a:pt x="264906" y="15240"/>
                  </a:lnTo>
                  <a:lnTo>
                    <a:pt x="283035" y="16571"/>
                  </a:lnTo>
                  <a:lnTo>
                    <a:pt x="343584" y="16571"/>
                  </a:lnTo>
                  <a:lnTo>
                    <a:pt x="349944" y="15240"/>
                  </a:lnTo>
                  <a:close/>
                </a:path>
                <a:path w="1915160" h="793750">
                  <a:moveTo>
                    <a:pt x="63249" y="14034"/>
                  </a:moveTo>
                  <a:lnTo>
                    <a:pt x="55346" y="14034"/>
                  </a:lnTo>
                  <a:lnTo>
                    <a:pt x="52042" y="15240"/>
                  </a:lnTo>
                  <a:lnTo>
                    <a:pt x="63249" y="14034"/>
                  </a:lnTo>
                  <a:close/>
                </a:path>
                <a:path w="1915160" h="793750">
                  <a:moveTo>
                    <a:pt x="104580" y="12700"/>
                  </a:moveTo>
                  <a:lnTo>
                    <a:pt x="93796" y="12700"/>
                  </a:lnTo>
                  <a:lnTo>
                    <a:pt x="82957" y="15240"/>
                  </a:lnTo>
                  <a:lnTo>
                    <a:pt x="95134" y="15240"/>
                  </a:lnTo>
                  <a:lnTo>
                    <a:pt x="97842" y="14034"/>
                  </a:lnTo>
                  <a:lnTo>
                    <a:pt x="97651" y="14034"/>
                  </a:lnTo>
                  <a:lnTo>
                    <a:pt x="104580" y="12700"/>
                  </a:lnTo>
                  <a:close/>
                </a:path>
                <a:path w="1915160" h="793750">
                  <a:moveTo>
                    <a:pt x="133682" y="14034"/>
                  </a:moveTo>
                  <a:lnTo>
                    <a:pt x="126545" y="14034"/>
                  </a:lnTo>
                  <a:lnTo>
                    <a:pt x="128411" y="15240"/>
                  </a:lnTo>
                  <a:lnTo>
                    <a:pt x="133306" y="15240"/>
                  </a:lnTo>
                  <a:lnTo>
                    <a:pt x="133682" y="14034"/>
                  </a:lnTo>
                  <a:close/>
                </a:path>
                <a:path w="1915160" h="793750">
                  <a:moveTo>
                    <a:pt x="157102" y="12700"/>
                  </a:moveTo>
                  <a:lnTo>
                    <a:pt x="133633" y="12700"/>
                  </a:lnTo>
                  <a:lnTo>
                    <a:pt x="125296" y="14034"/>
                  </a:lnTo>
                  <a:lnTo>
                    <a:pt x="138310" y="14034"/>
                  </a:lnTo>
                  <a:lnTo>
                    <a:pt x="138696" y="15240"/>
                  </a:lnTo>
                  <a:lnTo>
                    <a:pt x="157102" y="12700"/>
                  </a:lnTo>
                  <a:close/>
                </a:path>
                <a:path w="1915160" h="793750">
                  <a:moveTo>
                    <a:pt x="150814" y="14034"/>
                  </a:moveTo>
                  <a:lnTo>
                    <a:pt x="147430" y="14034"/>
                  </a:lnTo>
                  <a:lnTo>
                    <a:pt x="138696" y="15240"/>
                  </a:lnTo>
                  <a:lnTo>
                    <a:pt x="157429" y="15240"/>
                  </a:lnTo>
                  <a:lnTo>
                    <a:pt x="150814" y="14034"/>
                  </a:lnTo>
                  <a:close/>
                </a:path>
                <a:path w="1915160" h="793750">
                  <a:moveTo>
                    <a:pt x="1166723" y="12700"/>
                  </a:moveTo>
                  <a:lnTo>
                    <a:pt x="157102" y="12700"/>
                  </a:lnTo>
                  <a:lnTo>
                    <a:pt x="157429" y="15240"/>
                  </a:lnTo>
                  <a:lnTo>
                    <a:pt x="190315" y="15240"/>
                  </a:lnTo>
                  <a:lnTo>
                    <a:pt x="186708" y="14034"/>
                  </a:lnTo>
                  <a:lnTo>
                    <a:pt x="1167745" y="14034"/>
                  </a:lnTo>
                  <a:lnTo>
                    <a:pt x="1166723" y="12700"/>
                  </a:lnTo>
                  <a:close/>
                </a:path>
                <a:path w="1915160" h="793750">
                  <a:moveTo>
                    <a:pt x="376605" y="14034"/>
                  </a:moveTo>
                  <a:lnTo>
                    <a:pt x="221063" y="14034"/>
                  </a:lnTo>
                  <a:lnTo>
                    <a:pt x="236266" y="15240"/>
                  </a:lnTo>
                  <a:lnTo>
                    <a:pt x="360947" y="15240"/>
                  </a:lnTo>
                  <a:lnTo>
                    <a:pt x="376605" y="14034"/>
                  </a:lnTo>
                  <a:close/>
                </a:path>
                <a:path w="1915160" h="793750">
                  <a:moveTo>
                    <a:pt x="1483475" y="11631"/>
                  </a:moveTo>
                  <a:lnTo>
                    <a:pt x="1473503" y="11631"/>
                  </a:lnTo>
                  <a:lnTo>
                    <a:pt x="1473311" y="12700"/>
                  </a:lnTo>
                  <a:lnTo>
                    <a:pt x="1450432" y="12700"/>
                  </a:lnTo>
                  <a:lnTo>
                    <a:pt x="1445593" y="14034"/>
                  </a:lnTo>
                  <a:lnTo>
                    <a:pt x="388510" y="14034"/>
                  </a:lnTo>
                  <a:lnTo>
                    <a:pt x="389625" y="15240"/>
                  </a:lnTo>
                  <a:lnTo>
                    <a:pt x="1493303" y="15240"/>
                  </a:lnTo>
                  <a:lnTo>
                    <a:pt x="1491042" y="12700"/>
                  </a:lnTo>
                  <a:lnTo>
                    <a:pt x="1483475" y="11631"/>
                  </a:lnTo>
                  <a:close/>
                </a:path>
                <a:path w="1915160" h="793750">
                  <a:moveTo>
                    <a:pt x="1501682" y="11631"/>
                  </a:moveTo>
                  <a:lnTo>
                    <a:pt x="1499903" y="11631"/>
                  </a:lnTo>
                  <a:lnTo>
                    <a:pt x="1496930" y="12700"/>
                  </a:lnTo>
                  <a:lnTo>
                    <a:pt x="1504130" y="15240"/>
                  </a:lnTo>
                  <a:lnTo>
                    <a:pt x="1522614" y="15240"/>
                  </a:lnTo>
                  <a:lnTo>
                    <a:pt x="1513430" y="14034"/>
                  </a:lnTo>
                  <a:lnTo>
                    <a:pt x="1512709" y="14034"/>
                  </a:lnTo>
                  <a:lnTo>
                    <a:pt x="1517435" y="12700"/>
                  </a:lnTo>
                  <a:lnTo>
                    <a:pt x="1508169" y="12700"/>
                  </a:lnTo>
                  <a:lnTo>
                    <a:pt x="1501682" y="11631"/>
                  </a:lnTo>
                  <a:close/>
                </a:path>
                <a:path w="1915160" h="793750">
                  <a:moveTo>
                    <a:pt x="1541235" y="14034"/>
                  </a:moveTo>
                  <a:lnTo>
                    <a:pt x="1540032" y="14034"/>
                  </a:lnTo>
                  <a:lnTo>
                    <a:pt x="1522614" y="15240"/>
                  </a:lnTo>
                  <a:lnTo>
                    <a:pt x="1546232" y="15240"/>
                  </a:lnTo>
                  <a:lnTo>
                    <a:pt x="1541235" y="14034"/>
                  </a:lnTo>
                  <a:close/>
                </a:path>
                <a:path w="1915160" h="793750">
                  <a:moveTo>
                    <a:pt x="1566311" y="14034"/>
                  </a:moveTo>
                  <a:lnTo>
                    <a:pt x="1553084" y="14034"/>
                  </a:lnTo>
                  <a:lnTo>
                    <a:pt x="1546232" y="15240"/>
                  </a:lnTo>
                  <a:lnTo>
                    <a:pt x="1566017" y="15240"/>
                  </a:lnTo>
                  <a:lnTo>
                    <a:pt x="1566311" y="14034"/>
                  </a:lnTo>
                  <a:close/>
                </a:path>
                <a:path w="1915160" h="793750">
                  <a:moveTo>
                    <a:pt x="1586264" y="14034"/>
                  </a:moveTo>
                  <a:lnTo>
                    <a:pt x="1573883" y="14034"/>
                  </a:lnTo>
                  <a:lnTo>
                    <a:pt x="1572683" y="15240"/>
                  </a:lnTo>
                  <a:lnTo>
                    <a:pt x="1583816" y="15240"/>
                  </a:lnTo>
                  <a:lnTo>
                    <a:pt x="1586264" y="14034"/>
                  </a:lnTo>
                  <a:close/>
                </a:path>
                <a:path w="1915160" h="793750">
                  <a:moveTo>
                    <a:pt x="1617473" y="14034"/>
                  </a:moveTo>
                  <a:lnTo>
                    <a:pt x="1594897" y="14034"/>
                  </a:lnTo>
                  <a:lnTo>
                    <a:pt x="1594009" y="15240"/>
                  </a:lnTo>
                  <a:lnTo>
                    <a:pt x="1623050" y="15240"/>
                  </a:lnTo>
                  <a:lnTo>
                    <a:pt x="1617473" y="14034"/>
                  </a:lnTo>
                  <a:close/>
                </a:path>
                <a:path w="1915160" h="793750">
                  <a:moveTo>
                    <a:pt x="1676060" y="14034"/>
                  </a:moveTo>
                  <a:lnTo>
                    <a:pt x="1625870" y="14034"/>
                  </a:lnTo>
                  <a:lnTo>
                    <a:pt x="1623050" y="15240"/>
                  </a:lnTo>
                  <a:lnTo>
                    <a:pt x="1680701" y="15240"/>
                  </a:lnTo>
                  <a:lnTo>
                    <a:pt x="1676060" y="14034"/>
                  </a:lnTo>
                  <a:close/>
                </a:path>
                <a:path w="1915160" h="793750">
                  <a:moveTo>
                    <a:pt x="1692088" y="14034"/>
                  </a:moveTo>
                  <a:lnTo>
                    <a:pt x="1686163" y="14034"/>
                  </a:lnTo>
                  <a:lnTo>
                    <a:pt x="1684061" y="15240"/>
                  </a:lnTo>
                  <a:lnTo>
                    <a:pt x="1696709" y="15240"/>
                  </a:lnTo>
                  <a:lnTo>
                    <a:pt x="1692088" y="14034"/>
                  </a:lnTo>
                  <a:close/>
                </a:path>
                <a:path w="1915160" h="793750">
                  <a:moveTo>
                    <a:pt x="1759666" y="14034"/>
                  </a:moveTo>
                  <a:lnTo>
                    <a:pt x="1700596" y="14034"/>
                  </a:lnTo>
                  <a:lnTo>
                    <a:pt x="1696709" y="15240"/>
                  </a:lnTo>
                  <a:lnTo>
                    <a:pt x="1762164" y="15240"/>
                  </a:lnTo>
                  <a:lnTo>
                    <a:pt x="1759666" y="14034"/>
                  </a:lnTo>
                  <a:close/>
                </a:path>
                <a:path w="1915160" h="793750">
                  <a:moveTo>
                    <a:pt x="1767372" y="14034"/>
                  </a:moveTo>
                  <a:lnTo>
                    <a:pt x="1763559" y="14034"/>
                  </a:lnTo>
                  <a:lnTo>
                    <a:pt x="1762164" y="15240"/>
                  </a:lnTo>
                  <a:lnTo>
                    <a:pt x="1768348" y="15240"/>
                  </a:lnTo>
                  <a:lnTo>
                    <a:pt x="1767372" y="14034"/>
                  </a:lnTo>
                  <a:close/>
                </a:path>
                <a:path w="1915160" h="793750">
                  <a:moveTo>
                    <a:pt x="1789267" y="14034"/>
                  </a:moveTo>
                  <a:lnTo>
                    <a:pt x="1777583" y="14034"/>
                  </a:lnTo>
                  <a:lnTo>
                    <a:pt x="1774405" y="15240"/>
                  </a:lnTo>
                  <a:lnTo>
                    <a:pt x="1786543" y="15240"/>
                  </a:lnTo>
                  <a:lnTo>
                    <a:pt x="1789267" y="14034"/>
                  </a:lnTo>
                  <a:close/>
                </a:path>
                <a:path w="1915160" h="793750">
                  <a:moveTo>
                    <a:pt x="92827" y="8987"/>
                  </a:moveTo>
                  <a:lnTo>
                    <a:pt x="41349" y="8987"/>
                  </a:lnTo>
                  <a:lnTo>
                    <a:pt x="42222" y="12700"/>
                  </a:lnTo>
                  <a:lnTo>
                    <a:pt x="54036" y="14034"/>
                  </a:lnTo>
                  <a:lnTo>
                    <a:pt x="63438" y="14034"/>
                  </a:lnTo>
                  <a:lnTo>
                    <a:pt x="59389" y="12700"/>
                  </a:lnTo>
                  <a:lnTo>
                    <a:pt x="70772" y="12700"/>
                  </a:lnTo>
                  <a:lnTo>
                    <a:pt x="74656" y="11631"/>
                  </a:lnTo>
                  <a:lnTo>
                    <a:pt x="807328" y="11631"/>
                  </a:lnTo>
                  <a:lnTo>
                    <a:pt x="808314" y="10160"/>
                  </a:lnTo>
                  <a:lnTo>
                    <a:pt x="90620" y="10160"/>
                  </a:lnTo>
                  <a:lnTo>
                    <a:pt x="92827" y="8987"/>
                  </a:lnTo>
                  <a:close/>
                </a:path>
                <a:path w="1915160" h="793750">
                  <a:moveTo>
                    <a:pt x="120280" y="12700"/>
                  </a:moveTo>
                  <a:lnTo>
                    <a:pt x="111579" y="12700"/>
                  </a:lnTo>
                  <a:lnTo>
                    <a:pt x="106590" y="14034"/>
                  </a:lnTo>
                  <a:lnTo>
                    <a:pt x="118824" y="14034"/>
                  </a:lnTo>
                  <a:lnTo>
                    <a:pt x="120280" y="12700"/>
                  </a:lnTo>
                  <a:close/>
                </a:path>
                <a:path w="1915160" h="793750">
                  <a:moveTo>
                    <a:pt x="1183491" y="12700"/>
                  </a:moveTo>
                  <a:lnTo>
                    <a:pt x="1169971" y="14034"/>
                  </a:lnTo>
                  <a:lnTo>
                    <a:pt x="1181078" y="14034"/>
                  </a:lnTo>
                  <a:lnTo>
                    <a:pt x="1183491" y="12700"/>
                  </a:lnTo>
                  <a:close/>
                </a:path>
                <a:path w="1915160" h="793750">
                  <a:moveTo>
                    <a:pt x="1199020" y="12700"/>
                  </a:moveTo>
                  <a:lnTo>
                    <a:pt x="1185124" y="12700"/>
                  </a:lnTo>
                  <a:lnTo>
                    <a:pt x="1186499" y="14034"/>
                  </a:lnTo>
                  <a:lnTo>
                    <a:pt x="1200832" y="14034"/>
                  </a:lnTo>
                  <a:lnTo>
                    <a:pt x="1199020" y="12700"/>
                  </a:lnTo>
                  <a:close/>
                </a:path>
                <a:path w="1915160" h="793750">
                  <a:moveTo>
                    <a:pt x="1264848" y="11631"/>
                  </a:moveTo>
                  <a:lnTo>
                    <a:pt x="1204828" y="11631"/>
                  </a:lnTo>
                  <a:lnTo>
                    <a:pt x="1211642" y="14034"/>
                  </a:lnTo>
                  <a:lnTo>
                    <a:pt x="1393678" y="14034"/>
                  </a:lnTo>
                  <a:lnTo>
                    <a:pt x="1392109" y="12700"/>
                  </a:lnTo>
                  <a:lnTo>
                    <a:pt x="1273616" y="12700"/>
                  </a:lnTo>
                  <a:lnTo>
                    <a:pt x="1264848" y="11631"/>
                  </a:lnTo>
                  <a:close/>
                </a:path>
                <a:path w="1915160" h="793750">
                  <a:moveTo>
                    <a:pt x="1406831" y="12700"/>
                  </a:moveTo>
                  <a:lnTo>
                    <a:pt x="1401375" y="12700"/>
                  </a:lnTo>
                  <a:lnTo>
                    <a:pt x="1397854" y="14034"/>
                  </a:lnTo>
                  <a:lnTo>
                    <a:pt x="1415556" y="14034"/>
                  </a:lnTo>
                  <a:lnTo>
                    <a:pt x="1406831" y="12700"/>
                  </a:lnTo>
                  <a:close/>
                </a:path>
                <a:path w="1915160" h="793750">
                  <a:moveTo>
                    <a:pt x="1432087" y="12700"/>
                  </a:moveTo>
                  <a:lnTo>
                    <a:pt x="1427018" y="12700"/>
                  </a:lnTo>
                  <a:lnTo>
                    <a:pt x="1414528" y="14034"/>
                  </a:lnTo>
                  <a:lnTo>
                    <a:pt x="1434043" y="14034"/>
                  </a:lnTo>
                  <a:lnTo>
                    <a:pt x="1432087" y="12700"/>
                  </a:lnTo>
                  <a:close/>
                </a:path>
                <a:path w="1915160" h="793750">
                  <a:moveTo>
                    <a:pt x="1547524" y="12700"/>
                  </a:moveTo>
                  <a:lnTo>
                    <a:pt x="1544774" y="14034"/>
                  </a:lnTo>
                  <a:lnTo>
                    <a:pt x="1557084" y="14034"/>
                  </a:lnTo>
                  <a:lnTo>
                    <a:pt x="1547524" y="12700"/>
                  </a:lnTo>
                  <a:close/>
                </a:path>
                <a:path w="1915160" h="793750">
                  <a:moveTo>
                    <a:pt x="1557232" y="12700"/>
                  </a:moveTo>
                  <a:lnTo>
                    <a:pt x="1556590" y="14034"/>
                  </a:lnTo>
                  <a:lnTo>
                    <a:pt x="1566790" y="14034"/>
                  </a:lnTo>
                  <a:lnTo>
                    <a:pt x="1557232" y="12700"/>
                  </a:lnTo>
                  <a:close/>
                </a:path>
                <a:path w="1915160" h="793750">
                  <a:moveTo>
                    <a:pt x="1581277" y="12700"/>
                  </a:moveTo>
                  <a:lnTo>
                    <a:pt x="1574224" y="12700"/>
                  </a:lnTo>
                  <a:lnTo>
                    <a:pt x="1577304" y="14034"/>
                  </a:lnTo>
                  <a:lnTo>
                    <a:pt x="1576945" y="14034"/>
                  </a:lnTo>
                  <a:lnTo>
                    <a:pt x="1581277" y="12700"/>
                  </a:lnTo>
                  <a:close/>
                </a:path>
                <a:path w="1915160" h="793750">
                  <a:moveTo>
                    <a:pt x="1605623" y="12700"/>
                  </a:moveTo>
                  <a:lnTo>
                    <a:pt x="1586388" y="12700"/>
                  </a:lnTo>
                  <a:lnTo>
                    <a:pt x="1585429" y="14034"/>
                  </a:lnTo>
                  <a:lnTo>
                    <a:pt x="1610585" y="14034"/>
                  </a:lnTo>
                  <a:lnTo>
                    <a:pt x="1605623" y="12700"/>
                  </a:lnTo>
                  <a:close/>
                </a:path>
                <a:path w="1915160" h="793750">
                  <a:moveTo>
                    <a:pt x="1677351" y="12700"/>
                  </a:moveTo>
                  <a:lnTo>
                    <a:pt x="1620610" y="12700"/>
                  </a:lnTo>
                  <a:lnTo>
                    <a:pt x="1614847" y="14034"/>
                  </a:lnTo>
                  <a:lnTo>
                    <a:pt x="1675733" y="14034"/>
                  </a:lnTo>
                  <a:lnTo>
                    <a:pt x="1677351" y="12700"/>
                  </a:lnTo>
                  <a:close/>
                </a:path>
                <a:path w="1915160" h="793750">
                  <a:moveTo>
                    <a:pt x="1773451" y="12700"/>
                  </a:moveTo>
                  <a:lnTo>
                    <a:pt x="1695573" y="12700"/>
                  </a:lnTo>
                  <a:lnTo>
                    <a:pt x="1701071" y="14034"/>
                  </a:lnTo>
                  <a:lnTo>
                    <a:pt x="1771627" y="14034"/>
                  </a:lnTo>
                  <a:lnTo>
                    <a:pt x="1773451" y="12700"/>
                  </a:lnTo>
                  <a:close/>
                </a:path>
                <a:path w="1915160" h="793750">
                  <a:moveTo>
                    <a:pt x="854405" y="11631"/>
                  </a:moveTo>
                  <a:lnTo>
                    <a:pt x="91323" y="11631"/>
                  </a:lnTo>
                  <a:lnTo>
                    <a:pt x="92888" y="12700"/>
                  </a:lnTo>
                  <a:lnTo>
                    <a:pt x="859786" y="12700"/>
                  </a:lnTo>
                  <a:lnTo>
                    <a:pt x="854405" y="11631"/>
                  </a:lnTo>
                  <a:close/>
                </a:path>
                <a:path w="1915160" h="793750">
                  <a:moveTo>
                    <a:pt x="885952" y="10160"/>
                  </a:moveTo>
                  <a:lnTo>
                    <a:pt x="872137" y="10160"/>
                  </a:lnTo>
                  <a:lnTo>
                    <a:pt x="876455" y="11631"/>
                  </a:lnTo>
                  <a:lnTo>
                    <a:pt x="879238" y="12700"/>
                  </a:lnTo>
                  <a:lnTo>
                    <a:pt x="946512" y="12700"/>
                  </a:lnTo>
                  <a:lnTo>
                    <a:pt x="945866" y="11631"/>
                  </a:lnTo>
                  <a:lnTo>
                    <a:pt x="884164" y="11631"/>
                  </a:lnTo>
                  <a:lnTo>
                    <a:pt x="885952" y="10160"/>
                  </a:lnTo>
                  <a:close/>
                </a:path>
                <a:path w="1915160" h="793750">
                  <a:moveTo>
                    <a:pt x="991916" y="11631"/>
                  </a:moveTo>
                  <a:lnTo>
                    <a:pt x="970734" y="11631"/>
                  </a:lnTo>
                  <a:lnTo>
                    <a:pt x="965300" y="12700"/>
                  </a:lnTo>
                  <a:lnTo>
                    <a:pt x="994590" y="12700"/>
                  </a:lnTo>
                  <a:lnTo>
                    <a:pt x="991916" y="11631"/>
                  </a:lnTo>
                  <a:close/>
                </a:path>
                <a:path w="1915160" h="793750">
                  <a:moveTo>
                    <a:pt x="1070597" y="11631"/>
                  </a:moveTo>
                  <a:lnTo>
                    <a:pt x="1013431" y="11631"/>
                  </a:lnTo>
                  <a:lnTo>
                    <a:pt x="994590" y="12700"/>
                  </a:lnTo>
                  <a:lnTo>
                    <a:pt x="1071209" y="12700"/>
                  </a:lnTo>
                  <a:lnTo>
                    <a:pt x="1070597" y="11631"/>
                  </a:lnTo>
                  <a:close/>
                </a:path>
                <a:path w="1915160" h="793750">
                  <a:moveTo>
                    <a:pt x="1086460" y="11631"/>
                  </a:moveTo>
                  <a:lnTo>
                    <a:pt x="1072875" y="11631"/>
                  </a:lnTo>
                  <a:lnTo>
                    <a:pt x="1085598" y="12700"/>
                  </a:lnTo>
                  <a:lnTo>
                    <a:pt x="1086460" y="11631"/>
                  </a:lnTo>
                  <a:close/>
                </a:path>
                <a:path w="1915160" h="793750">
                  <a:moveTo>
                    <a:pt x="1135334" y="11631"/>
                  </a:moveTo>
                  <a:lnTo>
                    <a:pt x="1095273" y="11631"/>
                  </a:lnTo>
                  <a:lnTo>
                    <a:pt x="1089632" y="12700"/>
                  </a:lnTo>
                  <a:lnTo>
                    <a:pt x="1138715" y="12700"/>
                  </a:lnTo>
                  <a:lnTo>
                    <a:pt x="1135334" y="11631"/>
                  </a:lnTo>
                  <a:close/>
                </a:path>
                <a:path w="1915160" h="793750">
                  <a:moveTo>
                    <a:pt x="1144961" y="11631"/>
                  </a:moveTo>
                  <a:lnTo>
                    <a:pt x="1143686" y="11631"/>
                  </a:lnTo>
                  <a:lnTo>
                    <a:pt x="1140254" y="12700"/>
                  </a:lnTo>
                  <a:lnTo>
                    <a:pt x="1148310" y="12700"/>
                  </a:lnTo>
                  <a:lnTo>
                    <a:pt x="1144961" y="11631"/>
                  </a:lnTo>
                  <a:close/>
                </a:path>
                <a:path w="1915160" h="793750">
                  <a:moveTo>
                    <a:pt x="1179747" y="10160"/>
                  </a:moveTo>
                  <a:lnTo>
                    <a:pt x="1177877" y="11631"/>
                  </a:lnTo>
                  <a:lnTo>
                    <a:pt x="1179589" y="11631"/>
                  </a:lnTo>
                  <a:lnTo>
                    <a:pt x="1187335" y="12700"/>
                  </a:lnTo>
                  <a:lnTo>
                    <a:pt x="1193388" y="12700"/>
                  </a:lnTo>
                  <a:lnTo>
                    <a:pt x="1179747" y="10160"/>
                  </a:lnTo>
                  <a:close/>
                </a:path>
                <a:path w="1915160" h="793750">
                  <a:moveTo>
                    <a:pt x="1199593" y="11631"/>
                  </a:moveTo>
                  <a:lnTo>
                    <a:pt x="1193056" y="11631"/>
                  </a:lnTo>
                  <a:lnTo>
                    <a:pt x="1193388" y="12700"/>
                  </a:lnTo>
                  <a:lnTo>
                    <a:pt x="1200061" y="12700"/>
                  </a:lnTo>
                  <a:lnTo>
                    <a:pt x="1199593" y="11631"/>
                  </a:lnTo>
                  <a:close/>
                </a:path>
                <a:path w="1915160" h="793750">
                  <a:moveTo>
                    <a:pt x="1337450" y="10160"/>
                  </a:moveTo>
                  <a:lnTo>
                    <a:pt x="1327216" y="11631"/>
                  </a:lnTo>
                  <a:lnTo>
                    <a:pt x="1284161" y="11631"/>
                  </a:lnTo>
                  <a:lnTo>
                    <a:pt x="1286495" y="12700"/>
                  </a:lnTo>
                  <a:lnTo>
                    <a:pt x="1335605" y="12700"/>
                  </a:lnTo>
                  <a:lnTo>
                    <a:pt x="1337450" y="10160"/>
                  </a:lnTo>
                  <a:close/>
                </a:path>
                <a:path w="1915160" h="793750">
                  <a:moveTo>
                    <a:pt x="1344825" y="10160"/>
                  </a:moveTo>
                  <a:lnTo>
                    <a:pt x="1343105" y="12700"/>
                  </a:lnTo>
                  <a:lnTo>
                    <a:pt x="1345831" y="12700"/>
                  </a:lnTo>
                  <a:lnTo>
                    <a:pt x="1344825" y="10160"/>
                  </a:lnTo>
                  <a:close/>
                </a:path>
                <a:path w="1915160" h="793750">
                  <a:moveTo>
                    <a:pt x="1418205" y="11631"/>
                  </a:moveTo>
                  <a:lnTo>
                    <a:pt x="1413194" y="11631"/>
                  </a:lnTo>
                  <a:lnTo>
                    <a:pt x="1408571" y="12700"/>
                  </a:lnTo>
                  <a:lnTo>
                    <a:pt x="1418205" y="11631"/>
                  </a:lnTo>
                  <a:close/>
                </a:path>
                <a:path w="1915160" h="793750">
                  <a:moveTo>
                    <a:pt x="1438825" y="10160"/>
                  </a:moveTo>
                  <a:lnTo>
                    <a:pt x="1436898" y="12700"/>
                  </a:lnTo>
                  <a:lnTo>
                    <a:pt x="1439676" y="12700"/>
                  </a:lnTo>
                  <a:lnTo>
                    <a:pt x="1444417" y="11631"/>
                  </a:lnTo>
                  <a:lnTo>
                    <a:pt x="1447154" y="11631"/>
                  </a:lnTo>
                  <a:lnTo>
                    <a:pt x="1438825" y="10160"/>
                  </a:lnTo>
                  <a:close/>
                </a:path>
                <a:path w="1915160" h="793750">
                  <a:moveTo>
                    <a:pt x="1467461" y="10160"/>
                  </a:moveTo>
                  <a:lnTo>
                    <a:pt x="1453377" y="10160"/>
                  </a:lnTo>
                  <a:lnTo>
                    <a:pt x="1447946" y="12700"/>
                  </a:lnTo>
                  <a:lnTo>
                    <a:pt x="1465459" y="12700"/>
                  </a:lnTo>
                  <a:lnTo>
                    <a:pt x="1467461" y="10160"/>
                  </a:lnTo>
                  <a:close/>
                </a:path>
                <a:path w="1915160" h="793750">
                  <a:moveTo>
                    <a:pt x="1534980" y="8987"/>
                  </a:moveTo>
                  <a:lnTo>
                    <a:pt x="1533854" y="8987"/>
                  </a:lnTo>
                  <a:lnTo>
                    <a:pt x="1525320" y="12700"/>
                  </a:lnTo>
                  <a:lnTo>
                    <a:pt x="1528710" y="12700"/>
                  </a:lnTo>
                  <a:lnTo>
                    <a:pt x="1529167" y="11631"/>
                  </a:lnTo>
                  <a:lnTo>
                    <a:pt x="1544356" y="11631"/>
                  </a:lnTo>
                  <a:lnTo>
                    <a:pt x="1540190" y="10160"/>
                  </a:lnTo>
                  <a:lnTo>
                    <a:pt x="1545794" y="10160"/>
                  </a:lnTo>
                  <a:lnTo>
                    <a:pt x="1534980" y="8987"/>
                  </a:lnTo>
                  <a:close/>
                </a:path>
                <a:path w="1915160" h="793750">
                  <a:moveTo>
                    <a:pt x="1555893" y="11631"/>
                  </a:moveTo>
                  <a:lnTo>
                    <a:pt x="1542523" y="11631"/>
                  </a:lnTo>
                  <a:lnTo>
                    <a:pt x="1543247" y="12700"/>
                  </a:lnTo>
                  <a:lnTo>
                    <a:pt x="1554233" y="12700"/>
                  </a:lnTo>
                  <a:lnTo>
                    <a:pt x="1555893" y="11631"/>
                  </a:lnTo>
                  <a:close/>
                </a:path>
                <a:path w="1915160" h="793750">
                  <a:moveTo>
                    <a:pt x="1576741" y="11631"/>
                  </a:moveTo>
                  <a:lnTo>
                    <a:pt x="1560568" y="11631"/>
                  </a:lnTo>
                  <a:lnTo>
                    <a:pt x="1557314" y="12700"/>
                  </a:lnTo>
                  <a:lnTo>
                    <a:pt x="1565974" y="12700"/>
                  </a:lnTo>
                  <a:lnTo>
                    <a:pt x="1576741" y="11631"/>
                  </a:lnTo>
                  <a:close/>
                </a:path>
                <a:path w="1915160" h="793750">
                  <a:moveTo>
                    <a:pt x="1581952" y="11631"/>
                  </a:moveTo>
                  <a:lnTo>
                    <a:pt x="1579230" y="11631"/>
                  </a:lnTo>
                  <a:lnTo>
                    <a:pt x="1581698" y="12700"/>
                  </a:lnTo>
                  <a:lnTo>
                    <a:pt x="1585501" y="12700"/>
                  </a:lnTo>
                  <a:lnTo>
                    <a:pt x="1581952" y="11631"/>
                  </a:lnTo>
                  <a:close/>
                </a:path>
                <a:path w="1915160" h="793750">
                  <a:moveTo>
                    <a:pt x="820595" y="8987"/>
                  </a:moveTo>
                  <a:lnTo>
                    <a:pt x="142461" y="8987"/>
                  </a:lnTo>
                  <a:lnTo>
                    <a:pt x="144457" y="10160"/>
                  </a:lnTo>
                  <a:lnTo>
                    <a:pt x="811912" y="10160"/>
                  </a:lnTo>
                  <a:lnTo>
                    <a:pt x="818336" y="11631"/>
                  </a:lnTo>
                  <a:lnTo>
                    <a:pt x="816597" y="11631"/>
                  </a:lnTo>
                  <a:lnTo>
                    <a:pt x="822900" y="10160"/>
                  </a:lnTo>
                  <a:lnTo>
                    <a:pt x="820595" y="8987"/>
                  </a:lnTo>
                  <a:close/>
                </a:path>
                <a:path w="1915160" h="793750">
                  <a:moveTo>
                    <a:pt x="832076" y="10160"/>
                  </a:moveTo>
                  <a:lnTo>
                    <a:pt x="824278" y="10160"/>
                  </a:lnTo>
                  <a:lnTo>
                    <a:pt x="818655" y="11631"/>
                  </a:lnTo>
                  <a:lnTo>
                    <a:pt x="838346" y="11631"/>
                  </a:lnTo>
                  <a:lnTo>
                    <a:pt x="832076" y="10160"/>
                  </a:lnTo>
                  <a:close/>
                </a:path>
                <a:path w="1915160" h="793750">
                  <a:moveTo>
                    <a:pt x="929874" y="6425"/>
                  </a:moveTo>
                  <a:lnTo>
                    <a:pt x="929594" y="6425"/>
                  </a:lnTo>
                  <a:lnTo>
                    <a:pt x="925490" y="7620"/>
                  </a:lnTo>
                  <a:lnTo>
                    <a:pt x="926432" y="8987"/>
                  </a:lnTo>
                  <a:lnTo>
                    <a:pt x="926135" y="8987"/>
                  </a:lnTo>
                  <a:lnTo>
                    <a:pt x="923383" y="10160"/>
                  </a:lnTo>
                  <a:lnTo>
                    <a:pt x="893207" y="10160"/>
                  </a:lnTo>
                  <a:lnTo>
                    <a:pt x="883015" y="11631"/>
                  </a:lnTo>
                  <a:lnTo>
                    <a:pt x="945866" y="11631"/>
                  </a:lnTo>
                  <a:lnTo>
                    <a:pt x="944977" y="10160"/>
                  </a:lnTo>
                  <a:lnTo>
                    <a:pt x="930207" y="7620"/>
                  </a:lnTo>
                  <a:lnTo>
                    <a:pt x="929874" y="6425"/>
                  </a:lnTo>
                  <a:close/>
                </a:path>
                <a:path w="1915160" h="793750">
                  <a:moveTo>
                    <a:pt x="1077358" y="10160"/>
                  </a:moveTo>
                  <a:lnTo>
                    <a:pt x="1052778" y="11631"/>
                  </a:lnTo>
                  <a:lnTo>
                    <a:pt x="1082215" y="11631"/>
                  </a:lnTo>
                  <a:lnTo>
                    <a:pt x="1077358" y="10160"/>
                  </a:lnTo>
                  <a:close/>
                </a:path>
                <a:path w="1915160" h="793750">
                  <a:moveTo>
                    <a:pt x="1227131" y="10160"/>
                  </a:moveTo>
                  <a:lnTo>
                    <a:pt x="1224596" y="11631"/>
                  </a:lnTo>
                  <a:lnTo>
                    <a:pt x="1240998" y="11631"/>
                  </a:lnTo>
                  <a:lnTo>
                    <a:pt x="1227131" y="10160"/>
                  </a:lnTo>
                  <a:close/>
                </a:path>
                <a:path w="1915160" h="793750">
                  <a:moveTo>
                    <a:pt x="1353723" y="10160"/>
                  </a:moveTo>
                  <a:lnTo>
                    <a:pt x="1350338" y="10160"/>
                  </a:lnTo>
                  <a:lnTo>
                    <a:pt x="1348086" y="11631"/>
                  </a:lnTo>
                  <a:lnTo>
                    <a:pt x="1351287" y="11631"/>
                  </a:lnTo>
                  <a:lnTo>
                    <a:pt x="1353723" y="10160"/>
                  </a:lnTo>
                  <a:close/>
                </a:path>
                <a:path w="1915160" h="793750">
                  <a:moveTo>
                    <a:pt x="1361862" y="10160"/>
                  </a:moveTo>
                  <a:lnTo>
                    <a:pt x="1353723" y="10160"/>
                  </a:lnTo>
                  <a:lnTo>
                    <a:pt x="1360306" y="11631"/>
                  </a:lnTo>
                  <a:lnTo>
                    <a:pt x="1359018" y="11631"/>
                  </a:lnTo>
                  <a:lnTo>
                    <a:pt x="1361862" y="10160"/>
                  </a:lnTo>
                  <a:close/>
                </a:path>
                <a:path w="1915160" h="793750">
                  <a:moveTo>
                    <a:pt x="1435521" y="8987"/>
                  </a:moveTo>
                  <a:lnTo>
                    <a:pt x="1429656" y="8987"/>
                  </a:lnTo>
                  <a:lnTo>
                    <a:pt x="1429777" y="10160"/>
                  </a:lnTo>
                  <a:lnTo>
                    <a:pt x="1416525" y="10160"/>
                  </a:lnTo>
                  <a:lnTo>
                    <a:pt x="1413674" y="11631"/>
                  </a:lnTo>
                  <a:lnTo>
                    <a:pt x="1418679" y="11631"/>
                  </a:lnTo>
                  <a:lnTo>
                    <a:pt x="1428467" y="10160"/>
                  </a:lnTo>
                  <a:lnTo>
                    <a:pt x="1435521" y="8987"/>
                  </a:lnTo>
                  <a:close/>
                </a:path>
                <a:path w="1915160" h="793750">
                  <a:moveTo>
                    <a:pt x="1477830" y="6425"/>
                  </a:moveTo>
                  <a:lnTo>
                    <a:pt x="1465251" y="6425"/>
                  </a:lnTo>
                  <a:lnTo>
                    <a:pt x="1457038" y="7620"/>
                  </a:lnTo>
                  <a:lnTo>
                    <a:pt x="1474528" y="7620"/>
                  </a:lnTo>
                  <a:lnTo>
                    <a:pt x="1474415" y="7833"/>
                  </a:lnTo>
                  <a:lnTo>
                    <a:pt x="1473695" y="8987"/>
                  </a:lnTo>
                  <a:lnTo>
                    <a:pt x="1471825" y="10160"/>
                  </a:lnTo>
                  <a:lnTo>
                    <a:pt x="1473810" y="11631"/>
                  </a:lnTo>
                  <a:lnTo>
                    <a:pt x="1482575" y="11631"/>
                  </a:lnTo>
                  <a:lnTo>
                    <a:pt x="1478745" y="10160"/>
                  </a:lnTo>
                  <a:lnTo>
                    <a:pt x="1492398" y="8987"/>
                  </a:lnTo>
                  <a:lnTo>
                    <a:pt x="1494381" y="8987"/>
                  </a:lnTo>
                  <a:lnTo>
                    <a:pt x="1482584" y="7620"/>
                  </a:lnTo>
                  <a:lnTo>
                    <a:pt x="1477830" y="6425"/>
                  </a:lnTo>
                  <a:close/>
                </a:path>
                <a:path w="1915160" h="793750">
                  <a:moveTo>
                    <a:pt x="1559028" y="10160"/>
                  </a:moveTo>
                  <a:lnTo>
                    <a:pt x="1547841" y="10160"/>
                  </a:lnTo>
                  <a:lnTo>
                    <a:pt x="1543145" y="11631"/>
                  </a:lnTo>
                  <a:lnTo>
                    <a:pt x="1555759" y="11631"/>
                  </a:lnTo>
                  <a:lnTo>
                    <a:pt x="1559028" y="10160"/>
                  </a:lnTo>
                  <a:close/>
                </a:path>
                <a:path w="1915160" h="793750">
                  <a:moveTo>
                    <a:pt x="1583889" y="10160"/>
                  </a:moveTo>
                  <a:lnTo>
                    <a:pt x="1574447" y="10160"/>
                  </a:lnTo>
                  <a:lnTo>
                    <a:pt x="1577398" y="11631"/>
                  </a:lnTo>
                  <a:lnTo>
                    <a:pt x="1583889" y="10160"/>
                  </a:lnTo>
                  <a:close/>
                </a:path>
                <a:path w="1915160" h="793750">
                  <a:moveTo>
                    <a:pt x="134206" y="8987"/>
                  </a:moveTo>
                  <a:lnTo>
                    <a:pt x="113647" y="8987"/>
                  </a:lnTo>
                  <a:lnTo>
                    <a:pt x="104044" y="10160"/>
                  </a:lnTo>
                  <a:lnTo>
                    <a:pt x="143682" y="10160"/>
                  </a:lnTo>
                  <a:lnTo>
                    <a:pt x="134206" y="8987"/>
                  </a:lnTo>
                  <a:close/>
                </a:path>
                <a:path w="1915160" h="793750">
                  <a:moveTo>
                    <a:pt x="1361827" y="9635"/>
                  </a:moveTo>
                  <a:lnTo>
                    <a:pt x="1357811" y="10160"/>
                  </a:lnTo>
                  <a:lnTo>
                    <a:pt x="1362608" y="10160"/>
                  </a:lnTo>
                  <a:lnTo>
                    <a:pt x="1361827" y="9635"/>
                  </a:lnTo>
                  <a:close/>
                </a:path>
                <a:path w="1915160" h="793750">
                  <a:moveTo>
                    <a:pt x="1456209" y="7833"/>
                  </a:moveTo>
                  <a:lnTo>
                    <a:pt x="1451729" y="8987"/>
                  </a:lnTo>
                  <a:lnTo>
                    <a:pt x="1452240" y="8987"/>
                  </a:lnTo>
                  <a:lnTo>
                    <a:pt x="1453815" y="10160"/>
                  </a:lnTo>
                  <a:lnTo>
                    <a:pt x="1460622" y="10160"/>
                  </a:lnTo>
                  <a:lnTo>
                    <a:pt x="1456209" y="7833"/>
                  </a:lnTo>
                  <a:close/>
                </a:path>
                <a:path w="1915160" h="793750">
                  <a:moveTo>
                    <a:pt x="1474528" y="7620"/>
                  </a:moveTo>
                  <a:lnTo>
                    <a:pt x="1464787" y="7620"/>
                  </a:lnTo>
                  <a:lnTo>
                    <a:pt x="1459738" y="10160"/>
                  </a:lnTo>
                  <a:lnTo>
                    <a:pt x="1474528" y="7620"/>
                  </a:lnTo>
                  <a:close/>
                </a:path>
                <a:path w="1915160" h="793750">
                  <a:moveTo>
                    <a:pt x="1597087" y="8987"/>
                  </a:moveTo>
                  <a:lnTo>
                    <a:pt x="1596207" y="8987"/>
                  </a:lnTo>
                  <a:lnTo>
                    <a:pt x="1592145" y="10160"/>
                  </a:lnTo>
                  <a:lnTo>
                    <a:pt x="1603568" y="10160"/>
                  </a:lnTo>
                  <a:lnTo>
                    <a:pt x="1597087" y="8987"/>
                  </a:lnTo>
                  <a:close/>
                </a:path>
                <a:path w="1915160" h="793750">
                  <a:moveTo>
                    <a:pt x="1610600" y="6425"/>
                  </a:moveTo>
                  <a:lnTo>
                    <a:pt x="1610277" y="6425"/>
                  </a:lnTo>
                  <a:lnTo>
                    <a:pt x="1606908" y="7620"/>
                  </a:lnTo>
                  <a:lnTo>
                    <a:pt x="1607612" y="8987"/>
                  </a:lnTo>
                  <a:lnTo>
                    <a:pt x="1603568" y="10160"/>
                  </a:lnTo>
                  <a:lnTo>
                    <a:pt x="1603114" y="10160"/>
                  </a:lnTo>
                  <a:lnTo>
                    <a:pt x="1617582" y="8987"/>
                  </a:lnTo>
                  <a:lnTo>
                    <a:pt x="1614360" y="8987"/>
                  </a:lnTo>
                  <a:lnTo>
                    <a:pt x="1610600" y="6425"/>
                  </a:lnTo>
                  <a:close/>
                </a:path>
                <a:path w="1915160" h="793750">
                  <a:moveTo>
                    <a:pt x="1643946" y="8987"/>
                  </a:moveTo>
                  <a:lnTo>
                    <a:pt x="1634952" y="8987"/>
                  </a:lnTo>
                  <a:lnTo>
                    <a:pt x="1623771" y="10160"/>
                  </a:lnTo>
                  <a:lnTo>
                    <a:pt x="1646782" y="10160"/>
                  </a:lnTo>
                  <a:lnTo>
                    <a:pt x="1643946" y="8987"/>
                  </a:lnTo>
                  <a:close/>
                </a:path>
                <a:path w="1915160" h="793750">
                  <a:moveTo>
                    <a:pt x="1366778" y="8987"/>
                  </a:moveTo>
                  <a:lnTo>
                    <a:pt x="1360863" y="8987"/>
                  </a:lnTo>
                  <a:lnTo>
                    <a:pt x="1361827" y="9635"/>
                  </a:lnTo>
                  <a:lnTo>
                    <a:pt x="1366778" y="8987"/>
                  </a:lnTo>
                  <a:close/>
                </a:path>
                <a:path w="1915160" h="793750">
                  <a:moveTo>
                    <a:pt x="53563" y="7620"/>
                  </a:moveTo>
                  <a:lnTo>
                    <a:pt x="46983" y="7620"/>
                  </a:lnTo>
                  <a:lnTo>
                    <a:pt x="40890" y="8987"/>
                  </a:lnTo>
                  <a:lnTo>
                    <a:pt x="55069" y="8987"/>
                  </a:lnTo>
                  <a:lnTo>
                    <a:pt x="53563" y="7620"/>
                  </a:lnTo>
                  <a:close/>
                </a:path>
                <a:path w="1915160" h="793750">
                  <a:moveTo>
                    <a:pt x="66251" y="7620"/>
                  </a:moveTo>
                  <a:lnTo>
                    <a:pt x="59678" y="7620"/>
                  </a:lnTo>
                  <a:lnTo>
                    <a:pt x="61682" y="8987"/>
                  </a:lnTo>
                  <a:lnTo>
                    <a:pt x="66720" y="8987"/>
                  </a:lnTo>
                  <a:lnTo>
                    <a:pt x="66324" y="7833"/>
                  </a:lnTo>
                  <a:lnTo>
                    <a:pt x="66251" y="7620"/>
                  </a:lnTo>
                  <a:close/>
                </a:path>
                <a:path w="1915160" h="793750">
                  <a:moveTo>
                    <a:pt x="79351" y="6425"/>
                  </a:moveTo>
                  <a:lnTo>
                    <a:pt x="79071" y="6425"/>
                  </a:lnTo>
                  <a:lnTo>
                    <a:pt x="66195" y="8987"/>
                  </a:lnTo>
                  <a:lnTo>
                    <a:pt x="75963" y="8987"/>
                  </a:lnTo>
                  <a:lnTo>
                    <a:pt x="79351" y="6425"/>
                  </a:lnTo>
                  <a:close/>
                </a:path>
                <a:path w="1915160" h="793750">
                  <a:moveTo>
                    <a:pt x="95403" y="7620"/>
                  </a:moveTo>
                  <a:lnTo>
                    <a:pt x="92827" y="8987"/>
                  </a:lnTo>
                  <a:lnTo>
                    <a:pt x="95853" y="8987"/>
                  </a:lnTo>
                  <a:lnTo>
                    <a:pt x="95473" y="7833"/>
                  </a:lnTo>
                  <a:lnTo>
                    <a:pt x="95403" y="7620"/>
                  </a:lnTo>
                  <a:close/>
                </a:path>
                <a:path w="1915160" h="793750">
                  <a:moveTo>
                    <a:pt x="138806" y="5080"/>
                  </a:moveTo>
                  <a:lnTo>
                    <a:pt x="126097" y="5080"/>
                  </a:lnTo>
                  <a:lnTo>
                    <a:pt x="124437" y="6425"/>
                  </a:lnTo>
                  <a:lnTo>
                    <a:pt x="121440" y="7620"/>
                  </a:lnTo>
                  <a:lnTo>
                    <a:pt x="113910" y="8987"/>
                  </a:lnTo>
                  <a:lnTo>
                    <a:pt x="133628" y="8987"/>
                  </a:lnTo>
                  <a:lnTo>
                    <a:pt x="130654" y="7620"/>
                  </a:lnTo>
                  <a:lnTo>
                    <a:pt x="133037" y="6425"/>
                  </a:lnTo>
                  <a:lnTo>
                    <a:pt x="132854" y="6425"/>
                  </a:lnTo>
                  <a:lnTo>
                    <a:pt x="138806" y="5080"/>
                  </a:lnTo>
                  <a:close/>
                </a:path>
                <a:path w="1915160" h="793750">
                  <a:moveTo>
                    <a:pt x="165144" y="7620"/>
                  </a:moveTo>
                  <a:lnTo>
                    <a:pt x="143219" y="7620"/>
                  </a:lnTo>
                  <a:lnTo>
                    <a:pt x="142223" y="8987"/>
                  </a:lnTo>
                  <a:lnTo>
                    <a:pt x="167835" y="8987"/>
                  </a:lnTo>
                  <a:lnTo>
                    <a:pt x="165144" y="7620"/>
                  </a:lnTo>
                  <a:close/>
                </a:path>
                <a:path w="1915160" h="793750">
                  <a:moveTo>
                    <a:pt x="236045" y="6425"/>
                  </a:moveTo>
                  <a:lnTo>
                    <a:pt x="187232" y="6425"/>
                  </a:lnTo>
                  <a:lnTo>
                    <a:pt x="188472" y="7620"/>
                  </a:lnTo>
                  <a:lnTo>
                    <a:pt x="197046" y="8987"/>
                  </a:lnTo>
                  <a:lnTo>
                    <a:pt x="247139" y="8987"/>
                  </a:lnTo>
                  <a:lnTo>
                    <a:pt x="236045" y="6425"/>
                  </a:lnTo>
                  <a:close/>
                </a:path>
                <a:path w="1915160" h="793750">
                  <a:moveTo>
                    <a:pt x="250064" y="3842"/>
                  </a:moveTo>
                  <a:lnTo>
                    <a:pt x="240786" y="3842"/>
                  </a:lnTo>
                  <a:lnTo>
                    <a:pt x="245149" y="5080"/>
                  </a:lnTo>
                  <a:lnTo>
                    <a:pt x="243905" y="6425"/>
                  </a:lnTo>
                  <a:lnTo>
                    <a:pt x="250124" y="7620"/>
                  </a:lnTo>
                  <a:lnTo>
                    <a:pt x="246453" y="8987"/>
                  </a:lnTo>
                  <a:lnTo>
                    <a:pt x="820002" y="8987"/>
                  </a:lnTo>
                  <a:lnTo>
                    <a:pt x="830491" y="6425"/>
                  </a:lnTo>
                  <a:lnTo>
                    <a:pt x="303100" y="6425"/>
                  </a:lnTo>
                  <a:lnTo>
                    <a:pt x="301687" y="5080"/>
                  </a:lnTo>
                  <a:lnTo>
                    <a:pt x="246651" y="5080"/>
                  </a:lnTo>
                  <a:lnTo>
                    <a:pt x="250064" y="3842"/>
                  </a:lnTo>
                  <a:close/>
                </a:path>
                <a:path w="1915160" h="793750">
                  <a:moveTo>
                    <a:pt x="1359604" y="6425"/>
                  </a:moveTo>
                  <a:lnTo>
                    <a:pt x="1359422" y="6425"/>
                  </a:lnTo>
                  <a:lnTo>
                    <a:pt x="1354068" y="7620"/>
                  </a:lnTo>
                  <a:lnTo>
                    <a:pt x="1348156" y="7620"/>
                  </a:lnTo>
                  <a:lnTo>
                    <a:pt x="1348835" y="8987"/>
                  </a:lnTo>
                  <a:lnTo>
                    <a:pt x="1359733" y="8987"/>
                  </a:lnTo>
                  <a:lnTo>
                    <a:pt x="1357135" y="7620"/>
                  </a:lnTo>
                  <a:lnTo>
                    <a:pt x="1359604" y="6425"/>
                  </a:lnTo>
                  <a:close/>
                </a:path>
                <a:path w="1915160" h="793750">
                  <a:moveTo>
                    <a:pt x="1424875" y="7620"/>
                  </a:moveTo>
                  <a:lnTo>
                    <a:pt x="1411666" y="7620"/>
                  </a:lnTo>
                  <a:lnTo>
                    <a:pt x="1418349" y="8987"/>
                  </a:lnTo>
                  <a:lnTo>
                    <a:pt x="1435115" y="8987"/>
                  </a:lnTo>
                  <a:lnTo>
                    <a:pt x="1424875" y="7620"/>
                  </a:lnTo>
                  <a:close/>
                </a:path>
                <a:path w="1915160" h="793750">
                  <a:moveTo>
                    <a:pt x="1563579" y="6425"/>
                  </a:moveTo>
                  <a:lnTo>
                    <a:pt x="1550036" y="6425"/>
                  </a:lnTo>
                  <a:lnTo>
                    <a:pt x="1551755" y="7620"/>
                  </a:lnTo>
                  <a:lnTo>
                    <a:pt x="1537618" y="7620"/>
                  </a:lnTo>
                  <a:lnTo>
                    <a:pt x="1538851" y="8987"/>
                  </a:lnTo>
                  <a:lnTo>
                    <a:pt x="1549146" y="8987"/>
                  </a:lnTo>
                  <a:lnTo>
                    <a:pt x="1563579" y="6425"/>
                  </a:lnTo>
                  <a:close/>
                </a:path>
                <a:path w="1915160" h="793750">
                  <a:moveTo>
                    <a:pt x="1639010" y="6425"/>
                  </a:moveTo>
                  <a:lnTo>
                    <a:pt x="1634362" y="6425"/>
                  </a:lnTo>
                  <a:lnTo>
                    <a:pt x="1625647" y="7620"/>
                  </a:lnTo>
                  <a:lnTo>
                    <a:pt x="1613336" y="8987"/>
                  </a:lnTo>
                  <a:lnTo>
                    <a:pt x="1633171" y="8987"/>
                  </a:lnTo>
                  <a:lnTo>
                    <a:pt x="1632884" y="7833"/>
                  </a:lnTo>
                  <a:lnTo>
                    <a:pt x="1632831" y="7620"/>
                  </a:lnTo>
                  <a:lnTo>
                    <a:pt x="1636650" y="7620"/>
                  </a:lnTo>
                  <a:lnTo>
                    <a:pt x="1639010" y="6425"/>
                  </a:lnTo>
                  <a:close/>
                </a:path>
                <a:path w="1915160" h="793750">
                  <a:moveTo>
                    <a:pt x="1457038" y="7620"/>
                  </a:moveTo>
                  <a:lnTo>
                    <a:pt x="1455804" y="7620"/>
                  </a:lnTo>
                  <a:lnTo>
                    <a:pt x="1456209" y="7833"/>
                  </a:lnTo>
                  <a:lnTo>
                    <a:pt x="1457038" y="7620"/>
                  </a:lnTo>
                  <a:close/>
                </a:path>
                <a:path w="1915160" h="793750">
                  <a:moveTo>
                    <a:pt x="79071" y="6425"/>
                  </a:moveTo>
                  <a:lnTo>
                    <a:pt x="52123" y="6425"/>
                  </a:lnTo>
                  <a:lnTo>
                    <a:pt x="51219" y="7620"/>
                  </a:lnTo>
                  <a:lnTo>
                    <a:pt x="73068" y="7620"/>
                  </a:lnTo>
                  <a:lnTo>
                    <a:pt x="79071" y="6425"/>
                  </a:lnTo>
                  <a:close/>
                </a:path>
                <a:path w="1915160" h="793750">
                  <a:moveTo>
                    <a:pt x="80425" y="6425"/>
                  </a:moveTo>
                  <a:lnTo>
                    <a:pt x="79351" y="6425"/>
                  </a:lnTo>
                  <a:lnTo>
                    <a:pt x="77771" y="7620"/>
                  </a:lnTo>
                  <a:lnTo>
                    <a:pt x="80839" y="7620"/>
                  </a:lnTo>
                  <a:lnTo>
                    <a:pt x="80425" y="6425"/>
                  </a:lnTo>
                  <a:close/>
                </a:path>
                <a:path w="1915160" h="793750">
                  <a:moveTo>
                    <a:pt x="178949" y="6425"/>
                  </a:moveTo>
                  <a:lnTo>
                    <a:pt x="163844" y="6425"/>
                  </a:lnTo>
                  <a:lnTo>
                    <a:pt x="163129" y="7620"/>
                  </a:lnTo>
                  <a:lnTo>
                    <a:pt x="174264" y="7620"/>
                  </a:lnTo>
                  <a:lnTo>
                    <a:pt x="178949" y="6425"/>
                  </a:lnTo>
                  <a:close/>
                </a:path>
                <a:path w="1915160" h="793750">
                  <a:moveTo>
                    <a:pt x="1346217" y="6425"/>
                  </a:moveTo>
                  <a:lnTo>
                    <a:pt x="1345667" y="6425"/>
                  </a:lnTo>
                  <a:lnTo>
                    <a:pt x="1344823" y="7620"/>
                  </a:lnTo>
                  <a:lnTo>
                    <a:pt x="1354068" y="7620"/>
                  </a:lnTo>
                  <a:lnTo>
                    <a:pt x="1346217" y="6425"/>
                  </a:lnTo>
                  <a:close/>
                </a:path>
                <a:path w="1915160" h="793750">
                  <a:moveTo>
                    <a:pt x="1441132" y="3842"/>
                  </a:moveTo>
                  <a:lnTo>
                    <a:pt x="1428951" y="3842"/>
                  </a:lnTo>
                  <a:lnTo>
                    <a:pt x="1427492" y="5080"/>
                  </a:lnTo>
                  <a:lnTo>
                    <a:pt x="1420330" y="5080"/>
                  </a:lnTo>
                  <a:lnTo>
                    <a:pt x="1418276" y="6425"/>
                  </a:lnTo>
                  <a:lnTo>
                    <a:pt x="1426661" y="6425"/>
                  </a:lnTo>
                  <a:lnTo>
                    <a:pt x="1428369" y="7620"/>
                  </a:lnTo>
                  <a:lnTo>
                    <a:pt x="1436518" y="7620"/>
                  </a:lnTo>
                  <a:lnTo>
                    <a:pt x="1437055" y="6425"/>
                  </a:lnTo>
                  <a:lnTo>
                    <a:pt x="1439137" y="5080"/>
                  </a:lnTo>
                  <a:lnTo>
                    <a:pt x="1441132" y="3842"/>
                  </a:lnTo>
                  <a:close/>
                </a:path>
                <a:path w="1915160" h="793750">
                  <a:moveTo>
                    <a:pt x="1901215" y="0"/>
                  </a:moveTo>
                  <a:lnTo>
                    <a:pt x="1893281" y="0"/>
                  </a:lnTo>
                  <a:lnTo>
                    <a:pt x="1889835" y="1270"/>
                  </a:lnTo>
                  <a:lnTo>
                    <a:pt x="1881363" y="1270"/>
                  </a:lnTo>
                  <a:lnTo>
                    <a:pt x="1881452" y="2540"/>
                  </a:lnTo>
                  <a:lnTo>
                    <a:pt x="1884327" y="3842"/>
                  </a:lnTo>
                  <a:lnTo>
                    <a:pt x="1883953" y="3842"/>
                  </a:lnTo>
                  <a:lnTo>
                    <a:pt x="1872528" y="5080"/>
                  </a:lnTo>
                  <a:lnTo>
                    <a:pt x="1765614" y="5080"/>
                  </a:lnTo>
                  <a:lnTo>
                    <a:pt x="1764587" y="6425"/>
                  </a:lnTo>
                  <a:lnTo>
                    <a:pt x="1740844" y="6425"/>
                  </a:lnTo>
                  <a:lnTo>
                    <a:pt x="1732440" y="7620"/>
                  </a:lnTo>
                  <a:lnTo>
                    <a:pt x="1907727" y="7620"/>
                  </a:lnTo>
                  <a:lnTo>
                    <a:pt x="1907711" y="2540"/>
                  </a:lnTo>
                  <a:lnTo>
                    <a:pt x="1900484" y="2540"/>
                  </a:lnTo>
                  <a:lnTo>
                    <a:pt x="1896246" y="1270"/>
                  </a:lnTo>
                  <a:lnTo>
                    <a:pt x="1901215" y="0"/>
                  </a:lnTo>
                  <a:close/>
                </a:path>
                <a:path w="1915160" h="793750">
                  <a:moveTo>
                    <a:pt x="63960" y="5080"/>
                  </a:moveTo>
                  <a:lnTo>
                    <a:pt x="51480" y="6425"/>
                  </a:lnTo>
                  <a:lnTo>
                    <a:pt x="67429" y="6425"/>
                  </a:lnTo>
                  <a:lnTo>
                    <a:pt x="63960" y="5080"/>
                  </a:lnTo>
                  <a:close/>
                </a:path>
                <a:path w="1915160" h="793750">
                  <a:moveTo>
                    <a:pt x="71488" y="5080"/>
                  </a:moveTo>
                  <a:lnTo>
                    <a:pt x="66981" y="6425"/>
                  </a:lnTo>
                  <a:lnTo>
                    <a:pt x="78461" y="6425"/>
                  </a:lnTo>
                  <a:lnTo>
                    <a:pt x="71488" y="5080"/>
                  </a:lnTo>
                  <a:close/>
                </a:path>
                <a:path w="1915160" h="793750">
                  <a:moveTo>
                    <a:pt x="126097" y="5080"/>
                  </a:moveTo>
                  <a:lnTo>
                    <a:pt x="100227" y="5080"/>
                  </a:lnTo>
                  <a:lnTo>
                    <a:pt x="101181" y="6425"/>
                  </a:lnTo>
                  <a:lnTo>
                    <a:pt x="109580" y="6425"/>
                  </a:lnTo>
                  <a:lnTo>
                    <a:pt x="126097" y="5080"/>
                  </a:lnTo>
                  <a:close/>
                </a:path>
                <a:path w="1915160" h="793750">
                  <a:moveTo>
                    <a:pt x="186253" y="3842"/>
                  </a:moveTo>
                  <a:lnTo>
                    <a:pt x="174932" y="3842"/>
                  </a:lnTo>
                  <a:lnTo>
                    <a:pt x="166615" y="5080"/>
                  </a:lnTo>
                  <a:lnTo>
                    <a:pt x="168030" y="6425"/>
                  </a:lnTo>
                  <a:lnTo>
                    <a:pt x="168005" y="5080"/>
                  </a:lnTo>
                  <a:lnTo>
                    <a:pt x="192000" y="5080"/>
                  </a:lnTo>
                  <a:lnTo>
                    <a:pt x="186253" y="3842"/>
                  </a:lnTo>
                  <a:close/>
                </a:path>
                <a:path w="1915160" h="793750">
                  <a:moveTo>
                    <a:pt x="201901" y="5080"/>
                  </a:moveTo>
                  <a:lnTo>
                    <a:pt x="181185" y="5080"/>
                  </a:lnTo>
                  <a:lnTo>
                    <a:pt x="182620" y="6425"/>
                  </a:lnTo>
                  <a:lnTo>
                    <a:pt x="201783" y="6425"/>
                  </a:lnTo>
                  <a:lnTo>
                    <a:pt x="201901" y="5080"/>
                  </a:lnTo>
                  <a:close/>
                </a:path>
                <a:path w="1915160" h="793750">
                  <a:moveTo>
                    <a:pt x="237625" y="3842"/>
                  </a:moveTo>
                  <a:lnTo>
                    <a:pt x="219156" y="3842"/>
                  </a:lnTo>
                  <a:lnTo>
                    <a:pt x="219283" y="5080"/>
                  </a:lnTo>
                  <a:lnTo>
                    <a:pt x="215193" y="6425"/>
                  </a:lnTo>
                  <a:lnTo>
                    <a:pt x="226278" y="6425"/>
                  </a:lnTo>
                  <a:lnTo>
                    <a:pt x="226846" y="5080"/>
                  </a:lnTo>
                  <a:lnTo>
                    <a:pt x="238472" y="5080"/>
                  </a:lnTo>
                  <a:lnTo>
                    <a:pt x="237625" y="3842"/>
                  </a:lnTo>
                  <a:close/>
                </a:path>
                <a:path w="1915160" h="793750">
                  <a:moveTo>
                    <a:pt x="238027" y="5080"/>
                  </a:moveTo>
                  <a:lnTo>
                    <a:pt x="231049" y="5080"/>
                  </a:lnTo>
                  <a:lnTo>
                    <a:pt x="231014" y="6425"/>
                  </a:lnTo>
                  <a:lnTo>
                    <a:pt x="230599" y="6425"/>
                  </a:lnTo>
                  <a:lnTo>
                    <a:pt x="238027" y="5080"/>
                  </a:lnTo>
                  <a:close/>
                </a:path>
                <a:path w="1915160" h="793750">
                  <a:moveTo>
                    <a:pt x="310952" y="3842"/>
                  </a:moveTo>
                  <a:lnTo>
                    <a:pt x="310672" y="3842"/>
                  </a:lnTo>
                  <a:lnTo>
                    <a:pt x="302790" y="6425"/>
                  </a:lnTo>
                  <a:lnTo>
                    <a:pt x="327574" y="6425"/>
                  </a:lnTo>
                  <a:lnTo>
                    <a:pt x="317743" y="5080"/>
                  </a:lnTo>
                  <a:lnTo>
                    <a:pt x="310952" y="3842"/>
                  </a:lnTo>
                  <a:close/>
                </a:path>
                <a:path w="1915160" h="793750">
                  <a:moveTo>
                    <a:pt x="346674" y="3842"/>
                  </a:moveTo>
                  <a:lnTo>
                    <a:pt x="319010" y="3842"/>
                  </a:lnTo>
                  <a:lnTo>
                    <a:pt x="325330" y="5080"/>
                  </a:lnTo>
                  <a:lnTo>
                    <a:pt x="327123" y="6425"/>
                  </a:lnTo>
                  <a:lnTo>
                    <a:pt x="830307" y="6425"/>
                  </a:lnTo>
                  <a:lnTo>
                    <a:pt x="839094" y="5080"/>
                  </a:lnTo>
                  <a:lnTo>
                    <a:pt x="343225" y="5080"/>
                  </a:lnTo>
                  <a:lnTo>
                    <a:pt x="346674" y="3842"/>
                  </a:lnTo>
                  <a:close/>
                </a:path>
                <a:path w="1915160" h="793750">
                  <a:moveTo>
                    <a:pt x="1364340" y="3842"/>
                  </a:moveTo>
                  <a:lnTo>
                    <a:pt x="1350951" y="3842"/>
                  </a:lnTo>
                  <a:lnTo>
                    <a:pt x="1355303" y="6425"/>
                  </a:lnTo>
                  <a:lnTo>
                    <a:pt x="1354836" y="6425"/>
                  </a:lnTo>
                  <a:lnTo>
                    <a:pt x="1360889" y="5080"/>
                  </a:lnTo>
                  <a:lnTo>
                    <a:pt x="1359599" y="5080"/>
                  </a:lnTo>
                  <a:lnTo>
                    <a:pt x="1364340" y="3842"/>
                  </a:lnTo>
                  <a:close/>
                </a:path>
                <a:path w="1915160" h="793750">
                  <a:moveTo>
                    <a:pt x="1478728" y="5080"/>
                  </a:moveTo>
                  <a:lnTo>
                    <a:pt x="1471517" y="5080"/>
                  </a:lnTo>
                  <a:lnTo>
                    <a:pt x="1470938" y="6425"/>
                  </a:lnTo>
                  <a:lnTo>
                    <a:pt x="1477459" y="6425"/>
                  </a:lnTo>
                  <a:lnTo>
                    <a:pt x="1478728" y="5080"/>
                  </a:lnTo>
                  <a:close/>
                </a:path>
                <a:path w="1915160" h="793750">
                  <a:moveTo>
                    <a:pt x="1545009" y="5080"/>
                  </a:moveTo>
                  <a:lnTo>
                    <a:pt x="1534452" y="5080"/>
                  </a:lnTo>
                  <a:lnTo>
                    <a:pt x="1534146" y="6425"/>
                  </a:lnTo>
                  <a:lnTo>
                    <a:pt x="1542906" y="6425"/>
                  </a:lnTo>
                  <a:lnTo>
                    <a:pt x="1545009" y="5080"/>
                  </a:lnTo>
                  <a:close/>
                </a:path>
                <a:path w="1915160" h="793750">
                  <a:moveTo>
                    <a:pt x="1568662" y="5080"/>
                  </a:moveTo>
                  <a:lnTo>
                    <a:pt x="1553899" y="5080"/>
                  </a:lnTo>
                  <a:lnTo>
                    <a:pt x="1549013" y="6425"/>
                  </a:lnTo>
                  <a:lnTo>
                    <a:pt x="1577983" y="6425"/>
                  </a:lnTo>
                  <a:lnTo>
                    <a:pt x="1568662" y="5080"/>
                  </a:lnTo>
                  <a:close/>
                </a:path>
                <a:path w="1915160" h="793750">
                  <a:moveTo>
                    <a:pt x="1657123" y="3842"/>
                  </a:moveTo>
                  <a:lnTo>
                    <a:pt x="1644793" y="3842"/>
                  </a:lnTo>
                  <a:lnTo>
                    <a:pt x="1645684" y="5080"/>
                  </a:lnTo>
                  <a:lnTo>
                    <a:pt x="1653255" y="6425"/>
                  </a:lnTo>
                  <a:lnTo>
                    <a:pt x="1683626" y="6425"/>
                  </a:lnTo>
                  <a:lnTo>
                    <a:pt x="1676588" y="5080"/>
                  </a:lnTo>
                  <a:lnTo>
                    <a:pt x="1655551" y="5080"/>
                  </a:lnTo>
                  <a:lnTo>
                    <a:pt x="1657123" y="3842"/>
                  </a:lnTo>
                  <a:close/>
                </a:path>
                <a:path w="1915160" h="793750">
                  <a:moveTo>
                    <a:pt x="1718941" y="3842"/>
                  </a:moveTo>
                  <a:lnTo>
                    <a:pt x="1718645" y="3842"/>
                  </a:lnTo>
                  <a:lnTo>
                    <a:pt x="1705221" y="5080"/>
                  </a:lnTo>
                  <a:lnTo>
                    <a:pt x="1685890" y="5080"/>
                  </a:lnTo>
                  <a:lnTo>
                    <a:pt x="1683073" y="6425"/>
                  </a:lnTo>
                  <a:lnTo>
                    <a:pt x="1714337" y="6425"/>
                  </a:lnTo>
                  <a:lnTo>
                    <a:pt x="1718941" y="3842"/>
                  </a:lnTo>
                  <a:close/>
                </a:path>
                <a:path w="1915160" h="793750">
                  <a:moveTo>
                    <a:pt x="1795948" y="3842"/>
                  </a:moveTo>
                  <a:lnTo>
                    <a:pt x="1728455" y="3842"/>
                  </a:lnTo>
                  <a:lnTo>
                    <a:pt x="1729735" y="5080"/>
                  </a:lnTo>
                  <a:lnTo>
                    <a:pt x="1735536" y="6425"/>
                  </a:lnTo>
                  <a:lnTo>
                    <a:pt x="1745768" y="6425"/>
                  </a:lnTo>
                  <a:lnTo>
                    <a:pt x="1746691" y="5080"/>
                  </a:lnTo>
                  <a:lnTo>
                    <a:pt x="1790092" y="5080"/>
                  </a:lnTo>
                  <a:lnTo>
                    <a:pt x="1795948" y="3842"/>
                  </a:lnTo>
                  <a:close/>
                </a:path>
                <a:path w="1915160" h="793750">
                  <a:moveTo>
                    <a:pt x="196476" y="2540"/>
                  </a:moveTo>
                  <a:lnTo>
                    <a:pt x="191981" y="3842"/>
                  </a:lnTo>
                  <a:lnTo>
                    <a:pt x="197297" y="3842"/>
                  </a:lnTo>
                  <a:lnTo>
                    <a:pt x="198132" y="5080"/>
                  </a:lnTo>
                  <a:lnTo>
                    <a:pt x="199516" y="5080"/>
                  </a:lnTo>
                  <a:lnTo>
                    <a:pt x="196476" y="2540"/>
                  </a:lnTo>
                  <a:close/>
                </a:path>
                <a:path w="1915160" h="793750">
                  <a:moveTo>
                    <a:pt x="264061" y="3842"/>
                  </a:moveTo>
                  <a:lnTo>
                    <a:pt x="259606" y="3842"/>
                  </a:lnTo>
                  <a:lnTo>
                    <a:pt x="246651" y="5080"/>
                  </a:lnTo>
                  <a:lnTo>
                    <a:pt x="254924" y="5080"/>
                  </a:lnTo>
                  <a:lnTo>
                    <a:pt x="264061" y="3842"/>
                  </a:lnTo>
                  <a:close/>
                </a:path>
                <a:path w="1915160" h="793750">
                  <a:moveTo>
                    <a:pt x="295576" y="3842"/>
                  </a:moveTo>
                  <a:lnTo>
                    <a:pt x="274480" y="3842"/>
                  </a:lnTo>
                  <a:lnTo>
                    <a:pt x="270250" y="5080"/>
                  </a:lnTo>
                  <a:lnTo>
                    <a:pt x="301687" y="5080"/>
                  </a:lnTo>
                  <a:lnTo>
                    <a:pt x="295576" y="3842"/>
                  </a:lnTo>
                  <a:close/>
                </a:path>
                <a:path w="1915160" h="793750">
                  <a:moveTo>
                    <a:pt x="356472" y="3842"/>
                  </a:moveTo>
                  <a:lnTo>
                    <a:pt x="356135" y="3842"/>
                  </a:lnTo>
                  <a:lnTo>
                    <a:pt x="343225" y="5080"/>
                  </a:lnTo>
                  <a:lnTo>
                    <a:pt x="356290" y="5080"/>
                  </a:lnTo>
                  <a:lnTo>
                    <a:pt x="356472" y="3842"/>
                  </a:lnTo>
                  <a:close/>
                </a:path>
                <a:path w="1915160" h="793750">
                  <a:moveTo>
                    <a:pt x="501379" y="3842"/>
                  </a:moveTo>
                  <a:lnTo>
                    <a:pt x="361215" y="3842"/>
                  </a:lnTo>
                  <a:lnTo>
                    <a:pt x="361455" y="5080"/>
                  </a:lnTo>
                  <a:lnTo>
                    <a:pt x="502787" y="5080"/>
                  </a:lnTo>
                  <a:lnTo>
                    <a:pt x="501379" y="3842"/>
                  </a:lnTo>
                  <a:close/>
                </a:path>
                <a:path w="1915160" h="793750">
                  <a:moveTo>
                    <a:pt x="522917" y="1270"/>
                  </a:moveTo>
                  <a:lnTo>
                    <a:pt x="502787" y="5080"/>
                  </a:lnTo>
                  <a:lnTo>
                    <a:pt x="816618" y="5080"/>
                  </a:lnTo>
                  <a:lnTo>
                    <a:pt x="816104" y="3842"/>
                  </a:lnTo>
                  <a:lnTo>
                    <a:pt x="525748" y="3842"/>
                  </a:lnTo>
                  <a:lnTo>
                    <a:pt x="522917" y="1270"/>
                  </a:lnTo>
                  <a:close/>
                </a:path>
                <a:path w="1915160" h="793750">
                  <a:moveTo>
                    <a:pt x="830516" y="3842"/>
                  </a:moveTo>
                  <a:lnTo>
                    <a:pt x="829074" y="3842"/>
                  </a:lnTo>
                  <a:lnTo>
                    <a:pt x="831347" y="5080"/>
                  </a:lnTo>
                  <a:lnTo>
                    <a:pt x="839094" y="5080"/>
                  </a:lnTo>
                  <a:lnTo>
                    <a:pt x="830516" y="3842"/>
                  </a:lnTo>
                  <a:close/>
                </a:path>
                <a:path w="1915160" h="793750">
                  <a:moveTo>
                    <a:pt x="889613" y="3842"/>
                  </a:moveTo>
                  <a:lnTo>
                    <a:pt x="879207" y="3842"/>
                  </a:lnTo>
                  <a:lnTo>
                    <a:pt x="876998" y="5080"/>
                  </a:lnTo>
                  <a:lnTo>
                    <a:pt x="882601" y="5080"/>
                  </a:lnTo>
                  <a:lnTo>
                    <a:pt x="889613" y="3842"/>
                  </a:lnTo>
                  <a:close/>
                </a:path>
                <a:path w="1915160" h="793750">
                  <a:moveTo>
                    <a:pt x="1459483" y="3842"/>
                  </a:moveTo>
                  <a:lnTo>
                    <a:pt x="1449515" y="3842"/>
                  </a:lnTo>
                  <a:lnTo>
                    <a:pt x="1453888" y="5080"/>
                  </a:lnTo>
                  <a:lnTo>
                    <a:pt x="1462427" y="5080"/>
                  </a:lnTo>
                  <a:lnTo>
                    <a:pt x="1459483" y="3842"/>
                  </a:lnTo>
                  <a:close/>
                </a:path>
                <a:path w="1915160" h="793750">
                  <a:moveTo>
                    <a:pt x="1540733" y="3842"/>
                  </a:moveTo>
                  <a:lnTo>
                    <a:pt x="1540562" y="3842"/>
                  </a:lnTo>
                  <a:lnTo>
                    <a:pt x="1540710" y="5080"/>
                  </a:lnTo>
                  <a:lnTo>
                    <a:pt x="1547376" y="5080"/>
                  </a:lnTo>
                  <a:lnTo>
                    <a:pt x="1540733" y="3842"/>
                  </a:lnTo>
                  <a:close/>
                </a:path>
                <a:path w="1915160" h="793750">
                  <a:moveTo>
                    <a:pt x="1670421" y="3842"/>
                  </a:moveTo>
                  <a:lnTo>
                    <a:pt x="1661751" y="3842"/>
                  </a:lnTo>
                  <a:lnTo>
                    <a:pt x="1655551" y="5080"/>
                  </a:lnTo>
                  <a:lnTo>
                    <a:pt x="1668381" y="5080"/>
                  </a:lnTo>
                  <a:lnTo>
                    <a:pt x="1670421" y="3842"/>
                  </a:lnTo>
                  <a:close/>
                </a:path>
                <a:path w="1915160" h="793750">
                  <a:moveTo>
                    <a:pt x="1682867" y="3842"/>
                  </a:moveTo>
                  <a:lnTo>
                    <a:pt x="1682384" y="3842"/>
                  </a:lnTo>
                  <a:lnTo>
                    <a:pt x="1674268" y="5080"/>
                  </a:lnTo>
                  <a:lnTo>
                    <a:pt x="1693002" y="5080"/>
                  </a:lnTo>
                  <a:lnTo>
                    <a:pt x="1682867" y="3842"/>
                  </a:lnTo>
                  <a:close/>
                </a:path>
                <a:path w="1915160" h="793750">
                  <a:moveTo>
                    <a:pt x="1827460" y="3842"/>
                  </a:moveTo>
                  <a:lnTo>
                    <a:pt x="1807289" y="3842"/>
                  </a:lnTo>
                  <a:lnTo>
                    <a:pt x="1804665" y="5080"/>
                  </a:lnTo>
                  <a:lnTo>
                    <a:pt x="1823513" y="5080"/>
                  </a:lnTo>
                  <a:lnTo>
                    <a:pt x="1827460" y="3842"/>
                  </a:lnTo>
                  <a:close/>
                </a:path>
                <a:path w="1915160" h="793750">
                  <a:moveTo>
                    <a:pt x="1871630" y="3842"/>
                  </a:moveTo>
                  <a:lnTo>
                    <a:pt x="1831197" y="3842"/>
                  </a:lnTo>
                  <a:lnTo>
                    <a:pt x="1823513" y="5080"/>
                  </a:lnTo>
                  <a:lnTo>
                    <a:pt x="1872528" y="5080"/>
                  </a:lnTo>
                  <a:lnTo>
                    <a:pt x="1871630" y="3842"/>
                  </a:lnTo>
                  <a:close/>
                </a:path>
                <a:path w="1915160" h="793750">
                  <a:moveTo>
                    <a:pt x="370142" y="2540"/>
                  </a:moveTo>
                  <a:lnTo>
                    <a:pt x="359513" y="2540"/>
                  </a:lnTo>
                  <a:lnTo>
                    <a:pt x="351754" y="3842"/>
                  </a:lnTo>
                  <a:lnTo>
                    <a:pt x="380243" y="3842"/>
                  </a:lnTo>
                  <a:lnTo>
                    <a:pt x="370142" y="2540"/>
                  </a:lnTo>
                  <a:close/>
                </a:path>
                <a:path w="1915160" h="793750">
                  <a:moveTo>
                    <a:pt x="385513" y="2540"/>
                  </a:moveTo>
                  <a:lnTo>
                    <a:pt x="383400" y="3842"/>
                  </a:lnTo>
                  <a:lnTo>
                    <a:pt x="395313" y="3842"/>
                  </a:lnTo>
                  <a:lnTo>
                    <a:pt x="385513" y="2540"/>
                  </a:lnTo>
                  <a:close/>
                </a:path>
                <a:path w="1915160" h="793750">
                  <a:moveTo>
                    <a:pt x="514722" y="2540"/>
                  </a:moveTo>
                  <a:lnTo>
                    <a:pt x="424277" y="2540"/>
                  </a:lnTo>
                  <a:lnTo>
                    <a:pt x="415464" y="3842"/>
                  </a:lnTo>
                  <a:lnTo>
                    <a:pt x="509324" y="3842"/>
                  </a:lnTo>
                  <a:lnTo>
                    <a:pt x="514722" y="2540"/>
                  </a:lnTo>
                  <a:close/>
                </a:path>
                <a:path w="1915160" h="793750">
                  <a:moveTo>
                    <a:pt x="555600" y="2540"/>
                  </a:moveTo>
                  <a:lnTo>
                    <a:pt x="532589" y="2540"/>
                  </a:lnTo>
                  <a:lnTo>
                    <a:pt x="525535" y="3842"/>
                  </a:lnTo>
                  <a:lnTo>
                    <a:pt x="569404" y="3842"/>
                  </a:lnTo>
                  <a:lnTo>
                    <a:pt x="555600" y="2540"/>
                  </a:lnTo>
                  <a:close/>
                </a:path>
                <a:path w="1915160" h="793750">
                  <a:moveTo>
                    <a:pt x="817159" y="2540"/>
                  </a:moveTo>
                  <a:lnTo>
                    <a:pt x="581381" y="2540"/>
                  </a:lnTo>
                  <a:lnTo>
                    <a:pt x="568740" y="3842"/>
                  </a:lnTo>
                  <a:lnTo>
                    <a:pt x="825793" y="3842"/>
                  </a:lnTo>
                  <a:lnTo>
                    <a:pt x="817159" y="2540"/>
                  </a:lnTo>
                  <a:close/>
                </a:path>
                <a:path w="1915160" h="793750">
                  <a:moveTo>
                    <a:pt x="884515" y="1270"/>
                  </a:moveTo>
                  <a:lnTo>
                    <a:pt x="880728" y="1270"/>
                  </a:lnTo>
                  <a:lnTo>
                    <a:pt x="874369" y="2540"/>
                  </a:lnTo>
                  <a:lnTo>
                    <a:pt x="870487" y="2540"/>
                  </a:lnTo>
                  <a:lnTo>
                    <a:pt x="874226" y="3842"/>
                  </a:lnTo>
                  <a:lnTo>
                    <a:pt x="889860" y="3842"/>
                  </a:lnTo>
                  <a:lnTo>
                    <a:pt x="887414" y="2540"/>
                  </a:lnTo>
                  <a:lnTo>
                    <a:pt x="884515" y="1270"/>
                  </a:lnTo>
                  <a:close/>
                </a:path>
                <a:path w="1915160" h="793750">
                  <a:moveTo>
                    <a:pt x="1652682" y="2540"/>
                  </a:moveTo>
                  <a:lnTo>
                    <a:pt x="1644565" y="3842"/>
                  </a:lnTo>
                  <a:lnTo>
                    <a:pt x="1666766" y="3842"/>
                  </a:lnTo>
                  <a:lnTo>
                    <a:pt x="1652682" y="2540"/>
                  </a:lnTo>
                  <a:close/>
                </a:path>
                <a:path w="1915160" h="793750">
                  <a:moveTo>
                    <a:pt x="1698494" y="2540"/>
                  </a:moveTo>
                  <a:lnTo>
                    <a:pt x="1679805" y="2540"/>
                  </a:lnTo>
                  <a:lnTo>
                    <a:pt x="1672274" y="3842"/>
                  </a:lnTo>
                  <a:lnTo>
                    <a:pt x="1694133" y="3842"/>
                  </a:lnTo>
                  <a:lnTo>
                    <a:pt x="1698494" y="2540"/>
                  </a:lnTo>
                  <a:close/>
                </a:path>
                <a:path w="1915160" h="793750">
                  <a:moveTo>
                    <a:pt x="1778425" y="2540"/>
                  </a:moveTo>
                  <a:lnTo>
                    <a:pt x="1763559" y="2540"/>
                  </a:lnTo>
                  <a:lnTo>
                    <a:pt x="1753230" y="3842"/>
                  </a:lnTo>
                  <a:lnTo>
                    <a:pt x="1778600" y="3842"/>
                  </a:lnTo>
                  <a:lnTo>
                    <a:pt x="1778425" y="2540"/>
                  </a:lnTo>
                  <a:close/>
                </a:path>
                <a:path w="1915160" h="793750">
                  <a:moveTo>
                    <a:pt x="1865654" y="2540"/>
                  </a:moveTo>
                  <a:lnTo>
                    <a:pt x="1850852" y="2540"/>
                  </a:lnTo>
                  <a:lnTo>
                    <a:pt x="1839693" y="3842"/>
                  </a:lnTo>
                  <a:lnTo>
                    <a:pt x="1863399" y="3842"/>
                  </a:lnTo>
                  <a:lnTo>
                    <a:pt x="1865654" y="2540"/>
                  </a:lnTo>
                  <a:close/>
                </a:path>
                <a:path w="1915160" h="793750">
                  <a:moveTo>
                    <a:pt x="611213" y="1270"/>
                  </a:moveTo>
                  <a:lnTo>
                    <a:pt x="597233" y="2540"/>
                  </a:lnTo>
                  <a:lnTo>
                    <a:pt x="617917" y="2540"/>
                  </a:lnTo>
                  <a:lnTo>
                    <a:pt x="611213" y="1270"/>
                  </a:lnTo>
                  <a:close/>
                </a:path>
                <a:path w="1915160" h="793750">
                  <a:moveTo>
                    <a:pt x="711865" y="1270"/>
                  </a:moveTo>
                  <a:lnTo>
                    <a:pt x="666323" y="1270"/>
                  </a:lnTo>
                  <a:lnTo>
                    <a:pt x="617917" y="2540"/>
                  </a:lnTo>
                  <a:lnTo>
                    <a:pt x="753919" y="2540"/>
                  </a:lnTo>
                  <a:lnTo>
                    <a:pt x="711865" y="1270"/>
                  </a:lnTo>
                  <a:close/>
                </a:path>
                <a:path w="1915160" h="793750">
                  <a:moveTo>
                    <a:pt x="811843" y="1270"/>
                  </a:moveTo>
                  <a:lnTo>
                    <a:pt x="795502" y="1270"/>
                  </a:lnTo>
                  <a:lnTo>
                    <a:pt x="795343" y="2540"/>
                  </a:lnTo>
                  <a:lnTo>
                    <a:pt x="808061" y="2540"/>
                  </a:lnTo>
                  <a:lnTo>
                    <a:pt x="811843" y="1270"/>
                  </a:lnTo>
                  <a:close/>
                </a:path>
                <a:path w="1915160" h="793750">
                  <a:moveTo>
                    <a:pt x="1676071" y="1270"/>
                  </a:moveTo>
                  <a:lnTo>
                    <a:pt x="1676549" y="2540"/>
                  </a:lnTo>
                  <a:lnTo>
                    <a:pt x="1682849" y="2540"/>
                  </a:lnTo>
                  <a:lnTo>
                    <a:pt x="1676071" y="1270"/>
                  </a:lnTo>
                  <a:close/>
                </a:path>
                <a:path w="1915160" h="793750">
                  <a:moveTo>
                    <a:pt x="1696360" y="1270"/>
                  </a:moveTo>
                  <a:lnTo>
                    <a:pt x="1691430" y="2540"/>
                  </a:lnTo>
                  <a:lnTo>
                    <a:pt x="1701101" y="2540"/>
                  </a:lnTo>
                  <a:lnTo>
                    <a:pt x="1696360" y="1270"/>
                  </a:lnTo>
                  <a:close/>
                </a:path>
              </a:pathLst>
            </a:custGeom>
            <a:solidFill>
              <a:srgbClr val="86100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2" name="object 152"/>
          <p:cNvSpPr txBox="1"/>
          <p:nvPr/>
        </p:nvSpPr>
        <p:spPr>
          <a:xfrm>
            <a:off x="941065" y="2964097"/>
            <a:ext cx="801472" cy="289419"/>
          </a:xfrm>
          <a:prstGeom prst="rect">
            <a:avLst/>
          </a:prstGeom>
        </p:spPr>
        <p:txBody>
          <a:bodyPr vert="horz" wrap="square" lIns="0" tIns="7220" rIns="0" bIns="0" rtlCol="0">
            <a:spAutoFit/>
          </a:bodyPr>
          <a:lstStyle/>
          <a:p>
            <a:pPr marL="17328">
              <a:lnSpc>
                <a:spcPts val="1057"/>
              </a:lnSpc>
              <a:spcBef>
                <a:spcPts val="57"/>
              </a:spcBef>
            </a:pPr>
            <a:r>
              <a:rPr sz="900" dirty="0">
                <a:latin typeface="Arial"/>
                <a:cs typeface="Arial"/>
              </a:rPr>
              <a:t>Pb-Pb:</a:t>
            </a:r>
            <a:r>
              <a:rPr sz="900" spc="23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6.2</a:t>
            </a:r>
            <a:r>
              <a:rPr sz="900" spc="23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nb</a:t>
            </a:r>
            <a:r>
              <a:rPr sz="900" baseline="19230" dirty="0">
                <a:latin typeface="Arial"/>
                <a:cs typeface="Arial"/>
              </a:rPr>
              <a:t>-</a:t>
            </a:r>
            <a:r>
              <a:rPr sz="900" spc="-34" baseline="19230" dirty="0">
                <a:latin typeface="Arial"/>
                <a:cs typeface="Arial"/>
              </a:rPr>
              <a:t>1</a:t>
            </a:r>
            <a:endParaRPr sz="900" baseline="19230">
              <a:latin typeface="Arial"/>
              <a:cs typeface="Arial"/>
            </a:endParaRPr>
          </a:p>
          <a:p>
            <a:pPr marL="17328">
              <a:lnSpc>
                <a:spcPts val="1057"/>
              </a:lnSpc>
            </a:pPr>
            <a:r>
              <a:rPr sz="900" dirty="0">
                <a:latin typeface="Arial"/>
                <a:cs typeface="Arial"/>
              </a:rPr>
              <a:t>O-O: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500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µb</a:t>
            </a:r>
            <a:r>
              <a:rPr sz="900" baseline="19230" dirty="0">
                <a:latin typeface="Arial"/>
                <a:cs typeface="Arial"/>
              </a:rPr>
              <a:t>-</a:t>
            </a:r>
            <a:r>
              <a:rPr sz="900" spc="-34" baseline="19230" dirty="0">
                <a:latin typeface="Arial"/>
                <a:cs typeface="Arial"/>
              </a:rPr>
              <a:t>1</a:t>
            </a:r>
            <a:endParaRPr sz="900" baseline="19230">
              <a:latin typeface="Arial"/>
              <a:cs typeface="Arial"/>
            </a:endParaRPr>
          </a:p>
        </p:txBody>
      </p:sp>
      <p:grpSp>
        <p:nvGrpSpPr>
          <p:cNvPr id="153" name="object 153"/>
          <p:cNvGrpSpPr/>
          <p:nvPr/>
        </p:nvGrpSpPr>
        <p:grpSpPr>
          <a:xfrm>
            <a:off x="2941066" y="2809466"/>
            <a:ext cx="1689589" cy="721418"/>
            <a:chOff x="6466259" y="6177356"/>
            <a:chExt cx="3714750" cy="1586230"/>
          </a:xfrm>
        </p:grpSpPr>
        <p:sp>
          <p:nvSpPr>
            <p:cNvPr id="154" name="object 154"/>
            <p:cNvSpPr/>
            <p:nvPr/>
          </p:nvSpPr>
          <p:spPr>
            <a:xfrm>
              <a:off x="6833231" y="6198311"/>
              <a:ext cx="3326765" cy="1493520"/>
            </a:xfrm>
            <a:custGeom>
              <a:avLst/>
              <a:gdLst/>
              <a:ahLst/>
              <a:cxnLst/>
              <a:rect l="l" t="t" r="r" b="b"/>
              <a:pathLst>
                <a:path w="3326765" h="1493520">
                  <a:moveTo>
                    <a:pt x="3326604" y="0"/>
                  </a:moveTo>
                  <a:lnTo>
                    <a:pt x="19104" y="1484922"/>
                  </a:lnTo>
                  <a:lnTo>
                    <a:pt x="0" y="1493499"/>
                  </a:lnTo>
                </a:path>
              </a:pathLst>
            </a:custGeom>
            <a:ln w="418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" name="object 155"/>
            <p:cNvSpPr/>
            <p:nvPr/>
          </p:nvSpPr>
          <p:spPr>
            <a:xfrm>
              <a:off x="6691856" y="7602994"/>
              <a:ext cx="196850" cy="160655"/>
            </a:xfrm>
            <a:custGeom>
              <a:avLst/>
              <a:gdLst/>
              <a:ahLst/>
              <a:cxnLst/>
              <a:rect l="l" t="t" r="r" b="b"/>
              <a:pathLst>
                <a:path w="196850" h="160654">
                  <a:moveTo>
                    <a:pt x="124454" y="0"/>
                  </a:moveTo>
                  <a:lnTo>
                    <a:pt x="0" y="152287"/>
                  </a:lnTo>
                  <a:lnTo>
                    <a:pt x="196503" y="160478"/>
                  </a:lnTo>
                  <a:lnTo>
                    <a:pt x="12445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" name="object 156"/>
            <p:cNvSpPr/>
            <p:nvPr/>
          </p:nvSpPr>
          <p:spPr>
            <a:xfrm>
              <a:off x="6489260" y="6464570"/>
              <a:ext cx="1866900" cy="748665"/>
            </a:xfrm>
            <a:custGeom>
              <a:avLst/>
              <a:gdLst/>
              <a:ahLst/>
              <a:cxnLst/>
              <a:rect l="l" t="t" r="r" b="b"/>
              <a:pathLst>
                <a:path w="1866900" h="748665">
                  <a:moveTo>
                    <a:pt x="1866353" y="0"/>
                  </a:moveTo>
                  <a:lnTo>
                    <a:pt x="0" y="0"/>
                  </a:lnTo>
                  <a:lnTo>
                    <a:pt x="0" y="748300"/>
                  </a:lnTo>
                  <a:lnTo>
                    <a:pt x="1866353" y="748300"/>
                  </a:lnTo>
                  <a:lnTo>
                    <a:pt x="186635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" name="object 157"/>
            <p:cNvSpPr/>
            <p:nvPr/>
          </p:nvSpPr>
          <p:spPr>
            <a:xfrm>
              <a:off x="6466259" y="6444453"/>
              <a:ext cx="1915160" cy="793750"/>
            </a:xfrm>
            <a:custGeom>
              <a:avLst/>
              <a:gdLst/>
              <a:ahLst/>
              <a:cxnLst/>
              <a:rect l="l" t="t" r="r" b="b"/>
              <a:pathLst>
                <a:path w="1915159" h="793750">
                  <a:moveTo>
                    <a:pt x="674215" y="787400"/>
                  </a:moveTo>
                  <a:lnTo>
                    <a:pt x="658338" y="787400"/>
                  </a:lnTo>
                  <a:lnTo>
                    <a:pt x="653901" y="792480"/>
                  </a:lnTo>
                  <a:lnTo>
                    <a:pt x="655318" y="793750"/>
                  </a:lnTo>
                  <a:lnTo>
                    <a:pt x="658426" y="793750"/>
                  </a:lnTo>
                  <a:lnTo>
                    <a:pt x="663383" y="792480"/>
                  </a:lnTo>
                  <a:lnTo>
                    <a:pt x="670648" y="792480"/>
                  </a:lnTo>
                  <a:lnTo>
                    <a:pt x="667342" y="791210"/>
                  </a:lnTo>
                  <a:lnTo>
                    <a:pt x="669691" y="788670"/>
                  </a:lnTo>
                  <a:lnTo>
                    <a:pt x="675051" y="787833"/>
                  </a:lnTo>
                  <a:lnTo>
                    <a:pt x="674215" y="787400"/>
                  </a:lnTo>
                  <a:close/>
                </a:path>
                <a:path w="1915159" h="793750">
                  <a:moveTo>
                    <a:pt x="768070" y="791210"/>
                  </a:moveTo>
                  <a:lnTo>
                    <a:pt x="764224" y="791210"/>
                  </a:lnTo>
                  <a:lnTo>
                    <a:pt x="763001" y="792480"/>
                  </a:lnTo>
                  <a:lnTo>
                    <a:pt x="771557" y="793750"/>
                  </a:lnTo>
                  <a:lnTo>
                    <a:pt x="778183" y="793750"/>
                  </a:lnTo>
                  <a:lnTo>
                    <a:pt x="790860" y="792480"/>
                  </a:lnTo>
                  <a:lnTo>
                    <a:pt x="768489" y="792480"/>
                  </a:lnTo>
                  <a:lnTo>
                    <a:pt x="768070" y="791210"/>
                  </a:lnTo>
                  <a:close/>
                </a:path>
                <a:path w="1915159" h="793750">
                  <a:moveTo>
                    <a:pt x="906355" y="789940"/>
                  </a:moveTo>
                  <a:lnTo>
                    <a:pt x="894501" y="789940"/>
                  </a:lnTo>
                  <a:lnTo>
                    <a:pt x="896772" y="791210"/>
                  </a:lnTo>
                  <a:lnTo>
                    <a:pt x="894807" y="791210"/>
                  </a:lnTo>
                  <a:lnTo>
                    <a:pt x="884160" y="793750"/>
                  </a:lnTo>
                  <a:lnTo>
                    <a:pt x="896610" y="793750"/>
                  </a:lnTo>
                  <a:lnTo>
                    <a:pt x="897593" y="792480"/>
                  </a:lnTo>
                  <a:lnTo>
                    <a:pt x="906218" y="792480"/>
                  </a:lnTo>
                  <a:lnTo>
                    <a:pt x="906339" y="790396"/>
                  </a:lnTo>
                  <a:lnTo>
                    <a:pt x="906355" y="789940"/>
                  </a:lnTo>
                  <a:close/>
                </a:path>
                <a:path w="1915159" h="793750">
                  <a:moveTo>
                    <a:pt x="1014507" y="790396"/>
                  </a:moveTo>
                  <a:lnTo>
                    <a:pt x="1008137" y="791210"/>
                  </a:lnTo>
                  <a:lnTo>
                    <a:pt x="999608" y="793750"/>
                  </a:lnTo>
                  <a:lnTo>
                    <a:pt x="1019284" y="793750"/>
                  </a:lnTo>
                  <a:lnTo>
                    <a:pt x="1022085" y="792480"/>
                  </a:lnTo>
                  <a:lnTo>
                    <a:pt x="1014507" y="790396"/>
                  </a:lnTo>
                  <a:close/>
                </a:path>
                <a:path w="1915159" h="793750">
                  <a:moveTo>
                    <a:pt x="1042136" y="792480"/>
                  </a:moveTo>
                  <a:lnTo>
                    <a:pt x="1035507" y="792480"/>
                  </a:lnTo>
                  <a:lnTo>
                    <a:pt x="1043680" y="793750"/>
                  </a:lnTo>
                  <a:lnTo>
                    <a:pt x="1042136" y="792480"/>
                  </a:lnTo>
                  <a:close/>
                </a:path>
                <a:path w="1915159" h="793750">
                  <a:moveTo>
                    <a:pt x="1133925" y="788670"/>
                  </a:moveTo>
                  <a:lnTo>
                    <a:pt x="1101880" y="788670"/>
                  </a:lnTo>
                  <a:lnTo>
                    <a:pt x="1103682" y="789940"/>
                  </a:lnTo>
                  <a:lnTo>
                    <a:pt x="1129181" y="792480"/>
                  </a:lnTo>
                  <a:lnTo>
                    <a:pt x="1132304" y="793750"/>
                  </a:lnTo>
                  <a:lnTo>
                    <a:pt x="1131894" y="791210"/>
                  </a:lnTo>
                  <a:lnTo>
                    <a:pt x="1133925" y="788670"/>
                  </a:lnTo>
                  <a:close/>
                </a:path>
                <a:path w="1915159" h="793750">
                  <a:moveTo>
                    <a:pt x="1277582" y="792480"/>
                  </a:moveTo>
                  <a:lnTo>
                    <a:pt x="1261664" y="792480"/>
                  </a:lnTo>
                  <a:lnTo>
                    <a:pt x="1260222" y="793750"/>
                  </a:lnTo>
                  <a:lnTo>
                    <a:pt x="1273098" y="793750"/>
                  </a:lnTo>
                  <a:lnTo>
                    <a:pt x="1277582" y="792480"/>
                  </a:lnTo>
                  <a:close/>
                </a:path>
                <a:path w="1915159" h="793750">
                  <a:moveTo>
                    <a:pt x="1284110" y="791210"/>
                  </a:moveTo>
                  <a:lnTo>
                    <a:pt x="1270072" y="792480"/>
                  </a:lnTo>
                  <a:lnTo>
                    <a:pt x="1284481" y="792480"/>
                  </a:lnTo>
                  <a:lnTo>
                    <a:pt x="1285624" y="793750"/>
                  </a:lnTo>
                  <a:lnTo>
                    <a:pt x="1287483" y="793750"/>
                  </a:lnTo>
                  <a:lnTo>
                    <a:pt x="1288568" y="792480"/>
                  </a:lnTo>
                  <a:lnTo>
                    <a:pt x="1284110" y="791210"/>
                  </a:lnTo>
                  <a:close/>
                </a:path>
                <a:path w="1915159" h="793750">
                  <a:moveTo>
                    <a:pt x="1332389" y="791210"/>
                  </a:moveTo>
                  <a:lnTo>
                    <a:pt x="1327823" y="791210"/>
                  </a:lnTo>
                  <a:lnTo>
                    <a:pt x="1326971" y="792480"/>
                  </a:lnTo>
                  <a:lnTo>
                    <a:pt x="1325541" y="792480"/>
                  </a:lnTo>
                  <a:lnTo>
                    <a:pt x="1328716" y="793750"/>
                  </a:lnTo>
                  <a:lnTo>
                    <a:pt x="1338891" y="792480"/>
                  </a:lnTo>
                  <a:lnTo>
                    <a:pt x="1332389" y="791210"/>
                  </a:lnTo>
                  <a:close/>
                </a:path>
                <a:path w="1915159" h="793750">
                  <a:moveTo>
                    <a:pt x="1361099" y="791210"/>
                  </a:moveTo>
                  <a:lnTo>
                    <a:pt x="1352757" y="791210"/>
                  </a:lnTo>
                  <a:lnTo>
                    <a:pt x="1349473" y="792480"/>
                  </a:lnTo>
                  <a:lnTo>
                    <a:pt x="1356623" y="792480"/>
                  </a:lnTo>
                  <a:lnTo>
                    <a:pt x="1363208" y="793750"/>
                  </a:lnTo>
                  <a:lnTo>
                    <a:pt x="1360005" y="792480"/>
                  </a:lnTo>
                  <a:lnTo>
                    <a:pt x="1361099" y="791210"/>
                  </a:lnTo>
                  <a:close/>
                </a:path>
                <a:path w="1915159" h="793750">
                  <a:moveTo>
                    <a:pt x="1676326" y="789940"/>
                  </a:moveTo>
                  <a:lnTo>
                    <a:pt x="1659726" y="789940"/>
                  </a:lnTo>
                  <a:lnTo>
                    <a:pt x="1665927" y="791210"/>
                  </a:lnTo>
                  <a:lnTo>
                    <a:pt x="1662272" y="792480"/>
                  </a:lnTo>
                  <a:lnTo>
                    <a:pt x="1672374" y="792480"/>
                  </a:lnTo>
                  <a:lnTo>
                    <a:pt x="1677416" y="793750"/>
                  </a:lnTo>
                  <a:lnTo>
                    <a:pt x="1679898" y="792480"/>
                  </a:lnTo>
                  <a:lnTo>
                    <a:pt x="1677067" y="791210"/>
                  </a:lnTo>
                  <a:lnTo>
                    <a:pt x="1676326" y="789940"/>
                  </a:lnTo>
                  <a:close/>
                </a:path>
                <a:path w="1915159" h="793750">
                  <a:moveTo>
                    <a:pt x="731697" y="791210"/>
                  </a:moveTo>
                  <a:lnTo>
                    <a:pt x="715944" y="791210"/>
                  </a:lnTo>
                  <a:lnTo>
                    <a:pt x="714834" y="792480"/>
                  </a:lnTo>
                  <a:lnTo>
                    <a:pt x="724674" y="792480"/>
                  </a:lnTo>
                  <a:lnTo>
                    <a:pt x="731697" y="791210"/>
                  </a:lnTo>
                  <a:close/>
                </a:path>
                <a:path w="1915159" h="793750">
                  <a:moveTo>
                    <a:pt x="783549" y="791210"/>
                  </a:moveTo>
                  <a:lnTo>
                    <a:pt x="778398" y="791210"/>
                  </a:lnTo>
                  <a:lnTo>
                    <a:pt x="772742" y="792480"/>
                  </a:lnTo>
                  <a:lnTo>
                    <a:pt x="790860" y="792480"/>
                  </a:lnTo>
                  <a:lnTo>
                    <a:pt x="783549" y="791210"/>
                  </a:lnTo>
                  <a:close/>
                </a:path>
                <a:path w="1915159" h="793750">
                  <a:moveTo>
                    <a:pt x="887123" y="789940"/>
                  </a:moveTo>
                  <a:lnTo>
                    <a:pt x="867201" y="789940"/>
                  </a:lnTo>
                  <a:lnTo>
                    <a:pt x="867340" y="790396"/>
                  </a:lnTo>
                  <a:lnTo>
                    <a:pt x="867439" y="790722"/>
                  </a:lnTo>
                  <a:lnTo>
                    <a:pt x="867522" y="790993"/>
                  </a:lnTo>
                  <a:lnTo>
                    <a:pt x="867588" y="791210"/>
                  </a:lnTo>
                  <a:lnTo>
                    <a:pt x="870387" y="792480"/>
                  </a:lnTo>
                  <a:lnTo>
                    <a:pt x="877056" y="792480"/>
                  </a:lnTo>
                  <a:lnTo>
                    <a:pt x="878087" y="791210"/>
                  </a:lnTo>
                  <a:lnTo>
                    <a:pt x="896772" y="791210"/>
                  </a:lnTo>
                  <a:lnTo>
                    <a:pt x="887123" y="789940"/>
                  </a:lnTo>
                  <a:close/>
                </a:path>
                <a:path w="1915159" h="793750">
                  <a:moveTo>
                    <a:pt x="942683" y="791210"/>
                  </a:moveTo>
                  <a:lnTo>
                    <a:pt x="920787" y="791210"/>
                  </a:lnTo>
                  <a:lnTo>
                    <a:pt x="916272" y="792480"/>
                  </a:lnTo>
                  <a:lnTo>
                    <a:pt x="934838" y="792480"/>
                  </a:lnTo>
                  <a:lnTo>
                    <a:pt x="942683" y="791210"/>
                  </a:lnTo>
                  <a:close/>
                </a:path>
                <a:path w="1915159" h="793750">
                  <a:moveTo>
                    <a:pt x="1058364" y="791210"/>
                  </a:moveTo>
                  <a:lnTo>
                    <a:pt x="1043208" y="791210"/>
                  </a:lnTo>
                  <a:lnTo>
                    <a:pt x="1048369" y="792480"/>
                  </a:lnTo>
                  <a:lnTo>
                    <a:pt x="1057990" y="792480"/>
                  </a:lnTo>
                  <a:lnTo>
                    <a:pt x="1058364" y="791210"/>
                  </a:lnTo>
                  <a:close/>
                </a:path>
                <a:path w="1915159" h="793750">
                  <a:moveTo>
                    <a:pt x="1476561" y="789940"/>
                  </a:moveTo>
                  <a:lnTo>
                    <a:pt x="1475109" y="791210"/>
                  </a:lnTo>
                  <a:lnTo>
                    <a:pt x="1478300" y="791210"/>
                  </a:lnTo>
                  <a:lnTo>
                    <a:pt x="1477635" y="792480"/>
                  </a:lnTo>
                  <a:lnTo>
                    <a:pt x="1480462" y="792480"/>
                  </a:lnTo>
                  <a:lnTo>
                    <a:pt x="1482694" y="790993"/>
                  </a:lnTo>
                  <a:lnTo>
                    <a:pt x="1476561" y="789940"/>
                  </a:lnTo>
                  <a:close/>
                </a:path>
                <a:path w="1915159" h="793750">
                  <a:moveTo>
                    <a:pt x="1513116" y="789940"/>
                  </a:moveTo>
                  <a:lnTo>
                    <a:pt x="1484276" y="789940"/>
                  </a:lnTo>
                  <a:lnTo>
                    <a:pt x="1490833" y="792480"/>
                  </a:lnTo>
                  <a:lnTo>
                    <a:pt x="1501556" y="792480"/>
                  </a:lnTo>
                  <a:lnTo>
                    <a:pt x="1513116" y="789940"/>
                  </a:lnTo>
                  <a:close/>
                </a:path>
                <a:path w="1915159" h="793750">
                  <a:moveTo>
                    <a:pt x="1510755" y="791210"/>
                  </a:moveTo>
                  <a:lnTo>
                    <a:pt x="1510130" y="792480"/>
                  </a:lnTo>
                  <a:lnTo>
                    <a:pt x="1519482" y="792480"/>
                  </a:lnTo>
                  <a:lnTo>
                    <a:pt x="1510755" y="791210"/>
                  </a:lnTo>
                  <a:close/>
                </a:path>
                <a:path w="1915159" h="793750">
                  <a:moveTo>
                    <a:pt x="1624052" y="789940"/>
                  </a:moveTo>
                  <a:lnTo>
                    <a:pt x="1513116" y="789940"/>
                  </a:lnTo>
                  <a:lnTo>
                    <a:pt x="1519084" y="791210"/>
                  </a:lnTo>
                  <a:lnTo>
                    <a:pt x="1519482" y="792480"/>
                  </a:lnTo>
                  <a:lnTo>
                    <a:pt x="1571707" y="792480"/>
                  </a:lnTo>
                  <a:lnTo>
                    <a:pt x="1576140" y="791210"/>
                  </a:lnTo>
                  <a:lnTo>
                    <a:pt x="1626730" y="791210"/>
                  </a:lnTo>
                  <a:lnTo>
                    <a:pt x="1624052" y="789940"/>
                  </a:lnTo>
                  <a:close/>
                </a:path>
                <a:path w="1915159" h="793750">
                  <a:moveTo>
                    <a:pt x="1609088" y="791210"/>
                  </a:moveTo>
                  <a:lnTo>
                    <a:pt x="1583135" y="791210"/>
                  </a:lnTo>
                  <a:lnTo>
                    <a:pt x="1583254" y="792480"/>
                  </a:lnTo>
                  <a:lnTo>
                    <a:pt x="1601272" y="792480"/>
                  </a:lnTo>
                  <a:lnTo>
                    <a:pt x="1609088" y="791210"/>
                  </a:lnTo>
                  <a:close/>
                </a:path>
                <a:path w="1915159" h="793750">
                  <a:moveTo>
                    <a:pt x="1648254" y="791210"/>
                  </a:moveTo>
                  <a:lnTo>
                    <a:pt x="1627872" y="791210"/>
                  </a:lnTo>
                  <a:lnTo>
                    <a:pt x="1626935" y="792480"/>
                  </a:lnTo>
                  <a:lnTo>
                    <a:pt x="1635811" y="792480"/>
                  </a:lnTo>
                  <a:lnTo>
                    <a:pt x="1648254" y="791210"/>
                  </a:lnTo>
                  <a:close/>
                </a:path>
                <a:path w="1915159" h="793750">
                  <a:moveTo>
                    <a:pt x="1743510" y="789940"/>
                  </a:moveTo>
                  <a:lnTo>
                    <a:pt x="1685076" y="789940"/>
                  </a:lnTo>
                  <a:lnTo>
                    <a:pt x="1681310" y="791210"/>
                  </a:lnTo>
                  <a:lnTo>
                    <a:pt x="1710253" y="791210"/>
                  </a:lnTo>
                  <a:lnTo>
                    <a:pt x="1708925" y="792480"/>
                  </a:lnTo>
                  <a:lnTo>
                    <a:pt x="1728087" y="792480"/>
                  </a:lnTo>
                  <a:lnTo>
                    <a:pt x="1736776" y="791210"/>
                  </a:lnTo>
                  <a:lnTo>
                    <a:pt x="1743510" y="789940"/>
                  </a:lnTo>
                  <a:close/>
                </a:path>
                <a:path w="1915159" h="793750">
                  <a:moveTo>
                    <a:pt x="1764884" y="787400"/>
                  </a:moveTo>
                  <a:lnTo>
                    <a:pt x="1756814" y="787400"/>
                  </a:lnTo>
                  <a:lnTo>
                    <a:pt x="1761929" y="788670"/>
                  </a:lnTo>
                  <a:lnTo>
                    <a:pt x="1762212" y="789940"/>
                  </a:lnTo>
                  <a:lnTo>
                    <a:pt x="1762313" y="790396"/>
                  </a:lnTo>
                  <a:lnTo>
                    <a:pt x="1762386" y="790722"/>
                  </a:lnTo>
                  <a:lnTo>
                    <a:pt x="1762495" y="791210"/>
                  </a:lnTo>
                  <a:lnTo>
                    <a:pt x="1775153" y="792480"/>
                  </a:lnTo>
                  <a:lnTo>
                    <a:pt x="1775560" y="792480"/>
                  </a:lnTo>
                  <a:lnTo>
                    <a:pt x="1773403" y="791210"/>
                  </a:lnTo>
                  <a:lnTo>
                    <a:pt x="1781110" y="791210"/>
                  </a:lnTo>
                  <a:lnTo>
                    <a:pt x="1781199" y="789940"/>
                  </a:lnTo>
                  <a:lnTo>
                    <a:pt x="1784652" y="789940"/>
                  </a:lnTo>
                  <a:lnTo>
                    <a:pt x="1796800" y="788670"/>
                  </a:lnTo>
                  <a:lnTo>
                    <a:pt x="1771192" y="788670"/>
                  </a:lnTo>
                  <a:lnTo>
                    <a:pt x="1764884" y="787400"/>
                  </a:lnTo>
                  <a:close/>
                </a:path>
                <a:path w="1915159" h="793750">
                  <a:moveTo>
                    <a:pt x="1818409" y="789940"/>
                  </a:moveTo>
                  <a:lnTo>
                    <a:pt x="1791365" y="789940"/>
                  </a:lnTo>
                  <a:lnTo>
                    <a:pt x="1794312" y="791210"/>
                  </a:lnTo>
                  <a:lnTo>
                    <a:pt x="1801065" y="792480"/>
                  </a:lnTo>
                  <a:lnTo>
                    <a:pt x="1819189" y="792480"/>
                  </a:lnTo>
                  <a:lnTo>
                    <a:pt x="1818409" y="789940"/>
                  </a:lnTo>
                  <a:close/>
                </a:path>
                <a:path w="1915159" h="793750">
                  <a:moveTo>
                    <a:pt x="1887154" y="791210"/>
                  </a:moveTo>
                  <a:lnTo>
                    <a:pt x="1873471" y="791210"/>
                  </a:lnTo>
                  <a:lnTo>
                    <a:pt x="1879009" y="792480"/>
                  </a:lnTo>
                  <a:lnTo>
                    <a:pt x="1887611" y="792480"/>
                  </a:lnTo>
                  <a:lnTo>
                    <a:pt x="1887154" y="791210"/>
                  </a:lnTo>
                  <a:close/>
                </a:path>
                <a:path w="1915159" h="793750">
                  <a:moveTo>
                    <a:pt x="110287" y="787400"/>
                  </a:moveTo>
                  <a:lnTo>
                    <a:pt x="105953" y="787400"/>
                  </a:lnTo>
                  <a:lnTo>
                    <a:pt x="102279" y="789940"/>
                  </a:lnTo>
                  <a:lnTo>
                    <a:pt x="107045" y="791210"/>
                  </a:lnTo>
                  <a:lnTo>
                    <a:pt x="107128" y="790396"/>
                  </a:lnTo>
                  <a:lnTo>
                    <a:pt x="107174" y="789940"/>
                  </a:lnTo>
                  <a:lnTo>
                    <a:pt x="118481" y="789940"/>
                  </a:lnTo>
                  <a:lnTo>
                    <a:pt x="128902" y="788670"/>
                  </a:lnTo>
                  <a:lnTo>
                    <a:pt x="110877" y="788670"/>
                  </a:lnTo>
                  <a:lnTo>
                    <a:pt x="110287" y="787400"/>
                  </a:lnTo>
                  <a:close/>
                </a:path>
                <a:path w="1915159" h="793750">
                  <a:moveTo>
                    <a:pt x="611479" y="787400"/>
                  </a:moveTo>
                  <a:lnTo>
                    <a:pt x="556413" y="787400"/>
                  </a:lnTo>
                  <a:lnTo>
                    <a:pt x="561541" y="788670"/>
                  </a:lnTo>
                  <a:lnTo>
                    <a:pt x="603452" y="788670"/>
                  </a:lnTo>
                  <a:lnTo>
                    <a:pt x="603536" y="791210"/>
                  </a:lnTo>
                  <a:lnTo>
                    <a:pt x="611479" y="787400"/>
                  </a:lnTo>
                  <a:close/>
                </a:path>
                <a:path w="1915159" h="793750">
                  <a:moveTo>
                    <a:pt x="731089" y="787400"/>
                  </a:moveTo>
                  <a:lnTo>
                    <a:pt x="716019" y="787400"/>
                  </a:lnTo>
                  <a:lnTo>
                    <a:pt x="717986" y="788670"/>
                  </a:lnTo>
                  <a:lnTo>
                    <a:pt x="706971" y="789940"/>
                  </a:lnTo>
                  <a:lnTo>
                    <a:pt x="710318" y="791210"/>
                  </a:lnTo>
                  <a:lnTo>
                    <a:pt x="720004" y="791210"/>
                  </a:lnTo>
                  <a:lnTo>
                    <a:pt x="720647" y="788670"/>
                  </a:lnTo>
                  <a:lnTo>
                    <a:pt x="731089" y="787400"/>
                  </a:lnTo>
                  <a:close/>
                </a:path>
                <a:path w="1915159" h="793750">
                  <a:moveTo>
                    <a:pt x="741004" y="788670"/>
                  </a:moveTo>
                  <a:lnTo>
                    <a:pt x="730532" y="788670"/>
                  </a:lnTo>
                  <a:lnTo>
                    <a:pt x="728877" y="789940"/>
                  </a:lnTo>
                  <a:lnTo>
                    <a:pt x="734688" y="791210"/>
                  </a:lnTo>
                  <a:lnTo>
                    <a:pt x="739469" y="791210"/>
                  </a:lnTo>
                  <a:lnTo>
                    <a:pt x="740722" y="789940"/>
                  </a:lnTo>
                  <a:lnTo>
                    <a:pt x="741004" y="788670"/>
                  </a:lnTo>
                  <a:close/>
                </a:path>
                <a:path w="1915159" h="793750">
                  <a:moveTo>
                    <a:pt x="784053" y="789940"/>
                  </a:moveTo>
                  <a:lnTo>
                    <a:pt x="773990" y="791210"/>
                  </a:lnTo>
                  <a:lnTo>
                    <a:pt x="778398" y="791210"/>
                  </a:lnTo>
                  <a:lnTo>
                    <a:pt x="784053" y="789940"/>
                  </a:lnTo>
                  <a:close/>
                </a:path>
                <a:path w="1915159" h="793750">
                  <a:moveTo>
                    <a:pt x="956013" y="788670"/>
                  </a:moveTo>
                  <a:lnTo>
                    <a:pt x="913093" y="788670"/>
                  </a:lnTo>
                  <a:lnTo>
                    <a:pt x="907803" y="789940"/>
                  </a:lnTo>
                  <a:lnTo>
                    <a:pt x="935958" y="789940"/>
                  </a:lnTo>
                  <a:lnTo>
                    <a:pt x="926904" y="791210"/>
                  </a:lnTo>
                  <a:lnTo>
                    <a:pt x="955535" y="791210"/>
                  </a:lnTo>
                  <a:lnTo>
                    <a:pt x="956013" y="789940"/>
                  </a:lnTo>
                  <a:lnTo>
                    <a:pt x="956013" y="788670"/>
                  </a:lnTo>
                  <a:close/>
                </a:path>
                <a:path w="1915159" h="793750">
                  <a:moveTo>
                    <a:pt x="1041908" y="789940"/>
                  </a:moveTo>
                  <a:lnTo>
                    <a:pt x="1023815" y="789940"/>
                  </a:lnTo>
                  <a:lnTo>
                    <a:pt x="1028176" y="791210"/>
                  </a:lnTo>
                  <a:lnTo>
                    <a:pt x="1045381" y="791210"/>
                  </a:lnTo>
                  <a:lnTo>
                    <a:pt x="1041908" y="789940"/>
                  </a:lnTo>
                  <a:close/>
                </a:path>
                <a:path w="1915159" h="793750">
                  <a:moveTo>
                    <a:pt x="1073287" y="788670"/>
                  </a:moveTo>
                  <a:lnTo>
                    <a:pt x="1048575" y="788670"/>
                  </a:lnTo>
                  <a:lnTo>
                    <a:pt x="1054222" y="789940"/>
                  </a:lnTo>
                  <a:lnTo>
                    <a:pt x="1061823" y="789940"/>
                  </a:lnTo>
                  <a:lnTo>
                    <a:pt x="1073058" y="791210"/>
                  </a:lnTo>
                  <a:lnTo>
                    <a:pt x="1079707" y="789940"/>
                  </a:lnTo>
                  <a:lnTo>
                    <a:pt x="1073287" y="788670"/>
                  </a:lnTo>
                  <a:close/>
                </a:path>
                <a:path w="1915159" h="793750">
                  <a:moveTo>
                    <a:pt x="1229311" y="788670"/>
                  </a:moveTo>
                  <a:lnTo>
                    <a:pt x="1180661" y="788670"/>
                  </a:lnTo>
                  <a:lnTo>
                    <a:pt x="1180421" y="789940"/>
                  </a:lnTo>
                  <a:lnTo>
                    <a:pt x="1180335" y="790396"/>
                  </a:lnTo>
                  <a:lnTo>
                    <a:pt x="1180273" y="790722"/>
                  </a:lnTo>
                  <a:lnTo>
                    <a:pt x="1180181" y="791210"/>
                  </a:lnTo>
                  <a:lnTo>
                    <a:pt x="1184516" y="789940"/>
                  </a:lnTo>
                  <a:lnTo>
                    <a:pt x="1225132" y="789940"/>
                  </a:lnTo>
                  <a:lnTo>
                    <a:pt x="1229311" y="788670"/>
                  </a:lnTo>
                  <a:close/>
                </a:path>
                <a:path w="1915159" h="793750">
                  <a:moveTo>
                    <a:pt x="1207240" y="789940"/>
                  </a:moveTo>
                  <a:lnTo>
                    <a:pt x="1197235" y="789940"/>
                  </a:lnTo>
                  <a:lnTo>
                    <a:pt x="1188266" y="791210"/>
                  </a:lnTo>
                  <a:lnTo>
                    <a:pt x="1195494" y="791210"/>
                  </a:lnTo>
                  <a:lnTo>
                    <a:pt x="1207240" y="789940"/>
                  </a:lnTo>
                  <a:close/>
                </a:path>
                <a:path w="1915159" h="793750">
                  <a:moveTo>
                    <a:pt x="1246934" y="789940"/>
                  </a:moveTo>
                  <a:lnTo>
                    <a:pt x="1227251" y="789940"/>
                  </a:lnTo>
                  <a:lnTo>
                    <a:pt x="1224978" y="791210"/>
                  </a:lnTo>
                  <a:lnTo>
                    <a:pt x="1246934" y="789940"/>
                  </a:lnTo>
                  <a:close/>
                </a:path>
                <a:path w="1915159" h="793750">
                  <a:moveTo>
                    <a:pt x="1290811" y="790396"/>
                  </a:moveTo>
                  <a:lnTo>
                    <a:pt x="1290615" y="790396"/>
                  </a:lnTo>
                  <a:lnTo>
                    <a:pt x="1291668" y="791210"/>
                  </a:lnTo>
                  <a:lnTo>
                    <a:pt x="1303326" y="791210"/>
                  </a:lnTo>
                  <a:lnTo>
                    <a:pt x="1290811" y="790396"/>
                  </a:lnTo>
                  <a:close/>
                </a:path>
                <a:path w="1915159" h="793750">
                  <a:moveTo>
                    <a:pt x="1369601" y="789940"/>
                  </a:moveTo>
                  <a:lnTo>
                    <a:pt x="1312693" y="789940"/>
                  </a:lnTo>
                  <a:lnTo>
                    <a:pt x="1306565" y="791210"/>
                  </a:lnTo>
                  <a:lnTo>
                    <a:pt x="1378869" y="791210"/>
                  </a:lnTo>
                  <a:lnTo>
                    <a:pt x="1369601" y="789940"/>
                  </a:lnTo>
                  <a:close/>
                </a:path>
                <a:path w="1915159" h="793750">
                  <a:moveTo>
                    <a:pt x="1402155" y="789940"/>
                  </a:moveTo>
                  <a:lnTo>
                    <a:pt x="1381242" y="789940"/>
                  </a:lnTo>
                  <a:lnTo>
                    <a:pt x="1388531" y="791210"/>
                  </a:lnTo>
                  <a:lnTo>
                    <a:pt x="1406039" y="791210"/>
                  </a:lnTo>
                  <a:lnTo>
                    <a:pt x="1402155" y="789940"/>
                  </a:lnTo>
                  <a:close/>
                </a:path>
                <a:path w="1915159" h="793750">
                  <a:moveTo>
                    <a:pt x="1453791" y="788670"/>
                  </a:moveTo>
                  <a:lnTo>
                    <a:pt x="1434336" y="788670"/>
                  </a:lnTo>
                  <a:lnTo>
                    <a:pt x="1423548" y="789940"/>
                  </a:lnTo>
                  <a:lnTo>
                    <a:pt x="1430371" y="791210"/>
                  </a:lnTo>
                  <a:lnTo>
                    <a:pt x="1452591" y="791210"/>
                  </a:lnTo>
                  <a:lnTo>
                    <a:pt x="1459738" y="789940"/>
                  </a:lnTo>
                  <a:lnTo>
                    <a:pt x="1452611" y="789940"/>
                  </a:lnTo>
                  <a:lnTo>
                    <a:pt x="1453791" y="788670"/>
                  </a:lnTo>
                  <a:close/>
                </a:path>
                <a:path w="1915159" h="793750">
                  <a:moveTo>
                    <a:pt x="1477768" y="788670"/>
                  </a:moveTo>
                  <a:lnTo>
                    <a:pt x="1458851" y="788670"/>
                  </a:lnTo>
                  <a:lnTo>
                    <a:pt x="1459738" y="789940"/>
                  </a:lnTo>
                  <a:lnTo>
                    <a:pt x="1466153" y="791210"/>
                  </a:lnTo>
                  <a:lnTo>
                    <a:pt x="1477768" y="788670"/>
                  </a:lnTo>
                  <a:close/>
                </a:path>
                <a:path w="1915159" h="793750">
                  <a:moveTo>
                    <a:pt x="1483102" y="790722"/>
                  </a:moveTo>
                  <a:lnTo>
                    <a:pt x="1482694" y="790993"/>
                  </a:lnTo>
                  <a:lnTo>
                    <a:pt x="1483955" y="791210"/>
                  </a:lnTo>
                  <a:lnTo>
                    <a:pt x="1484370" y="791210"/>
                  </a:lnTo>
                  <a:lnTo>
                    <a:pt x="1483102" y="790722"/>
                  </a:lnTo>
                  <a:close/>
                </a:path>
                <a:path w="1915159" h="793750">
                  <a:moveTo>
                    <a:pt x="1657216" y="788670"/>
                  </a:moveTo>
                  <a:lnTo>
                    <a:pt x="1639422" y="788670"/>
                  </a:lnTo>
                  <a:lnTo>
                    <a:pt x="1640787" y="789940"/>
                  </a:lnTo>
                  <a:lnTo>
                    <a:pt x="1641539" y="791210"/>
                  </a:lnTo>
                  <a:lnTo>
                    <a:pt x="1656638" y="791210"/>
                  </a:lnTo>
                  <a:lnTo>
                    <a:pt x="1657216" y="788670"/>
                  </a:lnTo>
                  <a:close/>
                </a:path>
                <a:path w="1915159" h="793750">
                  <a:moveTo>
                    <a:pt x="1751919" y="789940"/>
                  </a:moveTo>
                  <a:lnTo>
                    <a:pt x="1743510" y="789940"/>
                  </a:lnTo>
                  <a:lnTo>
                    <a:pt x="1754226" y="791210"/>
                  </a:lnTo>
                  <a:lnTo>
                    <a:pt x="1751919" y="789940"/>
                  </a:lnTo>
                  <a:close/>
                </a:path>
                <a:path w="1915159" h="793750">
                  <a:moveTo>
                    <a:pt x="1845796" y="788670"/>
                  </a:moveTo>
                  <a:lnTo>
                    <a:pt x="1828009" y="788670"/>
                  </a:lnTo>
                  <a:lnTo>
                    <a:pt x="1830144" y="789940"/>
                  </a:lnTo>
                  <a:lnTo>
                    <a:pt x="1835523" y="791210"/>
                  </a:lnTo>
                  <a:lnTo>
                    <a:pt x="1845841" y="791210"/>
                  </a:lnTo>
                  <a:lnTo>
                    <a:pt x="1845757" y="790722"/>
                  </a:lnTo>
                  <a:lnTo>
                    <a:pt x="1845702" y="790396"/>
                  </a:lnTo>
                  <a:lnTo>
                    <a:pt x="1845624" y="789940"/>
                  </a:lnTo>
                  <a:lnTo>
                    <a:pt x="1845796" y="788670"/>
                  </a:lnTo>
                  <a:close/>
                </a:path>
                <a:path w="1915159" h="793750">
                  <a:moveTo>
                    <a:pt x="1912431" y="784984"/>
                  </a:moveTo>
                  <a:lnTo>
                    <a:pt x="1775471" y="784984"/>
                  </a:lnTo>
                  <a:lnTo>
                    <a:pt x="1783695" y="786130"/>
                  </a:lnTo>
                  <a:lnTo>
                    <a:pt x="1785078" y="787400"/>
                  </a:lnTo>
                  <a:lnTo>
                    <a:pt x="1808177" y="787400"/>
                  </a:lnTo>
                  <a:lnTo>
                    <a:pt x="1815924" y="788670"/>
                  </a:lnTo>
                  <a:lnTo>
                    <a:pt x="1858735" y="788670"/>
                  </a:lnTo>
                  <a:lnTo>
                    <a:pt x="1864344" y="789940"/>
                  </a:lnTo>
                  <a:lnTo>
                    <a:pt x="1857436" y="791210"/>
                  </a:lnTo>
                  <a:lnTo>
                    <a:pt x="1877890" y="791210"/>
                  </a:lnTo>
                  <a:lnTo>
                    <a:pt x="1875165" y="789940"/>
                  </a:lnTo>
                  <a:lnTo>
                    <a:pt x="1912201" y="789940"/>
                  </a:lnTo>
                  <a:lnTo>
                    <a:pt x="1912315" y="787400"/>
                  </a:lnTo>
                  <a:lnTo>
                    <a:pt x="1912431" y="784984"/>
                  </a:lnTo>
                  <a:close/>
                </a:path>
                <a:path w="1915159" h="793750">
                  <a:moveTo>
                    <a:pt x="1912201" y="789940"/>
                  </a:moveTo>
                  <a:lnTo>
                    <a:pt x="1880798" y="789940"/>
                  </a:lnTo>
                  <a:lnTo>
                    <a:pt x="1887320" y="791210"/>
                  </a:lnTo>
                  <a:lnTo>
                    <a:pt x="1912143" y="791210"/>
                  </a:lnTo>
                  <a:lnTo>
                    <a:pt x="1912201" y="789940"/>
                  </a:lnTo>
                  <a:close/>
                </a:path>
                <a:path w="1915159" h="793750">
                  <a:moveTo>
                    <a:pt x="1622745" y="788670"/>
                  </a:moveTo>
                  <a:lnTo>
                    <a:pt x="1477768" y="788670"/>
                  </a:lnTo>
                  <a:lnTo>
                    <a:pt x="1483102" y="790722"/>
                  </a:lnTo>
                  <a:lnTo>
                    <a:pt x="1484276" y="789940"/>
                  </a:lnTo>
                  <a:lnTo>
                    <a:pt x="1624052" y="789940"/>
                  </a:lnTo>
                  <a:lnTo>
                    <a:pt x="1622745" y="788670"/>
                  </a:lnTo>
                  <a:close/>
                </a:path>
                <a:path w="1915159" h="793750">
                  <a:moveTo>
                    <a:pt x="1018079" y="789940"/>
                  </a:moveTo>
                  <a:lnTo>
                    <a:pt x="1012847" y="789940"/>
                  </a:lnTo>
                  <a:lnTo>
                    <a:pt x="1014507" y="790396"/>
                  </a:lnTo>
                  <a:lnTo>
                    <a:pt x="1018079" y="789940"/>
                  </a:lnTo>
                  <a:close/>
                </a:path>
                <a:path w="1915159" h="793750">
                  <a:moveTo>
                    <a:pt x="1288382" y="788670"/>
                  </a:moveTo>
                  <a:lnTo>
                    <a:pt x="1229311" y="788670"/>
                  </a:lnTo>
                  <a:lnTo>
                    <a:pt x="1229990" y="789940"/>
                  </a:lnTo>
                  <a:lnTo>
                    <a:pt x="1283791" y="789940"/>
                  </a:lnTo>
                  <a:lnTo>
                    <a:pt x="1290811" y="790396"/>
                  </a:lnTo>
                  <a:lnTo>
                    <a:pt x="1290615" y="790396"/>
                  </a:lnTo>
                  <a:lnTo>
                    <a:pt x="1288382" y="788670"/>
                  </a:lnTo>
                  <a:close/>
                </a:path>
                <a:path w="1915159" h="793750">
                  <a:moveTo>
                    <a:pt x="80194" y="788670"/>
                  </a:moveTo>
                  <a:lnTo>
                    <a:pt x="46489" y="788670"/>
                  </a:lnTo>
                  <a:lnTo>
                    <a:pt x="54497" y="789940"/>
                  </a:lnTo>
                  <a:lnTo>
                    <a:pt x="67266" y="789940"/>
                  </a:lnTo>
                  <a:lnTo>
                    <a:pt x="80194" y="788670"/>
                  </a:lnTo>
                  <a:close/>
                </a:path>
                <a:path w="1915159" h="793750">
                  <a:moveTo>
                    <a:pt x="227502" y="788670"/>
                  </a:moveTo>
                  <a:lnTo>
                    <a:pt x="201123" y="788670"/>
                  </a:lnTo>
                  <a:lnTo>
                    <a:pt x="201489" y="789940"/>
                  </a:lnTo>
                  <a:lnTo>
                    <a:pt x="216031" y="789940"/>
                  </a:lnTo>
                  <a:lnTo>
                    <a:pt x="227502" y="788670"/>
                  </a:lnTo>
                  <a:close/>
                </a:path>
                <a:path w="1915159" h="793750">
                  <a:moveTo>
                    <a:pt x="251254" y="788670"/>
                  </a:moveTo>
                  <a:lnTo>
                    <a:pt x="236942" y="788670"/>
                  </a:lnTo>
                  <a:lnTo>
                    <a:pt x="245395" y="789940"/>
                  </a:lnTo>
                  <a:lnTo>
                    <a:pt x="249333" y="789940"/>
                  </a:lnTo>
                  <a:lnTo>
                    <a:pt x="251254" y="788670"/>
                  </a:lnTo>
                  <a:close/>
                </a:path>
                <a:path w="1915159" h="793750">
                  <a:moveTo>
                    <a:pt x="337991" y="788670"/>
                  </a:moveTo>
                  <a:lnTo>
                    <a:pt x="334721" y="788670"/>
                  </a:lnTo>
                  <a:lnTo>
                    <a:pt x="333766" y="789940"/>
                  </a:lnTo>
                  <a:lnTo>
                    <a:pt x="337991" y="788670"/>
                  </a:lnTo>
                  <a:close/>
                </a:path>
                <a:path w="1915159" h="793750">
                  <a:moveTo>
                    <a:pt x="349843" y="788670"/>
                  </a:moveTo>
                  <a:lnTo>
                    <a:pt x="344792" y="788670"/>
                  </a:lnTo>
                  <a:lnTo>
                    <a:pt x="342818" y="789940"/>
                  </a:lnTo>
                  <a:lnTo>
                    <a:pt x="348480" y="789940"/>
                  </a:lnTo>
                  <a:lnTo>
                    <a:pt x="349843" y="788670"/>
                  </a:lnTo>
                  <a:close/>
                </a:path>
                <a:path w="1915159" h="793750">
                  <a:moveTo>
                    <a:pt x="356325" y="787400"/>
                  </a:moveTo>
                  <a:lnTo>
                    <a:pt x="188383" y="787400"/>
                  </a:lnTo>
                  <a:lnTo>
                    <a:pt x="188261" y="788670"/>
                  </a:lnTo>
                  <a:lnTo>
                    <a:pt x="349843" y="788670"/>
                  </a:lnTo>
                  <a:lnTo>
                    <a:pt x="353944" y="789940"/>
                  </a:lnTo>
                  <a:lnTo>
                    <a:pt x="358025" y="789940"/>
                  </a:lnTo>
                  <a:lnTo>
                    <a:pt x="356325" y="787400"/>
                  </a:lnTo>
                  <a:close/>
                </a:path>
                <a:path w="1915159" h="793750">
                  <a:moveTo>
                    <a:pt x="374804" y="787400"/>
                  </a:moveTo>
                  <a:lnTo>
                    <a:pt x="356325" y="787400"/>
                  </a:lnTo>
                  <a:lnTo>
                    <a:pt x="375729" y="789940"/>
                  </a:lnTo>
                  <a:lnTo>
                    <a:pt x="378228" y="788670"/>
                  </a:lnTo>
                  <a:lnTo>
                    <a:pt x="374040" y="788670"/>
                  </a:lnTo>
                  <a:lnTo>
                    <a:pt x="374804" y="787400"/>
                  </a:lnTo>
                  <a:close/>
                </a:path>
                <a:path w="1915159" h="793750">
                  <a:moveTo>
                    <a:pt x="598329" y="788670"/>
                  </a:moveTo>
                  <a:lnTo>
                    <a:pt x="588683" y="788670"/>
                  </a:lnTo>
                  <a:lnTo>
                    <a:pt x="587875" y="789940"/>
                  </a:lnTo>
                  <a:lnTo>
                    <a:pt x="598090" y="789940"/>
                  </a:lnTo>
                  <a:lnTo>
                    <a:pt x="598329" y="788670"/>
                  </a:lnTo>
                  <a:close/>
                </a:path>
                <a:path w="1915159" h="793750">
                  <a:moveTo>
                    <a:pt x="779376" y="787400"/>
                  </a:moveTo>
                  <a:lnTo>
                    <a:pt x="759820" y="787400"/>
                  </a:lnTo>
                  <a:lnTo>
                    <a:pt x="754453" y="788670"/>
                  </a:lnTo>
                  <a:lnTo>
                    <a:pt x="745802" y="788670"/>
                  </a:lnTo>
                  <a:lnTo>
                    <a:pt x="749734" y="789940"/>
                  </a:lnTo>
                  <a:lnTo>
                    <a:pt x="761667" y="789940"/>
                  </a:lnTo>
                  <a:lnTo>
                    <a:pt x="770833" y="788670"/>
                  </a:lnTo>
                  <a:lnTo>
                    <a:pt x="779376" y="787400"/>
                  </a:lnTo>
                  <a:close/>
                </a:path>
                <a:path w="1915159" h="793750">
                  <a:moveTo>
                    <a:pt x="963933" y="787400"/>
                  </a:moveTo>
                  <a:lnTo>
                    <a:pt x="835541" y="787400"/>
                  </a:lnTo>
                  <a:lnTo>
                    <a:pt x="852892" y="788670"/>
                  </a:lnTo>
                  <a:lnTo>
                    <a:pt x="857227" y="789940"/>
                  </a:lnTo>
                  <a:lnTo>
                    <a:pt x="865972" y="788670"/>
                  </a:lnTo>
                  <a:lnTo>
                    <a:pt x="950293" y="788670"/>
                  </a:lnTo>
                  <a:lnTo>
                    <a:pt x="963933" y="787400"/>
                  </a:lnTo>
                  <a:close/>
                </a:path>
                <a:path w="1915159" h="793750">
                  <a:moveTo>
                    <a:pt x="886892" y="788670"/>
                  </a:moveTo>
                  <a:lnTo>
                    <a:pt x="882124" y="788670"/>
                  </a:lnTo>
                  <a:lnTo>
                    <a:pt x="882758" y="789940"/>
                  </a:lnTo>
                  <a:lnTo>
                    <a:pt x="891610" y="789940"/>
                  </a:lnTo>
                  <a:lnTo>
                    <a:pt x="886892" y="788670"/>
                  </a:lnTo>
                  <a:close/>
                </a:path>
                <a:path w="1915159" h="793750">
                  <a:moveTo>
                    <a:pt x="1399501" y="786130"/>
                  </a:moveTo>
                  <a:lnTo>
                    <a:pt x="1012615" y="786130"/>
                  </a:lnTo>
                  <a:lnTo>
                    <a:pt x="1014076" y="787400"/>
                  </a:lnTo>
                  <a:lnTo>
                    <a:pt x="1018079" y="789940"/>
                  </a:lnTo>
                  <a:lnTo>
                    <a:pt x="1037081" y="789940"/>
                  </a:lnTo>
                  <a:lnTo>
                    <a:pt x="1035909" y="788670"/>
                  </a:lnTo>
                  <a:lnTo>
                    <a:pt x="1453791" y="788670"/>
                  </a:lnTo>
                  <a:lnTo>
                    <a:pt x="1460030" y="787400"/>
                  </a:lnTo>
                  <a:lnTo>
                    <a:pt x="1411621" y="787400"/>
                  </a:lnTo>
                  <a:lnTo>
                    <a:pt x="1410798" y="787072"/>
                  </a:lnTo>
                  <a:lnTo>
                    <a:pt x="1399501" y="786130"/>
                  </a:lnTo>
                  <a:close/>
                </a:path>
                <a:path w="1915159" h="793750">
                  <a:moveTo>
                    <a:pt x="1087653" y="788670"/>
                  </a:moveTo>
                  <a:lnTo>
                    <a:pt x="1082336" y="788670"/>
                  </a:lnTo>
                  <a:lnTo>
                    <a:pt x="1083957" y="789940"/>
                  </a:lnTo>
                  <a:lnTo>
                    <a:pt x="1091637" y="789940"/>
                  </a:lnTo>
                  <a:lnTo>
                    <a:pt x="1087653" y="788670"/>
                  </a:lnTo>
                  <a:close/>
                </a:path>
                <a:path w="1915159" h="793750">
                  <a:moveTo>
                    <a:pt x="1164564" y="788670"/>
                  </a:moveTo>
                  <a:lnTo>
                    <a:pt x="1136202" y="788670"/>
                  </a:lnTo>
                  <a:lnTo>
                    <a:pt x="1143633" y="789940"/>
                  </a:lnTo>
                  <a:lnTo>
                    <a:pt x="1152654" y="789940"/>
                  </a:lnTo>
                  <a:lnTo>
                    <a:pt x="1164564" y="788670"/>
                  </a:lnTo>
                  <a:close/>
                </a:path>
                <a:path w="1915159" h="793750">
                  <a:moveTo>
                    <a:pt x="1426265" y="788670"/>
                  </a:moveTo>
                  <a:lnTo>
                    <a:pt x="1297992" y="788670"/>
                  </a:lnTo>
                  <a:lnTo>
                    <a:pt x="1303802" y="789940"/>
                  </a:lnTo>
                  <a:lnTo>
                    <a:pt x="1418405" y="789940"/>
                  </a:lnTo>
                  <a:lnTo>
                    <a:pt x="1426265" y="788670"/>
                  </a:lnTo>
                  <a:close/>
                </a:path>
                <a:path w="1915159" h="793750">
                  <a:moveTo>
                    <a:pt x="1639422" y="788670"/>
                  </a:moveTo>
                  <a:lnTo>
                    <a:pt x="1636179" y="788670"/>
                  </a:lnTo>
                  <a:lnTo>
                    <a:pt x="1628691" y="789940"/>
                  </a:lnTo>
                  <a:lnTo>
                    <a:pt x="1635346" y="789940"/>
                  </a:lnTo>
                  <a:lnTo>
                    <a:pt x="1639422" y="788670"/>
                  </a:lnTo>
                  <a:close/>
                </a:path>
                <a:path w="1915159" h="793750">
                  <a:moveTo>
                    <a:pt x="1672760" y="787400"/>
                  </a:moveTo>
                  <a:lnTo>
                    <a:pt x="1664664" y="787400"/>
                  </a:lnTo>
                  <a:lnTo>
                    <a:pt x="1670512" y="788670"/>
                  </a:lnTo>
                  <a:lnTo>
                    <a:pt x="1674668" y="789940"/>
                  </a:lnTo>
                  <a:lnTo>
                    <a:pt x="1689514" y="789940"/>
                  </a:lnTo>
                  <a:lnTo>
                    <a:pt x="1683193" y="788670"/>
                  </a:lnTo>
                  <a:lnTo>
                    <a:pt x="1674229" y="788670"/>
                  </a:lnTo>
                  <a:lnTo>
                    <a:pt x="1672760" y="787400"/>
                  </a:lnTo>
                  <a:close/>
                </a:path>
                <a:path w="1915159" h="793750">
                  <a:moveTo>
                    <a:pt x="1711357" y="786130"/>
                  </a:moveTo>
                  <a:lnTo>
                    <a:pt x="1681955" y="786130"/>
                  </a:lnTo>
                  <a:lnTo>
                    <a:pt x="1690239" y="787400"/>
                  </a:lnTo>
                  <a:lnTo>
                    <a:pt x="1681494" y="787400"/>
                  </a:lnTo>
                  <a:lnTo>
                    <a:pt x="1689514" y="789940"/>
                  </a:lnTo>
                  <a:lnTo>
                    <a:pt x="1720083" y="789940"/>
                  </a:lnTo>
                  <a:lnTo>
                    <a:pt x="1715054" y="788670"/>
                  </a:lnTo>
                  <a:lnTo>
                    <a:pt x="1711357" y="786130"/>
                  </a:lnTo>
                  <a:close/>
                </a:path>
                <a:path w="1915159" h="793750">
                  <a:moveTo>
                    <a:pt x="1748212" y="788670"/>
                  </a:moveTo>
                  <a:lnTo>
                    <a:pt x="1732565" y="788670"/>
                  </a:lnTo>
                  <a:lnTo>
                    <a:pt x="1733859" y="789940"/>
                  </a:lnTo>
                  <a:lnTo>
                    <a:pt x="1762921" y="789940"/>
                  </a:lnTo>
                  <a:lnTo>
                    <a:pt x="1748212" y="788670"/>
                  </a:lnTo>
                  <a:close/>
                </a:path>
                <a:path w="1915159" h="793750">
                  <a:moveTo>
                    <a:pt x="1776551" y="786130"/>
                  </a:moveTo>
                  <a:lnTo>
                    <a:pt x="1769891" y="786130"/>
                  </a:lnTo>
                  <a:lnTo>
                    <a:pt x="1771192" y="788670"/>
                  </a:lnTo>
                  <a:lnTo>
                    <a:pt x="1796800" y="788670"/>
                  </a:lnTo>
                  <a:lnTo>
                    <a:pt x="1793042" y="789940"/>
                  </a:lnTo>
                  <a:lnTo>
                    <a:pt x="1813057" y="789940"/>
                  </a:lnTo>
                  <a:lnTo>
                    <a:pt x="1806014" y="788670"/>
                  </a:lnTo>
                  <a:lnTo>
                    <a:pt x="1800161" y="787400"/>
                  </a:lnTo>
                  <a:lnTo>
                    <a:pt x="1777580" y="787400"/>
                  </a:lnTo>
                  <a:lnTo>
                    <a:pt x="1776551" y="786130"/>
                  </a:lnTo>
                  <a:close/>
                </a:path>
                <a:path w="1915159" h="793750">
                  <a:moveTo>
                    <a:pt x="10774" y="679450"/>
                  </a:moveTo>
                  <a:lnTo>
                    <a:pt x="3377" y="679450"/>
                  </a:lnTo>
                  <a:lnTo>
                    <a:pt x="3365" y="685800"/>
                  </a:lnTo>
                  <a:lnTo>
                    <a:pt x="3243" y="737870"/>
                  </a:lnTo>
                  <a:lnTo>
                    <a:pt x="3120" y="754380"/>
                  </a:lnTo>
                  <a:lnTo>
                    <a:pt x="3015" y="756920"/>
                  </a:lnTo>
                  <a:lnTo>
                    <a:pt x="2917" y="759292"/>
                  </a:lnTo>
                  <a:lnTo>
                    <a:pt x="2804" y="762000"/>
                  </a:lnTo>
                  <a:lnTo>
                    <a:pt x="2696" y="764604"/>
                  </a:lnTo>
                  <a:lnTo>
                    <a:pt x="2589" y="779780"/>
                  </a:lnTo>
                  <a:lnTo>
                    <a:pt x="3111" y="782189"/>
                  </a:lnTo>
                  <a:lnTo>
                    <a:pt x="3149" y="782436"/>
                  </a:lnTo>
                  <a:lnTo>
                    <a:pt x="3254" y="783673"/>
                  </a:lnTo>
                  <a:lnTo>
                    <a:pt x="3365" y="784984"/>
                  </a:lnTo>
                  <a:lnTo>
                    <a:pt x="3463" y="786130"/>
                  </a:lnTo>
                  <a:lnTo>
                    <a:pt x="3570" y="787400"/>
                  </a:lnTo>
                  <a:lnTo>
                    <a:pt x="3678" y="788670"/>
                  </a:lnTo>
                  <a:lnTo>
                    <a:pt x="97310" y="788670"/>
                  </a:lnTo>
                  <a:lnTo>
                    <a:pt x="97988" y="787400"/>
                  </a:lnTo>
                  <a:lnTo>
                    <a:pt x="674215" y="787400"/>
                  </a:lnTo>
                  <a:lnTo>
                    <a:pt x="679122" y="786130"/>
                  </a:lnTo>
                  <a:lnTo>
                    <a:pt x="1203738" y="786130"/>
                  </a:lnTo>
                  <a:lnTo>
                    <a:pt x="1205444" y="784984"/>
                  </a:lnTo>
                  <a:lnTo>
                    <a:pt x="94303" y="784984"/>
                  </a:lnTo>
                  <a:lnTo>
                    <a:pt x="93725" y="783673"/>
                  </a:lnTo>
                  <a:lnTo>
                    <a:pt x="8850" y="783673"/>
                  </a:lnTo>
                  <a:lnTo>
                    <a:pt x="8974" y="765889"/>
                  </a:lnTo>
                  <a:lnTo>
                    <a:pt x="9060" y="764604"/>
                  </a:lnTo>
                  <a:lnTo>
                    <a:pt x="9153" y="763270"/>
                  </a:lnTo>
                  <a:lnTo>
                    <a:pt x="9242" y="762000"/>
                  </a:lnTo>
                  <a:lnTo>
                    <a:pt x="9331" y="760730"/>
                  </a:lnTo>
                  <a:lnTo>
                    <a:pt x="9431" y="759292"/>
                  </a:lnTo>
                  <a:lnTo>
                    <a:pt x="9509" y="758190"/>
                  </a:lnTo>
                  <a:lnTo>
                    <a:pt x="10267" y="755650"/>
                  </a:lnTo>
                  <a:lnTo>
                    <a:pt x="9576" y="750570"/>
                  </a:lnTo>
                  <a:lnTo>
                    <a:pt x="9654" y="735330"/>
                  </a:lnTo>
                  <a:lnTo>
                    <a:pt x="9977" y="728980"/>
                  </a:lnTo>
                  <a:lnTo>
                    <a:pt x="10041" y="727710"/>
                  </a:lnTo>
                  <a:lnTo>
                    <a:pt x="10106" y="726440"/>
                  </a:lnTo>
                  <a:lnTo>
                    <a:pt x="11314" y="721360"/>
                  </a:lnTo>
                  <a:lnTo>
                    <a:pt x="11200" y="697230"/>
                  </a:lnTo>
                  <a:lnTo>
                    <a:pt x="10267" y="692150"/>
                  </a:lnTo>
                  <a:lnTo>
                    <a:pt x="10354" y="690880"/>
                  </a:lnTo>
                  <a:lnTo>
                    <a:pt x="10440" y="689610"/>
                  </a:lnTo>
                  <a:lnTo>
                    <a:pt x="10526" y="688340"/>
                  </a:lnTo>
                  <a:lnTo>
                    <a:pt x="10640" y="685800"/>
                  </a:lnTo>
                  <a:lnTo>
                    <a:pt x="10747" y="680720"/>
                  </a:lnTo>
                  <a:lnTo>
                    <a:pt x="10774" y="679450"/>
                  </a:lnTo>
                  <a:close/>
                </a:path>
                <a:path w="1915159" h="793750">
                  <a:moveTo>
                    <a:pt x="119602" y="787400"/>
                  </a:moveTo>
                  <a:lnTo>
                    <a:pt x="110287" y="787400"/>
                  </a:lnTo>
                  <a:lnTo>
                    <a:pt x="118950" y="788670"/>
                  </a:lnTo>
                  <a:lnTo>
                    <a:pt x="119602" y="787400"/>
                  </a:lnTo>
                  <a:close/>
                </a:path>
                <a:path w="1915159" h="793750">
                  <a:moveTo>
                    <a:pt x="188383" y="787400"/>
                  </a:moveTo>
                  <a:lnTo>
                    <a:pt x="134573" y="787400"/>
                  </a:lnTo>
                  <a:lnTo>
                    <a:pt x="145844" y="788670"/>
                  </a:lnTo>
                  <a:lnTo>
                    <a:pt x="176645" y="788670"/>
                  </a:lnTo>
                  <a:lnTo>
                    <a:pt x="188383" y="787400"/>
                  </a:lnTo>
                  <a:close/>
                </a:path>
                <a:path w="1915159" h="793750">
                  <a:moveTo>
                    <a:pt x="380209" y="787400"/>
                  </a:moveTo>
                  <a:lnTo>
                    <a:pt x="383167" y="788670"/>
                  </a:lnTo>
                  <a:lnTo>
                    <a:pt x="393781" y="788670"/>
                  </a:lnTo>
                  <a:lnTo>
                    <a:pt x="380209" y="787400"/>
                  </a:lnTo>
                  <a:close/>
                </a:path>
                <a:path w="1915159" h="793750">
                  <a:moveTo>
                    <a:pt x="401650" y="787400"/>
                  </a:moveTo>
                  <a:lnTo>
                    <a:pt x="398406" y="787400"/>
                  </a:lnTo>
                  <a:lnTo>
                    <a:pt x="393781" y="788670"/>
                  </a:lnTo>
                  <a:lnTo>
                    <a:pt x="397958" y="788670"/>
                  </a:lnTo>
                  <a:lnTo>
                    <a:pt x="401650" y="787400"/>
                  </a:lnTo>
                  <a:close/>
                </a:path>
                <a:path w="1915159" h="793750">
                  <a:moveTo>
                    <a:pt x="417930" y="787400"/>
                  </a:moveTo>
                  <a:lnTo>
                    <a:pt x="408406" y="787400"/>
                  </a:lnTo>
                  <a:lnTo>
                    <a:pt x="407083" y="788670"/>
                  </a:lnTo>
                  <a:lnTo>
                    <a:pt x="414269" y="788670"/>
                  </a:lnTo>
                  <a:lnTo>
                    <a:pt x="417930" y="787400"/>
                  </a:lnTo>
                  <a:close/>
                </a:path>
                <a:path w="1915159" h="793750">
                  <a:moveTo>
                    <a:pt x="554808" y="787400"/>
                  </a:moveTo>
                  <a:lnTo>
                    <a:pt x="424865" y="787400"/>
                  </a:lnTo>
                  <a:lnTo>
                    <a:pt x="437084" y="788670"/>
                  </a:lnTo>
                  <a:lnTo>
                    <a:pt x="530726" y="788670"/>
                  </a:lnTo>
                  <a:lnTo>
                    <a:pt x="554808" y="787400"/>
                  </a:lnTo>
                  <a:close/>
                </a:path>
                <a:path w="1915159" h="793750">
                  <a:moveTo>
                    <a:pt x="646062" y="787400"/>
                  </a:moveTo>
                  <a:lnTo>
                    <a:pt x="624533" y="787400"/>
                  </a:lnTo>
                  <a:lnTo>
                    <a:pt x="630145" y="788670"/>
                  </a:lnTo>
                  <a:lnTo>
                    <a:pt x="638851" y="788670"/>
                  </a:lnTo>
                  <a:lnTo>
                    <a:pt x="646062" y="787400"/>
                  </a:lnTo>
                  <a:close/>
                </a:path>
                <a:path w="1915159" h="793750">
                  <a:moveTo>
                    <a:pt x="705908" y="787400"/>
                  </a:moveTo>
                  <a:lnTo>
                    <a:pt x="677827" y="787400"/>
                  </a:lnTo>
                  <a:lnTo>
                    <a:pt x="675051" y="787833"/>
                  </a:lnTo>
                  <a:lnTo>
                    <a:pt x="676665" y="788670"/>
                  </a:lnTo>
                  <a:lnTo>
                    <a:pt x="697221" y="788670"/>
                  </a:lnTo>
                  <a:lnTo>
                    <a:pt x="705908" y="787400"/>
                  </a:lnTo>
                  <a:close/>
                </a:path>
                <a:path w="1915159" h="793750">
                  <a:moveTo>
                    <a:pt x="1003322" y="787400"/>
                  </a:moveTo>
                  <a:lnTo>
                    <a:pt x="997132" y="787400"/>
                  </a:lnTo>
                  <a:lnTo>
                    <a:pt x="1008898" y="788670"/>
                  </a:lnTo>
                  <a:lnTo>
                    <a:pt x="1003322" y="787400"/>
                  </a:lnTo>
                  <a:close/>
                </a:path>
                <a:path w="1915159" h="793750">
                  <a:moveTo>
                    <a:pt x="1648438" y="787400"/>
                  </a:moveTo>
                  <a:lnTo>
                    <a:pt x="1467263" y="787400"/>
                  </a:lnTo>
                  <a:lnTo>
                    <a:pt x="1462774" y="788670"/>
                  </a:lnTo>
                  <a:lnTo>
                    <a:pt x="1661511" y="788670"/>
                  </a:lnTo>
                  <a:lnTo>
                    <a:pt x="1648438" y="787400"/>
                  </a:lnTo>
                  <a:close/>
                </a:path>
                <a:path w="1915159" h="793750">
                  <a:moveTo>
                    <a:pt x="1738207" y="787400"/>
                  </a:moveTo>
                  <a:lnTo>
                    <a:pt x="1717021" y="787400"/>
                  </a:lnTo>
                  <a:lnTo>
                    <a:pt x="1720008" y="788670"/>
                  </a:lnTo>
                  <a:lnTo>
                    <a:pt x="1737726" y="788670"/>
                  </a:lnTo>
                  <a:lnTo>
                    <a:pt x="1738207" y="787400"/>
                  </a:lnTo>
                  <a:close/>
                </a:path>
                <a:path w="1915159" h="793750">
                  <a:moveTo>
                    <a:pt x="1756814" y="787400"/>
                  </a:moveTo>
                  <a:lnTo>
                    <a:pt x="1746389" y="787400"/>
                  </a:lnTo>
                  <a:lnTo>
                    <a:pt x="1747203" y="788670"/>
                  </a:lnTo>
                  <a:lnTo>
                    <a:pt x="1751128" y="788670"/>
                  </a:lnTo>
                  <a:lnTo>
                    <a:pt x="1756814" y="787400"/>
                  </a:lnTo>
                  <a:close/>
                </a:path>
                <a:path w="1915159" h="793750">
                  <a:moveTo>
                    <a:pt x="679122" y="786130"/>
                  </a:moveTo>
                  <a:lnTo>
                    <a:pt x="674215" y="787400"/>
                  </a:lnTo>
                  <a:lnTo>
                    <a:pt x="675051" y="787833"/>
                  </a:lnTo>
                  <a:lnTo>
                    <a:pt x="677827" y="787400"/>
                  </a:lnTo>
                  <a:lnTo>
                    <a:pt x="691884" y="787400"/>
                  </a:lnTo>
                  <a:lnTo>
                    <a:pt x="679122" y="786130"/>
                  </a:lnTo>
                  <a:close/>
                </a:path>
                <a:path w="1915159" h="793750">
                  <a:moveTo>
                    <a:pt x="998908" y="786130"/>
                  </a:moveTo>
                  <a:lnTo>
                    <a:pt x="679122" y="786130"/>
                  </a:lnTo>
                  <a:lnTo>
                    <a:pt x="691884" y="787400"/>
                  </a:lnTo>
                  <a:lnTo>
                    <a:pt x="999332" y="787400"/>
                  </a:lnTo>
                  <a:lnTo>
                    <a:pt x="998908" y="786130"/>
                  </a:lnTo>
                  <a:close/>
                </a:path>
                <a:path w="1915159" h="793750">
                  <a:moveTo>
                    <a:pt x="1410798" y="787072"/>
                  </a:moveTo>
                  <a:lnTo>
                    <a:pt x="1411621" y="787400"/>
                  </a:lnTo>
                  <a:lnTo>
                    <a:pt x="1414725" y="787400"/>
                  </a:lnTo>
                  <a:lnTo>
                    <a:pt x="1410798" y="787072"/>
                  </a:lnTo>
                  <a:close/>
                </a:path>
                <a:path w="1915159" h="793750">
                  <a:moveTo>
                    <a:pt x="1601314" y="784984"/>
                  </a:moveTo>
                  <a:lnTo>
                    <a:pt x="1404722" y="784984"/>
                  </a:lnTo>
                  <a:lnTo>
                    <a:pt x="1408432" y="786130"/>
                  </a:lnTo>
                  <a:lnTo>
                    <a:pt x="1410798" y="787072"/>
                  </a:lnTo>
                  <a:lnTo>
                    <a:pt x="1414725" y="787400"/>
                  </a:lnTo>
                  <a:lnTo>
                    <a:pt x="1626950" y="787400"/>
                  </a:lnTo>
                  <a:lnTo>
                    <a:pt x="1601314" y="784984"/>
                  </a:lnTo>
                  <a:close/>
                </a:path>
                <a:path w="1915159" h="793750">
                  <a:moveTo>
                    <a:pt x="1681955" y="786130"/>
                  </a:moveTo>
                  <a:lnTo>
                    <a:pt x="1636260" y="786130"/>
                  </a:lnTo>
                  <a:lnTo>
                    <a:pt x="1633734" y="787400"/>
                  </a:lnTo>
                  <a:lnTo>
                    <a:pt x="1681481" y="787400"/>
                  </a:lnTo>
                  <a:lnTo>
                    <a:pt x="1681955" y="786130"/>
                  </a:lnTo>
                  <a:close/>
                </a:path>
                <a:path w="1915159" h="793750">
                  <a:moveTo>
                    <a:pt x="1764646" y="786130"/>
                  </a:moveTo>
                  <a:lnTo>
                    <a:pt x="1731151" y="786130"/>
                  </a:lnTo>
                  <a:lnTo>
                    <a:pt x="1722618" y="787400"/>
                  </a:lnTo>
                  <a:lnTo>
                    <a:pt x="1766287" y="787400"/>
                  </a:lnTo>
                  <a:lnTo>
                    <a:pt x="1764646" y="786130"/>
                  </a:lnTo>
                  <a:close/>
                </a:path>
                <a:path w="1915159" h="793750">
                  <a:moveTo>
                    <a:pt x="1297296" y="784984"/>
                  </a:moveTo>
                  <a:lnTo>
                    <a:pt x="1206921" y="784984"/>
                  </a:lnTo>
                  <a:lnTo>
                    <a:pt x="1209063" y="786130"/>
                  </a:lnTo>
                  <a:lnTo>
                    <a:pt x="1294504" y="786130"/>
                  </a:lnTo>
                  <a:lnTo>
                    <a:pt x="1297296" y="784984"/>
                  </a:lnTo>
                  <a:close/>
                </a:path>
                <a:path w="1915159" h="793750">
                  <a:moveTo>
                    <a:pt x="1317124" y="784984"/>
                  </a:moveTo>
                  <a:lnTo>
                    <a:pt x="1308751" y="784984"/>
                  </a:lnTo>
                  <a:lnTo>
                    <a:pt x="1303534" y="786130"/>
                  </a:lnTo>
                  <a:lnTo>
                    <a:pt x="1325877" y="786130"/>
                  </a:lnTo>
                  <a:lnTo>
                    <a:pt x="1317124" y="784984"/>
                  </a:lnTo>
                  <a:close/>
                </a:path>
                <a:path w="1915159" h="793750">
                  <a:moveTo>
                    <a:pt x="1393870" y="784984"/>
                  </a:moveTo>
                  <a:lnTo>
                    <a:pt x="1323451" y="784984"/>
                  </a:lnTo>
                  <a:lnTo>
                    <a:pt x="1325877" y="786130"/>
                  </a:lnTo>
                  <a:lnTo>
                    <a:pt x="1394180" y="786130"/>
                  </a:lnTo>
                  <a:lnTo>
                    <a:pt x="1393870" y="784984"/>
                  </a:lnTo>
                  <a:close/>
                </a:path>
                <a:path w="1915159" h="793750">
                  <a:moveTo>
                    <a:pt x="1669238" y="782436"/>
                  </a:moveTo>
                  <a:lnTo>
                    <a:pt x="1588418" y="782436"/>
                  </a:lnTo>
                  <a:lnTo>
                    <a:pt x="1626793" y="786130"/>
                  </a:lnTo>
                  <a:lnTo>
                    <a:pt x="1636300" y="784984"/>
                  </a:lnTo>
                  <a:lnTo>
                    <a:pt x="1660056" y="784984"/>
                  </a:lnTo>
                  <a:lnTo>
                    <a:pt x="1661285" y="783673"/>
                  </a:lnTo>
                  <a:lnTo>
                    <a:pt x="1665624" y="783673"/>
                  </a:lnTo>
                  <a:lnTo>
                    <a:pt x="1669238" y="782436"/>
                  </a:lnTo>
                  <a:close/>
                </a:path>
                <a:path w="1915159" h="793750">
                  <a:moveTo>
                    <a:pt x="1746604" y="784984"/>
                  </a:moveTo>
                  <a:lnTo>
                    <a:pt x="1637946" y="784984"/>
                  </a:lnTo>
                  <a:lnTo>
                    <a:pt x="1643629" y="786130"/>
                  </a:lnTo>
                  <a:lnTo>
                    <a:pt x="1749180" y="786130"/>
                  </a:lnTo>
                  <a:lnTo>
                    <a:pt x="1746604" y="784984"/>
                  </a:lnTo>
                  <a:close/>
                </a:path>
                <a:path w="1915159" h="793750">
                  <a:moveTo>
                    <a:pt x="1849388" y="762000"/>
                  </a:moveTo>
                  <a:lnTo>
                    <a:pt x="1763150" y="762000"/>
                  </a:lnTo>
                  <a:lnTo>
                    <a:pt x="1761139" y="763270"/>
                  </a:lnTo>
                  <a:lnTo>
                    <a:pt x="1766715" y="763270"/>
                  </a:lnTo>
                  <a:lnTo>
                    <a:pt x="1760129" y="764604"/>
                  </a:lnTo>
                  <a:lnTo>
                    <a:pt x="1751399" y="765889"/>
                  </a:lnTo>
                  <a:lnTo>
                    <a:pt x="1470505" y="765889"/>
                  </a:lnTo>
                  <a:lnTo>
                    <a:pt x="1465740" y="767153"/>
                  </a:lnTo>
                  <a:lnTo>
                    <a:pt x="1474797" y="767153"/>
                  </a:lnTo>
                  <a:lnTo>
                    <a:pt x="1470269" y="768350"/>
                  </a:lnTo>
                  <a:lnTo>
                    <a:pt x="1472243" y="768350"/>
                  </a:lnTo>
                  <a:lnTo>
                    <a:pt x="1475073" y="769620"/>
                  </a:lnTo>
                  <a:lnTo>
                    <a:pt x="1352970" y="769620"/>
                  </a:lnTo>
                  <a:lnTo>
                    <a:pt x="1352933" y="770890"/>
                  </a:lnTo>
                  <a:lnTo>
                    <a:pt x="62005" y="770890"/>
                  </a:lnTo>
                  <a:lnTo>
                    <a:pt x="54919" y="772160"/>
                  </a:lnTo>
                  <a:lnTo>
                    <a:pt x="56820" y="772160"/>
                  </a:lnTo>
                  <a:lnTo>
                    <a:pt x="55298" y="773430"/>
                  </a:lnTo>
                  <a:lnTo>
                    <a:pt x="1017973" y="773430"/>
                  </a:lnTo>
                  <a:lnTo>
                    <a:pt x="1022802" y="774700"/>
                  </a:lnTo>
                  <a:lnTo>
                    <a:pt x="1037261" y="774700"/>
                  </a:lnTo>
                  <a:lnTo>
                    <a:pt x="1028360" y="775970"/>
                  </a:lnTo>
                  <a:lnTo>
                    <a:pt x="1041712" y="775970"/>
                  </a:lnTo>
                  <a:lnTo>
                    <a:pt x="1048095" y="777400"/>
                  </a:lnTo>
                  <a:lnTo>
                    <a:pt x="1000915" y="777400"/>
                  </a:lnTo>
                  <a:lnTo>
                    <a:pt x="998826" y="778560"/>
                  </a:lnTo>
                  <a:lnTo>
                    <a:pt x="1518822" y="778560"/>
                  </a:lnTo>
                  <a:lnTo>
                    <a:pt x="1525507" y="781212"/>
                  </a:lnTo>
                  <a:lnTo>
                    <a:pt x="1812898" y="781212"/>
                  </a:lnTo>
                  <a:lnTo>
                    <a:pt x="1819971" y="782436"/>
                  </a:lnTo>
                  <a:lnTo>
                    <a:pt x="1783331" y="782436"/>
                  </a:lnTo>
                  <a:lnTo>
                    <a:pt x="1776889" y="783673"/>
                  </a:lnTo>
                  <a:lnTo>
                    <a:pt x="1757739" y="783673"/>
                  </a:lnTo>
                  <a:lnTo>
                    <a:pt x="1758433" y="784984"/>
                  </a:lnTo>
                  <a:lnTo>
                    <a:pt x="1749180" y="786130"/>
                  </a:lnTo>
                  <a:lnTo>
                    <a:pt x="1773765" y="786130"/>
                  </a:lnTo>
                  <a:lnTo>
                    <a:pt x="1774500" y="784984"/>
                  </a:lnTo>
                  <a:lnTo>
                    <a:pt x="1912431" y="784984"/>
                  </a:lnTo>
                  <a:lnTo>
                    <a:pt x="1912318" y="767153"/>
                  </a:lnTo>
                  <a:lnTo>
                    <a:pt x="1912202" y="765427"/>
                  </a:lnTo>
                  <a:lnTo>
                    <a:pt x="1912146" y="764604"/>
                  </a:lnTo>
                  <a:lnTo>
                    <a:pt x="1848219" y="764604"/>
                  </a:lnTo>
                  <a:lnTo>
                    <a:pt x="1856661" y="763270"/>
                  </a:lnTo>
                  <a:lnTo>
                    <a:pt x="1849388" y="762000"/>
                  </a:lnTo>
                  <a:close/>
                </a:path>
                <a:path w="1915159" h="793750">
                  <a:moveTo>
                    <a:pt x="126546" y="782436"/>
                  </a:moveTo>
                  <a:lnTo>
                    <a:pt x="100027" y="782436"/>
                  </a:lnTo>
                  <a:lnTo>
                    <a:pt x="93952" y="784984"/>
                  </a:lnTo>
                  <a:lnTo>
                    <a:pt x="113231" y="784984"/>
                  </a:lnTo>
                  <a:lnTo>
                    <a:pt x="112265" y="783673"/>
                  </a:lnTo>
                  <a:lnTo>
                    <a:pt x="128773" y="783673"/>
                  </a:lnTo>
                  <a:lnTo>
                    <a:pt x="126546" y="782436"/>
                  </a:lnTo>
                  <a:close/>
                </a:path>
                <a:path w="1915159" h="793750">
                  <a:moveTo>
                    <a:pt x="180586" y="783673"/>
                  </a:moveTo>
                  <a:lnTo>
                    <a:pt x="128773" y="783673"/>
                  </a:lnTo>
                  <a:lnTo>
                    <a:pt x="111504" y="784984"/>
                  </a:lnTo>
                  <a:lnTo>
                    <a:pt x="185298" y="784984"/>
                  </a:lnTo>
                  <a:lnTo>
                    <a:pt x="180586" y="783673"/>
                  </a:lnTo>
                  <a:close/>
                </a:path>
                <a:path w="1915159" h="793750">
                  <a:moveTo>
                    <a:pt x="231518" y="782436"/>
                  </a:moveTo>
                  <a:lnTo>
                    <a:pt x="207733" y="782436"/>
                  </a:lnTo>
                  <a:lnTo>
                    <a:pt x="207584" y="783673"/>
                  </a:lnTo>
                  <a:lnTo>
                    <a:pt x="206594" y="784984"/>
                  </a:lnTo>
                  <a:lnTo>
                    <a:pt x="371254" y="784984"/>
                  </a:lnTo>
                  <a:lnTo>
                    <a:pt x="371698" y="783673"/>
                  </a:lnTo>
                  <a:lnTo>
                    <a:pt x="241307" y="783673"/>
                  </a:lnTo>
                  <a:lnTo>
                    <a:pt x="231518" y="782436"/>
                  </a:lnTo>
                  <a:close/>
                </a:path>
                <a:path w="1915159" h="793750">
                  <a:moveTo>
                    <a:pt x="502086" y="781212"/>
                  </a:moveTo>
                  <a:lnTo>
                    <a:pt x="499660" y="781212"/>
                  </a:lnTo>
                  <a:lnTo>
                    <a:pt x="502352" y="782436"/>
                  </a:lnTo>
                  <a:lnTo>
                    <a:pt x="388753" y="782436"/>
                  </a:lnTo>
                  <a:lnTo>
                    <a:pt x="379217" y="783673"/>
                  </a:lnTo>
                  <a:lnTo>
                    <a:pt x="370467" y="784984"/>
                  </a:lnTo>
                  <a:lnTo>
                    <a:pt x="1205300" y="784984"/>
                  </a:lnTo>
                  <a:lnTo>
                    <a:pt x="1208770" y="783673"/>
                  </a:lnTo>
                  <a:lnTo>
                    <a:pt x="504918" y="783673"/>
                  </a:lnTo>
                  <a:lnTo>
                    <a:pt x="502086" y="781212"/>
                  </a:lnTo>
                  <a:close/>
                </a:path>
                <a:path w="1915159" h="793750">
                  <a:moveTo>
                    <a:pt x="1423132" y="782436"/>
                  </a:moveTo>
                  <a:lnTo>
                    <a:pt x="1213680" y="782436"/>
                  </a:lnTo>
                  <a:lnTo>
                    <a:pt x="1212655" y="783673"/>
                  </a:lnTo>
                  <a:lnTo>
                    <a:pt x="1213315" y="784984"/>
                  </a:lnTo>
                  <a:lnTo>
                    <a:pt x="1212843" y="784984"/>
                  </a:lnTo>
                  <a:lnTo>
                    <a:pt x="1217164" y="783673"/>
                  </a:lnTo>
                  <a:lnTo>
                    <a:pt x="1427046" y="783673"/>
                  </a:lnTo>
                  <a:lnTo>
                    <a:pt x="1423132" y="782436"/>
                  </a:lnTo>
                  <a:close/>
                </a:path>
                <a:path w="1915159" h="793750">
                  <a:moveTo>
                    <a:pt x="1513299" y="782436"/>
                  </a:moveTo>
                  <a:lnTo>
                    <a:pt x="1509003" y="782436"/>
                  </a:lnTo>
                  <a:lnTo>
                    <a:pt x="1507622" y="783673"/>
                  </a:lnTo>
                  <a:lnTo>
                    <a:pt x="1227517" y="783673"/>
                  </a:lnTo>
                  <a:lnTo>
                    <a:pt x="1222926" y="784984"/>
                  </a:lnTo>
                  <a:lnTo>
                    <a:pt x="1514655" y="784984"/>
                  </a:lnTo>
                  <a:lnTo>
                    <a:pt x="1513299" y="782436"/>
                  </a:lnTo>
                  <a:close/>
                </a:path>
                <a:path w="1915159" h="793750">
                  <a:moveTo>
                    <a:pt x="1569448" y="782436"/>
                  </a:moveTo>
                  <a:lnTo>
                    <a:pt x="1518708" y="782436"/>
                  </a:lnTo>
                  <a:lnTo>
                    <a:pt x="1514378" y="784984"/>
                  </a:lnTo>
                  <a:lnTo>
                    <a:pt x="1600701" y="784984"/>
                  </a:lnTo>
                  <a:lnTo>
                    <a:pt x="1594028" y="783673"/>
                  </a:lnTo>
                  <a:lnTo>
                    <a:pt x="1577679" y="783673"/>
                  </a:lnTo>
                  <a:lnTo>
                    <a:pt x="1569448" y="782436"/>
                  </a:lnTo>
                  <a:close/>
                </a:path>
                <a:path w="1915159" h="793750">
                  <a:moveTo>
                    <a:pt x="1667980" y="783673"/>
                  </a:moveTo>
                  <a:lnTo>
                    <a:pt x="1667567" y="783673"/>
                  </a:lnTo>
                  <a:lnTo>
                    <a:pt x="1666287" y="784984"/>
                  </a:lnTo>
                  <a:lnTo>
                    <a:pt x="1673176" y="784984"/>
                  </a:lnTo>
                  <a:lnTo>
                    <a:pt x="1667980" y="783673"/>
                  </a:lnTo>
                  <a:close/>
                </a:path>
                <a:path w="1915159" h="793750">
                  <a:moveTo>
                    <a:pt x="1726331" y="783673"/>
                  </a:moveTo>
                  <a:lnTo>
                    <a:pt x="1679567" y="783673"/>
                  </a:lnTo>
                  <a:lnTo>
                    <a:pt x="1681292" y="784984"/>
                  </a:lnTo>
                  <a:lnTo>
                    <a:pt x="1732453" y="784984"/>
                  </a:lnTo>
                  <a:lnTo>
                    <a:pt x="1726331" y="783673"/>
                  </a:lnTo>
                  <a:close/>
                </a:path>
                <a:path w="1915159" h="793750">
                  <a:moveTo>
                    <a:pt x="1750561" y="783673"/>
                  </a:moveTo>
                  <a:lnTo>
                    <a:pt x="1728919" y="783673"/>
                  </a:lnTo>
                  <a:lnTo>
                    <a:pt x="1732182" y="784984"/>
                  </a:lnTo>
                  <a:lnTo>
                    <a:pt x="1743702" y="784984"/>
                  </a:lnTo>
                  <a:lnTo>
                    <a:pt x="1750561" y="783673"/>
                  </a:lnTo>
                  <a:close/>
                </a:path>
                <a:path w="1915159" h="793750">
                  <a:moveTo>
                    <a:pt x="36955" y="782436"/>
                  </a:moveTo>
                  <a:lnTo>
                    <a:pt x="12612" y="782436"/>
                  </a:lnTo>
                  <a:lnTo>
                    <a:pt x="11851" y="783673"/>
                  </a:lnTo>
                  <a:lnTo>
                    <a:pt x="47713" y="783673"/>
                  </a:lnTo>
                  <a:lnTo>
                    <a:pt x="36955" y="782436"/>
                  </a:lnTo>
                  <a:close/>
                </a:path>
                <a:path w="1915159" h="793750">
                  <a:moveTo>
                    <a:pt x="92639" y="781212"/>
                  </a:moveTo>
                  <a:lnTo>
                    <a:pt x="90471" y="781212"/>
                  </a:lnTo>
                  <a:lnTo>
                    <a:pt x="74628" y="782436"/>
                  </a:lnTo>
                  <a:lnTo>
                    <a:pt x="51044" y="782436"/>
                  </a:lnTo>
                  <a:lnTo>
                    <a:pt x="58145" y="783673"/>
                  </a:lnTo>
                  <a:lnTo>
                    <a:pt x="93725" y="783673"/>
                  </a:lnTo>
                  <a:lnTo>
                    <a:pt x="92639" y="781212"/>
                  </a:lnTo>
                  <a:close/>
                </a:path>
                <a:path w="1915159" h="793750">
                  <a:moveTo>
                    <a:pt x="179629" y="782436"/>
                  </a:moveTo>
                  <a:lnTo>
                    <a:pt x="136752" y="782436"/>
                  </a:lnTo>
                  <a:lnTo>
                    <a:pt x="137210" y="783673"/>
                  </a:lnTo>
                  <a:lnTo>
                    <a:pt x="171825" y="783673"/>
                  </a:lnTo>
                  <a:lnTo>
                    <a:pt x="179629" y="782436"/>
                  </a:lnTo>
                  <a:close/>
                </a:path>
                <a:path w="1915159" h="793750">
                  <a:moveTo>
                    <a:pt x="372116" y="782436"/>
                  </a:moveTo>
                  <a:lnTo>
                    <a:pt x="238449" y="782436"/>
                  </a:lnTo>
                  <a:lnTo>
                    <a:pt x="240805" y="783673"/>
                  </a:lnTo>
                  <a:lnTo>
                    <a:pt x="371698" y="783673"/>
                  </a:lnTo>
                  <a:lnTo>
                    <a:pt x="372116" y="782436"/>
                  </a:lnTo>
                  <a:close/>
                </a:path>
                <a:path w="1915159" h="793750">
                  <a:moveTo>
                    <a:pt x="1208168" y="782436"/>
                  </a:moveTo>
                  <a:lnTo>
                    <a:pt x="507943" y="782436"/>
                  </a:lnTo>
                  <a:lnTo>
                    <a:pt x="504595" y="783673"/>
                  </a:lnTo>
                  <a:lnTo>
                    <a:pt x="1209052" y="783673"/>
                  </a:lnTo>
                  <a:lnTo>
                    <a:pt x="1208168" y="782436"/>
                  </a:lnTo>
                  <a:close/>
                </a:path>
                <a:path w="1915159" h="793750">
                  <a:moveTo>
                    <a:pt x="1446249" y="781212"/>
                  </a:moveTo>
                  <a:lnTo>
                    <a:pt x="1445579" y="781212"/>
                  </a:lnTo>
                  <a:lnTo>
                    <a:pt x="1438754" y="783673"/>
                  </a:lnTo>
                  <a:lnTo>
                    <a:pt x="1488686" y="783673"/>
                  </a:lnTo>
                  <a:lnTo>
                    <a:pt x="1476215" y="782436"/>
                  </a:lnTo>
                  <a:lnTo>
                    <a:pt x="1451062" y="782436"/>
                  </a:lnTo>
                  <a:lnTo>
                    <a:pt x="1446249" y="781212"/>
                  </a:lnTo>
                  <a:close/>
                </a:path>
                <a:path w="1915159" h="793750">
                  <a:moveTo>
                    <a:pt x="1499128" y="782436"/>
                  </a:moveTo>
                  <a:lnTo>
                    <a:pt x="1491383" y="782436"/>
                  </a:lnTo>
                  <a:lnTo>
                    <a:pt x="1487587" y="783673"/>
                  </a:lnTo>
                  <a:lnTo>
                    <a:pt x="1495407" y="783673"/>
                  </a:lnTo>
                  <a:lnTo>
                    <a:pt x="1499128" y="782436"/>
                  </a:lnTo>
                  <a:close/>
                </a:path>
                <a:path w="1915159" h="793750">
                  <a:moveTo>
                    <a:pt x="1587730" y="782436"/>
                  </a:moveTo>
                  <a:lnTo>
                    <a:pt x="1577179" y="782436"/>
                  </a:lnTo>
                  <a:lnTo>
                    <a:pt x="1577118" y="783673"/>
                  </a:lnTo>
                  <a:lnTo>
                    <a:pt x="1594028" y="783673"/>
                  </a:lnTo>
                  <a:lnTo>
                    <a:pt x="1587730" y="782436"/>
                  </a:lnTo>
                  <a:close/>
                </a:path>
                <a:path w="1915159" h="793750">
                  <a:moveTo>
                    <a:pt x="1709994" y="782436"/>
                  </a:moveTo>
                  <a:lnTo>
                    <a:pt x="1670215" y="782436"/>
                  </a:lnTo>
                  <a:lnTo>
                    <a:pt x="1676950" y="783673"/>
                  </a:lnTo>
                  <a:lnTo>
                    <a:pt x="1714372" y="783673"/>
                  </a:lnTo>
                  <a:lnTo>
                    <a:pt x="1709994" y="782436"/>
                  </a:lnTo>
                  <a:close/>
                </a:path>
                <a:path w="1915159" h="793750">
                  <a:moveTo>
                    <a:pt x="1754465" y="782436"/>
                  </a:moveTo>
                  <a:lnTo>
                    <a:pt x="1722642" y="782436"/>
                  </a:lnTo>
                  <a:lnTo>
                    <a:pt x="1721924" y="783673"/>
                  </a:lnTo>
                  <a:lnTo>
                    <a:pt x="1750747" y="783673"/>
                  </a:lnTo>
                  <a:lnTo>
                    <a:pt x="1754465" y="782436"/>
                  </a:lnTo>
                  <a:close/>
                </a:path>
                <a:path w="1915159" h="793750">
                  <a:moveTo>
                    <a:pt x="1771869" y="782436"/>
                  </a:moveTo>
                  <a:lnTo>
                    <a:pt x="1771228" y="782436"/>
                  </a:lnTo>
                  <a:lnTo>
                    <a:pt x="1763860" y="783673"/>
                  </a:lnTo>
                  <a:lnTo>
                    <a:pt x="1771294" y="783673"/>
                  </a:lnTo>
                  <a:lnTo>
                    <a:pt x="1771869" y="782436"/>
                  </a:lnTo>
                  <a:close/>
                </a:path>
                <a:path w="1915159" h="793750">
                  <a:moveTo>
                    <a:pt x="20000" y="779780"/>
                  </a:moveTo>
                  <a:lnTo>
                    <a:pt x="15113" y="779780"/>
                  </a:lnTo>
                  <a:lnTo>
                    <a:pt x="12037" y="781212"/>
                  </a:lnTo>
                  <a:lnTo>
                    <a:pt x="10294" y="781212"/>
                  </a:lnTo>
                  <a:lnTo>
                    <a:pt x="10051" y="782189"/>
                  </a:lnTo>
                  <a:lnTo>
                    <a:pt x="9989" y="782436"/>
                  </a:lnTo>
                  <a:lnTo>
                    <a:pt x="14499" y="782436"/>
                  </a:lnTo>
                  <a:lnTo>
                    <a:pt x="20000" y="779780"/>
                  </a:lnTo>
                  <a:close/>
                </a:path>
                <a:path w="1915159" h="793750">
                  <a:moveTo>
                    <a:pt x="25359" y="781212"/>
                  </a:moveTo>
                  <a:lnTo>
                    <a:pt x="24352" y="781212"/>
                  </a:lnTo>
                  <a:lnTo>
                    <a:pt x="13727" y="782436"/>
                  </a:lnTo>
                  <a:lnTo>
                    <a:pt x="22346" y="782436"/>
                  </a:lnTo>
                  <a:lnTo>
                    <a:pt x="25359" y="781212"/>
                  </a:lnTo>
                  <a:close/>
                </a:path>
                <a:path w="1915159" h="793750">
                  <a:moveTo>
                    <a:pt x="56851" y="781212"/>
                  </a:moveTo>
                  <a:lnTo>
                    <a:pt x="34771" y="781212"/>
                  </a:lnTo>
                  <a:lnTo>
                    <a:pt x="43429" y="782436"/>
                  </a:lnTo>
                  <a:lnTo>
                    <a:pt x="59236" y="782436"/>
                  </a:lnTo>
                  <a:lnTo>
                    <a:pt x="56851" y="781212"/>
                  </a:lnTo>
                  <a:close/>
                </a:path>
                <a:path w="1915159" h="793750">
                  <a:moveTo>
                    <a:pt x="77122" y="781212"/>
                  </a:moveTo>
                  <a:lnTo>
                    <a:pt x="67634" y="781212"/>
                  </a:lnTo>
                  <a:lnTo>
                    <a:pt x="66039" y="782436"/>
                  </a:lnTo>
                  <a:lnTo>
                    <a:pt x="76035" y="782436"/>
                  </a:lnTo>
                  <a:lnTo>
                    <a:pt x="77122" y="781212"/>
                  </a:lnTo>
                  <a:close/>
                </a:path>
                <a:path w="1915159" h="793750">
                  <a:moveTo>
                    <a:pt x="153164" y="781212"/>
                  </a:moveTo>
                  <a:lnTo>
                    <a:pt x="130921" y="781212"/>
                  </a:lnTo>
                  <a:lnTo>
                    <a:pt x="130038" y="782436"/>
                  </a:lnTo>
                  <a:lnTo>
                    <a:pt x="153901" y="782436"/>
                  </a:lnTo>
                  <a:lnTo>
                    <a:pt x="153164" y="781212"/>
                  </a:lnTo>
                  <a:close/>
                </a:path>
                <a:path w="1915159" h="793750">
                  <a:moveTo>
                    <a:pt x="225763" y="781212"/>
                  </a:moveTo>
                  <a:lnTo>
                    <a:pt x="163251" y="781212"/>
                  </a:lnTo>
                  <a:lnTo>
                    <a:pt x="152837" y="782436"/>
                  </a:lnTo>
                  <a:lnTo>
                    <a:pt x="228588" y="782436"/>
                  </a:lnTo>
                  <a:lnTo>
                    <a:pt x="225763" y="781212"/>
                  </a:lnTo>
                  <a:close/>
                </a:path>
                <a:path w="1915159" h="793750">
                  <a:moveTo>
                    <a:pt x="331494" y="781212"/>
                  </a:moveTo>
                  <a:lnTo>
                    <a:pt x="243189" y="781212"/>
                  </a:lnTo>
                  <a:lnTo>
                    <a:pt x="237703" y="782436"/>
                  </a:lnTo>
                  <a:lnTo>
                    <a:pt x="333081" y="782436"/>
                  </a:lnTo>
                  <a:lnTo>
                    <a:pt x="333803" y="782189"/>
                  </a:lnTo>
                  <a:lnTo>
                    <a:pt x="331494" y="781212"/>
                  </a:lnTo>
                  <a:close/>
                </a:path>
                <a:path w="1915159" h="793750">
                  <a:moveTo>
                    <a:pt x="333803" y="782189"/>
                  </a:moveTo>
                  <a:lnTo>
                    <a:pt x="333081" y="782436"/>
                  </a:lnTo>
                  <a:lnTo>
                    <a:pt x="334387" y="782436"/>
                  </a:lnTo>
                  <a:lnTo>
                    <a:pt x="333803" y="782189"/>
                  </a:lnTo>
                  <a:close/>
                </a:path>
                <a:path w="1915159" h="793750">
                  <a:moveTo>
                    <a:pt x="390759" y="781212"/>
                  </a:moveTo>
                  <a:lnTo>
                    <a:pt x="336656" y="781212"/>
                  </a:lnTo>
                  <a:lnTo>
                    <a:pt x="333803" y="782189"/>
                  </a:lnTo>
                  <a:lnTo>
                    <a:pt x="334387" y="782436"/>
                  </a:lnTo>
                  <a:lnTo>
                    <a:pt x="374200" y="782436"/>
                  </a:lnTo>
                  <a:lnTo>
                    <a:pt x="390759" y="781212"/>
                  </a:lnTo>
                  <a:close/>
                </a:path>
                <a:path w="1915159" h="793750">
                  <a:moveTo>
                    <a:pt x="484681" y="781212"/>
                  </a:moveTo>
                  <a:lnTo>
                    <a:pt x="393311" y="781212"/>
                  </a:lnTo>
                  <a:lnTo>
                    <a:pt x="396039" y="782436"/>
                  </a:lnTo>
                  <a:lnTo>
                    <a:pt x="484313" y="782436"/>
                  </a:lnTo>
                  <a:lnTo>
                    <a:pt x="484681" y="781212"/>
                  </a:lnTo>
                  <a:close/>
                </a:path>
                <a:path w="1915159" h="793750">
                  <a:moveTo>
                    <a:pt x="499660" y="781212"/>
                  </a:moveTo>
                  <a:lnTo>
                    <a:pt x="482734" y="782436"/>
                  </a:lnTo>
                  <a:lnTo>
                    <a:pt x="502352" y="782436"/>
                  </a:lnTo>
                  <a:lnTo>
                    <a:pt x="499660" y="781212"/>
                  </a:lnTo>
                  <a:close/>
                </a:path>
                <a:path w="1915159" h="793750">
                  <a:moveTo>
                    <a:pt x="508840" y="781212"/>
                  </a:moveTo>
                  <a:lnTo>
                    <a:pt x="502086" y="781212"/>
                  </a:lnTo>
                  <a:lnTo>
                    <a:pt x="503495" y="782436"/>
                  </a:lnTo>
                  <a:lnTo>
                    <a:pt x="510464" y="782436"/>
                  </a:lnTo>
                  <a:lnTo>
                    <a:pt x="508840" y="781212"/>
                  </a:lnTo>
                  <a:close/>
                </a:path>
                <a:path w="1915159" h="793750">
                  <a:moveTo>
                    <a:pt x="552370" y="781212"/>
                  </a:moveTo>
                  <a:lnTo>
                    <a:pt x="538248" y="781212"/>
                  </a:lnTo>
                  <a:lnTo>
                    <a:pt x="527650" y="782436"/>
                  </a:lnTo>
                  <a:lnTo>
                    <a:pt x="563277" y="782436"/>
                  </a:lnTo>
                  <a:lnTo>
                    <a:pt x="552370" y="781212"/>
                  </a:lnTo>
                  <a:close/>
                </a:path>
                <a:path w="1915159" h="793750">
                  <a:moveTo>
                    <a:pt x="645119" y="781212"/>
                  </a:moveTo>
                  <a:lnTo>
                    <a:pt x="557407" y="781212"/>
                  </a:lnTo>
                  <a:lnTo>
                    <a:pt x="562746" y="782436"/>
                  </a:lnTo>
                  <a:lnTo>
                    <a:pt x="651963" y="782436"/>
                  </a:lnTo>
                  <a:lnTo>
                    <a:pt x="645119" y="781212"/>
                  </a:lnTo>
                  <a:close/>
                </a:path>
                <a:path w="1915159" h="793750">
                  <a:moveTo>
                    <a:pt x="1435742" y="781212"/>
                  </a:moveTo>
                  <a:lnTo>
                    <a:pt x="658385" y="781212"/>
                  </a:lnTo>
                  <a:lnTo>
                    <a:pt x="650564" y="782436"/>
                  </a:lnTo>
                  <a:lnTo>
                    <a:pt x="1436254" y="782436"/>
                  </a:lnTo>
                  <a:lnTo>
                    <a:pt x="1435742" y="781212"/>
                  </a:lnTo>
                  <a:close/>
                </a:path>
                <a:path w="1915159" h="793750">
                  <a:moveTo>
                    <a:pt x="1518456" y="778560"/>
                  </a:moveTo>
                  <a:lnTo>
                    <a:pt x="1437324" y="778560"/>
                  </a:lnTo>
                  <a:lnTo>
                    <a:pt x="1449244" y="779780"/>
                  </a:lnTo>
                  <a:lnTo>
                    <a:pt x="1450666" y="782436"/>
                  </a:lnTo>
                  <a:lnTo>
                    <a:pt x="1523955" y="782436"/>
                  </a:lnTo>
                  <a:lnTo>
                    <a:pt x="1522477" y="781212"/>
                  </a:lnTo>
                  <a:lnTo>
                    <a:pt x="1520322" y="781212"/>
                  </a:lnTo>
                  <a:lnTo>
                    <a:pt x="1512635" y="779780"/>
                  </a:lnTo>
                  <a:lnTo>
                    <a:pt x="1518456" y="778560"/>
                  </a:lnTo>
                  <a:close/>
                </a:path>
                <a:path w="1915159" h="793750">
                  <a:moveTo>
                    <a:pt x="1554084" y="781212"/>
                  </a:moveTo>
                  <a:lnTo>
                    <a:pt x="1536576" y="781212"/>
                  </a:lnTo>
                  <a:lnTo>
                    <a:pt x="1533029" y="782436"/>
                  </a:lnTo>
                  <a:lnTo>
                    <a:pt x="1558147" y="782436"/>
                  </a:lnTo>
                  <a:lnTo>
                    <a:pt x="1554084" y="781212"/>
                  </a:lnTo>
                  <a:close/>
                </a:path>
                <a:path w="1915159" h="793750">
                  <a:moveTo>
                    <a:pt x="1566443" y="781212"/>
                  </a:moveTo>
                  <a:lnTo>
                    <a:pt x="1555267" y="781212"/>
                  </a:lnTo>
                  <a:lnTo>
                    <a:pt x="1568273" y="782436"/>
                  </a:lnTo>
                  <a:lnTo>
                    <a:pt x="1567095" y="782436"/>
                  </a:lnTo>
                  <a:lnTo>
                    <a:pt x="1566443" y="781212"/>
                  </a:lnTo>
                  <a:close/>
                </a:path>
                <a:path w="1915159" h="793750">
                  <a:moveTo>
                    <a:pt x="1644247" y="781212"/>
                  </a:moveTo>
                  <a:lnTo>
                    <a:pt x="1571801" y="781212"/>
                  </a:lnTo>
                  <a:lnTo>
                    <a:pt x="1572006" y="782189"/>
                  </a:lnTo>
                  <a:lnTo>
                    <a:pt x="1572057" y="782436"/>
                  </a:lnTo>
                  <a:lnTo>
                    <a:pt x="1639895" y="782436"/>
                  </a:lnTo>
                  <a:lnTo>
                    <a:pt x="1644247" y="781212"/>
                  </a:lnTo>
                  <a:close/>
                </a:path>
                <a:path w="1915159" h="793750">
                  <a:moveTo>
                    <a:pt x="1712536" y="781212"/>
                  </a:moveTo>
                  <a:lnTo>
                    <a:pt x="1665408" y="781212"/>
                  </a:lnTo>
                  <a:lnTo>
                    <a:pt x="1669597" y="782436"/>
                  </a:lnTo>
                  <a:lnTo>
                    <a:pt x="1716622" y="782436"/>
                  </a:lnTo>
                  <a:lnTo>
                    <a:pt x="1712536" y="781212"/>
                  </a:lnTo>
                  <a:close/>
                </a:path>
                <a:path w="1915159" h="793750">
                  <a:moveTo>
                    <a:pt x="1753511" y="781212"/>
                  </a:moveTo>
                  <a:lnTo>
                    <a:pt x="1746049" y="781212"/>
                  </a:lnTo>
                  <a:lnTo>
                    <a:pt x="1746422" y="782189"/>
                  </a:lnTo>
                  <a:lnTo>
                    <a:pt x="1746517" y="782436"/>
                  </a:lnTo>
                  <a:lnTo>
                    <a:pt x="1750893" y="782436"/>
                  </a:lnTo>
                  <a:lnTo>
                    <a:pt x="1753511" y="781212"/>
                  </a:lnTo>
                  <a:close/>
                </a:path>
                <a:path w="1915159" h="793750">
                  <a:moveTo>
                    <a:pt x="1774234" y="781212"/>
                  </a:moveTo>
                  <a:lnTo>
                    <a:pt x="1769502" y="781212"/>
                  </a:lnTo>
                  <a:lnTo>
                    <a:pt x="1768416" y="782436"/>
                  </a:lnTo>
                  <a:lnTo>
                    <a:pt x="1767917" y="782436"/>
                  </a:lnTo>
                  <a:lnTo>
                    <a:pt x="1774234" y="781212"/>
                  </a:lnTo>
                  <a:close/>
                </a:path>
                <a:path w="1915159" h="793750">
                  <a:moveTo>
                    <a:pt x="1803189" y="781212"/>
                  </a:moveTo>
                  <a:lnTo>
                    <a:pt x="1794643" y="781212"/>
                  </a:lnTo>
                  <a:lnTo>
                    <a:pt x="1797758" y="782436"/>
                  </a:lnTo>
                  <a:lnTo>
                    <a:pt x="1796857" y="782436"/>
                  </a:lnTo>
                  <a:lnTo>
                    <a:pt x="1803189" y="781212"/>
                  </a:lnTo>
                  <a:close/>
                </a:path>
                <a:path w="1915159" h="793750">
                  <a:moveTo>
                    <a:pt x="65129" y="778560"/>
                  </a:moveTo>
                  <a:lnTo>
                    <a:pt x="46316" y="778560"/>
                  </a:lnTo>
                  <a:lnTo>
                    <a:pt x="35713" y="779780"/>
                  </a:lnTo>
                  <a:lnTo>
                    <a:pt x="33359" y="781212"/>
                  </a:lnTo>
                  <a:lnTo>
                    <a:pt x="54623" y="781212"/>
                  </a:lnTo>
                  <a:lnTo>
                    <a:pt x="44570" y="779780"/>
                  </a:lnTo>
                  <a:lnTo>
                    <a:pt x="58292" y="779780"/>
                  </a:lnTo>
                  <a:lnTo>
                    <a:pt x="65129" y="778560"/>
                  </a:lnTo>
                  <a:close/>
                </a:path>
                <a:path w="1915159" h="793750">
                  <a:moveTo>
                    <a:pt x="79840" y="778560"/>
                  </a:moveTo>
                  <a:lnTo>
                    <a:pt x="79498" y="778560"/>
                  </a:lnTo>
                  <a:lnTo>
                    <a:pt x="77957" y="779780"/>
                  </a:lnTo>
                  <a:lnTo>
                    <a:pt x="66554" y="781212"/>
                  </a:lnTo>
                  <a:lnTo>
                    <a:pt x="77446" y="781212"/>
                  </a:lnTo>
                  <a:lnTo>
                    <a:pt x="78933" y="779780"/>
                  </a:lnTo>
                  <a:lnTo>
                    <a:pt x="86616" y="779780"/>
                  </a:lnTo>
                  <a:lnTo>
                    <a:pt x="79840" y="778560"/>
                  </a:lnTo>
                  <a:close/>
                </a:path>
                <a:path w="1915159" h="793750">
                  <a:moveTo>
                    <a:pt x="92734" y="779780"/>
                  </a:moveTo>
                  <a:lnTo>
                    <a:pt x="89031" y="779780"/>
                  </a:lnTo>
                  <a:lnTo>
                    <a:pt x="76157" y="781212"/>
                  </a:lnTo>
                  <a:lnTo>
                    <a:pt x="91564" y="781212"/>
                  </a:lnTo>
                  <a:lnTo>
                    <a:pt x="92734" y="779780"/>
                  </a:lnTo>
                  <a:close/>
                </a:path>
                <a:path w="1915159" h="793750">
                  <a:moveTo>
                    <a:pt x="117282" y="779780"/>
                  </a:moveTo>
                  <a:lnTo>
                    <a:pt x="101422" y="779780"/>
                  </a:lnTo>
                  <a:lnTo>
                    <a:pt x="101746" y="781212"/>
                  </a:lnTo>
                  <a:lnTo>
                    <a:pt x="120160" y="781212"/>
                  </a:lnTo>
                  <a:lnTo>
                    <a:pt x="117282" y="779780"/>
                  </a:lnTo>
                  <a:close/>
                </a:path>
                <a:path w="1915159" h="793750">
                  <a:moveTo>
                    <a:pt x="200760" y="778560"/>
                  </a:moveTo>
                  <a:lnTo>
                    <a:pt x="200203" y="778560"/>
                  </a:lnTo>
                  <a:lnTo>
                    <a:pt x="185835" y="779780"/>
                  </a:lnTo>
                  <a:lnTo>
                    <a:pt x="173097" y="781212"/>
                  </a:lnTo>
                  <a:lnTo>
                    <a:pt x="189449" y="781212"/>
                  </a:lnTo>
                  <a:lnTo>
                    <a:pt x="187135" y="779780"/>
                  </a:lnTo>
                  <a:lnTo>
                    <a:pt x="199955" y="779780"/>
                  </a:lnTo>
                  <a:lnTo>
                    <a:pt x="200760" y="778560"/>
                  </a:lnTo>
                  <a:close/>
                </a:path>
                <a:path w="1915159" h="793750">
                  <a:moveTo>
                    <a:pt x="221493" y="779780"/>
                  </a:moveTo>
                  <a:lnTo>
                    <a:pt x="207170" y="779780"/>
                  </a:lnTo>
                  <a:lnTo>
                    <a:pt x="199600" y="781212"/>
                  </a:lnTo>
                  <a:lnTo>
                    <a:pt x="215690" y="781212"/>
                  </a:lnTo>
                  <a:lnTo>
                    <a:pt x="221493" y="779780"/>
                  </a:lnTo>
                  <a:close/>
                </a:path>
                <a:path w="1915159" h="793750">
                  <a:moveTo>
                    <a:pt x="265845" y="777400"/>
                  </a:moveTo>
                  <a:lnTo>
                    <a:pt x="256655" y="777400"/>
                  </a:lnTo>
                  <a:lnTo>
                    <a:pt x="251050" y="778560"/>
                  </a:lnTo>
                  <a:lnTo>
                    <a:pt x="250867" y="778560"/>
                  </a:lnTo>
                  <a:lnTo>
                    <a:pt x="240519" y="779780"/>
                  </a:lnTo>
                  <a:lnTo>
                    <a:pt x="228371" y="779780"/>
                  </a:lnTo>
                  <a:lnTo>
                    <a:pt x="229055" y="781212"/>
                  </a:lnTo>
                  <a:lnTo>
                    <a:pt x="231210" y="781212"/>
                  </a:lnTo>
                  <a:lnTo>
                    <a:pt x="244967" y="779780"/>
                  </a:lnTo>
                  <a:lnTo>
                    <a:pt x="254954" y="778560"/>
                  </a:lnTo>
                  <a:lnTo>
                    <a:pt x="265845" y="777400"/>
                  </a:lnTo>
                  <a:close/>
                </a:path>
                <a:path w="1915159" h="793750">
                  <a:moveTo>
                    <a:pt x="248215" y="779780"/>
                  </a:moveTo>
                  <a:lnTo>
                    <a:pt x="250071" y="781212"/>
                  </a:lnTo>
                  <a:lnTo>
                    <a:pt x="270744" y="781212"/>
                  </a:lnTo>
                  <a:lnTo>
                    <a:pt x="248215" y="779780"/>
                  </a:lnTo>
                  <a:close/>
                </a:path>
                <a:path w="1915159" h="793750">
                  <a:moveTo>
                    <a:pt x="325255" y="779780"/>
                  </a:moveTo>
                  <a:lnTo>
                    <a:pt x="285677" y="779780"/>
                  </a:lnTo>
                  <a:lnTo>
                    <a:pt x="265963" y="781212"/>
                  </a:lnTo>
                  <a:lnTo>
                    <a:pt x="319491" y="781212"/>
                  </a:lnTo>
                  <a:lnTo>
                    <a:pt x="325255" y="779780"/>
                  </a:lnTo>
                  <a:close/>
                </a:path>
                <a:path w="1915159" h="793750">
                  <a:moveTo>
                    <a:pt x="302790" y="777400"/>
                  </a:moveTo>
                  <a:lnTo>
                    <a:pt x="302656" y="777400"/>
                  </a:lnTo>
                  <a:lnTo>
                    <a:pt x="298116" y="779780"/>
                  </a:lnTo>
                  <a:lnTo>
                    <a:pt x="325255" y="779780"/>
                  </a:lnTo>
                  <a:lnTo>
                    <a:pt x="329747" y="781212"/>
                  </a:lnTo>
                  <a:lnTo>
                    <a:pt x="327278" y="781212"/>
                  </a:lnTo>
                  <a:lnTo>
                    <a:pt x="344605" y="779780"/>
                  </a:lnTo>
                  <a:lnTo>
                    <a:pt x="340715" y="778560"/>
                  </a:lnTo>
                  <a:lnTo>
                    <a:pt x="301544" y="778560"/>
                  </a:lnTo>
                  <a:lnTo>
                    <a:pt x="302790" y="777400"/>
                  </a:lnTo>
                  <a:close/>
                </a:path>
                <a:path w="1915159" h="793750">
                  <a:moveTo>
                    <a:pt x="352273" y="779780"/>
                  </a:moveTo>
                  <a:lnTo>
                    <a:pt x="342295" y="781212"/>
                  </a:lnTo>
                  <a:lnTo>
                    <a:pt x="365089" y="781212"/>
                  </a:lnTo>
                  <a:lnTo>
                    <a:pt x="352273" y="779780"/>
                  </a:lnTo>
                  <a:close/>
                </a:path>
                <a:path w="1915159" h="793750">
                  <a:moveTo>
                    <a:pt x="375229" y="777400"/>
                  </a:moveTo>
                  <a:lnTo>
                    <a:pt x="371383" y="777400"/>
                  </a:lnTo>
                  <a:lnTo>
                    <a:pt x="367039" y="778560"/>
                  </a:lnTo>
                  <a:lnTo>
                    <a:pt x="362769" y="779780"/>
                  </a:lnTo>
                  <a:lnTo>
                    <a:pt x="363750" y="781212"/>
                  </a:lnTo>
                  <a:lnTo>
                    <a:pt x="422725" y="781212"/>
                  </a:lnTo>
                  <a:lnTo>
                    <a:pt x="415935" y="779780"/>
                  </a:lnTo>
                  <a:lnTo>
                    <a:pt x="375218" y="779780"/>
                  </a:lnTo>
                  <a:lnTo>
                    <a:pt x="373412" y="778560"/>
                  </a:lnTo>
                  <a:lnTo>
                    <a:pt x="373252" y="778560"/>
                  </a:lnTo>
                  <a:lnTo>
                    <a:pt x="375229" y="777400"/>
                  </a:lnTo>
                  <a:close/>
                </a:path>
                <a:path w="1915159" h="793750">
                  <a:moveTo>
                    <a:pt x="467136" y="777400"/>
                  </a:moveTo>
                  <a:lnTo>
                    <a:pt x="441200" y="777400"/>
                  </a:lnTo>
                  <a:lnTo>
                    <a:pt x="434386" y="779780"/>
                  </a:lnTo>
                  <a:lnTo>
                    <a:pt x="420370" y="781212"/>
                  </a:lnTo>
                  <a:lnTo>
                    <a:pt x="466545" y="781212"/>
                  </a:lnTo>
                  <a:lnTo>
                    <a:pt x="463903" y="779780"/>
                  </a:lnTo>
                  <a:lnTo>
                    <a:pt x="451641" y="779780"/>
                  </a:lnTo>
                  <a:lnTo>
                    <a:pt x="453556" y="778560"/>
                  </a:lnTo>
                  <a:lnTo>
                    <a:pt x="465332" y="778560"/>
                  </a:lnTo>
                  <a:lnTo>
                    <a:pt x="467136" y="777400"/>
                  </a:lnTo>
                  <a:close/>
                </a:path>
                <a:path w="1915159" h="793750">
                  <a:moveTo>
                    <a:pt x="476200" y="779780"/>
                  </a:moveTo>
                  <a:lnTo>
                    <a:pt x="464976" y="781212"/>
                  </a:lnTo>
                  <a:lnTo>
                    <a:pt x="475451" y="781212"/>
                  </a:lnTo>
                  <a:lnTo>
                    <a:pt x="476200" y="779780"/>
                  </a:lnTo>
                  <a:close/>
                </a:path>
                <a:path w="1915159" h="793750">
                  <a:moveTo>
                    <a:pt x="547330" y="778560"/>
                  </a:moveTo>
                  <a:lnTo>
                    <a:pt x="539439" y="778560"/>
                  </a:lnTo>
                  <a:lnTo>
                    <a:pt x="538260" y="779780"/>
                  </a:lnTo>
                  <a:lnTo>
                    <a:pt x="533603" y="779780"/>
                  </a:lnTo>
                  <a:lnTo>
                    <a:pt x="533330" y="781212"/>
                  </a:lnTo>
                  <a:lnTo>
                    <a:pt x="532023" y="781212"/>
                  </a:lnTo>
                  <a:lnTo>
                    <a:pt x="543850" y="779780"/>
                  </a:lnTo>
                  <a:lnTo>
                    <a:pt x="547330" y="778560"/>
                  </a:lnTo>
                  <a:close/>
                </a:path>
                <a:path w="1915159" h="793750">
                  <a:moveTo>
                    <a:pt x="583399" y="777400"/>
                  </a:moveTo>
                  <a:lnTo>
                    <a:pt x="581749" y="777400"/>
                  </a:lnTo>
                  <a:lnTo>
                    <a:pt x="570641" y="778560"/>
                  </a:lnTo>
                  <a:lnTo>
                    <a:pt x="560905" y="779780"/>
                  </a:lnTo>
                  <a:lnTo>
                    <a:pt x="556164" y="781212"/>
                  </a:lnTo>
                  <a:lnTo>
                    <a:pt x="645374" y="781212"/>
                  </a:lnTo>
                  <a:lnTo>
                    <a:pt x="635115" y="779780"/>
                  </a:lnTo>
                  <a:lnTo>
                    <a:pt x="1003711" y="779780"/>
                  </a:lnTo>
                  <a:lnTo>
                    <a:pt x="996417" y="778560"/>
                  </a:lnTo>
                  <a:lnTo>
                    <a:pt x="584113" y="778560"/>
                  </a:lnTo>
                  <a:lnTo>
                    <a:pt x="583399" y="777400"/>
                  </a:lnTo>
                  <a:close/>
                </a:path>
                <a:path w="1915159" h="793750">
                  <a:moveTo>
                    <a:pt x="1442135" y="779780"/>
                  </a:moveTo>
                  <a:lnTo>
                    <a:pt x="639845" y="779780"/>
                  </a:lnTo>
                  <a:lnTo>
                    <a:pt x="650708" y="781212"/>
                  </a:lnTo>
                  <a:lnTo>
                    <a:pt x="1446056" y="781212"/>
                  </a:lnTo>
                  <a:lnTo>
                    <a:pt x="1442135" y="779780"/>
                  </a:lnTo>
                  <a:close/>
                </a:path>
                <a:path w="1915159" h="793750">
                  <a:moveTo>
                    <a:pt x="37609" y="778560"/>
                  </a:moveTo>
                  <a:lnTo>
                    <a:pt x="13967" y="778560"/>
                  </a:lnTo>
                  <a:lnTo>
                    <a:pt x="15779" y="779780"/>
                  </a:lnTo>
                  <a:lnTo>
                    <a:pt x="35142" y="779780"/>
                  </a:lnTo>
                  <a:lnTo>
                    <a:pt x="37609" y="778560"/>
                  </a:lnTo>
                  <a:close/>
                </a:path>
                <a:path w="1915159" h="793750">
                  <a:moveTo>
                    <a:pt x="103356" y="778560"/>
                  </a:moveTo>
                  <a:lnTo>
                    <a:pt x="96124" y="778560"/>
                  </a:lnTo>
                  <a:lnTo>
                    <a:pt x="95603" y="779780"/>
                  </a:lnTo>
                  <a:lnTo>
                    <a:pt x="108764" y="779780"/>
                  </a:lnTo>
                  <a:lnTo>
                    <a:pt x="103356" y="778560"/>
                  </a:lnTo>
                  <a:close/>
                </a:path>
                <a:path w="1915159" h="793750">
                  <a:moveTo>
                    <a:pt x="149314" y="775970"/>
                  </a:moveTo>
                  <a:lnTo>
                    <a:pt x="125311" y="775970"/>
                  </a:lnTo>
                  <a:lnTo>
                    <a:pt x="145713" y="777400"/>
                  </a:lnTo>
                  <a:lnTo>
                    <a:pt x="143781" y="777400"/>
                  </a:lnTo>
                  <a:lnTo>
                    <a:pt x="146313" y="778560"/>
                  </a:lnTo>
                  <a:lnTo>
                    <a:pt x="147710" y="779780"/>
                  </a:lnTo>
                  <a:lnTo>
                    <a:pt x="161686" y="779780"/>
                  </a:lnTo>
                  <a:lnTo>
                    <a:pt x="162246" y="778560"/>
                  </a:lnTo>
                  <a:lnTo>
                    <a:pt x="147053" y="778560"/>
                  </a:lnTo>
                  <a:lnTo>
                    <a:pt x="149314" y="775970"/>
                  </a:lnTo>
                  <a:close/>
                </a:path>
                <a:path w="1915159" h="793750">
                  <a:moveTo>
                    <a:pt x="185873" y="777400"/>
                  </a:moveTo>
                  <a:lnTo>
                    <a:pt x="177939" y="777400"/>
                  </a:lnTo>
                  <a:lnTo>
                    <a:pt x="176317" y="779780"/>
                  </a:lnTo>
                  <a:lnTo>
                    <a:pt x="188156" y="778560"/>
                  </a:lnTo>
                  <a:lnTo>
                    <a:pt x="188768" y="778560"/>
                  </a:lnTo>
                  <a:lnTo>
                    <a:pt x="185873" y="777400"/>
                  </a:lnTo>
                  <a:close/>
                </a:path>
                <a:path w="1915159" h="793750">
                  <a:moveTo>
                    <a:pt x="390575" y="777400"/>
                  </a:moveTo>
                  <a:lnTo>
                    <a:pt x="383600" y="777400"/>
                  </a:lnTo>
                  <a:lnTo>
                    <a:pt x="384996" y="778560"/>
                  </a:lnTo>
                  <a:lnTo>
                    <a:pt x="383636" y="779780"/>
                  </a:lnTo>
                  <a:lnTo>
                    <a:pt x="401129" y="779780"/>
                  </a:lnTo>
                  <a:lnTo>
                    <a:pt x="398696" y="778560"/>
                  </a:lnTo>
                  <a:lnTo>
                    <a:pt x="393932" y="778560"/>
                  </a:lnTo>
                  <a:lnTo>
                    <a:pt x="390575" y="777400"/>
                  </a:lnTo>
                  <a:close/>
                </a:path>
                <a:path w="1915159" h="793750">
                  <a:moveTo>
                    <a:pt x="462563" y="778560"/>
                  </a:moveTo>
                  <a:lnTo>
                    <a:pt x="462372" y="778560"/>
                  </a:lnTo>
                  <a:lnTo>
                    <a:pt x="468363" y="779780"/>
                  </a:lnTo>
                  <a:lnTo>
                    <a:pt x="470459" y="779465"/>
                  </a:lnTo>
                  <a:lnTo>
                    <a:pt x="462563" y="778560"/>
                  </a:lnTo>
                  <a:close/>
                </a:path>
                <a:path w="1915159" h="793750">
                  <a:moveTo>
                    <a:pt x="473432" y="779018"/>
                  </a:moveTo>
                  <a:lnTo>
                    <a:pt x="470459" y="779465"/>
                  </a:lnTo>
                  <a:lnTo>
                    <a:pt x="473205" y="779780"/>
                  </a:lnTo>
                  <a:lnTo>
                    <a:pt x="473432" y="779018"/>
                  </a:lnTo>
                  <a:close/>
                </a:path>
                <a:path w="1915159" h="793750">
                  <a:moveTo>
                    <a:pt x="491145" y="778560"/>
                  </a:moveTo>
                  <a:lnTo>
                    <a:pt x="485281" y="778560"/>
                  </a:lnTo>
                  <a:lnTo>
                    <a:pt x="490634" y="779780"/>
                  </a:lnTo>
                  <a:lnTo>
                    <a:pt x="491145" y="778560"/>
                  </a:lnTo>
                  <a:close/>
                </a:path>
                <a:path w="1915159" h="793750">
                  <a:moveTo>
                    <a:pt x="830298" y="773430"/>
                  </a:moveTo>
                  <a:lnTo>
                    <a:pt x="506147" y="773430"/>
                  </a:lnTo>
                  <a:lnTo>
                    <a:pt x="507334" y="774700"/>
                  </a:lnTo>
                  <a:lnTo>
                    <a:pt x="511148" y="775970"/>
                  </a:lnTo>
                  <a:lnTo>
                    <a:pt x="521967" y="775970"/>
                  </a:lnTo>
                  <a:lnTo>
                    <a:pt x="500734" y="778560"/>
                  </a:lnTo>
                  <a:lnTo>
                    <a:pt x="501110" y="778560"/>
                  </a:lnTo>
                  <a:lnTo>
                    <a:pt x="500040" y="779780"/>
                  </a:lnTo>
                  <a:lnTo>
                    <a:pt x="513886" y="779780"/>
                  </a:lnTo>
                  <a:lnTo>
                    <a:pt x="519292" y="778560"/>
                  </a:lnTo>
                  <a:lnTo>
                    <a:pt x="523558" y="777400"/>
                  </a:lnTo>
                  <a:lnTo>
                    <a:pt x="545716" y="777400"/>
                  </a:lnTo>
                  <a:lnTo>
                    <a:pt x="535463" y="775970"/>
                  </a:lnTo>
                  <a:lnTo>
                    <a:pt x="539710" y="774700"/>
                  </a:lnTo>
                  <a:lnTo>
                    <a:pt x="828288" y="774700"/>
                  </a:lnTo>
                  <a:lnTo>
                    <a:pt x="830298" y="773430"/>
                  </a:lnTo>
                  <a:close/>
                </a:path>
                <a:path w="1915159" h="793750">
                  <a:moveTo>
                    <a:pt x="1004014" y="778560"/>
                  </a:moveTo>
                  <a:lnTo>
                    <a:pt x="1003679" y="778560"/>
                  </a:lnTo>
                  <a:lnTo>
                    <a:pt x="1003711" y="779780"/>
                  </a:lnTo>
                  <a:lnTo>
                    <a:pt x="1012183" y="779780"/>
                  </a:lnTo>
                  <a:lnTo>
                    <a:pt x="1004014" y="778560"/>
                  </a:lnTo>
                  <a:close/>
                </a:path>
                <a:path w="1915159" h="793750">
                  <a:moveTo>
                    <a:pt x="1431638" y="778560"/>
                  </a:moveTo>
                  <a:lnTo>
                    <a:pt x="1013510" y="778560"/>
                  </a:lnTo>
                  <a:lnTo>
                    <a:pt x="1012183" y="779780"/>
                  </a:lnTo>
                  <a:lnTo>
                    <a:pt x="1424969" y="779780"/>
                  </a:lnTo>
                  <a:lnTo>
                    <a:pt x="1431638" y="778560"/>
                  </a:lnTo>
                  <a:close/>
                </a:path>
                <a:path w="1915159" h="793750">
                  <a:moveTo>
                    <a:pt x="500951" y="775970"/>
                  </a:moveTo>
                  <a:lnTo>
                    <a:pt x="474343" y="775970"/>
                  </a:lnTo>
                  <a:lnTo>
                    <a:pt x="473432" y="779018"/>
                  </a:lnTo>
                  <a:lnTo>
                    <a:pt x="476488" y="778560"/>
                  </a:lnTo>
                  <a:lnTo>
                    <a:pt x="481565" y="778560"/>
                  </a:lnTo>
                  <a:lnTo>
                    <a:pt x="482165" y="777400"/>
                  </a:lnTo>
                  <a:lnTo>
                    <a:pt x="498845" y="777400"/>
                  </a:lnTo>
                  <a:lnTo>
                    <a:pt x="500951" y="775970"/>
                  </a:lnTo>
                  <a:close/>
                </a:path>
                <a:path w="1915159" h="793750">
                  <a:moveTo>
                    <a:pt x="36313" y="777400"/>
                  </a:moveTo>
                  <a:lnTo>
                    <a:pt x="27630" y="777400"/>
                  </a:lnTo>
                  <a:lnTo>
                    <a:pt x="26688" y="778560"/>
                  </a:lnTo>
                  <a:lnTo>
                    <a:pt x="37774" y="778560"/>
                  </a:lnTo>
                  <a:lnTo>
                    <a:pt x="36313" y="777400"/>
                  </a:lnTo>
                  <a:close/>
                </a:path>
                <a:path w="1915159" h="793750">
                  <a:moveTo>
                    <a:pt x="51706" y="777400"/>
                  </a:moveTo>
                  <a:lnTo>
                    <a:pt x="51155" y="777400"/>
                  </a:lnTo>
                  <a:lnTo>
                    <a:pt x="46553" y="778560"/>
                  </a:lnTo>
                  <a:lnTo>
                    <a:pt x="51083" y="778560"/>
                  </a:lnTo>
                  <a:lnTo>
                    <a:pt x="51706" y="777400"/>
                  </a:lnTo>
                  <a:close/>
                </a:path>
                <a:path w="1915159" h="793750">
                  <a:moveTo>
                    <a:pt x="123822" y="777400"/>
                  </a:moveTo>
                  <a:lnTo>
                    <a:pt x="98597" y="777400"/>
                  </a:lnTo>
                  <a:lnTo>
                    <a:pt x="119162" y="778560"/>
                  </a:lnTo>
                  <a:lnTo>
                    <a:pt x="125049" y="778560"/>
                  </a:lnTo>
                  <a:lnTo>
                    <a:pt x="123822" y="777400"/>
                  </a:lnTo>
                  <a:close/>
                </a:path>
                <a:path w="1915159" h="793750">
                  <a:moveTo>
                    <a:pt x="162778" y="777400"/>
                  </a:moveTo>
                  <a:lnTo>
                    <a:pt x="160859" y="777400"/>
                  </a:lnTo>
                  <a:lnTo>
                    <a:pt x="146474" y="778560"/>
                  </a:lnTo>
                  <a:lnTo>
                    <a:pt x="162246" y="778560"/>
                  </a:lnTo>
                  <a:lnTo>
                    <a:pt x="162778" y="777400"/>
                  </a:lnTo>
                  <a:close/>
                </a:path>
                <a:path w="1915159" h="793750">
                  <a:moveTo>
                    <a:pt x="302656" y="777400"/>
                  </a:moveTo>
                  <a:lnTo>
                    <a:pt x="298638" y="778560"/>
                  </a:lnTo>
                  <a:lnTo>
                    <a:pt x="300444" y="778560"/>
                  </a:lnTo>
                  <a:lnTo>
                    <a:pt x="302656" y="777400"/>
                  </a:lnTo>
                  <a:close/>
                </a:path>
                <a:path w="1915159" h="793750">
                  <a:moveTo>
                    <a:pt x="344421" y="777400"/>
                  </a:moveTo>
                  <a:lnTo>
                    <a:pt x="302790" y="777400"/>
                  </a:lnTo>
                  <a:lnTo>
                    <a:pt x="301544" y="778560"/>
                  </a:lnTo>
                  <a:lnTo>
                    <a:pt x="340381" y="778560"/>
                  </a:lnTo>
                  <a:lnTo>
                    <a:pt x="344421" y="777400"/>
                  </a:lnTo>
                  <a:close/>
                </a:path>
                <a:path w="1915159" h="793750">
                  <a:moveTo>
                    <a:pt x="497504" y="777400"/>
                  </a:moveTo>
                  <a:lnTo>
                    <a:pt x="490587" y="777400"/>
                  </a:lnTo>
                  <a:lnTo>
                    <a:pt x="491281" y="778560"/>
                  </a:lnTo>
                  <a:lnTo>
                    <a:pt x="497504" y="777400"/>
                  </a:lnTo>
                  <a:close/>
                </a:path>
                <a:path w="1915159" h="793750">
                  <a:moveTo>
                    <a:pt x="544933" y="777400"/>
                  </a:moveTo>
                  <a:lnTo>
                    <a:pt x="534560" y="777400"/>
                  </a:lnTo>
                  <a:lnTo>
                    <a:pt x="533825" y="778560"/>
                  </a:lnTo>
                  <a:lnTo>
                    <a:pt x="547587" y="778560"/>
                  </a:lnTo>
                  <a:lnTo>
                    <a:pt x="544933" y="777400"/>
                  </a:lnTo>
                  <a:close/>
                </a:path>
                <a:path w="1915159" h="793750">
                  <a:moveTo>
                    <a:pt x="555391" y="777400"/>
                  </a:moveTo>
                  <a:lnTo>
                    <a:pt x="546646" y="777400"/>
                  </a:lnTo>
                  <a:lnTo>
                    <a:pt x="553734" y="778560"/>
                  </a:lnTo>
                  <a:lnTo>
                    <a:pt x="554293" y="778560"/>
                  </a:lnTo>
                  <a:lnTo>
                    <a:pt x="555391" y="777400"/>
                  </a:lnTo>
                  <a:close/>
                </a:path>
                <a:path w="1915159" h="793750">
                  <a:moveTo>
                    <a:pt x="806119" y="774700"/>
                  </a:moveTo>
                  <a:lnTo>
                    <a:pt x="557960" y="774700"/>
                  </a:lnTo>
                  <a:lnTo>
                    <a:pt x="564902" y="775970"/>
                  </a:lnTo>
                  <a:lnTo>
                    <a:pt x="558925" y="778560"/>
                  </a:lnTo>
                  <a:lnTo>
                    <a:pt x="563655" y="778560"/>
                  </a:lnTo>
                  <a:lnTo>
                    <a:pt x="563725" y="777400"/>
                  </a:lnTo>
                  <a:lnTo>
                    <a:pt x="568779" y="777400"/>
                  </a:lnTo>
                  <a:lnTo>
                    <a:pt x="569124" y="775970"/>
                  </a:lnTo>
                  <a:lnTo>
                    <a:pt x="806981" y="775970"/>
                  </a:lnTo>
                  <a:lnTo>
                    <a:pt x="806119" y="774700"/>
                  </a:lnTo>
                  <a:close/>
                </a:path>
                <a:path w="1915159" h="793750">
                  <a:moveTo>
                    <a:pt x="571271" y="777400"/>
                  </a:moveTo>
                  <a:lnTo>
                    <a:pt x="564931" y="777400"/>
                  </a:lnTo>
                  <a:lnTo>
                    <a:pt x="573558" y="778560"/>
                  </a:lnTo>
                  <a:lnTo>
                    <a:pt x="573272" y="778560"/>
                  </a:lnTo>
                  <a:lnTo>
                    <a:pt x="571271" y="777400"/>
                  </a:lnTo>
                  <a:close/>
                </a:path>
                <a:path w="1915159" h="793750">
                  <a:moveTo>
                    <a:pt x="976660" y="773430"/>
                  </a:moveTo>
                  <a:lnTo>
                    <a:pt x="955546" y="773430"/>
                  </a:lnTo>
                  <a:lnTo>
                    <a:pt x="963060" y="774700"/>
                  </a:lnTo>
                  <a:lnTo>
                    <a:pt x="965883" y="774700"/>
                  </a:lnTo>
                  <a:lnTo>
                    <a:pt x="964480" y="775970"/>
                  </a:lnTo>
                  <a:lnTo>
                    <a:pt x="949904" y="775970"/>
                  </a:lnTo>
                  <a:lnTo>
                    <a:pt x="945118" y="777400"/>
                  </a:lnTo>
                  <a:lnTo>
                    <a:pt x="588760" y="777400"/>
                  </a:lnTo>
                  <a:lnTo>
                    <a:pt x="587550" y="778560"/>
                  </a:lnTo>
                  <a:lnTo>
                    <a:pt x="996402" y="778560"/>
                  </a:lnTo>
                  <a:lnTo>
                    <a:pt x="974812" y="774700"/>
                  </a:lnTo>
                  <a:lnTo>
                    <a:pt x="976660" y="773430"/>
                  </a:lnTo>
                  <a:close/>
                </a:path>
                <a:path w="1915159" h="793750">
                  <a:moveTo>
                    <a:pt x="18837" y="769620"/>
                  </a:moveTo>
                  <a:lnTo>
                    <a:pt x="14677" y="769620"/>
                  </a:lnTo>
                  <a:lnTo>
                    <a:pt x="15503" y="770890"/>
                  </a:lnTo>
                  <a:lnTo>
                    <a:pt x="15383" y="772160"/>
                  </a:lnTo>
                  <a:lnTo>
                    <a:pt x="15279" y="774700"/>
                  </a:lnTo>
                  <a:lnTo>
                    <a:pt x="15181" y="777400"/>
                  </a:lnTo>
                  <a:lnTo>
                    <a:pt x="123442" y="777400"/>
                  </a:lnTo>
                  <a:lnTo>
                    <a:pt x="125311" y="775970"/>
                  </a:lnTo>
                  <a:lnTo>
                    <a:pt x="403811" y="775970"/>
                  </a:lnTo>
                  <a:lnTo>
                    <a:pt x="401071" y="774700"/>
                  </a:lnTo>
                  <a:lnTo>
                    <a:pt x="416009" y="774700"/>
                  </a:lnTo>
                  <a:lnTo>
                    <a:pt x="416240" y="773430"/>
                  </a:lnTo>
                  <a:lnTo>
                    <a:pt x="18490" y="773430"/>
                  </a:lnTo>
                  <a:lnTo>
                    <a:pt x="18606" y="772160"/>
                  </a:lnTo>
                  <a:lnTo>
                    <a:pt x="18721" y="770890"/>
                  </a:lnTo>
                  <a:lnTo>
                    <a:pt x="18837" y="769620"/>
                  </a:lnTo>
                  <a:close/>
                </a:path>
                <a:path w="1915159" h="793750">
                  <a:moveTo>
                    <a:pt x="192615" y="775970"/>
                  </a:moveTo>
                  <a:lnTo>
                    <a:pt x="149314" y="775970"/>
                  </a:lnTo>
                  <a:lnTo>
                    <a:pt x="157304" y="777400"/>
                  </a:lnTo>
                  <a:lnTo>
                    <a:pt x="184569" y="777400"/>
                  </a:lnTo>
                  <a:lnTo>
                    <a:pt x="192615" y="775970"/>
                  </a:lnTo>
                  <a:close/>
                </a:path>
                <a:path w="1915159" h="793750">
                  <a:moveTo>
                    <a:pt x="212312" y="775970"/>
                  </a:moveTo>
                  <a:lnTo>
                    <a:pt x="192615" y="775970"/>
                  </a:lnTo>
                  <a:lnTo>
                    <a:pt x="201810" y="777400"/>
                  </a:lnTo>
                  <a:lnTo>
                    <a:pt x="206891" y="777400"/>
                  </a:lnTo>
                  <a:lnTo>
                    <a:pt x="212312" y="775970"/>
                  </a:lnTo>
                  <a:close/>
                </a:path>
                <a:path w="1915159" h="793750">
                  <a:moveTo>
                    <a:pt x="255682" y="775970"/>
                  </a:moveTo>
                  <a:lnTo>
                    <a:pt x="222771" y="775970"/>
                  </a:lnTo>
                  <a:lnTo>
                    <a:pt x="234689" y="777400"/>
                  </a:lnTo>
                  <a:lnTo>
                    <a:pt x="242808" y="777400"/>
                  </a:lnTo>
                  <a:lnTo>
                    <a:pt x="255682" y="775970"/>
                  </a:lnTo>
                  <a:close/>
                </a:path>
                <a:path w="1915159" h="793750">
                  <a:moveTo>
                    <a:pt x="284368" y="775970"/>
                  </a:moveTo>
                  <a:lnTo>
                    <a:pt x="255682" y="775970"/>
                  </a:lnTo>
                  <a:lnTo>
                    <a:pt x="257653" y="777400"/>
                  </a:lnTo>
                  <a:lnTo>
                    <a:pt x="265211" y="777400"/>
                  </a:lnTo>
                  <a:lnTo>
                    <a:pt x="284368" y="775970"/>
                  </a:lnTo>
                  <a:close/>
                </a:path>
                <a:path w="1915159" h="793750">
                  <a:moveTo>
                    <a:pt x="299336" y="775970"/>
                  </a:moveTo>
                  <a:lnTo>
                    <a:pt x="284368" y="775970"/>
                  </a:lnTo>
                  <a:lnTo>
                    <a:pt x="275803" y="777400"/>
                  </a:lnTo>
                  <a:lnTo>
                    <a:pt x="290987" y="777400"/>
                  </a:lnTo>
                  <a:lnTo>
                    <a:pt x="299336" y="775970"/>
                  </a:lnTo>
                  <a:close/>
                </a:path>
                <a:path w="1915159" h="793750">
                  <a:moveTo>
                    <a:pt x="356091" y="775970"/>
                  </a:moveTo>
                  <a:lnTo>
                    <a:pt x="304132" y="775970"/>
                  </a:lnTo>
                  <a:lnTo>
                    <a:pt x="303097" y="777400"/>
                  </a:lnTo>
                  <a:lnTo>
                    <a:pt x="343576" y="777400"/>
                  </a:lnTo>
                  <a:lnTo>
                    <a:pt x="356091" y="775970"/>
                  </a:lnTo>
                  <a:close/>
                </a:path>
                <a:path w="1915159" h="793750">
                  <a:moveTo>
                    <a:pt x="403811" y="775970"/>
                  </a:moveTo>
                  <a:lnTo>
                    <a:pt x="372093" y="775970"/>
                  </a:lnTo>
                  <a:lnTo>
                    <a:pt x="371973" y="777400"/>
                  </a:lnTo>
                  <a:lnTo>
                    <a:pt x="397653" y="777400"/>
                  </a:lnTo>
                  <a:lnTo>
                    <a:pt x="403811" y="775970"/>
                  </a:lnTo>
                  <a:close/>
                </a:path>
                <a:path w="1915159" h="793750">
                  <a:moveTo>
                    <a:pt x="423542" y="775970"/>
                  </a:moveTo>
                  <a:lnTo>
                    <a:pt x="411477" y="775970"/>
                  </a:lnTo>
                  <a:lnTo>
                    <a:pt x="414807" y="777400"/>
                  </a:lnTo>
                  <a:lnTo>
                    <a:pt x="413281" y="777400"/>
                  </a:lnTo>
                  <a:lnTo>
                    <a:pt x="423542" y="775970"/>
                  </a:lnTo>
                  <a:close/>
                </a:path>
                <a:path w="1915159" h="793750">
                  <a:moveTo>
                    <a:pt x="496503" y="773430"/>
                  </a:moveTo>
                  <a:lnTo>
                    <a:pt x="430792" y="773430"/>
                  </a:lnTo>
                  <a:lnTo>
                    <a:pt x="441291" y="775970"/>
                  </a:lnTo>
                  <a:lnTo>
                    <a:pt x="441707" y="777400"/>
                  </a:lnTo>
                  <a:lnTo>
                    <a:pt x="466506" y="777400"/>
                  </a:lnTo>
                  <a:lnTo>
                    <a:pt x="474343" y="775970"/>
                  </a:lnTo>
                  <a:lnTo>
                    <a:pt x="500951" y="775970"/>
                  </a:lnTo>
                  <a:lnTo>
                    <a:pt x="500976" y="774700"/>
                  </a:lnTo>
                  <a:lnTo>
                    <a:pt x="492968" y="774700"/>
                  </a:lnTo>
                  <a:lnTo>
                    <a:pt x="496503" y="773430"/>
                  </a:lnTo>
                  <a:close/>
                </a:path>
                <a:path w="1915159" h="793750">
                  <a:moveTo>
                    <a:pt x="506524" y="775970"/>
                  </a:moveTo>
                  <a:lnTo>
                    <a:pt x="502321" y="775970"/>
                  </a:lnTo>
                  <a:lnTo>
                    <a:pt x="501625" y="777400"/>
                  </a:lnTo>
                  <a:lnTo>
                    <a:pt x="502922" y="777400"/>
                  </a:lnTo>
                  <a:lnTo>
                    <a:pt x="506524" y="775970"/>
                  </a:lnTo>
                  <a:close/>
                </a:path>
                <a:path w="1915159" h="793750">
                  <a:moveTo>
                    <a:pt x="803592" y="775970"/>
                  </a:moveTo>
                  <a:lnTo>
                    <a:pt x="583715" y="775970"/>
                  </a:lnTo>
                  <a:lnTo>
                    <a:pt x="582762" y="777400"/>
                  </a:lnTo>
                  <a:lnTo>
                    <a:pt x="801103" y="777400"/>
                  </a:lnTo>
                  <a:lnTo>
                    <a:pt x="803592" y="775970"/>
                  </a:lnTo>
                  <a:close/>
                </a:path>
                <a:path w="1915159" h="793750">
                  <a:moveTo>
                    <a:pt x="940662" y="775970"/>
                  </a:moveTo>
                  <a:lnTo>
                    <a:pt x="815441" y="775970"/>
                  </a:lnTo>
                  <a:lnTo>
                    <a:pt x="804564" y="777400"/>
                  </a:lnTo>
                  <a:lnTo>
                    <a:pt x="941107" y="777400"/>
                  </a:lnTo>
                  <a:lnTo>
                    <a:pt x="940662" y="775970"/>
                  </a:lnTo>
                  <a:close/>
                </a:path>
                <a:path w="1915159" h="793750">
                  <a:moveTo>
                    <a:pt x="1023890" y="775970"/>
                  </a:moveTo>
                  <a:lnTo>
                    <a:pt x="1012472" y="775970"/>
                  </a:lnTo>
                  <a:lnTo>
                    <a:pt x="999779" y="777400"/>
                  </a:lnTo>
                  <a:lnTo>
                    <a:pt x="1029782" y="777400"/>
                  </a:lnTo>
                  <a:lnTo>
                    <a:pt x="1023890" y="775970"/>
                  </a:lnTo>
                  <a:close/>
                </a:path>
                <a:path w="1915159" h="793750">
                  <a:moveTo>
                    <a:pt x="26794" y="687070"/>
                  </a:moveTo>
                  <a:lnTo>
                    <a:pt x="14050" y="687070"/>
                  </a:lnTo>
                  <a:lnTo>
                    <a:pt x="14962" y="688340"/>
                  </a:lnTo>
                  <a:lnTo>
                    <a:pt x="14346" y="695960"/>
                  </a:lnTo>
                  <a:lnTo>
                    <a:pt x="14243" y="697230"/>
                  </a:lnTo>
                  <a:lnTo>
                    <a:pt x="14141" y="698500"/>
                  </a:lnTo>
                  <a:lnTo>
                    <a:pt x="14075" y="699770"/>
                  </a:lnTo>
                  <a:lnTo>
                    <a:pt x="14009" y="701040"/>
                  </a:lnTo>
                  <a:lnTo>
                    <a:pt x="13943" y="702310"/>
                  </a:lnTo>
                  <a:lnTo>
                    <a:pt x="13877" y="703580"/>
                  </a:lnTo>
                  <a:lnTo>
                    <a:pt x="13811" y="704850"/>
                  </a:lnTo>
                  <a:lnTo>
                    <a:pt x="13745" y="706120"/>
                  </a:lnTo>
                  <a:lnTo>
                    <a:pt x="13679" y="707390"/>
                  </a:lnTo>
                  <a:lnTo>
                    <a:pt x="13561" y="722630"/>
                  </a:lnTo>
                  <a:lnTo>
                    <a:pt x="14962" y="727710"/>
                  </a:lnTo>
                  <a:lnTo>
                    <a:pt x="14851" y="731520"/>
                  </a:lnTo>
                  <a:lnTo>
                    <a:pt x="14739" y="735330"/>
                  </a:lnTo>
                  <a:lnTo>
                    <a:pt x="14628" y="739140"/>
                  </a:lnTo>
                  <a:lnTo>
                    <a:pt x="14513" y="744220"/>
                  </a:lnTo>
                  <a:lnTo>
                    <a:pt x="14391" y="751840"/>
                  </a:lnTo>
                  <a:lnTo>
                    <a:pt x="14279" y="756920"/>
                  </a:lnTo>
                  <a:lnTo>
                    <a:pt x="14172" y="760730"/>
                  </a:lnTo>
                  <a:lnTo>
                    <a:pt x="14059" y="764604"/>
                  </a:lnTo>
                  <a:lnTo>
                    <a:pt x="13949" y="765889"/>
                  </a:lnTo>
                  <a:lnTo>
                    <a:pt x="13840" y="767153"/>
                  </a:lnTo>
                  <a:lnTo>
                    <a:pt x="13737" y="768350"/>
                  </a:lnTo>
                  <a:lnTo>
                    <a:pt x="13627" y="769620"/>
                  </a:lnTo>
                  <a:lnTo>
                    <a:pt x="13608" y="775970"/>
                  </a:lnTo>
                  <a:lnTo>
                    <a:pt x="14594" y="770111"/>
                  </a:lnTo>
                  <a:lnTo>
                    <a:pt x="14677" y="769620"/>
                  </a:lnTo>
                  <a:lnTo>
                    <a:pt x="18837" y="769620"/>
                  </a:lnTo>
                  <a:lnTo>
                    <a:pt x="19321" y="765889"/>
                  </a:lnTo>
                  <a:lnTo>
                    <a:pt x="19408" y="764604"/>
                  </a:lnTo>
                  <a:lnTo>
                    <a:pt x="17631" y="764604"/>
                  </a:lnTo>
                  <a:lnTo>
                    <a:pt x="17563" y="749300"/>
                  </a:lnTo>
                  <a:lnTo>
                    <a:pt x="25700" y="749300"/>
                  </a:lnTo>
                  <a:lnTo>
                    <a:pt x="25260" y="748030"/>
                  </a:lnTo>
                  <a:lnTo>
                    <a:pt x="24324" y="745490"/>
                  </a:lnTo>
                  <a:lnTo>
                    <a:pt x="24244" y="744220"/>
                  </a:lnTo>
                  <a:lnTo>
                    <a:pt x="24164" y="742950"/>
                  </a:lnTo>
                  <a:lnTo>
                    <a:pt x="24085" y="741680"/>
                  </a:lnTo>
                  <a:lnTo>
                    <a:pt x="24005" y="740410"/>
                  </a:lnTo>
                  <a:lnTo>
                    <a:pt x="23926" y="739140"/>
                  </a:lnTo>
                  <a:lnTo>
                    <a:pt x="23846" y="737870"/>
                  </a:lnTo>
                  <a:lnTo>
                    <a:pt x="24589" y="735330"/>
                  </a:lnTo>
                  <a:lnTo>
                    <a:pt x="24670" y="731520"/>
                  </a:lnTo>
                  <a:lnTo>
                    <a:pt x="24724" y="728980"/>
                  </a:lnTo>
                  <a:lnTo>
                    <a:pt x="25433" y="726440"/>
                  </a:lnTo>
                  <a:lnTo>
                    <a:pt x="26181" y="726440"/>
                  </a:lnTo>
                  <a:lnTo>
                    <a:pt x="26301" y="723900"/>
                  </a:lnTo>
                  <a:lnTo>
                    <a:pt x="26408" y="711200"/>
                  </a:lnTo>
                  <a:lnTo>
                    <a:pt x="26267" y="707390"/>
                  </a:lnTo>
                  <a:lnTo>
                    <a:pt x="26174" y="704850"/>
                  </a:lnTo>
                  <a:lnTo>
                    <a:pt x="26080" y="702310"/>
                  </a:lnTo>
                  <a:lnTo>
                    <a:pt x="25987" y="699770"/>
                  </a:lnTo>
                  <a:lnTo>
                    <a:pt x="25940" y="698500"/>
                  </a:lnTo>
                  <a:lnTo>
                    <a:pt x="26615" y="697230"/>
                  </a:lnTo>
                  <a:lnTo>
                    <a:pt x="27327" y="697230"/>
                  </a:lnTo>
                  <a:lnTo>
                    <a:pt x="27127" y="693420"/>
                  </a:lnTo>
                  <a:lnTo>
                    <a:pt x="27060" y="692150"/>
                  </a:lnTo>
                  <a:lnTo>
                    <a:pt x="26994" y="690880"/>
                  </a:lnTo>
                  <a:lnTo>
                    <a:pt x="26927" y="689610"/>
                  </a:lnTo>
                  <a:lnTo>
                    <a:pt x="26860" y="688340"/>
                  </a:lnTo>
                  <a:lnTo>
                    <a:pt x="26794" y="687070"/>
                  </a:lnTo>
                  <a:close/>
                </a:path>
                <a:path w="1915159" h="793750">
                  <a:moveTo>
                    <a:pt x="416009" y="774700"/>
                  </a:moveTo>
                  <a:lnTo>
                    <a:pt x="408786" y="774700"/>
                  </a:lnTo>
                  <a:lnTo>
                    <a:pt x="410925" y="775970"/>
                  </a:lnTo>
                  <a:lnTo>
                    <a:pt x="415777" y="775970"/>
                  </a:lnTo>
                  <a:lnTo>
                    <a:pt x="416009" y="774700"/>
                  </a:lnTo>
                  <a:close/>
                </a:path>
                <a:path w="1915159" h="793750">
                  <a:moveTo>
                    <a:pt x="430792" y="773430"/>
                  </a:moveTo>
                  <a:lnTo>
                    <a:pt x="416240" y="773430"/>
                  </a:lnTo>
                  <a:lnTo>
                    <a:pt x="419802" y="774700"/>
                  </a:lnTo>
                  <a:lnTo>
                    <a:pt x="430503" y="775970"/>
                  </a:lnTo>
                  <a:lnTo>
                    <a:pt x="430792" y="773430"/>
                  </a:lnTo>
                  <a:close/>
                </a:path>
                <a:path w="1915159" h="793750">
                  <a:moveTo>
                    <a:pt x="844776" y="773430"/>
                  </a:moveTo>
                  <a:lnTo>
                    <a:pt x="834372" y="774700"/>
                  </a:lnTo>
                  <a:lnTo>
                    <a:pt x="824782" y="775970"/>
                  </a:lnTo>
                  <a:lnTo>
                    <a:pt x="839822" y="775970"/>
                  </a:lnTo>
                  <a:lnTo>
                    <a:pt x="839000" y="774700"/>
                  </a:lnTo>
                  <a:lnTo>
                    <a:pt x="845599" y="774700"/>
                  </a:lnTo>
                  <a:lnTo>
                    <a:pt x="844776" y="773430"/>
                  </a:lnTo>
                  <a:close/>
                </a:path>
                <a:path w="1915159" h="793750">
                  <a:moveTo>
                    <a:pt x="892092" y="774700"/>
                  </a:moveTo>
                  <a:lnTo>
                    <a:pt x="852397" y="774700"/>
                  </a:lnTo>
                  <a:lnTo>
                    <a:pt x="859162" y="775970"/>
                  </a:lnTo>
                  <a:lnTo>
                    <a:pt x="887805" y="775970"/>
                  </a:lnTo>
                  <a:lnTo>
                    <a:pt x="892092" y="774700"/>
                  </a:lnTo>
                  <a:close/>
                </a:path>
                <a:path w="1915159" h="793750">
                  <a:moveTo>
                    <a:pt x="932523" y="774700"/>
                  </a:moveTo>
                  <a:lnTo>
                    <a:pt x="907175" y="774700"/>
                  </a:lnTo>
                  <a:lnTo>
                    <a:pt x="904766" y="775970"/>
                  </a:lnTo>
                  <a:lnTo>
                    <a:pt x="931098" y="775970"/>
                  </a:lnTo>
                  <a:lnTo>
                    <a:pt x="932523" y="774700"/>
                  </a:lnTo>
                  <a:close/>
                </a:path>
                <a:path w="1915159" h="793750">
                  <a:moveTo>
                    <a:pt x="955546" y="773430"/>
                  </a:moveTo>
                  <a:lnTo>
                    <a:pt x="863090" y="773430"/>
                  </a:lnTo>
                  <a:lnTo>
                    <a:pt x="863970" y="774700"/>
                  </a:lnTo>
                  <a:lnTo>
                    <a:pt x="940989" y="774700"/>
                  </a:lnTo>
                  <a:lnTo>
                    <a:pt x="942380" y="775970"/>
                  </a:lnTo>
                  <a:lnTo>
                    <a:pt x="949431" y="775970"/>
                  </a:lnTo>
                  <a:lnTo>
                    <a:pt x="955546" y="773430"/>
                  </a:lnTo>
                  <a:close/>
                </a:path>
                <a:path w="1915159" h="793750">
                  <a:moveTo>
                    <a:pt x="989847" y="774700"/>
                  </a:moveTo>
                  <a:lnTo>
                    <a:pt x="988437" y="774700"/>
                  </a:lnTo>
                  <a:lnTo>
                    <a:pt x="984241" y="775970"/>
                  </a:lnTo>
                  <a:lnTo>
                    <a:pt x="989847" y="774700"/>
                  </a:lnTo>
                  <a:close/>
                </a:path>
                <a:path w="1915159" h="793750">
                  <a:moveTo>
                    <a:pt x="1017973" y="773430"/>
                  </a:moveTo>
                  <a:lnTo>
                    <a:pt x="1013231" y="773430"/>
                  </a:lnTo>
                  <a:lnTo>
                    <a:pt x="1016730" y="775970"/>
                  </a:lnTo>
                  <a:lnTo>
                    <a:pt x="1017973" y="773430"/>
                  </a:lnTo>
                  <a:close/>
                </a:path>
                <a:path w="1915159" h="793750">
                  <a:moveTo>
                    <a:pt x="1003397" y="773430"/>
                  </a:moveTo>
                  <a:lnTo>
                    <a:pt x="976660" y="773430"/>
                  </a:lnTo>
                  <a:lnTo>
                    <a:pt x="989847" y="774700"/>
                  </a:lnTo>
                  <a:lnTo>
                    <a:pt x="997808" y="774700"/>
                  </a:lnTo>
                  <a:lnTo>
                    <a:pt x="1003397" y="773430"/>
                  </a:lnTo>
                  <a:close/>
                </a:path>
                <a:path w="1915159" h="793750">
                  <a:moveTo>
                    <a:pt x="51873" y="772160"/>
                  </a:moveTo>
                  <a:lnTo>
                    <a:pt x="24928" y="772160"/>
                  </a:lnTo>
                  <a:lnTo>
                    <a:pt x="26228" y="773430"/>
                  </a:lnTo>
                  <a:lnTo>
                    <a:pt x="55298" y="773430"/>
                  </a:lnTo>
                  <a:lnTo>
                    <a:pt x="51873" y="772160"/>
                  </a:lnTo>
                  <a:close/>
                </a:path>
                <a:path w="1915159" h="793750">
                  <a:moveTo>
                    <a:pt x="53667" y="770890"/>
                  </a:moveTo>
                  <a:lnTo>
                    <a:pt x="41492" y="770890"/>
                  </a:lnTo>
                  <a:lnTo>
                    <a:pt x="30964" y="772160"/>
                  </a:lnTo>
                  <a:lnTo>
                    <a:pt x="51545" y="772160"/>
                  </a:lnTo>
                  <a:lnTo>
                    <a:pt x="53667" y="770890"/>
                  </a:lnTo>
                  <a:close/>
                </a:path>
                <a:path w="1915159" h="793750">
                  <a:moveTo>
                    <a:pt x="25700" y="749300"/>
                  </a:moveTo>
                  <a:lnTo>
                    <a:pt x="22799" y="749300"/>
                  </a:lnTo>
                  <a:lnTo>
                    <a:pt x="22900" y="753110"/>
                  </a:lnTo>
                  <a:lnTo>
                    <a:pt x="22596" y="753110"/>
                  </a:lnTo>
                  <a:lnTo>
                    <a:pt x="22292" y="754380"/>
                  </a:lnTo>
                  <a:lnTo>
                    <a:pt x="21204" y="760730"/>
                  </a:lnTo>
                  <a:lnTo>
                    <a:pt x="21100" y="762000"/>
                  </a:lnTo>
                  <a:lnTo>
                    <a:pt x="20997" y="763270"/>
                  </a:lnTo>
                  <a:lnTo>
                    <a:pt x="20888" y="764604"/>
                  </a:lnTo>
                  <a:lnTo>
                    <a:pt x="20855" y="765005"/>
                  </a:lnTo>
                  <a:lnTo>
                    <a:pt x="20755" y="770890"/>
                  </a:lnTo>
                  <a:lnTo>
                    <a:pt x="33869" y="770890"/>
                  </a:lnTo>
                  <a:lnTo>
                    <a:pt x="48009" y="769620"/>
                  </a:lnTo>
                  <a:lnTo>
                    <a:pt x="92280" y="769620"/>
                  </a:lnTo>
                  <a:lnTo>
                    <a:pt x="99626" y="768350"/>
                  </a:lnTo>
                  <a:lnTo>
                    <a:pt x="303358" y="768350"/>
                  </a:lnTo>
                  <a:lnTo>
                    <a:pt x="309807" y="767153"/>
                  </a:lnTo>
                  <a:lnTo>
                    <a:pt x="24452" y="767153"/>
                  </a:lnTo>
                  <a:lnTo>
                    <a:pt x="24353" y="760730"/>
                  </a:lnTo>
                  <a:lnTo>
                    <a:pt x="26243" y="759583"/>
                  </a:lnTo>
                  <a:lnTo>
                    <a:pt x="26140" y="750570"/>
                  </a:lnTo>
                  <a:lnTo>
                    <a:pt x="25700" y="749300"/>
                  </a:lnTo>
                  <a:close/>
                </a:path>
                <a:path w="1915159" h="793750">
                  <a:moveTo>
                    <a:pt x="92280" y="769620"/>
                  </a:moveTo>
                  <a:lnTo>
                    <a:pt x="83149" y="769620"/>
                  </a:lnTo>
                  <a:lnTo>
                    <a:pt x="81645" y="770890"/>
                  </a:lnTo>
                  <a:lnTo>
                    <a:pt x="88781" y="770890"/>
                  </a:lnTo>
                  <a:lnTo>
                    <a:pt x="92280" y="769620"/>
                  </a:lnTo>
                  <a:close/>
                </a:path>
                <a:path w="1915159" h="793750">
                  <a:moveTo>
                    <a:pt x="127068" y="768350"/>
                  </a:moveTo>
                  <a:lnTo>
                    <a:pt x="108423" y="768350"/>
                  </a:lnTo>
                  <a:lnTo>
                    <a:pt x="103206" y="769620"/>
                  </a:lnTo>
                  <a:lnTo>
                    <a:pt x="99289" y="770890"/>
                  </a:lnTo>
                  <a:lnTo>
                    <a:pt x="104115" y="770890"/>
                  </a:lnTo>
                  <a:lnTo>
                    <a:pt x="111605" y="769620"/>
                  </a:lnTo>
                  <a:lnTo>
                    <a:pt x="126061" y="769620"/>
                  </a:lnTo>
                  <a:lnTo>
                    <a:pt x="127068" y="768350"/>
                  </a:lnTo>
                  <a:close/>
                </a:path>
                <a:path w="1915159" h="793750">
                  <a:moveTo>
                    <a:pt x="124436" y="769620"/>
                  </a:moveTo>
                  <a:lnTo>
                    <a:pt x="124757" y="770890"/>
                  </a:lnTo>
                  <a:lnTo>
                    <a:pt x="139300" y="770890"/>
                  </a:lnTo>
                  <a:lnTo>
                    <a:pt x="124436" y="769620"/>
                  </a:lnTo>
                  <a:close/>
                </a:path>
                <a:path w="1915159" h="793750">
                  <a:moveTo>
                    <a:pt x="164729" y="769620"/>
                  </a:moveTo>
                  <a:lnTo>
                    <a:pt x="140623" y="769620"/>
                  </a:lnTo>
                  <a:lnTo>
                    <a:pt x="139300" y="770890"/>
                  </a:lnTo>
                  <a:lnTo>
                    <a:pt x="163137" y="770890"/>
                  </a:lnTo>
                  <a:lnTo>
                    <a:pt x="164729" y="769620"/>
                  </a:lnTo>
                  <a:close/>
                </a:path>
                <a:path w="1915159" h="793750">
                  <a:moveTo>
                    <a:pt x="254780" y="768350"/>
                  </a:moveTo>
                  <a:lnTo>
                    <a:pt x="127068" y="768350"/>
                  </a:lnTo>
                  <a:lnTo>
                    <a:pt x="131904" y="769620"/>
                  </a:lnTo>
                  <a:lnTo>
                    <a:pt x="189197" y="769620"/>
                  </a:lnTo>
                  <a:lnTo>
                    <a:pt x="187686" y="770890"/>
                  </a:lnTo>
                  <a:lnTo>
                    <a:pt x="239898" y="770890"/>
                  </a:lnTo>
                  <a:lnTo>
                    <a:pt x="243243" y="769620"/>
                  </a:lnTo>
                  <a:lnTo>
                    <a:pt x="254780" y="768350"/>
                  </a:lnTo>
                  <a:close/>
                </a:path>
                <a:path w="1915159" h="793750">
                  <a:moveTo>
                    <a:pt x="255573" y="769620"/>
                  </a:moveTo>
                  <a:lnTo>
                    <a:pt x="250819" y="769620"/>
                  </a:lnTo>
                  <a:lnTo>
                    <a:pt x="249864" y="770890"/>
                  </a:lnTo>
                  <a:lnTo>
                    <a:pt x="256051" y="770890"/>
                  </a:lnTo>
                  <a:lnTo>
                    <a:pt x="255573" y="769620"/>
                  </a:lnTo>
                  <a:close/>
                </a:path>
                <a:path w="1915159" h="793750">
                  <a:moveTo>
                    <a:pt x="275495" y="768350"/>
                  </a:moveTo>
                  <a:lnTo>
                    <a:pt x="254780" y="768350"/>
                  </a:lnTo>
                  <a:lnTo>
                    <a:pt x="267300" y="769620"/>
                  </a:lnTo>
                  <a:lnTo>
                    <a:pt x="273597" y="770890"/>
                  </a:lnTo>
                  <a:lnTo>
                    <a:pt x="284189" y="770890"/>
                  </a:lnTo>
                  <a:lnTo>
                    <a:pt x="276995" y="769620"/>
                  </a:lnTo>
                  <a:lnTo>
                    <a:pt x="275495" y="768350"/>
                  </a:lnTo>
                  <a:close/>
                </a:path>
                <a:path w="1915159" h="793750">
                  <a:moveTo>
                    <a:pt x="387454" y="767153"/>
                  </a:moveTo>
                  <a:lnTo>
                    <a:pt x="377120" y="767153"/>
                  </a:lnTo>
                  <a:lnTo>
                    <a:pt x="367974" y="770890"/>
                  </a:lnTo>
                  <a:lnTo>
                    <a:pt x="1056068" y="770890"/>
                  </a:lnTo>
                  <a:lnTo>
                    <a:pt x="1048527" y="769620"/>
                  </a:lnTo>
                  <a:lnTo>
                    <a:pt x="485472" y="769620"/>
                  </a:lnTo>
                  <a:lnTo>
                    <a:pt x="486022" y="768350"/>
                  </a:lnTo>
                  <a:lnTo>
                    <a:pt x="383200" y="768350"/>
                  </a:lnTo>
                  <a:lnTo>
                    <a:pt x="387454" y="767153"/>
                  </a:lnTo>
                  <a:close/>
                </a:path>
                <a:path w="1915159" h="793750">
                  <a:moveTo>
                    <a:pt x="1090750" y="769620"/>
                  </a:moveTo>
                  <a:lnTo>
                    <a:pt x="1062587" y="769620"/>
                  </a:lnTo>
                  <a:lnTo>
                    <a:pt x="1056068" y="770890"/>
                  </a:lnTo>
                  <a:lnTo>
                    <a:pt x="1104223" y="770890"/>
                  </a:lnTo>
                  <a:lnTo>
                    <a:pt x="1090750" y="769620"/>
                  </a:lnTo>
                  <a:close/>
                </a:path>
                <a:path w="1915159" h="793750">
                  <a:moveTo>
                    <a:pt x="1124377" y="768350"/>
                  </a:moveTo>
                  <a:lnTo>
                    <a:pt x="1111012" y="768350"/>
                  </a:lnTo>
                  <a:lnTo>
                    <a:pt x="1102210" y="769620"/>
                  </a:lnTo>
                  <a:lnTo>
                    <a:pt x="1104223" y="770890"/>
                  </a:lnTo>
                  <a:lnTo>
                    <a:pt x="1135617" y="770890"/>
                  </a:lnTo>
                  <a:lnTo>
                    <a:pt x="1123192" y="769620"/>
                  </a:lnTo>
                  <a:lnTo>
                    <a:pt x="1113397" y="769620"/>
                  </a:lnTo>
                  <a:lnTo>
                    <a:pt x="1124377" y="768350"/>
                  </a:lnTo>
                  <a:close/>
                </a:path>
                <a:path w="1915159" h="793750">
                  <a:moveTo>
                    <a:pt x="1180481" y="767153"/>
                  </a:moveTo>
                  <a:lnTo>
                    <a:pt x="1097098" y="767153"/>
                  </a:lnTo>
                  <a:lnTo>
                    <a:pt x="1097394" y="768350"/>
                  </a:lnTo>
                  <a:lnTo>
                    <a:pt x="1152264" y="768350"/>
                  </a:lnTo>
                  <a:lnTo>
                    <a:pt x="1161618" y="769620"/>
                  </a:lnTo>
                  <a:lnTo>
                    <a:pt x="1148987" y="770890"/>
                  </a:lnTo>
                  <a:lnTo>
                    <a:pt x="1170666" y="770890"/>
                  </a:lnTo>
                  <a:lnTo>
                    <a:pt x="1170848" y="770111"/>
                  </a:lnTo>
                  <a:lnTo>
                    <a:pt x="1170963" y="769620"/>
                  </a:lnTo>
                  <a:lnTo>
                    <a:pt x="1174002" y="769620"/>
                  </a:lnTo>
                  <a:lnTo>
                    <a:pt x="1180481" y="767153"/>
                  </a:lnTo>
                  <a:close/>
                </a:path>
                <a:path w="1915159" h="793750">
                  <a:moveTo>
                    <a:pt x="1174002" y="769620"/>
                  </a:moveTo>
                  <a:lnTo>
                    <a:pt x="1170963" y="769620"/>
                  </a:lnTo>
                  <a:lnTo>
                    <a:pt x="1170666" y="770890"/>
                  </a:lnTo>
                  <a:lnTo>
                    <a:pt x="1174002" y="769620"/>
                  </a:lnTo>
                  <a:close/>
                </a:path>
                <a:path w="1915159" h="793750">
                  <a:moveTo>
                    <a:pt x="1184489" y="769620"/>
                  </a:moveTo>
                  <a:lnTo>
                    <a:pt x="1174002" y="769620"/>
                  </a:lnTo>
                  <a:lnTo>
                    <a:pt x="1170666" y="770890"/>
                  </a:lnTo>
                  <a:lnTo>
                    <a:pt x="1185573" y="770890"/>
                  </a:lnTo>
                  <a:lnTo>
                    <a:pt x="1184489" y="769620"/>
                  </a:lnTo>
                  <a:close/>
                </a:path>
                <a:path w="1915159" h="793750">
                  <a:moveTo>
                    <a:pt x="1216921" y="765889"/>
                  </a:moveTo>
                  <a:lnTo>
                    <a:pt x="1180606" y="765889"/>
                  </a:lnTo>
                  <a:lnTo>
                    <a:pt x="1191876" y="767153"/>
                  </a:lnTo>
                  <a:lnTo>
                    <a:pt x="1191278" y="767153"/>
                  </a:lnTo>
                  <a:lnTo>
                    <a:pt x="1192188" y="768350"/>
                  </a:lnTo>
                  <a:lnTo>
                    <a:pt x="1188462" y="769620"/>
                  </a:lnTo>
                  <a:lnTo>
                    <a:pt x="1185706" y="770890"/>
                  </a:lnTo>
                  <a:lnTo>
                    <a:pt x="1207656" y="770890"/>
                  </a:lnTo>
                  <a:lnTo>
                    <a:pt x="1212402" y="769620"/>
                  </a:lnTo>
                  <a:lnTo>
                    <a:pt x="1204463" y="769620"/>
                  </a:lnTo>
                  <a:lnTo>
                    <a:pt x="1208419" y="768350"/>
                  </a:lnTo>
                  <a:lnTo>
                    <a:pt x="1208850" y="768350"/>
                  </a:lnTo>
                  <a:lnTo>
                    <a:pt x="1216921" y="765889"/>
                  </a:lnTo>
                  <a:close/>
                </a:path>
                <a:path w="1915159" h="793750">
                  <a:moveTo>
                    <a:pt x="1323925" y="769620"/>
                  </a:moveTo>
                  <a:lnTo>
                    <a:pt x="1233578" y="769620"/>
                  </a:lnTo>
                  <a:lnTo>
                    <a:pt x="1231601" y="770890"/>
                  </a:lnTo>
                  <a:lnTo>
                    <a:pt x="1338855" y="770890"/>
                  </a:lnTo>
                  <a:lnTo>
                    <a:pt x="1323925" y="769620"/>
                  </a:lnTo>
                  <a:close/>
                </a:path>
                <a:path w="1915159" h="793750">
                  <a:moveTo>
                    <a:pt x="1347181" y="770111"/>
                  </a:moveTo>
                  <a:lnTo>
                    <a:pt x="1338855" y="770890"/>
                  </a:lnTo>
                  <a:lnTo>
                    <a:pt x="1352933" y="770890"/>
                  </a:lnTo>
                  <a:lnTo>
                    <a:pt x="1347181" y="770111"/>
                  </a:lnTo>
                  <a:close/>
                </a:path>
                <a:path w="1915159" h="793750">
                  <a:moveTo>
                    <a:pt x="1352970" y="769620"/>
                  </a:moveTo>
                  <a:lnTo>
                    <a:pt x="1352436" y="769620"/>
                  </a:lnTo>
                  <a:lnTo>
                    <a:pt x="1347181" y="770111"/>
                  </a:lnTo>
                  <a:lnTo>
                    <a:pt x="1352933" y="770890"/>
                  </a:lnTo>
                  <a:lnTo>
                    <a:pt x="1352970" y="769620"/>
                  </a:lnTo>
                  <a:close/>
                </a:path>
                <a:path w="1915159" h="793750">
                  <a:moveTo>
                    <a:pt x="1458453" y="768350"/>
                  </a:moveTo>
                  <a:lnTo>
                    <a:pt x="1334167" y="768350"/>
                  </a:lnTo>
                  <a:lnTo>
                    <a:pt x="1347181" y="770111"/>
                  </a:lnTo>
                  <a:lnTo>
                    <a:pt x="1352436" y="769620"/>
                  </a:lnTo>
                  <a:lnTo>
                    <a:pt x="1475073" y="769620"/>
                  </a:lnTo>
                  <a:lnTo>
                    <a:pt x="1458453" y="768350"/>
                  </a:lnTo>
                  <a:close/>
                </a:path>
                <a:path w="1915159" h="793750">
                  <a:moveTo>
                    <a:pt x="295165" y="768350"/>
                  </a:moveTo>
                  <a:lnTo>
                    <a:pt x="275495" y="768350"/>
                  </a:lnTo>
                  <a:lnTo>
                    <a:pt x="285814" y="769620"/>
                  </a:lnTo>
                  <a:lnTo>
                    <a:pt x="295165" y="768350"/>
                  </a:lnTo>
                  <a:close/>
                </a:path>
                <a:path w="1915159" h="793750">
                  <a:moveTo>
                    <a:pt x="310875" y="768350"/>
                  </a:moveTo>
                  <a:lnTo>
                    <a:pt x="305545" y="768350"/>
                  </a:lnTo>
                  <a:lnTo>
                    <a:pt x="308749" y="769620"/>
                  </a:lnTo>
                  <a:lnTo>
                    <a:pt x="310875" y="768350"/>
                  </a:lnTo>
                  <a:close/>
                </a:path>
                <a:path w="1915159" h="793750">
                  <a:moveTo>
                    <a:pt x="328968" y="767153"/>
                  </a:moveTo>
                  <a:lnTo>
                    <a:pt x="310423" y="767153"/>
                  </a:lnTo>
                  <a:lnTo>
                    <a:pt x="314017" y="768350"/>
                  </a:lnTo>
                  <a:lnTo>
                    <a:pt x="310875" y="768350"/>
                  </a:lnTo>
                  <a:lnTo>
                    <a:pt x="329832" y="769620"/>
                  </a:lnTo>
                  <a:lnTo>
                    <a:pt x="328968" y="767153"/>
                  </a:lnTo>
                  <a:close/>
                </a:path>
                <a:path w="1915159" h="793750">
                  <a:moveTo>
                    <a:pt x="513485" y="767153"/>
                  </a:moveTo>
                  <a:lnTo>
                    <a:pt x="504214" y="767153"/>
                  </a:lnTo>
                  <a:lnTo>
                    <a:pt x="504705" y="768350"/>
                  </a:lnTo>
                  <a:lnTo>
                    <a:pt x="500905" y="769620"/>
                  </a:lnTo>
                  <a:lnTo>
                    <a:pt x="687023" y="769620"/>
                  </a:lnTo>
                  <a:lnTo>
                    <a:pt x="676687" y="768350"/>
                  </a:lnTo>
                  <a:lnTo>
                    <a:pt x="517621" y="768350"/>
                  </a:lnTo>
                  <a:lnTo>
                    <a:pt x="513485" y="767153"/>
                  </a:lnTo>
                  <a:close/>
                </a:path>
                <a:path w="1915159" h="793750">
                  <a:moveTo>
                    <a:pt x="708990" y="767153"/>
                  </a:moveTo>
                  <a:lnTo>
                    <a:pt x="694511" y="767153"/>
                  </a:lnTo>
                  <a:lnTo>
                    <a:pt x="687023" y="769620"/>
                  </a:lnTo>
                  <a:lnTo>
                    <a:pt x="960219" y="769620"/>
                  </a:lnTo>
                  <a:lnTo>
                    <a:pt x="966596" y="768350"/>
                  </a:lnTo>
                  <a:lnTo>
                    <a:pt x="714931" y="768350"/>
                  </a:lnTo>
                  <a:lnTo>
                    <a:pt x="708990" y="767153"/>
                  </a:lnTo>
                  <a:close/>
                </a:path>
                <a:path w="1915159" h="793750">
                  <a:moveTo>
                    <a:pt x="1046084" y="768350"/>
                  </a:moveTo>
                  <a:lnTo>
                    <a:pt x="1003158" y="768350"/>
                  </a:lnTo>
                  <a:lnTo>
                    <a:pt x="996144" y="769620"/>
                  </a:lnTo>
                  <a:lnTo>
                    <a:pt x="1048527" y="769620"/>
                  </a:lnTo>
                  <a:lnTo>
                    <a:pt x="1046084" y="768350"/>
                  </a:lnTo>
                  <a:close/>
                </a:path>
                <a:path w="1915159" h="793750">
                  <a:moveTo>
                    <a:pt x="1470325" y="765889"/>
                  </a:moveTo>
                  <a:lnTo>
                    <a:pt x="1217295" y="765889"/>
                  </a:lnTo>
                  <a:lnTo>
                    <a:pt x="1222638" y="769620"/>
                  </a:lnTo>
                  <a:lnTo>
                    <a:pt x="1233256" y="768350"/>
                  </a:lnTo>
                  <a:lnTo>
                    <a:pt x="1265001" y="768350"/>
                  </a:lnTo>
                  <a:lnTo>
                    <a:pt x="1283827" y="767153"/>
                  </a:lnTo>
                  <a:lnTo>
                    <a:pt x="1462692" y="767153"/>
                  </a:lnTo>
                  <a:lnTo>
                    <a:pt x="1470325" y="765889"/>
                  </a:lnTo>
                  <a:close/>
                </a:path>
                <a:path w="1915159" h="793750">
                  <a:moveTo>
                    <a:pt x="1265001" y="768350"/>
                  </a:moveTo>
                  <a:lnTo>
                    <a:pt x="1233256" y="768350"/>
                  </a:lnTo>
                  <a:lnTo>
                    <a:pt x="1230129" y="769620"/>
                  </a:lnTo>
                  <a:lnTo>
                    <a:pt x="1272687" y="769620"/>
                  </a:lnTo>
                  <a:lnTo>
                    <a:pt x="1265001" y="768350"/>
                  </a:lnTo>
                  <a:close/>
                </a:path>
                <a:path w="1915159" h="793750">
                  <a:moveTo>
                    <a:pt x="475710" y="767153"/>
                  </a:moveTo>
                  <a:lnTo>
                    <a:pt x="393407" y="767153"/>
                  </a:lnTo>
                  <a:lnTo>
                    <a:pt x="396819" y="768350"/>
                  </a:lnTo>
                  <a:lnTo>
                    <a:pt x="481918" y="768350"/>
                  </a:lnTo>
                  <a:lnTo>
                    <a:pt x="475710" y="767153"/>
                  </a:lnTo>
                  <a:close/>
                </a:path>
                <a:path w="1915159" h="793750">
                  <a:moveTo>
                    <a:pt x="564192" y="767153"/>
                  </a:moveTo>
                  <a:lnTo>
                    <a:pt x="532860" y="767153"/>
                  </a:lnTo>
                  <a:lnTo>
                    <a:pt x="525432" y="768350"/>
                  </a:lnTo>
                  <a:lnTo>
                    <a:pt x="563226" y="768350"/>
                  </a:lnTo>
                  <a:lnTo>
                    <a:pt x="564192" y="767153"/>
                  </a:lnTo>
                  <a:close/>
                </a:path>
                <a:path w="1915159" h="793750">
                  <a:moveTo>
                    <a:pt x="600937" y="767153"/>
                  </a:moveTo>
                  <a:lnTo>
                    <a:pt x="568292" y="767153"/>
                  </a:lnTo>
                  <a:lnTo>
                    <a:pt x="563226" y="768350"/>
                  </a:lnTo>
                  <a:lnTo>
                    <a:pt x="601480" y="768350"/>
                  </a:lnTo>
                  <a:lnTo>
                    <a:pt x="600937" y="767153"/>
                  </a:lnTo>
                  <a:close/>
                </a:path>
                <a:path w="1915159" h="793750">
                  <a:moveTo>
                    <a:pt x="618589" y="764604"/>
                  </a:moveTo>
                  <a:lnTo>
                    <a:pt x="618452" y="764604"/>
                  </a:lnTo>
                  <a:lnTo>
                    <a:pt x="613865" y="768350"/>
                  </a:lnTo>
                  <a:lnTo>
                    <a:pt x="644397" y="768350"/>
                  </a:lnTo>
                  <a:lnTo>
                    <a:pt x="644600" y="767153"/>
                  </a:lnTo>
                  <a:lnTo>
                    <a:pt x="620866" y="767153"/>
                  </a:lnTo>
                  <a:lnTo>
                    <a:pt x="618589" y="764604"/>
                  </a:lnTo>
                  <a:close/>
                </a:path>
                <a:path w="1915159" h="793750">
                  <a:moveTo>
                    <a:pt x="659065" y="767153"/>
                  </a:moveTo>
                  <a:lnTo>
                    <a:pt x="654683" y="767153"/>
                  </a:lnTo>
                  <a:lnTo>
                    <a:pt x="652128" y="768350"/>
                  </a:lnTo>
                  <a:lnTo>
                    <a:pt x="658859" y="768350"/>
                  </a:lnTo>
                  <a:lnTo>
                    <a:pt x="659065" y="767153"/>
                  </a:lnTo>
                  <a:close/>
                </a:path>
                <a:path w="1915159" h="793750">
                  <a:moveTo>
                    <a:pt x="668705" y="767153"/>
                  </a:moveTo>
                  <a:lnTo>
                    <a:pt x="665979" y="767153"/>
                  </a:lnTo>
                  <a:lnTo>
                    <a:pt x="663174" y="768350"/>
                  </a:lnTo>
                  <a:lnTo>
                    <a:pt x="669142" y="768350"/>
                  </a:lnTo>
                  <a:lnTo>
                    <a:pt x="668705" y="767153"/>
                  </a:lnTo>
                  <a:close/>
                </a:path>
                <a:path w="1915159" h="793750">
                  <a:moveTo>
                    <a:pt x="726281" y="767153"/>
                  </a:moveTo>
                  <a:lnTo>
                    <a:pt x="725707" y="767153"/>
                  </a:lnTo>
                  <a:lnTo>
                    <a:pt x="720766" y="768350"/>
                  </a:lnTo>
                  <a:lnTo>
                    <a:pt x="730707" y="768350"/>
                  </a:lnTo>
                  <a:lnTo>
                    <a:pt x="726281" y="767153"/>
                  </a:lnTo>
                  <a:close/>
                </a:path>
                <a:path w="1915159" h="793750">
                  <a:moveTo>
                    <a:pt x="773816" y="767153"/>
                  </a:moveTo>
                  <a:lnTo>
                    <a:pt x="734760" y="767153"/>
                  </a:lnTo>
                  <a:lnTo>
                    <a:pt x="736329" y="768350"/>
                  </a:lnTo>
                  <a:lnTo>
                    <a:pt x="773623" y="768350"/>
                  </a:lnTo>
                  <a:lnTo>
                    <a:pt x="773816" y="767153"/>
                  </a:lnTo>
                  <a:close/>
                </a:path>
                <a:path w="1915159" h="793750">
                  <a:moveTo>
                    <a:pt x="786599" y="767153"/>
                  </a:moveTo>
                  <a:lnTo>
                    <a:pt x="785831" y="767153"/>
                  </a:lnTo>
                  <a:lnTo>
                    <a:pt x="778837" y="768350"/>
                  </a:lnTo>
                  <a:lnTo>
                    <a:pt x="792124" y="768350"/>
                  </a:lnTo>
                  <a:lnTo>
                    <a:pt x="786599" y="767153"/>
                  </a:lnTo>
                  <a:close/>
                </a:path>
                <a:path w="1915159" h="793750">
                  <a:moveTo>
                    <a:pt x="998017" y="767153"/>
                  </a:moveTo>
                  <a:lnTo>
                    <a:pt x="835993" y="767153"/>
                  </a:lnTo>
                  <a:lnTo>
                    <a:pt x="835665" y="768350"/>
                  </a:lnTo>
                  <a:lnTo>
                    <a:pt x="991073" y="768350"/>
                  </a:lnTo>
                  <a:lnTo>
                    <a:pt x="998017" y="767153"/>
                  </a:lnTo>
                  <a:close/>
                </a:path>
                <a:path w="1915159" h="793750">
                  <a:moveTo>
                    <a:pt x="1050797" y="767153"/>
                  </a:moveTo>
                  <a:lnTo>
                    <a:pt x="998596" y="767153"/>
                  </a:lnTo>
                  <a:lnTo>
                    <a:pt x="1001083" y="768350"/>
                  </a:lnTo>
                  <a:lnTo>
                    <a:pt x="1053518" y="768350"/>
                  </a:lnTo>
                  <a:lnTo>
                    <a:pt x="1050797" y="767153"/>
                  </a:lnTo>
                  <a:close/>
                </a:path>
                <a:path w="1915159" h="793750">
                  <a:moveTo>
                    <a:pt x="1093114" y="767153"/>
                  </a:moveTo>
                  <a:lnTo>
                    <a:pt x="1064682" y="767153"/>
                  </a:lnTo>
                  <a:lnTo>
                    <a:pt x="1065639" y="768350"/>
                  </a:lnTo>
                  <a:lnTo>
                    <a:pt x="1079659" y="768350"/>
                  </a:lnTo>
                  <a:lnTo>
                    <a:pt x="1093114" y="767153"/>
                  </a:lnTo>
                  <a:close/>
                </a:path>
                <a:path w="1915159" h="793750">
                  <a:moveTo>
                    <a:pt x="1459045" y="767153"/>
                  </a:moveTo>
                  <a:lnTo>
                    <a:pt x="1285254" y="767153"/>
                  </a:lnTo>
                  <a:lnTo>
                    <a:pt x="1289681" y="768350"/>
                  </a:lnTo>
                  <a:lnTo>
                    <a:pt x="1455563" y="768350"/>
                  </a:lnTo>
                  <a:lnTo>
                    <a:pt x="1459045" y="767153"/>
                  </a:lnTo>
                  <a:close/>
                </a:path>
                <a:path w="1915159" h="793750">
                  <a:moveTo>
                    <a:pt x="93115" y="764604"/>
                  </a:moveTo>
                  <a:lnTo>
                    <a:pt x="77754" y="764604"/>
                  </a:lnTo>
                  <a:lnTo>
                    <a:pt x="78358" y="765889"/>
                  </a:lnTo>
                  <a:lnTo>
                    <a:pt x="26795" y="765889"/>
                  </a:lnTo>
                  <a:lnTo>
                    <a:pt x="33339" y="767153"/>
                  </a:lnTo>
                  <a:lnTo>
                    <a:pt x="95499" y="767153"/>
                  </a:lnTo>
                  <a:lnTo>
                    <a:pt x="93115" y="764604"/>
                  </a:lnTo>
                  <a:close/>
                </a:path>
                <a:path w="1915159" h="793750">
                  <a:moveTo>
                    <a:pt x="329683" y="765889"/>
                  </a:moveTo>
                  <a:lnTo>
                    <a:pt x="103666" y="765889"/>
                  </a:lnTo>
                  <a:lnTo>
                    <a:pt x="94922" y="767153"/>
                  </a:lnTo>
                  <a:lnTo>
                    <a:pt x="325112" y="767153"/>
                  </a:lnTo>
                  <a:lnTo>
                    <a:pt x="329683" y="765889"/>
                  </a:lnTo>
                  <a:close/>
                </a:path>
                <a:path w="1915159" h="793750">
                  <a:moveTo>
                    <a:pt x="440459" y="765889"/>
                  </a:moveTo>
                  <a:lnTo>
                    <a:pt x="387252" y="765889"/>
                  </a:lnTo>
                  <a:lnTo>
                    <a:pt x="387454" y="767153"/>
                  </a:lnTo>
                  <a:lnTo>
                    <a:pt x="454824" y="767153"/>
                  </a:lnTo>
                  <a:lnTo>
                    <a:pt x="440459" y="765889"/>
                  </a:lnTo>
                  <a:close/>
                </a:path>
                <a:path w="1915159" h="793750">
                  <a:moveTo>
                    <a:pt x="469653" y="765427"/>
                  </a:moveTo>
                  <a:lnTo>
                    <a:pt x="466802" y="765889"/>
                  </a:lnTo>
                  <a:lnTo>
                    <a:pt x="459652" y="765889"/>
                  </a:lnTo>
                  <a:lnTo>
                    <a:pt x="453641" y="767153"/>
                  </a:lnTo>
                  <a:lnTo>
                    <a:pt x="468373" y="767153"/>
                  </a:lnTo>
                  <a:lnTo>
                    <a:pt x="469653" y="765427"/>
                  </a:lnTo>
                  <a:close/>
                </a:path>
                <a:path w="1915159" h="793750">
                  <a:moveTo>
                    <a:pt x="475537" y="764604"/>
                  </a:moveTo>
                  <a:lnTo>
                    <a:pt x="474739" y="764604"/>
                  </a:lnTo>
                  <a:lnTo>
                    <a:pt x="472266" y="765005"/>
                  </a:lnTo>
                  <a:lnTo>
                    <a:pt x="481292" y="767153"/>
                  </a:lnTo>
                  <a:lnTo>
                    <a:pt x="480871" y="767153"/>
                  </a:lnTo>
                  <a:lnTo>
                    <a:pt x="482809" y="765889"/>
                  </a:lnTo>
                  <a:lnTo>
                    <a:pt x="483417" y="765889"/>
                  </a:lnTo>
                  <a:lnTo>
                    <a:pt x="475537" y="764604"/>
                  </a:lnTo>
                  <a:close/>
                </a:path>
                <a:path w="1915159" h="793750">
                  <a:moveTo>
                    <a:pt x="521165" y="765889"/>
                  </a:moveTo>
                  <a:lnTo>
                    <a:pt x="506501" y="765889"/>
                  </a:lnTo>
                  <a:lnTo>
                    <a:pt x="504041" y="767153"/>
                  </a:lnTo>
                  <a:lnTo>
                    <a:pt x="522594" y="767153"/>
                  </a:lnTo>
                  <a:lnTo>
                    <a:pt x="521165" y="765889"/>
                  </a:lnTo>
                  <a:close/>
                </a:path>
                <a:path w="1915159" h="793750">
                  <a:moveTo>
                    <a:pt x="555237" y="765889"/>
                  </a:moveTo>
                  <a:lnTo>
                    <a:pt x="544540" y="765889"/>
                  </a:lnTo>
                  <a:lnTo>
                    <a:pt x="540404" y="767153"/>
                  </a:lnTo>
                  <a:lnTo>
                    <a:pt x="561760" y="767153"/>
                  </a:lnTo>
                  <a:lnTo>
                    <a:pt x="555237" y="765889"/>
                  </a:lnTo>
                  <a:close/>
                </a:path>
                <a:path w="1915159" h="793750">
                  <a:moveTo>
                    <a:pt x="610297" y="765889"/>
                  </a:moveTo>
                  <a:lnTo>
                    <a:pt x="584713" y="765889"/>
                  </a:lnTo>
                  <a:lnTo>
                    <a:pt x="577657" y="767153"/>
                  </a:lnTo>
                  <a:lnTo>
                    <a:pt x="605173" y="767153"/>
                  </a:lnTo>
                  <a:lnTo>
                    <a:pt x="610297" y="765889"/>
                  </a:lnTo>
                  <a:close/>
                </a:path>
                <a:path w="1915159" h="793750">
                  <a:moveTo>
                    <a:pt x="643292" y="765889"/>
                  </a:moveTo>
                  <a:lnTo>
                    <a:pt x="625119" y="765889"/>
                  </a:lnTo>
                  <a:lnTo>
                    <a:pt x="627032" y="767153"/>
                  </a:lnTo>
                  <a:lnTo>
                    <a:pt x="643474" y="767153"/>
                  </a:lnTo>
                  <a:lnTo>
                    <a:pt x="643292" y="765889"/>
                  </a:lnTo>
                  <a:close/>
                </a:path>
                <a:path w="1915159" h="793750">
                  <a:moveTo>
                    <a:pt x="650010" y="765889"/>
                  </a:moveTo>
                  <a:lnTo>
                    <a:pt x="649359" y="765889"/>
                  </a:lnTo>
                  <a:lnTo>
                    <a:pt x="643100" y="767153"/>
                  </a:lnTo>
                  <a:lnTo>
                    <a:pt x="654132" y="767153"/>
                  </a:lnTo>
                  <a:lnTo>
                    <a:pt x="650010" y="765889"/>
                  </a:lnTo>
                  <a:close/>
                </a:path>
                <a:path w="1915159" h="793750">
                  <a:moveTo>
                    <a:pt x="659847" y="765889"/>
                  </a:moveTo>
                  <a:lnTo>
                    <a:pt x="659313" y="765889"/>
                  </a:lnTo>
                  <a:lnTo>
                    <a:pt x="655916" y="767153"/>
                  </a:lnTo>
                  <a:lnTo>
                    <a:pt x="664955" y="767153"/>
                  </a:lnTo>
                  <a:lnTo>
                    <a:pt x="659847" y="765889"/>
                  </a:lnTo>
                  <a:close/>
                </a:path>
                <a:path w="1915159" h="793750">
                  <a:moveTo>
                    <a:pt x="712026" y="762000"/>
                  </a:moveTo>
                  <a:lnTo>
                    <a:pt x="703352" y="762000"/>
                  </a:lnTo>
                  <a:lnTo>
                    <a:pt x="695402" y="764604"/>
                  </a:lnTo>
                  <a:lnTo>
                    <a:pt x="695578" y="764604"/>
                  </a:lnTo>
                  <a:lnTo>
                    <a:pt x="694709" y="767153"/>
                  </a:lnTo>
                  <a:lnTo>
                    <a:pt x="710977" y="767153"/>
                  </a:lnTo>
                  <a:lnTo>
                    <a:pt x="712063" y="765889"/>
                  </a:lnTo>
                  <a:lnTo>
                    <a:pt x="701531" y="765889"/>
                  </a:lnTo>
                  <a:lnTo>
                    <a:pt x="712822" y="763270"/>
                  </a:lnTo>
                  <a:lnTo>
                    <a:pt x="723300" y="763270"/>
                  </a:lnTo>
                  <a:lnTo>
                    <a:pt x="712026" y="762000"/>
                  </a:lnTo>
                  <a:close/>
                </a:path>
                <a:path w="1915159" h="793750">
                  <a:moveTo>
                    <a:pt x="737320" y="765889"/>
                  </a:moveTo>
                  <a:lnTo>
                    <a:pt x="722118" y="765889"/>
                  </a:lnTo>
                  <a:lnTo>
                    <a:pt x="721253" y="767153"/>
                  </a:lnTo>
                  <a:lnTo>
                    <a:pt x="730860" y="767153"/>
                  </a:lnTo>
                  <a:lnTo>
                    <a:pt x="737320" y="765889"/>
                  </a:lnTo>
                  <a:close/>
                </a:path>
                <a:path w="1915159" h="793750">
                  <a:moveTo>
                    <a:pt x="764037" y="765889"/>
                  </a:moveTo>
                  <a:lnTo>
                    <a:pt x="755050" y="765889"/>
                  </a:lnTo>
                  <a:lnTo>
                    <a:pt x="743572" y="767153"/>
                  </a:lnTo>
                  <a:lnTo>
                    <a:pt x="760499" y="767153"/>
                  </a:lnTo>
                  <a:lnTo>
                    <a:pt x="764037" y="765889"/>
                  </a:lnTo>
                  <a:close/>
                </a:path>
                <a:path w="1915159" h="793750">
                  <a:moveTo>
                    <a:pt x="792589" y="765889"/>
                  </a:moveTo>
                  <a:lnTo>
                    <a:pt x="792093" y="765889"/>
                  </a:lnTo>
                  <a:lnTo>
                    <a:pt x="782703" y="767153"/>
                  </a:lnTo>
                  <a:lnTo>
                    <a:pt x="792589" y="765889"/>
                  </a:lnTo>
                  <a:close/>
                </a:path>
                <a:path w="1915159" h="793750">
                  <a:moveTo>
                    <a:pt x="1086433" y="765889"/>
                  </a:moveTo>
                  <a:lnTo>
                    <a:pt x="826605" y="765889"/>
                  </a:lnTo>
                  <a:lnTo>
                    <a:pt x="826244" y="767153"/>
                  </a:lnTo>
                  <a:lnTo>
                    <a:pt x="1090996" y="767153"/>
                  </a:lnTo>
                  <a:lnTo>
                    <a:pt x="1086433" y="765889"/>
                  </a:lnTo>
                  <a:close/>
                </a:path>
                <a:path w="1915159" h="793750">
                  <a:moveTo>
                    <a:pt x="1179947" y="765889"/>
                  </a:moveTo>
                  <a:lnTo>
                    <a:pt x="1093991" y="765889"/>
                  </a:lnTo>
                  <a:lnTo>
                    <a:pt x="1097270" y="767153"/>
                  </a:lnTo>
                  <a:lnTo>
                    <a:pt x="1180718" y="767153"/>
                  </a:lnTo>
                  <a:lnTo>
                    <a:pt x="1179947" y="765889"/>
                  </a:lnTo>
                  <a:close/>
                </a:path>
                <a:path w="1915159" h="793750">
                  <a:moveTo>
                    <a:pt x="63803" y="764604"/>
                  </a:moveTo>
                  <a:lnTo>
                    <a:pt x="36146" y="764604"/>
                  </a:lnTo>
                  <a:lnTo>
                    <a:pt x="37605" y="765889"/>
                  </a:lnTo>
                  <a:lnTo>
                    <a:pt x="73225" y="765889"/>
                  </a:lnTo>
                  <a:lnTo>
                    <a:pt x="63803" y="764604"/>
                  </a:lnTo>
                  <a:close/>
                </a:path>
                <a:path w="1915159" h="793750">
                  <a:moveTo>
                    <a:pt x="102979" y="764604"/>
                  </a:moveTo>
                  <a:lnTo>
                    <a:pt x="93595" y="764604"/>
                  </a:lnTo>
                  <a:lnTo>
                    <a:pt x="104317" y="765889"/>
                  </a:lnTo>
                  <a:lnTo>
                    <a:pt x="103666" y="765889"/>
                  </a:lnTo>
                  <a:lnTo>
                    <a:pt x="102979" y="764604"/>
                  </a:lnTo>
                  <a:close/>
                </a:path>
                <a:path w="1915159" h="793750">
                  <a:moveTo>
                    <a:pt x="112957" y="764604"/>
                  </a:moveTo>
                  <a:lnTo>
                    <a:pt x="112274" y="764604"/>
                  </a:lnTo>
                  <a:lnTo>
                    <a:pt x="113104" y="765889"/>
                  </a:lnTo>
                  <a:lnTo>
                    <a:pt x="127342" y="765889"/>
                  </a:lnTo>
                  <a:lnTo>
                    <a:pt x="112957" y="764604"/>
                  </a:lnTo>
                  <a:close/>
                </a:path>
                <a:path w="1915159" h="793750">
                  <a:moveTo>
                    <a:pt x="262047" y="764604"/>
                  </a:moveTo>
                  <a:lnTo>
                    <a:pt x="134979" y="764604"/>
                  </a:lnTo>
                  <a:lnTo>
                    <a:pt x="125892" y="765889"/>
                  </a:lnTo>
                  <a:lnTo>
                    <a:pt x="273557" y="765889"/>
                  </a:lnTo>
                  <a:lnTo>
                    <a:pt x="262047" y="764604"/>
                  </a:lnTo>
                  <a:close/>
                </a:path>
                <a:path w="1915159" h="793750">
                  <a:moveTo>
                    <a:pt x="326614" y="764604"/>
                  </a:moveTo>
                  <a:lnTo>
                    <a:pt x="286733" y="764604"/>
                  </a:lnTo>
                  <a:lnTo>
                    <a:pt x="271932" y="765889"/>
                  </a:lnTo>
                  <a:lnTo>
                    <a:pt x="330191" y="765889"/>
                  </a:lnTo>
                  <a:lnTo>
                    <a:pt x="326614" y="764604"/>
                  </a:lnTo>
                  <a:close/>
                </a:path>
                <a:path w="1915159" h="793750">
                  <a:moveTo>
                    <a:pt x="636513" y="764604"/>
                  </a:moveTo>
                  <a:lnTo>
                    <a:pt x="636070" y="764604"/>
                  </a:lnTo>
                  <a:lnTo>
                    <a:pt x="634518" y="765889"/>
                  </a:lnTo>
                  <a:lnTo>
                    <a:pt x="643726" y="765889"/>
                  </a:lnTo>
                  <a:lnTo>
                    <a:pt x="636513" y="764604"/>
                  </a:lnTo>
                  <a:close/>
                </a:path>
                <a:path w="1915159" h="793750">
                  <a:moveTo>
                    <a:pt x="721592" y="764604"/>
                  </a:moveTo>
                  <a:lnTo>
                    <a:pt x="712105" y="764604"/>
                  </a:lnTo>
                  <a:lnTo>
                    <a:pt x="719997" y="765889"/>
                  </a:lnTo>
                  <a:lnTo>
                    <a:pt x="719372" y="765889"/>
                  </a:lnTo>
                  <a:lnTo>
                    <a:pt x="721592" y="764604"/>
                  </a:lnTo>
                  <a:close/>
                </a:path>
                <a:path w="1915159" h="793750">
                  <a:moveTo>
                    <a:pt x="739663" y="764604"/>
                  </a:moveTo>
                  <a:lnTo>
                    <a:pt x="734422" y="764604"/>
                  </a:lnTo>
                  <a:lnTo>
                    <a:pt x="727937" y="765889"/>
                  </a:lnTo>
                  <a:lnTo>
                    <a:pt x="737597" y="765889"/>
                  </a:lnTo>
                  <a:lnTo>
                    <a:pt x="739663" y="764604"/>
                  </a:lnTo>
                  <a:close/>
                </a:path>
                <a:path w="1915159" h="793750">
                  <a:moveTo>
                    <a:pt x="1749028" y="764604"/>
                  </a:moveTo>
                  <a:lnTo>
                    <a:pt x="779122" y="764604"/>
                  </a:lnTo>
                  <a:lnTo>
                    <a:pt x="781737" y="765889"/>
                  </a:lnTo>
                  <a:lnTo>
                    <a:pt x="1746584" y="765889"/>
                  </a:lnTo>
                  <a:lnTo>
                    <a:pt x="1749028" y="764604"/>
                  </a:lnTo>
                  <a:close/>
                </a:path>
                <a:path w="1915159" h="793750">
                  <a:moveTo>
                    <a:pt x="470584" y="764604"/>
                  </a:moveTo>
                  <a:lnTo>
                    <a:pt x="470264" y="764604"/>
                  </a:lnTo>
                  <a:lnTo>
                    <a:pt x="469653" y="765427"/>
                  </a:lnTo>
                  <a:lnTo>
                    <a:pt x="472266" y="765005"/>
                  </a:lnTo>
                  <a:lnTo>
                    <a:pt x="470584" y="764604"/>
                  </a:lnTo>
                  <a:close/>
                </a:path>
                <a:path w="1915159" h="793750">
                  <a:moveTo>
                    <a:pt x="19522" y="755650"/>
                  </a:moveTo>
                  <a:lnTo>
                    <a:pt x="18070" y="756920"/>
                  </a:lnTo>
                  <a:lnTo>
                    <a:pt x="18070" y="763270"/>
                  </a:lnTo>
                  <a:lnTo>
                    <a:pt x="17608" y="764604"/>
                  </a:lnTo>
                  <a:lnTo>
                    <a:pt x="19408" y="764604"/>
                  </a:lnTo>
                  <a:lnTo>
                    <a:pt x="19522" y="755650"/>
                  </a:lnTo>
                  <a:close/>
                </a:path>
                <a:path w="1915159" h="793750">
                  <a:moveTo>
                    <a:pt x="39869" y="763270"/>
                  </a:moveTo>
                  <a:lnTo>
                    <a:pt x="35879" y="764604"/>
                  </a:lnTo>
                  <a:lnTo>
                    <a:pt x="51230" y="764604"/>
                  </a:lnTo>
                  <a:lnTo>
                    <a:pt x="39869" y="763270"/>
                  </a:lnTo>
                  <a:close/>
                </a:path>
                <a:path w="1915159" h="793750">
                  <a:moveTo>
                    <a:pt x="159517" y="763270"/>
                  </a:moveTo>
                  <a:lnTo>
                    <a:pt x="136840" y="763270"/>
                  </a:lnTo>
                  <a:lnTo>
                    <a:pt x="135366" y="764604"/>
                  </a:lnTo>
                  <a:lnTo>
                    <a:pt x="159147" y="764604"/>
                  </a:lnTo>
                  <a:lnTo>
                    <a:pt x="159517" y="763270"/>
                  </a:lnTo>
                  <a:close/>
                </a:path>
                <a:path w="1915159" h="793750">
                  <a:moveTo>
                    <a:pt x="245924" y="763270"/>
                  </a:moveTo>
                  <a:lnTo>
                    <a:pt x="207866" y="763270"/>
                  </a:lnTo>
                  <a:lnTo>
                    <a:pt x="209619" y="764604"/>
                  </a:lnTo>
                  <a:lnTo>
                    <a:pt x="253050" y="764604"/>
                  </a:lnTo>
                  <a:lnTo>
                    <a:pt x="245924" y="763270"/>
                  </a:lnTo>
                  <a:close/>
                </a:path>
                <a:path w="1915159" h="793750">
                  <a:moveTo>
                    <a:pt x="669649" y="763270"/>
                  </a:moveTo>
                  <a:lnTo>
                    <a:pt x="636695" y="763270"/>
                  </a:lnTo>
                  <a:lnTo>
                    <a:pt x="636510" y="764604"/>
                  </a:lnTo>
                  <a:lnTo>
                    <a:pt x="661473" y="764604"/>
                  </a:lnTo>
                  <a:lnTo>
                    <a:pt x="669649" y="763270"/>
                  </a:lnTo>
                  <a:close/>
                </a:path>
                <a:path w="1915159" h="793750">
                  <a:moveTo>
                    <a:pt x="726312" y="763270"/>
                  </a:moveTo>
                  <a:lnTo>
                    <a:pt x="712822" y="763270"/>
                  </a:lnTo>
                  <a:lnTo>
                    <a:pt x="711650" y="764604"/>
                  </a:lnTo>
                  <a:lnTo>
                    <a:pt x="717282" y="764604"/>
                  </a:lnTo>
                  <a:lnTo>
                    <a:pt x="726312" y="763270"/>
                  </a:lnTo>
                  <a:close/>
                </a:path>
                <a:path w="1915159" h="793750">
                  <a:moveTo>
                    <a:pt x="776331" y="762348"/>
                  </a:moveTo>
                  <a:lnTo>
                    <a:pt x="767711" y="763270"/>
                  </a:lnTo>
                  <a:lnTo>
                    <a:pt x="762438" y="764604"/>
                  </a:lnTo>
                  <a:lnTo>
                    <a:pt x="798551" y="764604"/>
                  </a:lnTo>
                  <a:lnTo>
                    <a:pt x="788053" y="763270"/>
                  </a:lnTo>
                  <a:lnTo>
                    <a:pt x="780502" y="763270"/>
                  </a:lnTo>
                  <a:lnTo>
                    <a:pt x="776331" y="762348"/>
                  </a:lnTo>
                  <a:close/>
                </a:path>
                <a:path w="1915159" h="793750">
                  <a:moveTo>
                    <a:pt x="828172" y="759583"/>
                  </a:moveTo>
                  <a:lnTo>
                    <a:pt x="826535" y="759583"/>
                  </a:lnTo>
                  <a:lnTo>
                    <a:pt x="817569" y="760730"/>
                  </a:lnTo>
                  <a:lnTo>
                    <a:pt x="811918" y="762000"/>
                  </a:lnTo>
                  <a:lnTo>
                    <a:pt x="806694" y="763270"/>
                  </a:lnTo>
                  <a:lnTo>
                    <a:pt x="797600" y="764604"/>
                  </a:lnTo>
                  <a:lnTo>
                    <a:pt x="1736788" y="764604"/>
                  </a:lnTo>
                  <a:lnTo>
                    <a:pt x="1733912" y="763270"/>
                  </a:lnTo>
                  <a:lnTo>
                    <a:pt x="941167" y="763270"/>
                  </a:lnTo>
                  <a:lnTo>
                    <a:pt x="940252" y="762000"/>
                  </a:lnTo>
                  <a:lnTo>
                    <a:pt x="831849" y="762000"/>
                  </a:lnTo>
                  <a:lnTo>
                    <a:pt x="826006" y="760730"/>
                  </a:lnTo>
                  <a:lnTo>
                    <a:pt x="834378" y="760730"/>
                  </a:lnTo>
                  <a:lnTo>
                    <a:pt x="828172" y="759583"/>
                  </a:lnTo>
                  <a:close/>
                </a:path>
                <a:path w="1915159" h="793750">
                  <a:moveTo>
                    <a:pt x="956365" y="759583"/>
                  </a:moveTo>
                  <a:lnTo>
                    <a:pt x="950744" y="759583"/>
                  </a:lnTo>
                  <a:lnTo>
                    <a:pt x="953241" y="760730"/>
                  </a:lnTo>
                  <a:lnTo>
                    <a:pt x="956481" y="762000"/>
                  </a:lnTo>
                  <a:lnTo>
                    <a:pt x="941167" y="763270"/>
                  </a:lnTo>
                  <a:lnTo>
                    <a:pt x="1733912" y="763270"/>
                  </a:lnTo>
                  <a:lnTo>
                    <a:pt x="1751033" y="764604"/>
                  </a:lnTo>
                  <a:lnTo>
                    <a:pt x="1762300" y="764604"/>
                  </a:lnTo>
                  <a:lnTo>
                    <a:pt x="1751742" y="763270"/>
                  </a:lnTo>
                  <a:lnTo>
                    <a:pt x="1753883" y="762000"/>
                  </a:lnTo>
                  <a:lnTo>
                    <a:pt x="974541" y="762000"/>
                  </a:lnTo>
                  <a:lnTo>
                    <a:pt x="965112" y="760730"/>
                  </a:lnTo>
                  <a:lnTo>
                    <a:pt x="959895" y="760730"/>
                  </a:lnTo>
                  <a:lnTo>
                    <a:pt x="956365" y="759583"/>
                  </a:lnTo>
                  <a:close/>
                </a:path>
                <a:path w="1915159" h="793750">
                  <a:moveTo>
                    <a:pt x="1867361" y="763270"/>
                  </a:moveTo>
                  <a:lnTo>
                    <a:pt x="1860699" y="763270"/>
                  </a:lnTo>
                  <a:lnTo>
                    <a:pt x="1855783" y="764604"/>
                  </a:lnTo>
                  <a:lnTo>
                    <a:pt x="1875921" y="764604"/>
                  </a:lnTo>
                  <a:lnTo>
                    <a:pt x="1867361" y="763270"/>
                  </a:lnTo>
                  <a:close/>
                </a:path>
                <a:path w="1915159" h="793750">
                  <a:moveTo>
                    <a:pt x="1911918" y="750570"/>
                  </a:moveTo>
                  <a:lnTo>
                    <a:pt x="1884322" y="750570"/>
                  </a:lnTo>
                  <a:lnTo>
                    <a:pt x="1884404" y="751840"/>
                  </a:lnTo>
                  <a:lnTo>
                    <a:pt x="1884486" y="753110"/>
                  </a:lnTo>
                  <a:lnTo>
                    <a:pt x="1884567" y="754380"/>
                  </a:lnTo>
                  <a:lnTo>
                    <a:pt x="1884630" y="764604"/>
                  </a:lnTo>
                  <a:lnTo>
                    <a:pt x="1912146" y="764604"/>
                  </a:lnTo>
                  <a:lnTo>
                    <a:pt x="1912056" y="763270"/>
                  </a:lnTo>
                  <a:lnTo>
                    <a:pt x="1911970" y="762000"/>
                  </a:lnTo>
                  <a:lnTo>
                    <a:pt x="1911918" y="750570"/>
                  </a:lnTo>
                  <a:close/>
                </a:path>
                <a:path w="1915159" h="793750">
                  <a:moveTo>
                    <a:pt x="645449" y="762000"/>
                  </a:moveTo>
                  <a:lnTo>
                    <a:pt x="642133" y="762000"/>
                  </a:lnTo>
                  <a:lnTo>
                    <a:pt x="644281" y="763270"/>
                  </a:lnTo>
                  <a:lnTo>
                    <a:pt x="650493" y="763270"/>
                  </a:lnTo>
                  <a:lnTo>
                    <a:pt x="645449" y="762000"/>
                  </a:lnTo>
                  <a:close/>
                </a:path>
                <a:path w="1915159" h="793750">
                  <a:moveTo>
                    <a:pt x="1882126" y="756920"/>
                  </a:moveTo>
                  <a:lnTo>
                    <a:pt x="1881823" y="758190"/>
                  </a:lnTo>
                  <a:lnTo>
                    <a:pt x="1881784" y="759292"/>
                  </a:lnTo>
                  <a:lnTo>
                    <a:pt x="1881688" y="762000"/>
                  </a:lnTo>
                  <a:lnTo>
                    <a:pt x="1849388" y="762000"/>
                  </a:lnTo>
                  <a:lnTo>
                    <a:pt x="1860045" y="763270"/>
                  </a:lnTo>
                  <a:lnTo>
                    <a:pt x="1874079" y="763270"/>
                  </a:lnTo>
                  <a:lnTo>
                    <a:pt x="1882850" y="762000"/>
                  </a:lnTo>
                  <a:lnTo>
                    <a:pt x="1882768" y="758190"/>
                  </a:lnTo>
                  <a:lnTo>
                    <a:pt x="1882126" y="756920"/>
                  </a:lnTo>
                  <a:close/>
                </a:path>
                <a:path w="1915159" h="793750">
                  <a:moveTo>
                    <a:pt x="779590" y="762000"/>
                  </a:moveTo>
                  <a:lnTo>
                    <a:pt x="774754" y="762000"/>
                  </a:lnTo>
                  <a:lnTo>
                    <a:pt x="776331" y="762348"/>
                  </a:lnTo>
                  <a:lnTo>
                    <a:pt x="779590" y="762000"/>
                  </a:lnTo>
                  <a:close/>
                </a:path>
                <a:path w="1915159" h="793750">
                  <a:moveTo>
                    <a:pt x="931492" y="759583"/>
                  </a:moveTo>
                  <a:lnTo>
                    <a:pt x="888626" y="759583"/>
                  </a:lnTo>
                  <a:lnTo>
                    <a:pt x="875795" y="760730"/>
                  </a:lnTo>
                  <a:lnTo>
                    <a:pt x="837906" y="760730"/>
                  </a:lnTo>
                  <a:lnTo>
                    <a:pt x="831849" y="762000"/>
                  </a:lnTo>
                  <a:lnTo>
                    <a:pt x="935469" y="762000"/>
                  </a:lnTo>
                  <a:lnTo>
                    <a:pt x="931125" y="760730"/>
                  </a:lnTo>
                  <a:lnTo>
                    <a:pt x="931492" y="759583"/>
                  </a:lnTo>
                  <a:close/>
                </a:path>
                <a:path w="1915159" h="793750">
                  <a:moveTo>
                    <a:pt x="1041006" y="760730"/>
                  </a:moveTo>
                  <a:lnTo>
                    <a:pt x="973131" y="760730"/>
                  </a:lnTo>
                  <a:lnTo>
                    <a:pt x="974541" y="762000"/>
                  </a:lnTo>
                  <a:lnTo>
                    <a:pt x="1040855" y="762000"/>
                  </a:lnTo>
                  <a:lnTo>
                    <a:pt x="1041006" y="760730"/>
                  </a:lnTo>
                  <a:close/>
                </a:path>
                <a:path w="1915159" h="793750">
                  <a:moveTo>
                    <a:pt x="1530274" y="755650"/>
                  </a:moveTo>
                  <a:lnTo>
                    <a:pt x="1488403" y="755650"/>
                  </a:lnTo>
                  <a:lnTo>
                    <a:pt x="1481009" y="756920"/>
                  </a:lnTo>
                  <a:lnTo>
                    <a:pt x="1485353" y="758190"/>
                  </a:lnTo>
                  <a:lnTo>
                    <a:pt x="1402680" y="758190"/>
                  </a:lnTo>
                  <a:lnTo>
                    <a:pt x="1395896" y="760730"/>
                  </a:lnTo>
                  <a:lnTo>
                    <a:pt x="1050292" y="760730"/>
                  </a:lnTo>
                  <a:lnTo>
                    <a:pt x="1040855" y="762000"/>
                  </a:lnTo>
                  <a:lnTo>
                    <a:pt x="1875704" y="762000"/>
                  </a:lnTo>
                  <a:lnTo>
                    <a:pt x="1875689" y="760730"/>
                  </a:lnTo>
                  <a:lnTo>
                    <a:pt x="1875438" y="759583"/>
                  </a:lnTo>
                  <a:lnTo>
                    <a:pt x="1875144" y="756920"/>
                  </a:lnTo>
                  <a:lnTo>
                    <a:pt x="1536842" y="756920"/>
                  </a:lnTo>
                  <a:lnTo>
                    <a:pt x="1530274" y="755650"/>
                  </a:lnTo>
                  <a:close/>
                </a:path>
                <a:path w="1915159" h="793750">
                  <a:moveTo>
                    <a:pt x="1874695" y="641350"/>
                  </a:moveTo>
                  <a:lnTo>
                    <a:pt x="1874786" y="642620"/>
                  </a:lnTo>
                  <a:lnTo>
                    <a:pt x="1874878" y="643890"/>
                  </a:lnTo>
                  <a:lnTo>
                    <a:pt x="1874971" y="645183"/>
                  </a:lnTo>
                  <a:lnTo>
                    <a:pt x="1875060" y="646430"/>
                  </a:lnTo>
                  <a:lnTo>
                    <a:pt x="1875151" y="647700"/>
                  </a:lnTo>
                  <a:lnTo>
                    <a:pt x="1875243" y="648970"/>
                  </a:lnTo>
                  <a:lnTo>
                    <a:pt x="1875334" y="650240"/>
                  </a:lnTo>
                  <a:lnTo>
                    <a:pt x="1875425" y="651510"/>
                  </a:lnTo>
                  <a:lnTo>
                    <a:pt x="1875516" y="652780"/>
                  </a:lnTo>
                  <a:lnTo>
                    <a:pt x="1875607" y="654050"/>
                  </a:lnTo>
                  <a:lnTo>
                    <a:pt x="1875683" y="655320"/>
                  </a:lnTo>
                  <a:lnTo>
                    <a:pt x="1875760" y="656590"/>
                  </a:lnTo>
                  <a:lnTo>
                    <a:pt x="1875836" y="657860"/>
                  </a:lnTo>
                  <a:lnTo>
                    <a:pt x="1875912" y="659130"/>
                  </a:lnTo>
                  <a:lnTo>
                    <a:pt x="1874763" y="660400"/>
                  </a:lnTo>
                  <a:lnTo>
                    <a:pt x="1874053" y="665480"/>
                  </a:lnTo>
                  <a:lnTo>
                    <a:pt x="1873936" y="670560"/>
                  </a:lnTo>
                  <a:lnTo>
                    <a:pt x="1873818" y="675640"/>
                  </a:lnTo>
                  <a:lnTo>
                    <a:pt x="1875420" y="679450"/>
                  </a:lnTo>
                  <a:lnTo>
                    <a:pt x="1875463" y="680720"/>
                  </a:lnTo>
                  <a:lnTo>
                    <a:pt x="1875548" y="683260"/>
                  </a:lnTo>
                  <a:lnTo>
                    <a:pt x="1875633" y="685800"/>
                  </a:lnTo>
                  <a:lnTo>
                    <a:pt x="1875719" y="688340"/>
                  </a:lnTo>
                  <a:lnTo>
                    <a:pt x="1875804" y="690880"/>
                  </a:lnTo>
                  <a:lnTo>
                    <a:pt x="1875903" y="717550"/>
                  </a:lnTo>
                  <a:lnTo>
                    <a:pt x="1874865" y="717550"/>
                  </a:lnTo>
                  <a:lnTo>
                    <a:pt x="1874771" y="720090"/>
                  </a:lnTo>
                  <a:lnTo>
                    <a:pt x="1874725" y="721360"/>
                  </a:lnTo>
                  <a:lnTo>
                    <a:pt x="1874631" y="723900"/>
                  </a:lnTo>
                  <a:lnTo>
                    <a:pt x="1874538" y="726440"/>
                  </a:lnTo>
                  <a:lnTo>
                    <a:pt x="1875215" y="732790"/>
                  </a:lnTo>
                  <a:lnTo>
                    <a:pt x="1876114" y="740410"/>
                  </a:lnTo>
                  <a:lnTo>
                    <a:pt x="1876227" y="744220"/>
                  </a:lnTo>
                  <a:lnTo>
                    <a:pt x="1876339" y="748030"/>
                  </a:lnTo>
                  <a:lnTo>
                    <a:pt x="1876452" y="751840"/>
                  </a:lnTo>
                  <a:lnTo>
                    <a:pt x="1876149" y="751840"/>
                  </a:lnTo>
                  <a:lnTo>
                    <a:pt x="1876070" y="753110"/>
                  </a:lnTo>
                  <a:lnTo>
                    <a:pt x="1875991" y="754380"/>
                  </a:lnTo>
                  <a:lnTo>
                    <a:pt x="1875911" y="755650"/>
                  </a:lnTo>
                  <a:lnTo>
                    <a:pt x="1875832" y="756920"/>
                  </a:lnTo>
                  <a:lnTo>
                    <a:pt x="1875753" y="758190"/>
                  </a:lnTo>
                  <a:lnTo>
                    <a:pt x="1875685" y="759292"/>
                  </a:lnTo>
                  <a:lnTo>
                    <a:pt x="1875564" y="760730"/>
                  </a:lnTo>
                  <a:lnTo>
                    <a:pt x="1875704" y="762000"/>
                  </a:lnTo>
                  <a:lnTo>
                    <a:pt x="1881688" y="762000"/>
                  </a:lnTo>
                  <a:lnTo>
                    <a:pt x="1881414" y="759583"/>
                  </a:lnTo>
                  <a:lnTo>
                    <a:pt x="1881479" y="748030"/>
                  </a:lnTo>
                  <a:lnTo>
                    <a:pt x="1881583" y="745490"/>
                  </a:lnTo>
                  <a:lnTo>
                    <a:pt x="1881688" y="742950"/>
                  </a:lnTo>
                  <a:lnTo>
                    <a:pt x="1912019" y="742950"/>
                  </a:lnTo>
                  <a:lnTo>
                    <a:pt x="1912121" y="739140"/>
                  </a:lnTo>
                  <a:lnTo>
                    <a:pt x="1912248" y="735330"/>
                  </a:lnTo>
                  <a:lnTo>
                    <a:pt x="1912375" y="731520"/>
                  </a:lnTo>
                  <a:lnTo>
                    <a:pt x="1912502" y="727710"/>
                  </a:lnTo>
                  <a:lnTo>
                    <a:pt x="1912570" y="716280"/>
                  </a:lnTo>
                  <a:lnTo>
                    <a:pt x="1900029" y="716280"/>
                  </a:lnTo>
                  <a:lnTo>
                    <a:pt x="1899967" y="713740"/>
                  </a:lnTo>
                  <a:lnTo>
                    <a:pt x="1882633" y="713740"/>
                  </a:lnTo>
                  <a:lnTo>
                    <a:pt x="1882177" y="707390"/>
                  </a:lnTo>
                  <a:lnTo>
                    <a:pt x="1882086" y="706120"/>
                  </a:lnTo>
                  <a:lnTo>
                    <a:pt x="1881995" y="704850"/>
                  </a:lnTo>
                  <a:lnTo>
                    <a:pt x="1881904" y="703580"/>
                  </a:lnTo>
                  <a:lnTo>
                    <a:pt x="1881812" y="702310"/>
                  </a:lnTo>
                  <a:lnTo>
                    <a:pt x="1881721" y="701040"/>
                  </a:lnTo>
                  <a:lnTo>
                    <a:pt x="1883410" y="701040"/>
                  </a:lnTo>
                  <a:lnTo>
                    <a:pt x="1883423" y="685800"/>
                  </a:lnTo>
                  <a:lnTo>
                    <a:pt x="1883292" y="683260"/>
                  </a:lnTo>
                  <a:lnTo>
                    <a:pt x="1883224" y="675640"/>
                  </a:lnTo>
                  <a:lnTo>
                    <a:pt x="1883112" y="670560"/>
                  </a:lnTo>
                  <a:lnTo>
                    <a:pt x="1883056" y="668020"/>
                  </a:lnTo>
                  <a:lnTo>
                    <a:pt x="1882228" y="662940"/>
                  </a:lnTo>
                  <a:lnTo>
                    <a:pt x="1882329" y="659130"/>
                  </a:lnTo>
                  <a:lnTo>
                    <a:pt x="1882430" y="655320"/>
                  </a:lnTo>
                  <a:lnTo>
                    <a:pt x="1883342" y="652780"/>
                  </a:lnTo>
                  <a:lnTo>
                    <a:pt x="1883298" y="645183"/>
                  </a:lnTo>
                  <a:lnTo>
                    <a:pt x="1876463" y="645183"/>
                  </a:lnTo>
                  <a:lnTo>
                    <a:pt x="1874695" y="641350"/>
                  </a:lnTo>
                  <a:close/>
                </a:path>
                <a:path w="1915159" h="793750">
                  <a:moveTo>
                    <a:pt x="106514" y="758190"/>
                  </a:moveTo>
                  <a:lnTo>
                    <a:pt x="94914" y="758190"/>
                  </a:lnTo>
                  <a:lnTo>
                    <a:pt x="109935" y="760730"/>
                  </a:lnTo>
                  <a:lnTo>
                    <a:pt x="111691" y="759583"/>
                  </a:lnTo>
                  <a:lnTo>
                    <a:pt x="112402" y="759583"/>
                  </a:lnTo>
                  <a:lnTo>
                    <a:pt x="106514" y="758190"/>
                  </a:lnTo>
                  <a:close/>
                </a:path>
                <a:path w="1915159" h="793750">
                  <a:moveTo>
                    <a:pt x="866513" y="759583"/>
                  </a:moveTo>
                  <a:lnTo>
                    <a:pt x="859537" y="759583"/>
                  </a:lnTo>
                  <a:lnTo>
                    <a:pt x="852229" y="760730"/>
                  </a:lnTo>
                  <a:lnTo>
                    <a:pt x="859816" y="760730"/>
                  </a:lnTo>
                  <a:lnTo>
                    <a:pt x="866513" y="759583"/>
                  </a:lnTo>
                  <a:close/>
                </a:path>
                <a:path w="1915159" h="793750">
                  <a:moveTo>
                    <a:pt x="986372" y="758190"/>
                  </a:moveTo>
                  <a:lnTo>
                    <a:pt x="979081" y="758190"/>
                  </a:lnTo>
                  <a:lnTo>
                    <a:pt x="975444" y="760730"/>
                  </a:lnTo>
                  <a:lnTo>
                    <a:pt x="1011584" y="760730"/>
                  </a:lnTo>
                  <a:lnTo>
                    <a:pt x="1007746" y="759583"/>
                  </a:lnTo>
                  <a:lnTo>
                    <a:pt x="1000352" y="759583"/>
                  </a:lnTo>
                  <a:lnTo>
                    <a:pt x="986372" y="758190"/>
                  </a:lnTo>
                  <a:close/>
                </a:path>
                <a:path w="1915159" h="793750">
                  <a:moveTo>
                    <a:pt x="1022960" y="758190"/>
                  </a:moveTo>
                  <a:lnTo>
                    <a:pt x="1021495" y="759583"/>
                  </a:lnTo>
                  <a:lnTo>
                    <a:pt x="1011584" y="760730"/>
                  </a:lnTo>
                  <a:lnTo>
                    <a:pt x="1038236" y="760730"/>
                  </a:lnTo>
                  <a:lnTo>
                    <a:pt x="1036842" y="759583"/>
                  </a:lnTo>
                  <a:lnTo>
                    <a:pt x="1034637" y="759583"/>
                  </a:lnTo>
                  <a:lnTo>
                    <a:pt x="1022960" y="758190"/>
                  </a:lnTo>
                  <a:close/>
                </a:path>
                <a:path w="1915159" h="793750">
                  <a:moveTo>
                    <a:pt x="1391001" y="758190"/>
                  </a:moveTo>
                  <a:lnTo>
                    <a:pt x="1170861" y="758190"/>
                  </a:lnTo>
                  <a:lnTo>
                    <a:pt x="1148490" y="759292"/>
                  </a:lnTo>
                  <a:lnTo>
                    <a:pt x="1149319" y="759583"/>
                  </a:lnTo>
                  <a:lnTo>
                    <a:pt x="1093864" y="759583"/>
                  </a:lnTo>
                  <a:lnTo>
                    <a:pt x="1097557" y="760730"/>
                  </a:lnTo>
                  <a:lnTo>
                    <a:pt x="1395896" y="760730"/>
                  </a:lnTo>
                  <a:lnTo>
                    <a:pt x="1391001" y="758190"/>
                  </a:lnTo>
                  <a:close/>
                </a:path>
                <a:path w="1915159" h="793750">
                  <a:moveTo>
                    <a:pt x="94914" y="758190"/>
                  </a:moveTo>
                  <a:lnTo>
                    <a:pt x="93036" y="758190"/>
                  </a:lnTo>
                  <a:lnTo>
                    <a:pt x="85461" y="759583"/>
                  </a:lnTo>
                  <a:lnTo>
                    <a:pt x="92744" y="759583"/>
                  </a:lnTo>
                  <a:lnTo>
                    <a:pt x="94914" y="758190"/>
                  </a:lnTo>
                  <a:close/>
                </a:path>
                <a:path w="1915159" h="793750">
                  <a:moveTo>
                    <a:pt x="151672" y="756920"/>
                  </a:moveTo>
                  <a:lnTo>
                    <a:pt x="147535" y="756920"/>
                  </a:lnTo>
                  <a:lnTo>
                    <a:pt x="142509" y="758190"/>
                  </a:lnTo>
                  <a:lnTo>
                    <a:pt x="141004" y="758190"/>
                  </a:lnTo>
                  <a:lnTo>
                    <a:pt x="149310" y="759583"/>
                  </a:lnTo>
                  <a:lnTo>
                    <a:pt x="148380" y="759583"/>
                  </a:lnTo>
                  <a:lnTo>
                    <a:pt x="150551" y="758190"/>
                  </a:lnTo>
                  <a:lnTo>
                    <a:pt x="142509" y="758190"/>
                  </a:lnTo>
                  <a:lnTo>
                    <a:pt x="147535" y="756920"/>
                  </a:lnTo>
                  <a:lnTo>
                    <a:pt x="151672" y="756920"/>
                  </a:lnTo>
                  <a:close/>
                </a:path>
                <a:path w="1915159" h="793750">
                  <a:moveTo>
                    <a:pt x="170958" y="756920"/>
                  </a:moveTo>
                  <a:lnTo>
                    <a:pt x="156667" y="756920"/>
                  </a:lnTo>
                  <a:lnTo>
                    <a:pt x="163604" y="758190"/>
                  </a:lnTo>
                  <a:lnTo>
                    <a:pt x="155648" y="758190"/>
                  </a:lnTo>
                  <a:lnTo>
                    <a:pt x="154771" y="759583"/>
                  </a:lnTo>
                  <a:lnTo>
                    <a:pt x="168601" y="759583"/>
                  </a:lnTo>
                  <a:lnTo>
                    <a:pt x="170958" y="756920"/>
                  </a:lnTo>
                  <a:close/>
                </a:path>
                <a:path w="1915159" h="793750">
                  <a:moveTo>
                    <a:pt x="281843" y="756920"/>
                  </a:moveTo>
                  <a:lnTo>
                    <a:pt x="267826" y="758190"/>
                  </a:lnTo>
                  <a:lnTo>
                    <a:pt x="268092" y="759292"/>
                  </a:lnTo>
                  <a:lnTo>
                    <a:pt x="268163" y="759583"/>
                  </a:lnTo>
                  <a:lnTo>
                    <a:pt x="267610" y="759583"/>
                  </a:lnTo>
                  <a:lnTo>
                    <a:pt x="273498" y="758190"/>
                  </a:lnTo>
                  <a:lnTo>
                    <a:pt x="298572" y="758190"/>
                  </a:lnTo>
                  <a:lnTo>
                    <a:pt x="281843" y="756920"/>
                  </a:lnTo>
                  <a:close/>
                </a:path>
                <a:path w="1915159" h="793750">
                  <a:moveTo>
                    <a:pt x="1011789" y="756920"/>
                  </a:moveTo>
                  <a:lnTo>
                    <a:pt x="1007156" y="756920"/>
                  </a:lnTo>
                  <a:lnTo>
                    <a:pt x="1008854" y="758190"/>
                  </a:lnTo>
                  <a:lnTo>
                    <a:pt x="998162" y="759583"/>
                  </a:lnTo>
                  <a:lnTo>
                    <a:pt x="1017002" y="759583"/>
                  </a:lnTo>
                  <a:lnTo>
                    <a:pt x="1016936" y="758190"/>
                  </a:lnTo>
                  <a:lnTo>
                    <a:pt x="1014587" y="758190"/>
                  </a:lnTo>
                  <a:lnTo>
                    <a:pt x="1011789" y="756920"/>
                  </a:lnTo>
                  <a:close/>
                </a:path>
                <a:path w="1915159" h="793750">
                  <a:moveTo>
                    <a:pt x="1040522" y="758190"/>
                  </a:moveTo>
                  <a:lnTo>
                    <a:pt x="1032926" y="759583"/>
                  </a:lnTo>
                  <a:lnTo>
                    <a:pt x="1036319" y="759583"/>
                  </a:lnTo>
                  <a:lnTo>
                    <a:pt x="1040522" y="758190"/>
                  </a:lnTo>
                  <a:close/>
                </a:path>
                <a:path w="1915159" h="793750">
                  <a:moveTo>
                    <a:pt x="1078314" y="758190"/>
                  </a:moveTo>
                  <a:lnTo>
                    <a:pt x="1079983" y="759583"/>
                  </a:lnTo>
                  <a:lnTo>
                    <a:pt x="1086574" y="759583"/>
                  </a:lnTo>
                  <a:lnTo>
                    <a:pt x="1078314" y="758190"/>
                  </a:lnTo>
                  <a:close/>
                </a:path>
                <a:path w="1915159" h="793750">
                  <a:moveTo>
                    <a:pt x="1098024" y="756920"/>
                  </a:moveTo>
                  <a:lnTo>
                    <a:pt x="1085248" y="759583"/>
                  </a:lnTo>
                  <a:lnTo>
                    <a:pt x="1102701" y="759583"/>
                  </a:lnTo>
                  <a:lnTo>
                    <a:pt x="1098024" y="756920"/>
                  </a:lnTo>
                  <a:close/>
                </a:path>
                <a:path w="1915159" h="793750">
                  <a:moveTo>
                    <a:pt x="1122144" y="758190"/>
                  </a:moveTo>
                  <a:lnTo>
                    <a:pt x="1106021" y="758190"/>
                  </a:lnTo>
                  <a:lnTo>
                    <a:pt x="1108206" y="759583"/>
                  </a:lnTo>
                  <a:lnTo>
                    <a:pt x="1121357" y="759583"/>
                  </a:lnTo>
                  <a:lnTo>
                    <a:pt x="1122144" y="758190"/>
                  </a:lnTo>
                  <a:close/>
                </a:path>
                <a:path w="1915159" h="793750">
                  <a:moveTo>
                    <a:pt x="1145350" y="758190"/>
                  </a:moveTo>
                  <a:lnTo>
                    <a:pt x="1124944" y="758190"/>
                  </a:lnTo>
                  <a:lnTo>
                    <a:pt x="1127148" y="759583"/>
                  </a:lnTo>
                  <a:lnTo>
                    <a:pt x="1142585" y="759583"/>
                  </a:lnTo>
                  <a:lnTo>
                    <a:pt x="1148490" y="759292"/>
                  </a:lnTo>
                  <a:lnTo>
                    <a:pt x="1145350" y="758190"/>
                  </a:lnTo>
                  <a:close/>
                </a:path>
                <a:path w="1915159" h="793750">
                  <a:moveTo>
                    <a:pt x="1148490" y="759292"/>
                  </a:moveTo>
                  <a:lnTo>
                    <a:pt x="1142585" y="759583"/>
                  </a:lnTo>
                  <a:lnTo>
                    <a:pt x="1149319" y="759583"/>
                  </a:lnTo>
                  <a:lnTo>
                    <a:pt x="1148490" y="759292"/>
                  </a:lnTo>
                  <a:close/>
                </a:path>
                <a:path w="1915159" h="793750">
                  <a:moveTo>
                    <a:pt x="298572" y="758190"/>
                  </a:moveTo>
                  <a:lnTo>
                    <a:pt x="297943" y="758190"/>
                  </a:lnTo>
                  <a:lnTo>
                    <a:pt x="305283" y="759292"/>
                  </a:lnTo>
                  <a:lnTo>
                    <a:pt x="298572" y="758190"/>
                  </a:lnTo>
                  <a:close/>
                </a:path>
                <a:path w="1915159" h="793750">
                  <a:moveTo>
                    <a:pt x="162646" y="755650"/>
                  </a:moveTo>
                  <a:lnTo>
                    <a:pt x="143778" y="755650"/>
                  </a:lnTo>
                  <a:lnTo>
                    <a:pt x="142509" y="758190"/>
                  </a:lnTo>
                  <a:lnTo>
                    <a:pt x="141004" y="758190"/>
                  </a:lnTo>
                  <a:lnTo>
                    <a:pt x="147535" y="756920"/>
                  </a:lnTo>
                  <a:lnTo>
                    <a:pt x="160017" y="756920"/>
                  </a:lnTo>
                  <a:lnTo>
                    <a:pt x="162646" y="755650"/>
                  </a:lnTo>
                  <a:close/>
                </a:path>
                <a:path w="1915159" h="793750">
                  <a:moveTo>
                    <a:pt x="1267510" y="756920"/>
                  </a:moveTo>
                  <a:lnTo>
                    <a:pt x="1257788" y="756920"/>
                  </a:lnTo>
                  <a:lnTo>
                    <a:pt x="1233789" y="758190"/>
                  </a:lnTo>
                  <a:lnTo>
                    <a:pt x="1270585" y="758190"/>
                  </a:lnTo>
                  <a:lnTo>
                    <a:pt x="1267510" y="756920"/>
                  </a:lnTo>
                  <a:close/>
                </a:path>
                <a:path w="1915159" h="793750">
                  <a:moveTo>
                    <a:pt x="1324530" y="756920"/>
                  </a:moveTo>
                  <a:lnTo>
                    <a:pt x="1277960" y="756920"/>
                  </a:lnTo>
                  <a:lnTo>
                    <a:pt x="1279491" y="758190"/>
                  </a:lnTo>
                  <a:lnTo>
                    <a:pt x="1332333" y="758190"/>
                  </a:lnTo>
                  <a:lnTo>
                    <a:pt x="1324530" y="756920"/>
                  </a:lnTo>
                  <a:close/>
                </a:path>
                <a:path w="1915159" h="793750">
                  <a:moveTo>
                    <a:pt x="1397686" y="756920"/>
                  </a:moveTo>
                  <a:lnTo>
                    <a:pt x="1345362" y="756920"/>
                  </a:lnTo>
                  <a:lnTo>
                    <a:pt x="1348074" y="758190"/>
                  </a:lnTo>
                  <a:lnTo>
                    <a:pt x="1398189" y="758190"/>
                  </a:lnTo>
                  <a:lnTo>
                    <a:pt x="1397686" y="756920"/>
                  </a:lnTo>
                  <a:close/>
                </a:path>
                <a:path w="1915159" h="793750">
                  <a:moveTo>
                    <a:pt x="1470254" y="756920"/>
                  </a:moveTo>
                  <a:lnTo>
                    <a:pt x="1413118" y="756920"/>
                  </a:lnTo>
                  <a:lnTo>
                    <a:pt x="1414551" y="758190"/>
                  </a:lnTo>
                  <a:lnTo>
                    <a:pt x="1471810" y="758190"/>
                  </a:lnTo>
                  <a:lnTo>
                    <a:pt x="1470254" y="756920"/>
                  </a:lnTo>
                  <a:close/>
                </a:path>
                <a:path w="1915159" h="793750">
                  <a:moveTo>
                    <a:pt x="1318851" y="755650"/>
                  </a:moveTo>
                  <a:lnTo>
                    <a:pt x="1309363" y="756920"/>
                  </a:lnTo>
                  <a:lnTo>
                    <a:pt x="1321193" y="756920"/>
                  </a:lnTo>
                  <a:lnTo>
                    <a:pt x="1318851" y="755650"/>
                  </a:lnTo>
                  <a:close/>
                </a:path>
                <a:path w="1915159" h="793750">
                  <a:moveTo>
                    <a:pt x="1333125" y="755650"/>
                  </a:moveTo>
                  <a:lnTo>
                    <a:pt x="1332858" y="756920"/>
                  </a:lnTo>
                  <a:lnTo>
                    <a:pt x="1349016" y="756920"/>
                  </a:lnTo>
                  <a:lnTo>
                    <a:pt x="1333125" y="755650"/>
                  </a:lnTo>
                  <a:close/>
                </a:path>
                <a:path w="1915159" h="793750">
                  <a:moveTo>
                    <a:pt x="1416926" y="755650"/>
                  </a:moveTo>
                  <a:lnTo>
                    <a:pt x="1404050" y="755650"/>
                  </a:lnTo>
                  <a:lnTo>
                    <a:pt x="1405383" y="756920"/>
                  </a:lnTo>
                  <a:lnTo>
                    <a:pt x="1413683" y="756920"/>
                  </a:lnTo>
                  <a:lnTo>
                    <a:pt x="1416926" y="755650"/>
                  </a:lnTo>
                  <a:close/>
                </a:path>
                <a:path w="1915159" h="793750">
                  <a:moveTo>
                    <a:pt x="1474942" y="755650"/>
                  </a:moveTo>
                  <a:lnTo>
                    <a:pt x="1455877" y="756920"/>
                  </a:lnTo>
                  <a:lnTo>
                    <a:pt x="1463492" y="756920"/>
                  </a:lnTo>
                  <a:lnTo>
                    <a:pt x="1474942" y="755650"/>
                  </a:lnTo>
                  <a:close/>
                </a:path>
                <a:path w="1915159" h="793750">
                  <a:moveTo>
                    <a:pt x="1874865" y="754380"/>
                  </a:moveTo>
                  <a:lnTo>
                    <a:pt x="1867563" y="754380"/>
                  </a:lnTo>
                  <a:lnTo>
                    <a:pt x="1864794" y="755650"/>
                  </a:lnTo>
                  <a:lnTo>
                    <a:pt x="1536014" y="755650"/>
                  </a:lnTo>
                  <a:lnTo>
                    <a:pt x="1540377" y="756920"/>
                  </a:lnTo>
                  <a:lnTo>
                    <a:pt x="1875144" y="756920"/>
                  </a:lnTo>
                  <a:lnTo>
                    <a:pt x="1874865" y="754380"/>
                  </a:lnTo>
                  <a:close/>
                </a:path>
                <a:path w="1915159" h="793750">
                  <a:moveTo>
                    <a:pt x="173042" y="754380"/>
                  </a:moveTo>
                  <a:lnTo>
                    <a:pt x="163549" y="754380"/>
                  </a:lnTo>
                  <a:lnTo>
                    <a:pt x="166965" y="755650"/>
                  </a:lnTo>
                  <a:lnTo>
                    <a:pt x="175646" y="755650"/>
                  </a:lnTo>
                  <a:lnTo>
                    <a:pt x="173042" y="754380"/>
                  </a:lnTo>
                  <a:close/>
                </a:path>
                <a:path w="1915159" h="793750">
                  <a:moveTo>
                    <a:pt x="1568276" y="754380"/>
                  </a:moveTo>
                  <a:lnTo>
                    <a:pt x="1561552" y="755650"/>
                  </a:lnTo>
                  <a:lnTo>
                    <a:pt x="1582245" y="755650"/>
                  </a:lnTo>
                  <a:lnTo>
                    <a:pt x="1568276" y="754380"/>
                  </a:lnTo>
                  <a:close/>
                </a:path>
                <a:path w="1915159" h="793750">
                  <a:moveTo>
                    <a:pt x="1654003" y="754380"/>
                  </a:moveTo>
                  <a:lnTo>
                    <a:pt x="1643280" y="754380"/>
                  </a:lnTo>
                  <a:lnTo>
                    <a:pt x="1628179" y="755650"/>
                  </a:lnTo>
                  <a:lnTo>
                    <a:pt x="1649045" y="755650"/>
                  </a:lnTo>
                  <a:lnTo>
                    <a:pt x="1654003" y="754380"/>
                  </a:lnTo>
                  <a:close/>
                </a:path>
                <a:path w="1915159" h="793750">
                  <a:moveTo>
                    <a:pt x="1756138" y="754380"/>
                  </a:moveTo>
                  <a:lnTo>
                    <a:pt x="1720323" y="754380"/>
                  </a:lnTo>
                  <a:lnTo>
                    <a:pt x="1684187" y="755650"/>
                  </a:lnTo>
                  <a:lnTo>
                    <a:pt x="1790319" y="755650"/>
                  </a:lnTo>
                  <a:lnTo>
                    <a:pt x="1756138" y="754380"/>
                  </a:lnTo>
                  <a:close/>
                </a:path>
                <a:path w="1915159" h="793750">
                  <a:moveTo>
                    <a:pt x="1799512" y="754380"/>
                  </a:moveTo>
                  <a:lnTo>
                    <a:pt x="1789968" y="754380"/>
                  </a:lnTo>
                  <a:lnTo>
                    <a:pt x="1790319" y="755650"/>
                  </a:lnTo>
                  <a:lnTo>
                    <a:pt x="1799977" y="755650"/>
                  </a:lnTo>
                  <a:lnTo>
                    <a:pt x="1799512" y="754380"/>
                  </a:lnTo>
                  <a:close/>
                </a:path>
                <a:path w="1915159" h="793750">
                  <a:moveTo>
                    <a:pt x="1851782" y="754380"/>
                  </a:moveTo>
                  <a:lnTo>
                    <a:pt x="1810363" y="754380"/>
                  </a:lnTo>
                  <a:lnTo>
                    <a:pt x="1799977" y="755650"/>
                  </a:lnTo>
                  <a:lnTo>
                    <a:pt x="1852015" y="755650"/>
                  </a:lnTo>
                  <a:lnTo>
                    <a:pt x="1851782" y="754380"/>
                  </a:lnTo>
                  <a:close/>
                </a:path>
                <a:path w="1915159" h="793750">
                  <a:moveTo>
                    <a:pt x="1912019" y="742950"/>
                  </a:moveTo>
                  <a:lnTo>
                    <a:pt x="1881688" y="742950"/>
                  </a:lnTo>
                  <a:lnTo>
                    <a:pt x="1882295" y="744220"/>
                  </a:lnTo>
                  <a:lnTo>
                    <a:pt x="1881991" y="748030"/>
                  </a:lnTo>
                  <a:lnTo>
                    <a:pt x="1881688" y="748030"/>
                  </a:lnTo>
                  <a:lnTo>
                    <a:pt x="1881803" y="749300"/>
                  </a:lnTo>
                  <a:lnTo>
                    <a:pt x="1881918" y="750570"/>
                  </a:lnTo>
                  <a:lnTo>
                    <a:pt x="1882034" y="751840"/>
                  </a:lnTo>
                  <a:lnTo>
                    <a:pt x="1882149" y="753110"/>
                  </a:lnTo>
                  <a:lnTo>
                    <a:pt x="1882264" y="754380"/>
                  </a:lnTo>
                  <a:lnTo>
                    <a:pt x="1882379" y="755650"/>
                  </a:lnTo>
                  <a:lnTo>
                    <a:pt x="1882891" y="755650"/>
                  </a:lnTo>
                  <a:lnTo>
                    <a:pt x="1883459" y="751840"/>
                  </a:lnTo>
                  <a:lnTo>
                    <a:pt x="1884322" y="750570"/>
                  </a:lnTo>
                  <a:lnTo>
                    <a:pt x="1911918" y="750570"/>
                  </a:lnTo>
                  <a:lnTo>
                    <a:pt x="1912019" y="742950"/>
                  </a:lnTo>
                  <a:close/>
                </a:path>
                <a:path w="1915159" h="793750">
                  <a:moveTo>
                    <a:pt x="22799" y="749300"/>
                  </a:moveTo>
                  <a:lnTo>
                    <a:pt x="17563" y="749300"/>
                  </a:lnTo>
                  <a:lnTo>
                    <a:pt x="18970" y="750570"/>
                  </a:lnTo>
                  <a:lnTo>
                    <a:pt x="20156" y="754380"/>
                  </a:lnTo>
                  <a:lnTo>
                    <a:pt x="21354" y="754380"/>
                  </a:lnTo>
                  <a:lnTo>
                    <a:pt x="22799" y="749300"/>
                  </a:lnTo>
                  <a:close/>
                </a:path>
                <a:path w="1915159" h="793750">
                  <a:moveTo>
                    <a:pt x="1795181" y="753110"/>
                  </a:moveTo>
                  <a:lnTo>
                    <a:pt x="1790338" y="753110"/>
                  </a:lnTo>
                  <a:lnTo>
                    <a:pt x="1788885" y="754380"/>
                  </a:lnTo>
                  <a:lnTo>
                    <a:pt x="1793963" y="754380"/>
                  </a:lnTo>
                  <a:lnTo>
                    <a:pt x="1795181" y="753110"/>
                  </a:lnTo>
                  <a:close/>
                </a:path>
                <a:path w="1915159" h="793750">
                  <a:moveTo>
                    <a:pt x="1836169" y="753110"/>
                  </a:moveTo>
                  <a:lnTo>
                    <a:pt x="1830223" y="754380"/>
                  </a:lnTo>
                  <a:lnTo>
                    <a:pt x="1838774" y="754380"/>
                  </a:lnTo>
                  <a:lnTo>
                    <a:pt x="1836169" y="753110"/>
                  </a:lnTo>
                  <a:close/>
                </a:path>
                <a:path w="1915159" h="793750">
                  <a:moveTo>
                    <a:pt x="28263" y="739140"/>
                  </a:moveTo>
                  <a:lnTo>
                    <a:pt x="26239" y="739140"/>
                  </a:lnTo>
                  <a:lnTo>
                    <a:pt x="26793" y="744220"/>
                  </a:lnTo>
                  <a:lnTo>
                    <a:pt x="27027" y="748030"/>
                  </a:lnTo>
                  <a:lnTo>
                    <a:pt x="27105" y="749300"/>
                  </a:lnTo>
                  <a:lnTo>
                    <a:pt x="27183" y="750570"/>
                  </a:lnTo>
                  <a:lnTo>
                    <a:pt x="28034" y="753110"/>
                  </a:lnTo>
                  <a:lnTo>
                    <a:pt x="28159" y="745490"/>
                  </a:lnTo>
                  <a:lnTo>
                    <a:pt x="28263" y="739140"/>
                  </a:lnTo>
                  <a:close/>
                </a:path>
                <a:path w="1915159" h="793750">
                  <a:moveTo>
                    <a:pt x="26181" y="726440"/>
                  </a:moveTo>
                  <a:lnTo>
                    <a:pt x="25433" y="726440"/>
                  </a:lnTo>
                  <a:lnTo>
                    <a:pt x="25400" y="732790"/>
                  </a:lnTo>
                  <a:lnTo>
                    <a:pt x="24758" y="734060"/>
                  </a:lnTo>
                  <a:lnTo>
                    <a:pt x="24780" y="735330"/>
                  </a:lnTo>
                  <a:lnTo>
                    <a:pt x="24893" y="741680"/>
                  </a:lnTo>
                  <a:lnTo>
                    <a:pt x="26239" y="739140"/>
                  </a:lnTo>
                  <a:lnTo>
                    <a:pt x="28263" y="739140"/>
                  </a:lnTo>
                  <a:lnTo>
                    <a:pt x="28284" y="737870"/>
                  </a:lnTo>
                  <a:lnTo>
                    <a:pt x="26717" y="737870"/>
                  </a:lnTo>
                  <a:lnTo>
                    <a:pt x="25940" y="731520"/>
                  </a:lnTo>
                  <a:lnTo>
                    <a:pt x="26060" y="728980"/>
                  </a:lnTo>
                  <a:lnTo>
                    <a:pt x="26181" y="726440"/>
                  </a:lnTo>
                  <a:close/>
                </a:path>
                <a:path w="1915159" h="793750">
                  <a:moveTo>
                    <a:pt x="28304" y="736600"/>
                  </a:moveTo>
                  <a:lnTo>
                    <a:pt x="26717" y="737870"/>
                  </a:lnTo>
                  <a:lnTo>
                    <a:pt x="28284" y="737870"/>
                  </a:lnTo>
                  <a:lnTo>
                    <a:pt x="28304" y="736600"/>
                  </a:lnTo>
                  <a:close/>
                </a:path>
                <a:path w="1915159" h="793750">
                  <a:moveTo>
                    <a:pt x="1901548" y="650240"/>
                  </a:moveTo>
                  <a:lnTo>
                    <a:pt x="1901369" y="651510"/>
                  </a:lnTo>
                  <a:lnTo>
                    <a:pt x="1901286" y="652780"/>
                  </a:lnTo>
                  <a:lnTo>
                    <a:pt x="1901204" y="654050"/>
                  </a:lnTo>
                  <a:lnTo>
                    <a:pt x="1901121" y="655320"/>
                  </a:lnTo>
                  <a:lnTo>
                    <a:pt x="1901039" y="656590"/>
                  </a:lnTo>
                  <a:lnTo>
                    <a:pt x="1900952" y="657860"/>
                  </a:lnTo>
                  <a:lnTo>
                    <a:pt x="1900865" y="659130"/>
                  </a:lnTo>
                  <a:lnTo>
                    <a:pt x="1900779" y="660400"/>
                  </a:lnTo>
                  <a:lnTo>
                    <a:pt x="1900692" y="661670"/>
                  </a:lnTo>
                  <a:lnTo>
                    <a:pt x="1900605" y="662940"/>
                  </a:lnTo>
                  <a:lnTo>
                    <a:pt x="1900535" y="681990"/>
                  </a:lnTo>
                  <a:lnTo>
                    <a:pt x="1901529" y="683260"/>
                  </a:lnTo>
                  <a:lnTo>
                    <a:pt x="1901466" y="711200"/>
                  </a:lnTo>
                  <a:lnTo>
                    <a:pt x="1900029" y="716280"/>
                  </a:lnTo>
                  <a:lnTo>
                    <a:pt x="1912570" y="716280"/>
                  </a:lnTo>
                  <a:lnTo>
                    <a:pt x="1912492" y="706120"/>
                  </a:lnTo>
                  <a:lnTo>
                    <a:pt x="1911704" y="704850"/>
                  </a:lnTo>
                  <a:lnTo>
                    <a:pt x="1911578" y="697230"/>
                  </a:lnTo>
                  <a:lnTo>
                    <a:pt x="1911453" y="689610"/>
                  </a:lnTo>
                  <a:lnTo>
                    <a:pt x="1911327" y="681990"/>
                  </a:lnTo>
                  <a:lnTo>
                    <a:pt x="1911243" y="676910"/>
                  </a:lnTo>
                  <a:lnTo>
                    <a:pt x="1910482" y="665480"/>
                  </a:lnTo>
                  <a:lnTo>
                    <a:pt x="1901819" y="665480"/>
                  </a:lnTo>
                  <a:lnTo>
                    <a:pt x="1901278" y="660400"/>
                  </a:lnTo>
                  <a:lnTo>
                    <a:pt x="1901379" y="656590"/>
                  </a:lnTo>
                  <a:lnTo>
                    <a:pt x="1901481" y="652780"/>
                  </a:lnTo>
                  <a:lnTo>
                    <a:pt x="1901548" y="650240"/>
                  </a:lnTo>
                  <a:close/>
                </a:path>
                <a:path w="1915159" h="793750">
                  <a:moveTo>
                    <a:pt x="1899690" y="702310"/>
                  </a:moveTo>
                  <a:lnTo>
                    <a:pt x="1883815" y="702310"/>
                  </a:lnTo>
                  <a:lnTo>
                    <a:pt x="1884785" y="707390"/>
                  </a:lnTo>
                  <a:lnTo>
                    <a:pt x="1884022" y="713740"/>
                  </a:lnTo>
                  <a:lnTo>
                    <a:pt x="1899967" y="713740"/>
                  </a:lnTo>
                  <a:lnTo>
                    <a:pt x="1899906" y="711200"/>
                  </a:lnTo>
                  <a:lnTo>
                    <a:pt x="1899783" y="706120"/>
                  </a:lnTo>
                  <a:lnTo>
                    <a:pt x="1899690" y="702310"/>
                  </a:lnTo>
                  <a:close/>
                </a:path>
                <a:path w="1915159" h="793750">
                  <a:moveTo>
                    <a:pt x="1883410" y="701040"/>
                  </a:moveTo>
                  <a:lnTo>
                    <a:pt x="1881721" y="701040"/>
                  </a:lnTo>
                  <a:lnTo>
                    <a:pt x="1883342" y="707390"/>
                  </a:lnTo>
                  <a:lnTo>
                    <a:pt x="1883410" y="701040"/>
                  </a:lnTo>
                  <a:close/>
                </a:path>
                <a:path w="1915159" h="793750">
                  <a:moveTo>
                    <a:pt x="1886749" y="690880"/>
                  </a:moveTo>
                  <a:lnTo>
                    <a:pt x="1886108" y="692150"/>
                  </a:lnTo>
                  <a:lnTo>
                    <a:pt x="1885359" y="693420"/>
                  </a:lnTo>
                  <a:lnTo>
                    <a:pt x="1884322" y="693420"/>
                  </a:lnTo>
                  <a:lnTo>
                    <a:pt x="1884221" y="702310"/>
                  </a:lnTo>
                  <a:lnTo>
                    <a:pt x="1899690" y="702310"/>
                  </a:lnTo>
                  <a:lnTo>
                    <a:pt x="1901109" y="707390"/>
                  </a:lnTo>
                  <a:lnTo>
                    <a:pt x="1901197" y="695960"/>
                  </a:lnTo>
                  <a:lnTo>
                    <a:pt x="1887463" y="695960"/>
                  </a:lnTo>
                  <a:lnTo>
                    <a:pt x="1886749" y="690880"/>
                  </a:lnTo>
                  <a:close/>
                </a:path>
                <a:path w="1915159" h="793750">
                  <a:moveTo>
                    <a:pt x="27327" y="697230"/>
                  </a:moveTo>
                  <a:lnTo>
                    <a:pt x="26615" y="697230"/>
                  </a:lnTo>
                  <a:lnTo>
                    <a:pt x="26684" y="703580"/>
                  </a:lnTo>
                  <a:lnTo>
                    <a:pt x="27527" y="701040"/>
                  </a:lnTo>
                  <a:lnTo>
                    <a:pt x="27461" y="699770"/>
                  </a:lnTo>
                  <a:lnTo>
                    <a:pt x="27394" y="698500"/>
                  </a:lnTo>
                  <a:lnTo>
                    <a:pt x="27327" y="697230"/>
                  </a:lnTo>
                  <a:close/>
                </a:path>
                <a:path w="1915159" h="793750">
                  <a:moveTo>
                    <a:pt x="24436" y="659130"/>
                  </a:moveTo>
                  <a:lnTo>
                    <a:pt x="14962" y="659130"/>
                  </a:lnTo>
                  <a:lnTo>
                    <a:pt x="13603" y="685800"/>
                  </a:lnTo>
                  <a:lnTo>
                    <a:pt x="13578" y="695960"/>
                  </a:lnTo>
                  <a:lnTo>
                    <a:pt x="13776" y="693420"/>
                  </a:lnTo>
                  <a:lnTo>
                    <a:pt x="13886" y="690880"/>
                  </a:lnTo>
                  <a:lnTo>
                    <a:pt x="13996" y="688340"/>
                  </a:lnTo>
                  <a:lnTo>
                    <a:pt x="14050" y="687070"/>
                  </a:lnTo>
                  <a:lnTo>
                    <a:pt x="26794" y="687070"/>
                  </a:lnTo>
                  <a:lnTo>
                    <a:pt x="26727" y="685800"/>
                  </a:lnTo>
                  <a:lnTo>
                    <a:pt x="25581" y="678180"/>
                  </a:lnTo>
                  <a:lnTo>
                    <a:pt x="25252" y="675640"/>
                  </a:lnTo>
                  <a:lnTo>
                    <a:pt x="23635" y="675640"/>
                  </a:lnTo>
                  <a:lnTo>
                    <a:pt x="23339" y="671830"/>
                  </a:lnTo>
                  <a:lnTo>
                    <a:pt x="23833" y="665480"/>
                  </a:lnTo>
                  <a:lnTo>
                    <a:pt x="23932" y="664210"/>
                  </a:lnTo>
                  <a:lnTo>
                    <a:pt x="24031" y="662940"/>
                  </a:lnTo>
                  <a:lnTo>
                    <a:pt x="24436" y="659130"/>
                  </a:lnTo>
                  <a:close/>
                </a:path>
                <a:path w="1915159" h="793750">
                  <a:moveTo>
                    <a:pt x="1888004" y="676910"/>
                  </a:moveTo>
                  <a:lnTo>
                    <a:pt x="1887295" y="678180"/>
                  </a:lnTo>
                  <a:lnTo>
                    <a:pt x="1887362" y="680720"/>
                  </a:lnTo>
                  <a:lnTo>
                    <a:pt x="1887463" y="695960"/>
                  </a:lnTo>
                  <a:lnTo>
                    <a:pt x="1901197" y="695960"/>
                  </a:lnTo>
                  <a:lnTo>
                    <a:pt x="1901030" y="693420"/>
                  </a:lnTo>
                  <a:lnTo>
                    <a:pt x="1900946" y="692150"/>
                  </a:lnTo>
                  <a:lnTo>
                    <a:pt x="1900862" y="690880"/>
                  </a:lnTo>
                  <a:lnTo>
                    <a:pt x="1900779" y="689610"/>
                  </a:lnTo>
                  <a:lnTo>
                    <a:pt x="1900439" y="683260"/>
                  </a:lnTo>
                  <a:lnTo>
                    <a:pt x="1888409" y="683260"/>
                  </a:lnTo>
                  <a:lnTo>
                    <a:pt x="1888004" y="679450"/>
                  </a:lnTo>
                  <a:lnTo>
                    <a:pt x="1888004" y="676910"/>
                  </a:lnTo>
                  <a:close/>
                </a:path>
                <a:path w="1915159" h="793750">
                  <a:moveTo>
                    <a:pt x="2938" y="501650"/>
                  </a:moveTo>
                  <a:lnTo>
                    <a:pt x="3043" y="514390"/>
                  </a:lnTo>
                  <a:lnTo>
                    <a:pt x="3159" y="518657"/>
                  </a:lnTo>
                  <a:lnTo>
                    <a:pt x="3282" y="523240"/>
                  </a:lnTo>
                  <a:lnTo>
                    <a:pt x="3332" y="609600"/>
                  </a:lnTo>
                  <a:lnTo>
                    <a:pt x="3449" y="614680"/>
                  </a:lnTo>
                  <a:lnTo>
                    <a:pt x="3566" y="619760"/>
                  </a:lnTo>
                  <a:lnTo>
                    <a:pt x="3683" y="624840"/>
                  </a:lnTo>
                  <a:lnTo>
                    <a:pt x="3801" y="629920"/>
                  </a:lnTo>
                  <a:lnTo>
                    <a:pt x="3918" y="635000"/>
                  </a:lnTo>
                  <a:lnTo>
                    <a:pt x="2600" y="635000"/>
                  </a:lnTo>
                  <a:lnTo>
                    <a:pt x="2634" y="646430"/>
                  </a:lnTo>
                  <a:lnTo>
                    <a:pt x="1824" y="650240"/>
                  </a:lnTo>
                  <a:lnTo>
                    <a:pt x="1875" y="651510"/>
                  </a:lnTo>
                  <a:lnTo>
                    <a:pt x="1978" y="654050"/>
                  </a:lnTo>
                  <a:lnTo>
                    <a:pt x="2081" y="656590"/>
                  </a:lnTo>
                  <a:lnTo>
                    <a:pt x="2184" y="659130"/>
                  </a:lnTo>
                  <a:lnTo>
                    <a:pt x="2271" y="660400"/>
                  </a:lnTo>
                  <a:lnTo>
                    <a:pt x="2358" y="661670"/>
                  </a:lnTo>
                  <a:lnTo>
                    <a:pt x="2468" y="671830"/>
                  </a:lnTo>
                  <a:lnTo>
                    <a:pt x="2292" y="675640"/>
                  </a:lnTo>
                  <a:lnTo>
                    <a:pt x="2175" y="678180"/>
                  </a:lnTo>
                  <a:lnTo>
                    <a:pt x="2058" y="680720"/>
                  </a:lnTo>
                  <a:lnTo>
                    <a:pt x="1941" y="683260"/>
                  </a:lnTo>
                  <a:lnTo>
                    <a:pt x="1867" y="689610"/>
                  </a:lnTo>
                  <a:lnTo>
                    <a:pt x="2321" y="688340"/>
                  </a:lnTo>
                  <a:lnTo>
                    <a:pt x="3377" y="679450"/>
                  </a:lnTo>
                  <a:lnTo>
                    <a:pt x="10774" y="679450"/>
                  </a:lnTo>
                  <a:lnTo>
                    <a:pt x="10774" y="662940"/>
                  </a:lnTo>
                  <a:lnTo>
                    <a:pt x="13353" y="662940"/>
                  </a:lnTo>
                  <a:lnTo>
                    <a:pt x="13915" y="660400"/>
                  </a:lnTo>
                  <a:lnTo>
                    <a:pt x="14962" y="659130"/>
                  </a:lnTo>
                  <a:lnTo>
                    <a:pt x="24436" y="659130"/>
                  </a:lnTo>
                  <a:lnTo>
                    <a:pt x="24842" y="655320"/>
                  </a:lnTo>
                  <a:lnTo>
                    <a:pt x="24944" y="654050"/>
                  </a:lnTo>
                  <a:lnTo>
                    <a:pt x="25045" y="652780"/>
                  </a:lnTo>
                  <a:lnTo>
                    <a:pt x="25147" y="651510"/>
                  </a:lnTo>
                  <a:lnTo>
                    <a:pt x="13375" y="651510"/>
                  </a:lnTo>
                  <a:lnTo>
                    <a:pt x="13392" y="650240"/>
                  </a:lnTo>
                  <a:lnTo>
                    <a:pt x="13209" y="648970"/>
                  </a:lnTo>
                  <a:lnTo>
                    <a:pt x="13125" y="647700"/>
                  </a:lnTo>
                  <a:lnTo>
                    <a:pt x="13042" y="646430"/>
                  </a:lnTo>
                  <a:lnTo>
                    <a:pt x="12960" y="645183"/>
                  </a:lnTo>
                  <a:lnTo>
                    <a:pt x="12876" y="643890"/>
                  </a:lnTo>
                  <a:lnTo>
                    <a:pt x="12792" y="642620"/>
                  </a:lnTo>
                  <a:lnTo>
                    <a:pt x="12709" y="641350"/>
                  </a:lnTo>
                  <a:lnTo>
                    <a:pt x="12589" y="637540"/>
                  </a:lnTo>
                  <a:lnTo>
                    <a:pt x="12480" y="629920"/>
                  </a:lnTo>
                  <a:lnTo>
                    <a:pt x="12386" y="624840"/>
                  </a:lnTo>
                  <a:lnTo>
                    <a:pt x="12271" y="621030"/>
                  </a:lnTo>
                  <a:lnTo>
                    <a:pt x="12156" y="617220"/>
                  </a:lnTo>
                  <a:lnTo>
                    <a:pt x="12040" y="613410"/>
                  </a:lnTo>
                  <a:lnTo>
                    <a:pt x="10741" y="604520"/>
                  </a:lnTo>
                  <a:lnTo>
                    <a:pt x="10842" y="600710"/>
                  </a:lnTo>
                  <a:lnTo>
                    <a:pt x="10967" y="596007"/>
                  </a:lnTo>
                  <a:lnTo>
                    <a:pt x="11044" y="593090"/>
                  </a:lnTo>
                  <a:lnTo>
                    <a:pt x="12733" y="593090"/>
                  </a:lnTo>
                  <a:lnTo>
                    <a:pt x="13029" y="591820"/>
                  </a:lnTo>
                  <a:lnTo>
                    <a:pt x="11821" y="591820"/>
                  </a:lnTo>
                  <a:lnTo>
                    <a:pt x="10166" y="590550"/>
                  </a:lnTo>
                  <a:lnTo>
                    <a:pt x="10046" y="575712"/>
                  </a:lnTo>
                  <a:lnTo>
                    <a:pt x="9943" y="570230"/>
                  </a:lnTo>
                  <a:lnTo>
                    <a:pt x="9871" y="566420"/>
                  </a:lnTo>
                  <a:lnTo>
                    <a:pt x="9777" y="565150"/>
                  </a:lnTo>
                  <a:lnTo>
                    <a:pt x="9675" y="563752"/>
                  </a:lnTo>
                  <a:lnTo>
                    <a:pt x="9591" y="562610"/>
                  </a:lnTo>
                  <a:lnTo>
                    <a:pt x="9498" y="561340"/>
                  </a:lnTo>
                  <a:lnTo>
                    <a:pt x="9404" y="560070"/>
                  </a:lnTo>
                  <a:lnTo>
                    <a:pt x="9311" y="558800"/>
                  </a:lnTo>
                  <a:lnTo>
                    <a:pt x="8106" y="552450"/>
                  </a:lnTo>
                  <a:lnTo>
                    <a:pt x="9862" y="547370"/>
                  </a:lnTo>
                  <a:lnTo>
                    <a:pt x="8545" y="541020"/>
                  </a:lnTo>
                  <a:lnTo>
                    <a:pt x="8472" y="539750"/>
                  </a:lnTo>
                  <a:lnTo>
                    <a:pt x="8399" y="538480"/>
                  </a:lnTo>
                  <a:lnTo>
                    <a:pt x="8325" y="537210"/>
                  </a:lnTo>
                  <a:lnTo>
                    <a:pt x="8252" y="535940"/>
                  </a:lnTo>
                  <a:lnTo>
                    <a:pt x="8179" y="534670"/>
                  </a:lnTo>
                  <a:lnTo>
                    <a:pt x="8106" y="533400"/>
                  </a:lnTo>
                  <a:lnTo>
                    <a:pt x="10342" y="533400"/>
                  </a:lnTo>
                  <a:lnTo>
                    <a:pt x="8207" y="523240"/>
                  </a:lnTo>
                  <a:lnTo>
                    <a:pt x="9545" y="517391"/>
                  </a:lnTo>
                  <a:lnTo>
                    <a:pt x="9660" y="516890"/>
                  </a:lnTo>
                  <a:lnTo>
                    <a:pt x="10751" y="516890"/>
                  </a:lnTo>
                  <a:lnTo>
                    <a:pt x="10757" y="508000"/>
                  </a:lnTo>
                  <a:lnTo>
                    <a:pt x="9660" y="508000"/>
                  </a:lnTo>
                  <a:lnTo>
                    <a:pt x="9563" y="506730"/>
                  </a:lnTo>
                  <a:lnTo>
                    <a:pt x="9438" y="505083"/>
                  </a:lnTo>
                  <a:lnTo>
                    <a:pt x="9370" y="504190"/>
                  </a:lnTo>
                  <a:lnTo>
                    <a:pt x="9273" y="502920"/>
                  </a:lnTo>
                  <a:lnTo>
                    <a:pt x="3816" y="502920"/>
                  </a:lnTo>
                  <a:lnTo>
                    <a:pt x="2938" y="501650"/>
                  </a:lnTo>
                  <a:close/>
                </a:path>
                <a:path w="1915159" h="793750">
                  <a:moveTo>
                    <a:pt x="1899597" y="671830"/>
                  </a:moveTo>
                  <a:lnTo>
                    <a:pt x="1887734" y="671830"/>
                  </a:lnTo>
                  <a:lnTo>
                    <a:pt x="1888355" y="676910"/>
                  </a:lnTo>
                  <a:lnTo>
                    <a:pt x="1888409" y="683260"/>
                  </a:lnTo>
                  <a:lnTo>
                    <a:pt x="1900439" y="683260"/>
                  </a:lnTo>
                  <a:lnTo>
                    <a:pt x="1900371" y="681990"/>
                  </a:lnTo>
                  <a:lnTo>
                    <a:pt x="1900303" y="680720"/>
                  </a:lnTo>
                  <a:lnTo>
                    <a:pt x="1900235" y="679450"/>
                  </a:lnTo>
                  <a:lnTo>
                    <a:pt x="1899597" y="671830"/>
                  </a:lnTo>
                  <a:close/>
                </a:path>
                <a:path w="1915159" h="793750">
                  <a:moveTo>
                    <a:pt x="13353" y="662940"/>
                  </a:moveTo>
                  <a:lnTo>
                    <a:pt x="11671" y="662940"/>
                  </a:lnTo>
                  <a:lnTo>
                    <a:pt x="11953" y="668020"/>
                  </a:lnTo>
                  <a:lnTo>
                    <a:pt x="12024" y="669290"/>
                  </a:lnTo>
                  <a:lnTo>
                    <a:pt x="12108" y="671830"/>
                  </a:lnTo>
                  <a:lnTo>
                    <a:pt x="12233" y="675640"/>
                  </a:lnTo>
                  <a:lnTo>
                    <a:pt x="12275" y="676910"/>
                  </a:lnTo>
                  <a:lnTo>
                    <a:pt x="12868" y="680720"/>
                  </a:lnTo>
                  <a:lnTo>
                    <a:pt x="13431" y="678180"/>
                  </a:lnTo>
                  <a:lnTo>
                    <a:pt x="13353" y="662940"/>
                  </a:lnTo>
                  <a:close/>
                </a:path>
                <a:path w="1915159" h="793750">
                  <a:moveTo>
                    <a:pt x="24889" y="662940"/>
                  </a:moveTo>
                  <a:lnTo>
                    <a:pt x="24705" y="664210"/>
                  </a:lnTo>
                  <a:lnTo>
                    <a:pt x="24631" y="665480"/>
                  </a:lnTo>
                  <a:lnTo>
                    <a:pt x="24432" y="668020"/>
                  </a:lnTo>
                  <a:lnTo>
                    <a:pt x="24332" y="669290"/>
                  </a:lnTo>
                  <a:lnTo>
                    <a:pt x="24232" y="670560"/>
                  </a:lnTo>
                  <a:lnTo>
                    <a:pt x="24133" y="671830"/>
                  </a:lnTo>
                  <a:lnTo>
                    <a:pt x="23635" y="675640"/>
                  </a:lnTo>
                  <a:lnTo>
                    <a:pt x="25252" y="675640"/>
                  </a:lnTo>
                  <a:lnTo>
                    <a:pt x="24758" y="671830"/>
                  </a:lnTo>
                  <a:lnTo>
                    <a:pt x="24870" y="664210"/>
                  </a:lnTo>
                  <a:lnTo>
                    <a:pt x="24889" y="662940"/>
                  </a:lnTo>
                  <a:close/>
                </a:path>
                <a:path w="1915159" h="793750">
                  <a:moveTo>
                    <a:pt x="1886957" y="657860"/>
                  </a:moveTo>
                  <a:lnTo>
                    <a:pt x="1886416" y="657860"/>
                  </a:lnTo>
                  <a:lnTo>
                    <a:pt x="1886416" y="675640"/>
                  </a:lnTo>
                  <a:lnTo>
                    <a:pt x="1887193" y="671830"/>
                  </a:lnTo>
                  <a:lnTo>
                    <a:pt x="1899597" y="671830"/>
                  </a:lnTo>
                  <a:lnTo>
                    <a:pt x="1898475" y="665480"/>
                  </a:lnTo>
                  <a:lnTo>
                    <a:pt x="1898548" y="662940"/>
                  </a:lnTo>
                  <a:lnTo>
                    <a:pt x="1887463" y="662940"/>
                  </a:lnTo>
                  <a:lnTo>
                    <a:pt x="1887058" y="661670"/>
                  </a:lnTo>
                  <a:lnTo>
                    <a:pt x="1886957" y="657860"/>
                  </a:lnTo>
                  <a:close/>
                </a:path>
                <a:path w="1915159" h="793750">
                  <a:moveTo>
                    <a:pt x="1911493" y="637540"/>
                  </a:moveTo>
                  <a:lnTo>
                    <a:pt x="1902055" y="637540"/>
                  </a:lnTo>
                  <a:lnTo>
                    <a:pt x="1902663" y="638810"/>
                  </a:lnTo>
                  <a:lnTo>
                    <a:pt x="1902716" y="648970"/>
                  </a:lnTo>
                  <a:lnTo>
                    <a:pt x="1902841" y="651510"/>
                  </a:lnTo>
                  <a:lnTo>
                    <a:pt x="1902913" y="652780"/>
                  </a:lnTo>
                  <a:lnTo>
                    <a:pt x="1902985" y="654050"/>
                  </a:lnTo>
                  <a:lnTo>
                    <a:pt x="1903057" y="655320"/>
                  </a:lnTo>
                  <a:lnTo>
                    <a:pt x="1903170" y="664210"/>
                  </a:lnTo>
                  <a:lnTo>
                    <a:pt x="1901819" y="665480"/>
                  </a:lnTo>
                  <a:lnTo>
                    <a:pt x="1910482" y="665480"/>
                  </a:lnTo>
                  <a:lnTo>
                    <a:pt x="1910398" y="664210"/>
                  </a:lnTo>
                  <a:lnTo>
                    <a:pt x="1911203" y="656590"/>
                  </a:lnTo>
                  <a:lnTo>
                    <a:pt x="1912382" y="648970"/>
                  </a:lnTo>
                  <a:lnTo>
                    <a:pt x="1913006" y="645183"/>
                  </a:lnTo>
                  <a:lnTo>
                    <a:pt x="1911774" y="641350"/>
                  </a:lnTo>
                  <a:lnTo>
                    <a:pt x="1911680" y="640080"/>
                  </a:lnTo>
                  <a:lnTo>
                    <a:pt x="1911587" y="638810"/>
                  </a:lnTo>
                  <a:lnTo>
                    <a:pt x="1911493" y="637540"/>
                  </a:lnTo>
                  <a:close/>
                </a:path>
                <a:path w="1915159" h="793750">
                  <a:moveTo>
                    <a:pt x="1898859" y="643890"/>
                  </a:moveTo>
                  <a:lnTo>
                    <a:pt x="1887463" y="643890"/>
                  </a:lnTo>
                  <a:lnTo>
                    <a:pt x="1887463" y="662940"/>
                  </a:lnTo>
                  <a:lnTo>
                    <a:pt x="1898548" y="662940"/>
                  </a:lnTo>
                  <a:lnTo>
                    <a:pt x="1898657" y="659130"/>
                  </a:lnTo>
                  <a:lnTo>
                    <a:pt x="1898777" y="654050"/>
                  </a:lnTo>
                  <a:lnTo>
                    <a:pt x="1898859" y="643890"/>
                  </a:lnTo>
                  <a:close/>
                </a:path>
                <a:path w="1915159" h="793750">
                  <a:moveTo>
                    <a:pt x="32223" y="635000"/>
                  </a:moveTo>
                  <a:lnTo>
                    <a:pt x="32705" y="654050"/>
                  </a:lnTo>
                  <a:lnTo>
                    <a:pt x="32818" y="655320"/>
                  </a:lnTo>
                  <a:lnTo>
                    <a:pt x="32930" y="656590"/>
                  </a:lnTo>
                  <a:lnTo>
                    <a:pt x="33776" y="657860"/>
                  </a:lnTo>
                  <a:lnTo>
                    <a:pt x="33688" y="656590"/>
                  </a:lnTo>
                  <a:lnTo>
                    <a:pt x="33599" y="655320"/>
                  </a:lnTo>
                  <a:lnTo>
                    <a:pt x="33510" y="654050"/>
                  </a:lnTo>
                  <a:lnTo>
                    <a:pt x="33422" y="652780"/>
                  </a:lnTo>
                  <a:lnTo>
                    <a:pt x="33333" y="651510"/>
                  </a:lnTo>
                  <a:lnTo>
                    <a:pt x="33244" y="650240"/>
                  </a:lnTo>
                  <a:lnTo>
                    <a:pt x="33155" y="648970"/>
                  </a:lnTo>
                  <a:lnTo>
                    <a:pt x="33067" y="647700"/>
                  </a:lnTo>
                  <a:lnTo>
                    <a:pt x="33964" y="643890"/>
                  </a:lnTo>
                  <a:lnTo>
                    <a:pt x="33524" y="643890"/>
                  </a:lnTo>
                  <a:lnTo>
                    <a:pt x="33177" y="641350"/>
                  </a:lnTo>
                  <a:lnTo>
                    <a:pt x="33068" y="640080"/>
                  </a:lnTo>
                  <a:lnTo>
                    <a:pt x="32959" y="638810"/>
                  </a:lnTo>
                  <a:lnTo>
                    <a:pt x="32850" y="637540"/>
                  </a:lnTo>
                  <a:lnTo>
                    <a:pt x="32743" y="636288"/>
                  </a:lnTo>
                  <a:lnTo>
                    <a:pt x="32223" y="635000"/>
                  </a:lnTo>
                  <a:close/>
                </a:path>
                <a:path w="1915159" h="793750">
                  <a:moveTo>
                    <a:pt x="25488" y="588010"/>
                  </a:moveTo>
                  <a:lnTo>
                    <a:pt x="13915" y="588010"/>
                  </a:lnTo>
                  <a:lnTo>
                    <a:pt x="14017" y="596900"/>
                  </a:lnTo>
                  <a:lnTo>
                    <a:pt x="14422" y="596900"/>
                  </a:lnTo>
                  <a:lnTo>
                    <a:pt x="13812" y="601980"/>
                  </a:lnTo>
                  <a:lnTo>
                    <a:pt x="13915" y="607060"/>
                  </a:lnTo>
                  <a:lnTo>
                    <a:pt x="14000" y="608330"/>
                  </a:lnTo>
                  <a:lnTo>
                    <a:pt x="14058" y="609600"/>
                  </a:lnTo>
                  <a:lnTo>
                    <a:pt x="14173" y="612140"/>
                  </a:lnTo>
                  <a:lnTo>
                    <a:pt x="14289" y="614680"/>
                  </a:lnTo>
                  <a:lnTo>
                    <a:pt x="13375" y="622300"/>
                  </a:lnTo>
                  <a:lnTo>
                    <a:pt x="13732" y="624840"/>
                  </a:lnTo>
                  <a:lnTo>
                    <a:pt x="14458" y="624840"/>
                  </a:lnTo>
                  <a:lnTo>
                    <a:pt x="14811" y="628650"/>
                  </a:lnTo>
                  <a:lnTo>
                    <a:pt x="14929" y="629920"/>
                  </a:lnTo>
                  <a:lnTo>
                    <a:pt x="14760" y="632460"/>
                  </a:lnTo>
                  <a:lnTo>
                    <a:pt x="14675" y="633730"/>
                  </a:lnTo>
                  <a:lnTo>
                    <a:pt x="14591" y="635000"/>
                  </a:lnTo>
                  <a:lnTo>
                    <a:pt x="14505" y="636288"/>
                  </a:lnTo>
                  <a:lnTo>
                    <a:pt x="14422" y="637540"/>
                  </a:lnTo>
                  <a:lnTo>
                    <a:pt x="13510" y="641350"/>
                  </a:lnTo>
                  <a:lnTo>
                    <a:pt x="13493" y="642620"/>
                  </a:lnTo>
                  <a:lnTo>
                    <a:pt x="13375" y="651510"/>
                  </a:lnTo>
                  <a:lnTo>
                    <a:pt x="25147" y="651510"/>
                  </a:lnTo>
                  <a:lnTo>
                    <a:pt x="25248" y="650240"/>
                  </a:lnTo>
                  <a:lnTo>
                    <a:pt x="25350" y="648970"/>
                  </a:lnTo>
                  <a:lnTo>
                    <a:pt x="25451" y="647700"/>
                  </a:lnTo>
                  <a:lnTo>
                    <a:pt x="25553" y="646430"/>
                  </a:lnTo>
                  <a:lnTo>
                    <a:pt x="25600" y="645183"/>
                  </a:lnTo>
                  <a:lnTo>
                    <a:pt x="20177" y="645183"/>
                  </a:lnTo>
                  <a:lnTo>
                    <a:pt x="19489" y="643890"/>
                  </a:lnTo>
                  <a:lnTo>
                    <a:pt x="19381" y="638810"/>
                  </a:lnTo>
                  <a:lnTo>
                    <a:pt x="19354" y="637540"/>
                  </a:lnTo>
                  <a:lnTo>
                    <a:pt x="18610" y="637540"/>
                  </a:lnTo>
                  <a:lnTo>
                    <a:pt x="18655" y="629920"/>
                  </a:lnTo>
                  <a:lnTo>
                    <a:pt x="19007" y="626110"/>
                  </a:lnTo>
                  <a:lnTo>
                    <a:pt x="19125" y="624840"/>
                  </a:lnTo>
                  <a:lnTo>
                    <a:pt x="19242" y="623570"/>
                  </a:lnTo>
                  <a:lnTo>
                    <a:pt x="19359" y="622300"/>
                  </a:lnTo>
                  <a:lnTo>
                    <a:pt x="19476" y="621030"/>
                  </a:lnTo>
                  <a:lnTo>
                    <a:pt x="19594" y="619760"/>
                  </a:lnTo>
                  <a:lnTo>
                    <a:pt x="19658" y="612140"/>
                  </a:lnTo>
                  <a:lnTo>
                    <a:pt x="26354" y="612140"/>
                  </a:lnTo>
                  <a:lnTo>
                    <a:pt x="26472" y="609600"/>
                  </a:lnTo>
                  <a:lnTo>
                    <a:pt x="26590" y="607060"/>
                  </a:lnTo>
                  <a:lnTo>
                    <a:pt x="26649" y="605790"/>
                  </a:lnTo>
                  <a:lnTo>
                    <a:pt x="25366" y="605790"/>
                  </a:lnTo>
                  <a:lnTo>
                    <a:pt x="25410" y="604520"/>
                  </a:lnTo>
                  <a:lnTo>
                    <a:pt x="25209" y="603250"/>
                  </a:lnTo>
                  <a:lnTo>
                    <a:pt x="25265" y="591820"/>
                  </a:lnTo>
                  <a:lnTo>
                    <a:pt x="25488" y="588010"/>
                  </a:lnTo>
                  <a:close/>
                </a:path>
                <a:path w="1915159" h="793750">
                  <a:moveTo>
                    <a:pt x="26354" y="612140"/>
                  </a:moveTo>
                  <a:lnTo>
                    <a:pt x="19658" y="612140"/>
                  </a:lnTo>
                  <a:lnTo>
                    <a:pt x="19736" y="613410"/>
                  </a:lnTo>
                  <a:lnTo>
                    <a:pt x="19840" y="637540"/>
                  </a:lnTo>
                  <a:lnTo>
                    <a:pt x="19948" y="640080"/>
                  </a:lnTo>
                  <a:lnTo>
                    <a:pt x="20056" y="642620"/>
                  </a:lnTo>
                  <a:lnTo>
                    <a:pt x="20165" y="645183"/>
                  </a:lnTo>
                  <a:lnTo>
                    <a:pt x="25600" y="645183"/>
                  </a:lnTo>
                  <a:lnTo>
                    <a:pt x="25698" y="642620"/>
                  </a:lnTo>
                  <a:lnTo>
                    <a:pt x="25795" y="640080"/>
                  </a:lnTo>
                  <a:lnTo>
                    <a:pt x="25892" y="637540"/>
                  </a:lnTo>
                  <a:lnTo>
                    <a:pt x="24488" y="637540"/>
                  </a:lnTo>
                  <a:lnTo>
                    <a:pt x="24386" y="632460"/>
                  </a:lnTo>
                  <a:lnTo>
                    <a:pt x="24893" y="626110"/>
                  </a:lnTo>
                  <a:lnTo>
                    <a:pt x="24995" y="624840"/>
                  </a:lnTo>
                  <a:lnTo>
                    <a:pt x="26345" y="623570"/>
                  </a:lnTo>
                  <a:lnTo>
                    <a:pt x="26452" y="622300"/>
                  </a:lnTo>
                  <a:lnTo>
                    <a:pt x="26559" y="621030"/>
                  </a:lnTo>
                  <a:lnTo>
                    <a:pt x="26666" y="619760"/>
                  </a:lnTo>
                  <a:lnTo>
                    <a:pt x="26773" y="618490"/>
                  </a:lnTo>
                  <a:lnTo>
                    <a:pt x="26880" y="617220"/>
                  </a:lnTo>
                  <a:lnTo>
                    <a:pt x="26987" y="615950"/>
                  </a:lnTo>
                  <a:lnTo>
                    <a:pt x="26177" y="615950"/>
                  </a:lnTo>
                  <a:lnTo>
                    <a:pt x="26295" y="613410"/>
                  </a:lnTo>
                  <a:lnTo>
                    <a:pt x="26354" y="612140"/>
                  </a:lnTo>
                  <a:close/>
                </a:path>
                <a:path w="1915159" h="793750">
                  <a:moveTo>
                    <a:pt x="1882450" y="619760"/>
                  </a:moveTo>
                  <a:lnTo>
                    <a:pt x="1873953" y="619760"/>
                  </a:lnTo>
                  <a:lnTo>
                    <a:pt x="1875371" y="621030"/>
                  </a:lnTo>
                  <a:lnTo>
                    <a:pt x="1875404" y="622300"/>
                  </a:lnTo>
                  <a:lnTo>
                    <a:pt x="1875506" y="626110"/>
                  </a:lnTo>
                  <a:lnTo>
                    <a:pt x="1875607" y="629920"/>
                  </a:lnTo>
                  <a:lnTo>
                    <a:pt x="1876519" y="633730"/>
                  </a:lnTo>
                  <a:lnTo>
                    <a:pt x="1876452" y="645183"/>
                  </a:lnTo>
                  <a:lnTo>
                    <a:pt x="1883298" y="645183"/>
                  </a:lnTo>
                  <a:lnTo>
                    <a:pt x="1883275" y="641350"/>
                  </a:lnTo>
                  <a:lnTo>
                    <a:pt x="1881991" y="637540"/>
                  </a:lnTo>
                  <a:lnTo>
                    <a:pt x="1881917" y="636288"/>
                  </a:lnTo>
                  <a:lnTo>
                    <a:pt x="1881841" y="635000"/>
                  </a:lnTo>
                  <a:lnTo>
                    <a:pt x="1881766" y="633730"/>
                  </a:lnTo>
                  <a:lnTo>
                    <a:pt x="1879087" y="633730"/>
                  </a:lnTo>
                  <a:lnTo>
                    <a:pt x="1879535" y="626110"/>
                  </a:lnTo>
                  <a:lnTo>
                    <a:pt x="1879610" y="624840"/>
                  </a:lnTo>
                  <a:lnTo>
                    <a:pt x="1879684" y="623570"/>
                  </a:lnTo>
                  <a:lnTo>
                    <a:pt x="1881029" y="621030"/>
                  </a:lnTo>
                  <a:lnTo>
                    <a:pt x="1882450" y="619760"/>
                  </a:lnTo>
                  <a:close/>
                </a:path>
                <a:path w="1915159" h="793750">
                  <a:moveTo>
                    <a:pt x="1898272" y="628650"/>
                  </a:moveTo>
                  <a:lnTo>
                    <a:pt x="1886416" y="628650"/>
                  </a:lnTo>
                  <a:lnTo>
                    <a:pt x="1887801" y="632460"/>
                  </a:lnTo>
                  <a:lnTo>
                    <a:pt x="1884248" y="645183"/>
                  </a:lnTo>
                  <a:lnTo>
                    <a:pt x="1887463" y="643890"/>
                  </a:lnTo>
                  <a:lnTo>
                    <a:pt x="1898859" y="643890"/>
                  </a:lnTo>
                  <a:lnTo>
                    <a:pt x="1898869" y="642620"/>
                  </a:lnTo>
                  <a:lnTo>
                    <a:pt x="1899391" y="637540"/>
                  </a:lnTo>
                  <a:lnTo>
                    <a:pt x="1899505" y="636429"/>
                  </a:lnTo>
                  <a:lnTo>
                    <a:pt x="1899520" y="636288"/>
                  </a:lnTo>
                  <a:lnTo>
                    <a:pt x="1897157" y="629920"/>
                  </a:lnTo>
                  <a:lnTo>
                    <a:pt x="1898272" y="628650"/>
                  </a:lnTo>
                  <a:close/>
                </a:path>
                <a:path w="1915159" h="793750">
                  <a:moveTo>
                    <a:pt x="35161" y="638810"/>
                  </a:moveTo>
                  <a:lnTo>
                    <a:pt x="33776" y="638810"/>
                  </a:lnTo>
                  <a:lnTo>
                    <a:pt x="33650" y="641350"/>
                  </a:lnTo>
                  <a:lnTo>
                    <a:pt x="33524" y="643890"/>
                  </a:lnTo>
                  <a:lnTo>
                    <a:pt x="33964" y="643890"/>
                  </a:lnTo>
                  <a:lnTo>
                    <a:pt x="35161" y="638810"/>
                  </a:lnTo>
                  <a:close/>
                </a:path>
                <a:path w="1915159" h="793750">
                  <a:moveTo>
                    <a:pt x="1903664" y="614680"/>
                  </a:moveTo>
                  <a:lnTo>
                    <a:pt x="1902663" y="614680"/>
                  </a:lnTo>
                  <a:lnTo>
                    <a:pt x="1902730" y="626110"/>
                  </a:lnTo>
                  <a:lnTo>
                    <a:pt x="1901481" y="626110"/>
                  </a:lnTo>
                  <a:lnTo>
                    <a:pt x="1901319" y="628650"/>
                  </a:lnTo>
                  <a:lnTo>
                    <a:pt x="1901238" y="629920"/>
                  </a:lnTo>
                  <a:lnTo>
                    <a:pt x="1901177" y="638810"/>
                  </a:lnTo>
                  <a:lnTo>
                    <a:pt x="1902055" y="637540"/>
                  </a:lnTo>
                  <a:lnTo>
                    <a:pt x="1911493" y="637540"/>
                  </a:lnTo>
                  <a:lnTo>
                    <a:pt x="1911401" y="636288"/>
                  </a:lnTo>
                  <a:lnTo>
                    <a:pt x="1911285" y="633730"/>
                  </a:lnTo>
                  <a:lnTo>
                    <a:pt x="1911161" y="626110"/>
                  </a:lnTo>
                  <a:lnTo>
                    <a:pt x="1911118" y="624840"/>
                  </a:lnTo>
                  <a:lnTo>
                    <a:pt x="1904217" y="624840"/>
                  </a:lnTo>
                  <a:lnTo>
                    <a:pt x="1904211" y="623570"/>
                  </a:lnTo>
                  <a:lnTo>
                    <a:pt x="1904079" y="622300"/>
                  </a:lnTo>
                  <a:lnTo>
                    <a:pt x="1904010" y="621030"/>
                  </a:lnTo>
                  <a:lnTo>
                    <a:pt x="1903940" y="619760"/>
                  </a:lnTo>
                  <a:lnTo>
                    <a:pt x="1903871" y="618490"/>
                  </a:lnTo>
                  <a:lnTo>
                    <a:pt x="1903802" y="617220"/>
                  </a:lnTo>
                  <a:lnTo>
                    <a:pt x="1903733" y="615950"/>
                  </a:lnTo>
                  <a:lnTo>
                    <a:pt x="1903664" y="614680"/>
                  </a:lnTo>
                  <a:close/>
                </a:path>
                <a:path w="1915159" h="793750">
                  <a:moveTo>
                    <a:pt x="25332" y="635000"/>
                  </a:moveTo>
                  <a:lnTo>
                    <a:pt x="24488" y="637540"/>
                  </a:lnTo>
                  <a:lnTo>
                    <a:pt x="25892" y="637540"/>
                  </a:lnTo>
                  <a:lnTo>
                    <a:pt x="25939" y="636288"/>
                  </a:lnTo>
                  <a:lnTo>
                    <a:pt x="25332" y="635000"/>
                  </a:lnTo>
                  <a:close/>
                </a:path>
                <a:path w="1915159" h="793750">
                  <a:moveTo>
                    <a:pt x="1882768" y="593090"/>
                  </a:moveTo>
                  <a:lnTo>
                    <a:pt x="1882498" y="593090"/>
                  </a:lnTo>
                  <a:lnTo>
                    <a:pt x="1882388" y="594513"/>
                  </a:lnTo>
                  <a:lnTo>
                    <a:pt x="1882363" y="599440"/>
                  </a:lnTo>
                  <a:lnTo>
                    <a:pt x="1883195" y="604520"/>
                  </a:lnTo>
                  <a:lnTo>
                    <a:pt x="1883304" y="605790"/>
                  </a:lnTo>
                  <a:lnTo>
                    <a:pt x="1883412" y="607060"/>
                  </a:lnTo>
                  <a:lnTo>
                    <a:pt x="1883521" y="608330"/>
                  </a:lnTo>
                  <a:lnTo>
                    <a:pt x="1883579" y="635000"/>
                  </a:lnTo>
                  <a:lnTo>
                    <a:pt x="1886746" y="636288"/>
                  </a:lnTo>
                  <a:lnTo>
                    <a:pt x="1886642" y="635000"/>
                  </a:lnTo>
                  <a:lnTo>
                    <a:pt x="1886551" y="632460"/>
                  </a:lnTo>
                  <a:lnTo>
                    <a:pt x="1886461" y="629920"/>
                  </a:lnTo>
                  <a:lnTo>
                    <a:pt x="1886416" y="628650"/>
                  </a:lnTo>
                  <a:lnTo>
                    <a:pt x="1898272" y="628650"/>
                  </a:lnTo>
                  <a:lnTo>
                    <a:pt x="1900501" y="626110"/>
                  </a:lnTo>
                  <a:lnTo>
                    <a:pt x="1899994" y="623570"/>
                  </a:lnTo>
                  <a:lnTo>
                    <a:pt x="1885369" y="623570"/>
                  </a:lnTo>
                  <a:lnTo>
                    <a:pt x="1885447" y="622300"/>
                  </a:lnTo>
                  <a:lnTo>
                    <a:pt x="1885525" y="621030"/>
                  </a:lnTo>
                  <a:lnTo>
                    <a:pt x="1885602" y="619760"/>
                  </a:lnTo>
                  <a:lnTo>
                    <a:pt x="1885680" y="618490"/>
                  </a:lnTo>
                  <a:lnTo>
                    <a:pt x="1885793" y="617220"/>
                  </a:lnTo>
                  <a:lnTo>
                    <a:pt x="1885907" y="615950"/>
                  </a:lnTo>
                  <a:lnTo>
                    <a:pt x="1886020" y="614680"/>
                  </a:lnTo>
                  <a:lnTo>
                    <a:pt x="1886133" y="613410"/>
                  </a:lnTo>
                  <a:lnTo>
                    <a:pt x="1886216" y="612140"/>
                  </a:lnTo>
                  <a:lnTo>
                    <a:pt x="1886300" y="610870"/>
                  </a:lnTo>
                  <a:lnTo>
                    <a:pt x="1886383" y="609600"/>
                  </a:lnTo>
                  <a:lnTo>
                    <a:pt x="1886466" y="608330"/>
                  </a:lnTo>
                  <a:lnTo>
                    <a:pt x="1884829" y="608330"/>
                  </a:lnTo>
                  <a:lnTo>
                    <a:pt x="1883782" y="607060"/>
                  </a:lnTo>
                  <a:lnTo>
                    <a:pt x="1883815" y="595630"/>
                  </a:lnTo>
                  <a:lnTo>
                    <a:pt x="1883410" y="595630"/>
                  </a:lnTo>
                  <a:lnTo>
                    <a:pt x="1883292" y="594360"/>
                  </a:lnTo>
                  <a:lnTo>
                    <a:pt x="1882877" y="593353"/>
                  </a:lnTo>
                  <a:lnTo>
                    <a:pt x="1882768" y="593090"/>
                  </a:lnTo>
                  <a:close/>
                </a:path>
                <a:path w="1915159" h="793750">
                  <a:moveTo>
                    <a:pt x="1881316" y="626110"/>
                  </a:moveTo>
                  <a:lnTo>
                    <a:pt x="1879087" y="633730"/>
                  </a:lnTo>
                  <a:lnTo>
                    <a:pt x="1881766" y="633730"/>
                  </a:lnTo>
                  <a:lnTo>
                    <a:pt x="1881316" y="626110"/>
                  </a:lnTo>
                  <a:close/>
                </a:path>
                <a:path w="1915159" h="793750">
                  <a:moveTo>
                    <a:pt x="1881278" y="576580"/>
                  </a:moveTo>
                  <a:lnTo>
                    <a:pt x="1876959" y="576580"/>
                  </a:lnTo>
                  <a:lnTo>
                    <a:pt x="1876938" y="577850"/>
                  </a:lnTo>
                  <a:lnTo>
                    <a:pt x="1876832" y="584200"/>
                  </a:lnTo>
                  <a:lnTo>
                    <a:pt x="1876726" y="590550"/>
                  </a:lnTo>
                  <a:lnTo>
                    <a:pt x="1875828" y="597953"/>
                  </a:lnTo>
                  <a:lnTo>
                    <a:pt x="1875802" y="598170"/>
                  </a:lnTo>
                  <a:lnTo>
                    <a:pt x="1873276" y="605790"/>
                  </a:lnTo>
                  <a:lnTo>
                    <a:pt x="1875506" y="607060"/>
                  </a:lnTo>
                  <a:lnTo>
                    <a:pt x="1873648" y="617220"/>
                  </a:lnTo>
                  <a:lnTo>
                    <a:pt x="1873276" y="619760"/>
                  </a:lnTo>
                  <a:lnTo>
                    <a:pt x="1874358" y="628650"/>
                  </a:lnTo>
                  <a:lnTo>
                    <a:pt x="1874242" y="626110"/>
                  </a:lnTo>
                  <a:lnTo>
                    <a:pt x="1874127" y="623570"/>
                  </a:lnTo>
                  <a:lnTo>
                    <a:pt x="1874011" y="621030"/>
                  </a:lnTo>
                  <a:lnTo>
                    <a:pt x="1873953" y="619760"/>
                  </a:lnTo>
                  <a:lnTo>
                    <a:pt x="1882450" y="619760"/>
                  </a:lnTo>
                  <a:lnTo>
                    <a:pt x="1883000" y="614680"/>
                  </a:lnTo>
                  <a:lnTo>
                    <a:pt x="1880134" y="614680"/>
                  </a:lnTo>
                  <a:lnTo>
                    <a:pt x="1880134" y="610870"/>
                  </a:lnTo>
                  <a:lnTo>
                    <a:pt x="1879492" y="610870"/>
                  </a:lnTo>
                  <a:lnTo>
                    <a:pt x="1879087" y="609600"/>
                  </a:lnTo>
                  <a:lnTo>
                    <a:pt x="1879188" y="605790"/>
                  </a:lnTo>
                  <a:lnTo>
                    <a:pt x="1879222" y="604520"/>
                  </a:lnTo>
                  <a:lnTo>
                    <a:pt x="1881609" y="604520"/>
                  </a:lnTo>
                  <a:lnTo>
                    <a:pt x="1881708" y="603250"/>
                  </a:lnTo>
                  <a:lnTo>
                    <a:pt x="1881807" y="601980"/>
                  </a:lnTo>
                  <a:lnTo>
                    <a:pt x="1881906" y="600710"/>
                  </a:lnTo>
                  <a:lnTo>
                    <a:pt x="1882004" y="599440"/>
                  </a:lnTo>
                  <a:lnTo>
                    <a:pt x="1882120" y="597953"/>
                  </a:lnTo>
                  <a:lnTo>
                    <a:pt x="1881948" y="596900"/>
                  </a:lnTo>
                  <a:lnTo>
                    <a:pt x="1880674" y="596900"/>
                  </a:lnTo>
                  <a:lnTo>
                    <a:pt x="1882372" y="593353"/>
                  </a:lnTo>
                  <a:lnTo>
                    <a:pt x="1882498" y="593090"/>
                  </a:lnTo>
                  <a:lnTo>
                    <a:pt x="1882768" y="593090"/>
                  </a:lnTo>
                  <a:lnTo>
                    <a:pt x="1882850" y="590550"/>
                  </a:lnTo>
                  <a:lnTo>
                    <a:pt x="1882971" y="586740"/>
                  </a:lnTo>
                  <a:lnTo>
                    <a:pt x="1883966" y="586740"/>
                  </a:lnTo>
                  <a:lnTo>
                    <a:pt x="1883907" y="585470"/>
                  </a:lnTo>
                  <a:lnTo>
                    <a:pt x="1881520" y="582930"/>
                  </a:lnTo>
                  <a:lnTo>
                    <a:pt x="1881423" y="580390"/>
                  </a:lnTo>
                  <a:lnTo>
                    <a:pt x="1881326" y="577850"/>
                  </a:lnTo>
                  <a:lnTo>
                    <a:pt x="1881278" y="576580"/>
                  </a:lnTo>
                  <a:close/>
                </a:path>
                <a:path w="1915159" h="793750">
                  <a:moveTo>
                    <a:pt x="1912118" y="600710"/>
                  </a:moveTo>
                  <a:lnTo>
                    <a:pt x="1905804" y="600710"/>
                  </a:lnTo>
                  <a:lnTo>
                    <a:pt x="1905281" y="605790"/>
                  </a:lnTo>
                  <a:lnTo>
                    <a:pt x="1904631" y="608330"/>
                  </a:lnTo>
                  <a:lnTo>
                    <a:pt x="1904538" y="609600"/>
                  </a:lnTo>
                  <a:lnTo>
                    <a:pt x="1904446" y="610870"/>
                  </a:lnTo>
                  <a:lnTo>
                    <a:pt x="1904354" y="612140"/>
                  </a:lnTo>
                  <a:lnTo>
                    <a:pt x="1904262" y="613410"/>
                  </a:lnTo>
                  <a:lnTo>
                    <a:pt x="1904217" y="624840"/>
                  </a:lnTo>
                  <a:lnTo>
                    <a:pt x="1911118" y="624840"/>
                  </a:lnTo>
                  <a:lnTo>
                    <a:pt x="1911033" y="622300"/>
                  </a:lnTo>
                  <a:lnTo>
                    <a:pt x="1910947" y="619760"/>
                  </a:lnTo>
                  <a:lnTo>
                    <a:pt x="1910905" y="618490"/>
                  </a:lnTo>
                  <a:lnTo>
                    <a:pt x="1912483" y="618490"/>
                  </a:lnTo>
                  <a:lnTo>
                    <a:pt x="1912380" y="604520"/>
                  </a:lnTo>
                  <a:lnTo>
                    <a:pt x="1912293" y="603250"/>
                  </a:lnTo>
                  <a:lnTo>
                    <a:pt x="1912205" y="601980"/>
                  </a:lnTo>
                  <a:lnTo>
                    <a:pt x="1912118" y="600710"/>
                  </a:lnTo>
                  <a:close/>
                </a:path>
                <a:path w="1915159" h="793750">
                  <a:moveTo>
                    <a:pt x="1888449" y="556260"/>
                  </a:moveTo>
                  <a:lnTo>
                    <a:pt x="1888162" y="557530"/>
                  </a:lnTo>
                  <a:lnTo>
                    <a:pt x="1887638" y="561340"/>
                  </a:lnTo>
                  <a:lnTo>
                    <a:pt x="1887709" y="571500"/>
                  </a:lnTo>
                  <a:lnTo>
                    <a:pt x="1887810" y="572770"/>
                  </a:lnTo>
                  <a:lnTo>
                    <a:pt x="1887911" y="574040"/>
                  </a:lnTo>
                  <a:lnTo>
                    <a:pt x="1888012" y="575310"/>
                  </a:lnTo>
                  <a:lnTo>
                    <a:pt x="1888113" y="576580"/>
                  </a:lnTo>
                  <a:lnTo>
                    <a:pt x="1888224" y="577850"/>
                  </a:lnTo>
                  <a:lnTo>
                    <a:pt x="1888335" y="579120"/>
                  </a:lnTo>
                  <a:lnTo>
                    <a:pt x="1888445" y="580390"/>
                  </a:lnTo>
                  <a:lnTo>
                    <a:pt x="1888511" y="591820"/>
                  </a:lnTo>
                  <a:lnTo>
                    <a:pt x="1887412" y="595271"/>
                  </a:lnTo>
                  <a:lnTo>
                    <a:pt x="1887298" y="595630"/>
                  </a:lnTo>
                  <a:lnTo>
                    <a:pt x="1887262" y="596900"/>
                  </a:lnTo>
                  <a:lnTo>
                    <a:pt x="1887155" y="600710"/>
                  </a:lnTo>
                  <a:lnTo>
                    <a:pt x="1887048" y="604520"/>
                  </a:lnTo>
                  <a:lnTo>
                    <a:pt x="1886941" y="608330"/>
                  </a:lnTo>
                  <a:lnTo>
                    <a:pt x="1886834" y="612140"/>
                  </a:lnTo>
                  <a:lnTo>
                    <a:pt x="1886727" y="615950"/>
                  </a:lnTo>
                  <a:lnTo>
                    <a:pt x="1886620" y="619760"/>
                  </a:lnTo>
                  <a:lnTo>
                    <a:pt x="1885369" y="623570"/>
                  </a:lnTo>
                  <a:lnTo>
                    <a:pt x="1899994" y="623570"/>
                  </a:lnTo>
                  <a:lnTo>
                    <a:pt x="1898475" y="615950"/>
                  </a:lnTo>
                  <a:lnTo>
                    <a:pt x="1898554" y="614680"/>
                  </a:lnTo>
                  <a:lnTo>
                    <a:pt x="1898634" y="613410"/>
                  </a:lnTo>
                  <a:lnTo>
                    <a:pt x="1898714" y="612140"/>
                  </a:lnTo>
                  <a:lnTo>
                    <a:pt x="1898794" y="610870"/>
                  </a:lnTo>
                  <a:lnTo>
                    <a:pt x="1898873" y="609600"/>
                  </a:lnTo>
                  <a:lnTo>
                    <a:pt x="1900586" y="609600"/>
                  </a:lnTo>
                  <a:lnTo>
                    <a:pt x="1899505" y="604520"/>
                  </a:lnTo>
                  <a:lnTo>
                    <a:pt x="1899522" y="596900"/>
                  </a:lnTo>
                  <a:lnTo>
                    <a:pt x="1900827" y="596007"/>
                  </a:lnTo>
                  <a:lnTo>
                    <a:pt x="1900402" y="593353"/>
                  </a:lnTo>
                  <a:lnTo>
                    <a:pt x="1900285" y="588010"/>
                  </a:lnTo>
                  <a:lnTo>
                    <a:pt x="1900174" y="580390"/>
                  </a:lnTo>
                  <a:lnTo>
                    <a:pt x="1900099" y="575310"/>
                  </a:lnTo>
                  <a:lnTo>
                    <a:pt x="1898475" y="572770"/>
                  </a:lnTo>
                  <a:lnTo>
                    <a:pt x="1898356" y="570230"/>
                  </a:lnTo>
                  <a:lnTo>
                    <a:pt x="1898238" y="567690"/>
                  </a:lnTo>
                  <a:lnTo>
                    <a:pt x="1898120" y="565150"/>
                  </a:lnTo>
                  <a:lnTo>
                    <a:pt x="1898001" y="562610"/>
                  </a:lnTo>
                  <a:lnTo>
                    <a:pt x="1888139" y="562610"/>
                  </a:lnTo>
                  <a:lnTo>
                    <a:pt x="1888263" y="560070"/>
                  </a:lnTo>
                  <a:lnTo>
                    <a:pt x="1888387" y="557530"/>
                  </a:lnTo>
                  <a:lnTo>
                    <a:pt x="1888449" y="556260"/>
                  </a:lnTo>
                  <a:close/>
                </a:path>
                <a:path w="1915159" h="793750">
                  <a:moveTo>
                    <a:pt x="1912483" y="618490"/>
                  </a:moveTo>
                  <a:lnTo>
                    <a:pt x="1910905" y="618490"/>
                  </a:lnTo>
                  <a:lnTo>
                    <a:pt x="1912492" y="619760"/>
                  </a:lnTo>
                  <a:lnTo>
                    <a:pt x="1912483" y="618490"/>
                  </a:lnTo>
                  <a:close/>
                </a:path>
                <a:path w="1915159" h="793750">
                  <a:moveTo>
                    <a:pt x="1900586" y="609600"/>
                  </a:moveTo>
                  <a:lnTo>
                    <a:pt x="1899357" y="609600"/>
                  </a:lnTo>
                  <a:lnTo>
                    <a:pt x="1900569" y="617220"/>
                  </a:lnTo>
                  <a:lnTo>
                    <a:pt x="1900586" y="609600"/>
                  </a:lnTo>
                  <a:close/>
                </a:path>
                <a:path w="1915159" h="793750">
                  <a:moveTo>
                    <a:pt x="1901378" y="599440"/>
                  </a:moveTo>
                  <a:lnTo>
                    <a:pt x="1901236" y="600710"/>
                  </a:lnTo>
                  <a:lnTo>
                    <a:pt x="1901128" y="604520"/>
                  </a:lnTo>
                  <a:lnTo>
                    <a:pt x="1901021" y="608330"/>
                  </a:lnTo>
                  <a:lnTo>
                    <a:pt x="1900913" y="612140"/>
                  </a:lnTo>
                  <a:lnTo>
                    <a:pt x="1900805" y="615950"/>
                  </a:lnTo>
                  <a:lnTo>
                    <a:pt x="1902663" y="614680"/>
                  </a:lnTo>
                  <a:lnTo>
                    <a:pt x="1903664" y="614680"/>
                  </a:lnTo>
                  <a:lnTo>
                    <a:pt x="1903595" y="613410"/>
                  </a:lnTo>
                  <a:lnTo>
                    <a:pt x="1903526" y="612140"/>
                  </a:lnTo>
                  <a:lnTo>
                    <a:pt x="1903456" y="610870"/>
                  </a:lnTo>
                  <a:lnTo>
                    <a:pt x="1903387" y="609600"/>
                  </a:lnTo>
                  <a:lnTo>
                    <a:pt x="1901785" y="601980"/>
                  </a:lnTo>
                  <a:lnTo>
                    <a:pt x="1901378" y="599440"/>
                  </a:lnTo>
                  <a:close/>
                </a:path>
                <a:path w="1915159" h="793750">
                  <a:moveTo>
                    <a:pt x="1882556" y="605790"/>
                  </a:moveTo>
                  <a:lnTo>
                    <a:pt x="1881831" y="609600"/>
                  </a:lnTo>
                  <a:lnTo>
                    <a:pt x="1881043" y="614680"/>
                  </a:lnTo>
                  <a:lnTo>
                    <a:pt x="1883000" y="614680"/>
                  </a:lnTo>
                  <a:lnTo>
                    <a:pt x="1883275" y="612140"/>
                  </a:lnTo>
                  <a:lnTo>
                    <a:pt x="1882556" y="605790"/>
                  </a:lnTo>
                  <a:close/>
                </a:path>
                <a:path w="1915159" h="793750">
                  <a:moveTo>
                    <a:pt x="1881609" y="604520"/>
                  </a:moveTo>
                  <a:lnTo>
                    <a:pt x="1880641" y="604520"/>
                  </a:lnTo>
                  <a:lnTo>
                    <a:pt x="1880674" y="610870"/>
                  </a:lnTo>
                  <a:lnTo>
                    <a:pt x="1881214" y="609600"/>
                  </a:lnTo>
                  <a:lnTo>
                    <a:pt x="1881313" y="608330"/>
                  </a:lnTo>
                  <a:lnTo>
                    <a:pt x="1881412" y="607060"/>
                  </a:lnTo>
                  <a:lnTo>
                    <a:pt x="1881511" y="605790"/>
                  </a:lnTo>
                  <a:lnTo>
                    <a:pt x="1881609" y="604520"/>
                  </a:lnTo>
                  <a:close/>
                </a:path>
                <a:path w="1915159" h="793750">
                  <a:moveTo>
                    <a:pt x="1885369" y="590550"/>
                  </a:moveTo>
                  <a:lnTo>
                    <a:pt x="1884874" y="591820"/>
                  </a:lnTo>
                  <a:lnTo>
                    <a:pt x="1884263" y="593090"/>
                  </a:lnTo>
                  <a:lnTo>
                    <a:pt x="1884302" y="596007"/>
                  </a:lnTo>
                  <a:lnTo>
                    <a:pt x="1886146" y="603250"/>
                  </a:lnTo>
                  <a:lnTo>
                    <a:pt x="1884829" y="608330"/>
                  </a:lnTo>
                  <a:lnTo>
                    <a:pt x="1886466" y="608330"/>
                  </a:lnTo>
                  <a:lnTo>
                    <a:pt x="1886349" y="596900"/>
                  </a:lnTo>
                  <a:lnTo>
                    <a:pt x="1885369" y="596900"/>
                  </a:lnTo>
                  <a:lnTo>
                    <a:pt x="1885369" y="590550"/>
                  </a:lnTo>
                  <a:close/>
                </a:path>
                <a:path w="1915159" h="793750">
                  <a:moveTo>
                    <a:pt x="25670" y="596900"/>
                  </a:moveTo>
                  <a:lnTo>
                    <a:pt x="25634" y="597953"/>
                  </a:lnTo>
                  <a:lnTo>
                    <a:pt x="25540" y="600710"/>
                  </a:lnTo>
                  <a:lnTo>
                    <a:pt x="25453" y="603250"/>
                  </a:lnTo>
                  <a:lnTo>
                    <a:pt x="25366" y="605790"/>
                  </a:lnTo>
                  <a:lnTo>
                    <a:pt x="26649" y="605790"/>
                  </a:lnTo>
                  <a:lnTo>
                    <a:pt x="26762" y="604520"/>
                  </a:lnTo>
                  <a:lnTo>
                    <a:pt x="26874" y="603250"/>
                  </a:lnTo>
                  <a:lnTo>
                    <a:pt x="26987" y="601980"/>
                  </a:lnTo>
                  <a:lnTo>
                    <a:pt x="25670" y="596900"/>
                  </a:lnTo>
                  <a:close/>
                </a:path>
                <a:path w="1915159" h="793750">
                  <a:moveTo>
                    <a:pt x="1909970" y="575310"/>
                  </a:moveTo>
                  <a:lnTo>
                    <a:pt x="1903170" y="575310"/>
                  </a:lnTo>
                  <a:lnTo>
                    <a:pt x="1903050" y="576580"/>
                  </a:lnTo>
                  <a:lnTo>
                    <a:pt x="1902929" y="577850"/>
                  </a:lnTo>
                  <a:lnTo>
                    <a:pt x="1902809" y="579120"/>
                  </a:lnTo>
                  <a:lnTo>
                    <a:pt x="1901455" y="582930"/>
                  </a:lnTo>
                  <a:lnTo>
                    <a:pt x="1901360" y="584200"/>
                  </a:lnTo>
                  <a:lnTo>
                    <a:pt x="1901265" y="585470"/>
                  </a:lnTo>
                  <a:lnTo>
                    <a:pt x="1901170" y="586740"/>
                  </a:lnTo>
                  <a:lnTo>
                    <a:pt x="1901076" y="588010"/>
                  </a:lnTo>
                  <a:lnTo>
                    <a:pt x="1902486" y="597953"/>
                  </a:lnTo>
                  <a:lnTo>
                    <a:pt x="1903507" y="605790"/>
                  </a:lnTo>
                  <a:lnTo>
                    <a:pt x="1905804" y="600710"/>
                  </a:lnTo>
                  <a:lnTo>
                    <a:pt x="1912118" y="600710"/>
                  </a:lnTo>
                  <a:lnTo>
                    <a:pt x="1911993" y="598877"/>
                  </a:lnTo>
                  <a:lnTo>
                    <a:pt x="1911929" y="597953"/>
                  </a:lnTo>
                  <a:lnTo>
                    <a:pt x="1911857" y="596900"/>
                  </a:lnTo>
                  <a:lnTo>
                    <a:pt x="1911770" y="595630"/>
                  </a:lnTo>
                  <a:lnTo>
                    <a:pt x="1910863" y="588010"/>
                  </a:lnTo>
                  <a:lnTo>
                    <a:pt x="1909858" y="582930"/>
                  </a:lnTo>
                  <a:lnTo>
                    <a:pt x="1909970" y="575310"/>
                  </a:lnTo>
                  <a:close/>
                </a:path>
                <a:path w="1915159" h="793750">
                  <a:moveTo>
                    <a:pt x="1901379" y="595630"/>
                  </a:moveTo>
                  <a:lnTo>
                    <a:pt x="1900827" y="596007"/>
                  </a:lnTo>
                  <a:lnTo>
                    <a:pt x="1901139" y="597953"/>
                  </a:lnTo>
                  <a:lnTo>
                    <a:pt x="1901174" y="598170"/>
                  </a:lnTo>
                  <a:lnTo>
                    <a:pt x="1901288" y="598877"/>
                  </a:lnTo>
                  <a:lnTo>
                    <a:pt x="1901379" y="595630"/>
                  </a:lnTo>
                  <a:close/>
                </a:path>
                <a:path w="1915159" h="793750">
                  <a:moveTo>
                    <a:pt x="1882301" y="595630"/>
                  </a:moveTo>
                  <a:lnTo>
                    <a:pt x="1881740" y="595630"/>
                  </a:lnTo>
                  <a:lnTo>
                    <a:pt x="1882120" y="597953"/>
                  </a:lnTo>
                  <a:lnTo>
                    <a:pt x="1882202" y="596900"/>
                  </a:lnTo>
                  <a:lnTo>
                    <a:pt x="1882301" y="595630"/>
                  </a:lnTo>
                  <a:close/>
                </a:path>
                <a:path w="1915159" h="793750">
                  <a:moveTo>
                    <a:pt x="1882478" y="593353"/>
                  </a:moveTo>
                  <a:lnTo>
                    <a:pt x="1881890" y="594360"/>
                  </a:lnTo>
                  <a:lnTo>
                    <a:pt x="1880674" y="596900"/>
                  </a:lnTo>
                  <a:lnTo>
                    <a:pt x="1881740" y="595630"/>
                  </a:lnTo>
                  <a:lnTo>
                    <a:pt x="1882301" y="595630"/>
                  </a:lnTo>
                  <a:lnTo>
                    <a:pt x="1882399" y="594360"/>
                  </a:lnTo>
                  <a:lnTo>
                    <a:pt x="1882478" y="593353"/>
                  </a:lnTo>
                  <a:close/>
                </a:path>
                <a:path w="1915159" h="793750">
                  <a:moveTo>
                    <a:pt x="1881740" y="595630"/>
                  </a:moveTo>
                  <a:lnTo>
                    <a:pt x="1880674" y="596900"/>
                  </a:lnTo>
                  <a:lnTo>
                    <a:pt x="1881948" y="596900"/>
                  </a:lnTo>
                  <a:lnTo>
                    <a:pt x="1881801" y="596007"/>
                  </a:lnTo>
                  <a:lnTo>
                    <a:pt x="1881740" y="595630"/>
                  </a:lnTo>
                  <a:close/>
                </a:path>
                <a:path w="1915159" h="793750">
                  <a:moveTo>
                    <a:pt x="1886285" y="594513"/>
                  </a:moveTo>
                  <a:lnTo>
                    <a:pt x="1886119" y="594812"/>
                  </a:lnTo>
                  <a:lnTo>
                    <a:pt x="1885369" y="596900"/>
                  </a:lnTo>
                  <a:lnTo>
                    <a:pt x="1886349" y="596900"/>
                  </a:lnTo>
                  <a:lnTo>
                    <a:pt x="1886285" y="594513"/>
                  </a:lnTo>
                  <a:close/>
                </a:path>
                <a:path w="1915159" h="793750">
                  <a:moveTo>
                    <a:pt x="1883478" y="594812"/>
                  </a:moveTo>
                  <a:lnTo>
                    <a:pt x="1883410" y="595630"/>
                  </a:lnTo>
                  <a:lnTo>
                    <a:pt x="1883668" y="595271"/>
                  </a:lnTo>
                  <a:lnTo>
                    <a:pt x="1883478" y="594812"/>
                  </a:lnTo>
                  <a:close/>
                </a:path>
                <a:path w="1915159" h="793750">
                  <a:moveTo>
                    <a:pt x="1883668" y="595271"/>
                  </a:moveTo>
                  <a:lnTo>
                    <a:pt x="1883410" y="595630"/>
                  </a:lnTo>
                  <a:lnTo>
                    <a:pt x="1883815" y="595630"/>
                  </a:lnTo>
                  <a:lnTo>
                    <a:pt x="1883668" y="595271"/>
                  </a:lnTo>
                  <a:close/>
                </a:path>
                <a:path w="1915159" h="793750">
                  <a:moveTo>
                    <a:pt x="1883966" y="586740"/>
                  </a:moveTo>
                  <a:lnTo>
                    <a:pt x="1882971" y="586740"/>
                  </a:lnTo>
                  <a:lnTo>
                    <a:pt x="1883034" y="588010"/>
                  </a:lnTo>
                  <a:lnTo>
                    <a:pt x="1883160" y="590550"/>
                  </a:lnTo>
                  <a:lnTo>
                    <a:pt x="1883285" y="593090"/>
                  </a:lnTo>
                  <a:lnTo>
                    <a:pt x="1883355" y="594513"/>
                  </a:lnTo>
                  <a:lnTo>
                    <a:pt x="1883668" y="595271"/>
                  </a:lnTo>
                  <a:lnTo>
                    <a:pt x="1883998" y="594812"/>
                  </a:lnTo>
                  <a:lnTo>
                    <a:pt x="1883882" y="594360"/>
                  </a:lnTo>
                  <a:lnTo>
                    <a:pt x="1884275" y="593353"/>
                  </a:lnTo>
                  <a:lnTo>
                    <a:pt x="1884378" y="593090"/>
                  </a:lnTo>
                  <a:lnTo>
                    <a:pt x="1884204" y="591820"/>
                  </a:lnTo>
                  <a:lnTo>
                    <a:pt x="1884144" y="590550"/>
                  </a:lnTo>
                  <a:lnTo>
                    <a:pt x="1884026" y="588010"/>
                  </a:lnTo>
                  <a:lnTo>
                    <a:pt x="1883966" y="586740"/>
                  </a:lnTo>
                  <a:close/>
                </a:path>
                <a:path w="1915159" h="793750">
                  <a:moveTo>
                    <a:pt x="1884275" y="593353"/>
                  </a:moveTo>
                  <a:lnTo>
                    <a:pt x="1883882" y="594360"/>
                  </a:lnTo>
                  <a:lnTo>
                    <a:pt x="1883998" y="594812"/>
                  </a:lnTo>
                  <a:lnTo>
                    <a:pt x="1884212" y="594513"/>
                  </a:lnTo>
                  <a:lnTo>
                    <a:pt x="1884275" y="593353"/>
                  </a:lnTo>
                  <a:close/>
                </a:path>
                <a:path w="1915159" h="793750">
                  <a:moveTo>
                    <a:pt x="1882857" y="543560"/>
                  </a:moveTo>
                  <a:lnTo>
                    <a:pt x="1876621" y="543560"/>
                  </a:lnTo>
                  <a:lnTo>
                    <a:pt x="1876573" y="546100"/>
                  </a:lnTo>
                  <a:lnTo>
                    <a:pt x="1876452" y="552450"/>
                  </a:lnTo>
                  <a:lnTo>
                    <a:pt x="1875550" y="561340"/>
                  </a:lnTo>
                  <a:lnTo>
                    <a:pt x="1875465" y="562610"/>
                  </a:lnTo>
                  <a:lnTo>
                    <a:pt x="1875388" y="563752"/>
                  </a:lnTo>
                  <a:lnTo>
                    <a:pt x="1875295" y="565150"/>
                  </a:lnTo>
                  <a:lnTo>
                    <a:pt x="1875210" y="566420"/>
                  </a:lnTo>
                  <a:lnTo>
                    <a:pt x="1875124" y="567690"/>
                  </a:lnTo>
                  <a:lnTo>
                    <a:pt x="1875039" y="568960"/>
                  </a:lnTo>
                  <a:lnTo>
                    <a:pt x="1874954" y="570230"/>
                  </a:lnTo>
                  <a:lnTo>
                    <a:pt x="1874869" y="571500"/>
                  </a:lnTo>
                  <a:lnTo>
                    <a:pt x="1874784" y="572770"/>
                  </a:lnTo>
                  <a:lnTo>
                    <a:pt x="1874679" y="575712"/>
                  </a:lnTo>
                  <a:lnTo>
                    <a:pt x="1874556" y="579120"/>
                  </a:lnTo>
                  <a:lnTo>
                    <a:pt x="1874465" y="581660"/>
                  </a:lnTo>
                  <a:lnTo>
                    <a:pt x="1874358" y="593090"/>
                  </a:lnTo>
                  <a:lnTo>
                    <a:pt x="1874965" y="591820"/>
                  </a:lnTo>
                  <a:lnTo>
                    <a:pt x="1876486" y="590550"/>
                  </a:lnTo>
                  <a:lnTo>
                    <a:pt x="1876572" y="588010"/>
                  </a:lnTo>
                  <a:lnTo>
                    <a:pt x="1876658" y="585470"/>
                  </a:lnTo>
                  <a:lnTo>
                    <a:pt x="1876744" y="582930"/>
                  </a:lnTo>
                  <a:lnTo>
                    <a:pt x="1876830" y="580390"/>
                  </a:lnTo>
                  <a:lnTo>
                    <a:pt x="1876916" y="577850"/>
                  </a:lnTo>
                  <a:lnTo>
                    <a:pt x="1876959" y="576580"/>
                  </a:lnTo>
                  <a:lnTo>
                    <a:pt x="1881278" y="576580"/>
                  </a:lnTo>
                  <a:lnTo>
                    <a:pt x="1881181" y="574040"/>
                  </a:lnTo>
                  <a:lnTo>
                    <a:pt x="1884282" y="574040"/>
                  </a:lnTo>
                  <a:lnTo>
                    <a:pt x="1884162" y="570230"/>
                  </a:lnTo>
                  <a:lnTo>
                    <a:pt x="1884041" y="566420"/>
                  </a:lnTo>
                  <a:lnTo>
                    <a:pt x="1883976" y="557530"/>
                  </a:lnTo>
                  <a:lnTo>
                    <a:pt x="1883905" y="556260"/>
                  </a:lnTo>
                  <a:lnTo>
                    <a:pt x="1883835" y="554990"/>
                  </a:lnTo>
                  <a:lnTo>
                    <a:pt x="1882768" y="554990"/>
                  </a:lnTo>
                  <a:lnTo>
                    <a:pt x="1881653" y="553720"/>
                  </a:lnTo>
                  <a:lnTo>
                    <a:pt x="1882707" y="544830"/>
                  </a:lnTo>
                  <a:lnTo>
                    <a:pt x="1882735" y="544593"/>
                  </a:lnTo>
                  <a:lnTo>
                    <a:pt x="1882857" y="543560"/>
                  </a:lnTo>
                  <a:close/>
                </a:path>
                <a:path w="1915159" h="793750">
                  <a:moveTo>
                    <a:pt x="12419" y="571500"/>
                  </a:moveTo>
                  <a:lnTo>
                    <a:pt x="12294" y="586740"/>
                  </a:lnTo>
                  <a:lnTo>
                    <a:pt x="11939" y="590550"/>
                  </a:lnTo>
                  <a:lnTo>
                    <a:pt x="11821" y="591820"/>
                  </a:lnTo>
                  <a:lnTo>
                    <a:pt x="13029" y="591820"/>
                  </a:lnTo>
                  <a:lnTo>
                    <a:pt x="13915" y="588010"/>
                  </a:lnTo>
                  <a:lnTo>
                    <a:pt x="25488" y="588010"/>
                  </a:lnTo>
                  <a:lnTo>
                    <a:pt x="26519" y="580390"/>
                  </a:lnTo>
                  <a:lnTo>
                    <a:pt x="13235" y="580390"/>
                  </a:lnTo>
                  <a:lnTo>
                    <a:pt x="12816" y="577850"/>
                  </a:lnTo>
                  <a:lnTo>
                    <a:pt x="12736" y="576580"/>
                  </a:lnTo>
                  <a:lnTo>
                    <a:pt x="12657" y="575310"/>
                  </a:lnTo>
                  <a:lnTo>
                    <a:pt x="12577" y="574040"/>
                  </a:lnTo>
                  <a:lnTo>
                    <a:pt x="12498" y="572770"/>
                  </a:lnTo>
                  <a:lnTo>
                    <a:pt x="12419" y="571500"/>
                  </a:lnTo>
                  <a:close/>
                </a:path>
                <a:path w="1915159" h="793750">
                  <a:moveTo>
                    <a:pt x="28034" y="562610"/>
                  </a:moveTo>
                  <a:lnTo>
                    <a:pt x="14287" y="562610"/>
                  </a:lnTo>
                  <a:lnTo>
                    <a:pt x="14192" y="570230"/>
                  </a:lnTo>
                  <a:lnTo>
                    <a:pt x="14093" y="571500"/>
                  </a:lnTo>
                  <a:lnTo>
                    <a:pt x="13995" y="572770"/>
                  </a:lnTo>
                  <a:lnTo>
                    <a:pt x="13896" y="574040"/>
                  </a:lnTo>
                  <a:lnTo>
                    <a:pt x="13798" y="575310"/>
                  </a:lnTo>
                  <a:lnTo>
                    <a:pt x="13700" y="576580"/>
                  </a:lnTo>
                  <a:lnTo>
                    <a:pt x="13235" y="580390"/>
                  </a:lnTo>
                  <a:lnTo>
                    <a:pt x="26519" y="580390"/>
                  </a:lnTo>
                  <a:lnTo>
                    <a:pt x="27781" y="571500"/>
                  </a:lnTo>
                  <a:lnTo>
                    <a:pt x="27889" y="567690"/>
                  </a:lnTo>
                  <a:lnTo>
                    <a:pt x="28002" y="563752"/>
                  </a:lnTo>
                  <a:lnTo>
                    <a:pt x="28034" y="562610"/>
                  </a:lnTo>
                  <a:close/>
                </a:path>
                <a:path w="1915159" h="793750">
                  <a:moveTo>
                    <a:pt x="1884282" y="574040"/>
                  </a:moveTo>
                  <a:lnTo>
                    <a:pt x="1881181" y="574040"/>
                  </a:lnTo>
                  <a:lnTo>
                    <a:pt x="1882700" y="579120"/>
                  </a:lnTo>
                  <a:lnTo>
                    <a:pt x="1884322" y="575310"/>
                  </a:lnTo>
                  <a:lnTo>
                    <a:pt x="1884282" y="574040"/>
                  </a:lnTo>
                  <a:close/>
                </a:path>
                <a:path w="1915159" h="793750">
                  <a:moveTo>
                    <a:pt x="1900827" y="563752"/>
                  </a:moveTo>
                  <a:lnTo>
                    <a:pt x="1900747" y="565150"/>
                  </a:lnTo>
                  <a:lnTo>
                    <a:pt x="1900670" y="579120"/>
                  </a:lnTo>
                  <a:lnTo>
                    <a:pt x="1901304" y="575712"/>
                  </a:lnTo>
                  <a:lnTo>
                    <a:pt x="1901379" y="575310"/>
                  </a:lnTo>
                  <a:lnTo>
                    <a:pt x="1900569" y="574040"/>
                  </a:lnTo>
                  <a:lnTo>
                    <a:pt x="1901208" y="570230"/>
                  </a:lnTo>
                  <a:lnTo>
                    <a:pt x="1910044" y="570230"/>
                  </a:lnTo>
                  <a:lnTo>
                    <a:pt x="1910137" y="563880"/>
                  </a:lnTo>
                  <a:lnTo>
                    <a:pt x="1901143" y="563880"/>
                  </a:lnTo>
                  <a:lnTo>
                    <a:pt x="1900827" y="563752"/>
                  </a:lnTo>
                  <a:close/>
                </a:path>
                <a:path w="1915159" h="793750">
                  <a:moveTo>
                    <a:pt x="1910044" y="570230"/>
                  </a:moveTo>
                  <a:lnTo>
                    <a:pt x="1901208" y="570230"/>
                  </a:lnTo>
                  <a:lnTo>
                    <a:pt x="1901654" y="574040"/>
                  </a:lnTo>
                  <a:lnTo>
                    <a:pt x="1902208" y="577850"/>
                  </a:lnTo>
                  <a:lnTo>
                    <a:pt x="1903170" y="575310"/>
                  </a:lnTo>
                  <a:lnTo>
                    <a:pt x="1909970" y="575310"/>
                  </a:lnTo>
                  <a:lnTo>
                    <a:pt x="1910044" y="570230"/>
                  </a:lnTo>
                  <a:close/>
                </a:path>
                <a:path w="1915159" h="793750">
                  <a:moveTo>
                    <a:pt x="25871" y="534670"/>
                  </a:moveTo>
                  <a:lnTo>
                    <a:pt x="14116" y="534670"/>
                  </a:lnTo>
                  <a:lnTo>
                    <a:pt x="14207" y="535940"/>
                  </a:lnTo>
                  <a:lnTo>
                    <a:pt x="14298" y="537210"/>
                  </a:lnTo>
                  <a:lnTo>
                    <a:pt x="14389" y="538480"/>
                  </a:lnTo>
                  <a:lnTo>
                    <a:pt x="14512" y="542290"/>
                  </a:lnTo>
                  <a:lnTo>
                    <a:pt x="14636" y="546100"/>
                  </a:lnTo>
                  <a:lnTo>
                    <a:pt x="14760" y="549910"/>
                  </a:lnTo>
                  <a:lnTo>
                    <a:pt x="12598" y="560070"/>
                  </a:lnTo>
                  <a:lnTo>
                    <a:pt x="12666" y="561340"/>
                  </a:lnTo>
                  <a:lnTo>
                    <a:pt x="12733" y="562610"/>
                  </a:lnTo>
                  <a:lnTo>
                    <a:pt x="12801" y="563880"/>
                  </a:lnTo>
                  <a:lnTo>
                    <a:pt x="13442" y="565150"/>
                  </a:lnTo>
                  <a:lnTo>
                    <a:pt x="14209" y="562845"/>
                  </a:lnTo>
                  <a:lnTo>
                    <a:pt x="14287" y="562610"/>
                  </a:lnTo>
                  <a:lnTo>
                    <a:pt x="28034" y="562610"/>
                  </a:lnTo>
                  <a:lnTo>
                    <a:pt x="26940" y="561340"/>
                  </a:lnTo>
                  <a:lnTo>
                    <a:pt x="26987" y="539750"/>
                  </a:lnTo>
                  <a:lnTo>
                    <a:pt x="25871" y="534670"/>
                  </a:lnTo>
                  <a:close/>
                </a:path>
                <a:path w="1915159" h="793750">
                  <a:moveTo>
                    <a:pt x="1900879" y="562845"/>
                  </a:moveTo>
                  <a:lnTo>
                    <a:pt x="1900827" y="563752"/>
                  </a:lnTo>
                  <a:lnTo>
                    <a:pt x="1901143" y="563880"/>
                  </a:lnTo>
                  <a:lnTo>
                    <a:pt x="1900879" y="562845"/>
                  </a:lnTo>
                  <a:close/>
                </a:path>
                <a:path w="1915159" h="793750">
                  <a:moveTo>
                    <a:pt x="1902007" y="553720"/>
                  </a:moveTo>
                  <a:lnTo>
                    <a:pt x="1900569" y="553720"/>
                  </a:lnTo>
                  <a:lnTo>
                    <a:pt x="1900501" y="557530"/>
                  </a:lnTo>
                  <a:lnTo>
                    <a:pt x="1900772" y="558800"/>
                  </a:lnTo>
                  <a:lnTo>
                    <a:pt x="1901109" y="558800"/>
                  </a:lnTo>
                  <a:lnTo>
                    <a:pt x="1901037" y="560070"/>
                  </a:lnTo>
                  <a:lnTo>
                    <a:pt x="1900964" y="561340"/>
                  </a:lnTo>
                  <a:lnTo>
                    <a:pt x="1900879" y="562845"/>
                  </a:lnTo>
                  <a:lnTo>
                    <a:pt x="1901110" y="563752"/>
                  </a:lnTo>
                  <a:lnTo>
                    <a:pt x="1901143" y="563880"/>
                  </a:lnTo>
                  <a:lnTo>
                    <a:pt x="1910137" y="563880"/>
                  </a:lnTo>
                  <a:lnTo>
                    <a:pt x="1910158" y="560070"/>
                  </a:lnTo>
                  <a:lnTo>
                    <a:pt x="1902663" y="560070"/>
                  </a:lnTo>
                  <a:lnTo>
                    <a:pt x="1902007" y="553720"/>
                  </a:lnTo>
                  <a:close/>
                </a:path>
                <a:path w="1915159" h="793750">
                  <a:moveTo>
                    <a:pt x="1881996" y="471170"/>
                  </a:moveTo>
                  <a:lnTo>
                    <a:pt x="1881079" y="471170"/>
                  </a:lnTo>
                  <a:lnTo>
                    <a:pt x="1881727" y="477520"/>
                  </a:lnTo>
                  <a:lnTo>
                    <a:pt x="1881721" y="494030"/>
                  </a:lnTo>
                  <a:lnTo>
                    <a:pt x="1887767" y="494030"/>
                  </a:lnTo>
                  <a:lnTo>
                    <a:pt x="1887664" y="496570"/>
                  </a:lnTo>
                  <a:lnTo>
                    <a:pt x="1887560" y="499110"/>
                  </a:lnTo>
                  <a:lnTo>
                    <a:pt x="1887457" y="501650"/>
                  </a:lnTo>
                  <a:lnTo>
                    <a:pt x="1887354" y="504190"/>
                  </a:lnTo>
                  <a:lnTo>
                    <a:pt x="1887250" y="506730"/>
                  </a:lnTo>
                  <a:lnTo>
                    <a:pt x="1887160" y="509303"/>
                  </a:lnTo>
                  <a:lnTo>
                    <a:pt x="1888480" y="510544"/>
                  </a:lnTo>
                  <a:lnTo>
                    <a:pt x="1887726" y="516890"/>
                  </a:lnTo>
                  <a:lnTo>
                    <a:pt x="1887666" y="517391"/>
                  </a:lnTo>
                  <a:lnTo>
                    <a:pt x="1887575" y="518160"/>
                  </a:lnTo>
                  <a:lnTo>
                    <a:pt x="1887470" y="520700"/>
                  </a:lnTo>
                  <a:lnTo>
                    <a:pt x="1887365" y="523240"/>
                  </a:lnTo>
                  <a:lnTo>
                    <a:pt x="1887260" y="525780"/>
                  </a:lnTo>
                  <a:lnTo>
                    <a:pt x="1887139" y="530860"/>
                  </a:lnTo>
                  <a:lnTo>
                    <a:pt x="1887047" y="534670"/>
                  </a:lnTo>
                  <a:lnTo>
                    <a:pt x="1886942" y="535940"/>
                  </a:lnTo>
                  <a:lnTo>
                    <a:pt x="1886837" y="537210"/>
                  </a:lnTo>
                  <a:lnTo>
                    <a:pt x="1886732" y="538480"/>
                  </a:lnTo>
                  <a:lnTo>
                    <a:pt x="1886627" y="539750"/>
                  </a:lnTo>
                  <a:lnTo>
                    <a:pt x="1886522" y="541020"/>
                  </a:lnTo>
                  <a:lnTo>
                    <a:pt x="1886416" y="542290"/>
                  </a:lnTo>
                  <a:lnTo>
                    <a:pt x="1886889" y="546100"/>
                  </a:lnTo>
                  <a:lnTo>
                    <a:pt x="1889219" y="546100"/>
                  </a:lnTo>
                  <a:lnTo>
                    <a:pt x="1889245" y="547370"/>
                  </a:lnTo>
                  <a:lnTo>
                    <a:pt x="1889350" y="552450"/>
                  </a:lnTo>
                  <a:lnTo>
                    <a:pt x="1889454" y="557530"/>
                  </a:lnTo>
                  <a:lnTo>
                    <a:pt x="1889558" y="562610"/>
                  </a:lnTo>
                  <a:lnTo>
                    <a:pt x="1898001" y="562610"/>
                  </a:lnTo>
                  <a:lnTo>
                    <a:pt x="1900827" y="563752"/>
                  </a:lnTo>
                  <a:lnTo>
                    <a:pt x="1900818" y="562610"/>
                  </a:lnTo>
                  <a:lnTo>
                    <a:pt x="1899522" y="557530"/>
                  </a:lnTo>
                  <a:lnTo>
                    <a:pt x="1899522" y="553720"/>
                  </a:lnTo>
                  <a:lnTo>
                    <a:pt x="1902007" y="553720"/>
                  </a:lnTo>
                  <a:lnTo>
                    <a:pt x="1901613" y="549910"/>
                  </a:lnTo>
                  <a:lnTo>
                    <a:pt x="1900189" y="541020"/>
                  </a:lnTo>
                  <a:lnTo>
                    <a:pt x="1899082" y="533400"/>
                  </a:lnTo>
                  <a:lnTo>
                    <a:pt x="1899069" y="532130"/>
                  </a:lnTo>
                  <a:lnTo>
                    <a:pt x="1894286" y="532130"/>
                  </a:lnTo>
                  <a:lnTo>
                    <a:pt x="1894549" y="528320"/>
                  </a:lnTo>
                  <a:lnTo>
                    <a:pt x="1894637" y="527050"/>
                  </a:lnTo>
                  <a:lnTo>
                    <a:pt x="1894724" y="525780"/>
                  </a:lnTo>
                  <a:lnTo>
                    <a:pt x="1894812" y="524510"/>
                  </a:lnTo>
                  <a:lnTo>
                    <a:pt x="1894900" y="523240"/>
                  </a:lnTo>
                  <a:lnTo>
                    <a:pt x="1895022" y="518160"/>
                  </a:lnTo>
                  <a:lnTo>
                    <a:pt x="1895143" y="513080"/>
                  </a:lnTo>
                  <a:lnTo>
                    <a:pt x="1895265" y="508000"/>
                  </a:lnTo>
                  <a:lnTo>
                    <a:pt x="1895337" y="506730"/>
                  </a:lnTo>
                  <a:lnTo>
                    <a:pt x="1895430" y="505083"/>
                  </a:lnTo>
                  <a:lnTo>
                    <a:pt x="1895553" y="502920"/>
                  </a:lnTo>
                  <a:lnTo>
                    <a:pt x="1895625" y="501650"/>
                  </a:lnTo>
                  <a:lnTo>
                    <a:pt x="1895696" y="500380"/>
                  </a:lnTo>
                  <a:lnTo>
                    <a:pt x="1895768" y="499110"/>
                  </a:lnTo>
                  <a:lnTo>
                    <a:pt x="1895840" y="497840"/>
                  </a:lnTo>
                  <a:lnTo>
                    <a:pt x="1896887" y="497840"/>
                  </a:lnTo>
                  <a:lnTo>
                    <a:pt x="1897731" y="495300"/>
                  </a:lnTo>
                  <a:lnTo>
                    <a:pt x="1897718" y="490277"/>
                  </a:lnTo>
                  <a:lnTo>
                    <a:pt x="1895727" y="490277"/>
                  </a:lnTo>
                  <a:lnTo>
                    <a:pt x="1895647" y="485140"/>
                  </a:lnTo>
                  <a:lnTo>
                    <a:pt x="1884322" y="485140"/>
                  </a:lnTo>
                  <a:lnTo>
                    <a:pt x="1884318" y="484852"/>
                  </a:lnTo>
                  <a:lnTo>
                    <a:pt x="1884063" y="483870"/>
                  </a:lnTo>
                  <a:lnTo>
                    <a:pt x="1883546" y="481331"/>
                  </a:lnTo>
                  <a:lnTo>
                    <a:pt x="1883545" y="473710"/>
                  </a:lnTo>
                  <a:lnTo>
                    <a:pt x="1882179" y="473710"/>
                  </a:lnTo>
                  <a:lnTo>
                    <a:pt x="1882088" y="472440"/>
                  </a:lnTo>
                  <a:lnTo>
                    <a:pt x="1881996" y="471170"/>
                  </a:lnTo>
                  <a:close/>
                </a:path>
                <a:path w="1915159" h="793750">
                  <a:moveTo>
                    <a:pt x="1910201" y="490277"/>
                  </a:moveTo>
                  <a:lnTo>
                    <a:pt x="1904626" y="490277"/>
                  </a:lnTo>
                  <a:lnTo>
                    <a:pt x="1905103" y="494030"/>
                  </a:lnTo>
                  <a:lnTo>
                    <a:pt x="1904994" y="500380"/>
                  </a:lnTo>
                  <a:lnTo>
                    <a:pt x="1904926" y="501650"/>
                  </a:lnTo>
                  <a:lnTo>
                    <a:pt x="1904858" y="502920"/>
                  </a:lnTo>
                  <a:lnTo>
                    <a:pt x="1904791" y="504190"/>
                  </a:lnTo>
                  <a:lnTo>
                    <a:pt x="1903508" y="510544"/>
                  </a:lnTo>
                  <a:lnTo>
                    <a:pt x="1905264" y="515620"/>
                  </a:lnTo>
                  <a:lnTo>
                    <a:pt x="1904710" y="523240"/>
                  </a:lnTo>
                  <a:lnTo>
                    <a:pt x="1904617" y="524510"/>
                  </a:lnTo>
                  <a:lnTo>
                    <a:pt x="1904525" y="525780"/>
                  </a:lnTo>
                  <a:lnTo>
                    <a:pt x="1903634" y="534670"/>
                  </a:lnTo>
                  <a:lnTo>
                    <a:pt x="1903543" y="535940"/>
                  </a:lnTo>
                  <a:lnTo>
                    <a:pt x="1903453" y="537210"/>
                  </a:lnTo>
                  <a:lnTo>
                    <a:pt x="1903362" y="538480"/>
                  </a:lnTo>
                  <a:lnTo>
                    <a:pt x="1903271" y="539750"/>
                  </a:lnTo>
                  <a:lnTo>
                    <a:pt x="1903180" y="541020"/>
                  </a:lnTo>
                  <a:lnTo>
                    <a:pt x="1903089" y="542290"/>
                  </a:lnTo>
                  <a:lnTo>
                    <a:pt x="1902999" y="543560"/>
                  </a:lnTo>
                  <a:lnTo>
                    <a:pt x="1902908" y="544830"/>
                  </a:lnTo>
                  <a:lnTo>
                    <a:pt x="1902785" y="552450"/>
                  </a:lnTo>
                  <a:lnTo>
                    <a:pt x="1902663" y="560070"/>
                  </a:lnTo>
                  <a:lnTo>
                    <a:pt x="1910158" y="560070"/>
                  </a:lnTo>
                  <a:lnTo>
                    <a:pt x="1910255" y="496570"/>
                  </a:lnTo>
                  <a:lnTo>
                    <a:pt x="1910326" y="494030"/>
                  </a:lnTo>
                  <a:lnTo>
                    <a:pt x="1910398" y="491490"/>
                  </a:lnTo>
                  <a:lnTo>
                    <a:pt x="1910201" y="490277"/>
                  </a:lnTo>
                  <a:close/>
                </a:path>
                <a:path w="1915159" h="793750">
                  <a:moveTo>
                    <a:pt x="1883695" y="552450"/>
                  </a:moveTo>
                  <a:lnTo>
                    <a:pt x="1882768" y="554990"/>
                  </a:lnTo>
                  <a:lnTo>
                    <a:pt x="1883835" y="554990"/>
                  </a:lnTo>
                  <a:lnTo>
                    <a:pt x="1883765" y="553720"/>
                  </a:lnTo>
                  <a:lnTo>
                    <a:pt x="1883695" y="552450"/>
                  </a:lnTo>
                  <a:close/>
                </a:path>
                <a:path w="1915159" h="793750">
                  <a:moveTo>
                    <a:pt x="1900569" y="553720"/>
                  </a:moveTo>
                  <a:lnTo>
                    <a:pt x="1899522" y="553720"/>
                  </a:lnTo>
                  <a:lnTo>
                    <a:pt x="1900164" y="554990"/>
                  </a:lnTo>
                  <a:lnTo>
                    <a:pt x="1900569" y="553720"/>
                  </a:lnTo>
                  <a:close/>
                </a:path>
                <a:path w="1915159" h="793750">
                  <a:moveTo>
                    <a:pt x="1874532" y="544593"/>
                  </a:moveTo>
                  <a:lnTo>
                    <a:pt x="1874053" y="544830"/>
                  </a:lnTo>
                  <a:lnTo>
                    <a:pt x="1874594" y="552450"/>
                  </a:lnTo>
                  <a:lnTo>
                    <a:pt x="1874532" y="544593"/>
                  </a:lnTo>
                  <a:close/>
                </a:path>
                <a:path w="1915159" h="793750">
                  <a:moveTo>
                    <a:pt x="1872771" y="468630"/>
                  </a:moveTo>
                  <a:lnTo>
                    <a:pt x="1874358" y="496570"/>
                  </a:lnTo>
                  <a:lnTo>
                    <a:pt x="1874297" y="497840"/>
                  </a:lnTo>
                  <a:lnTo>
                    <a:pt x="1874175" y="500380"/>
                  </a:lnTo>
                  <a:lnTo>
                    <a:pt x="1874053" y="502920"/>
                  </a:lnTo>
                  <a:lnTo>
                    <a:pt x="1873935" y="504190"/>
                  </a:lnTo>
                  <a:lnTo>
                    <a:pt x="1873817" y="505460"/>
                  </a:lnTo>
                  <a:lnTo>
                    <a:pt x="1873699" y="506730"/>
                  </a:lnTo>
                  <a:lnTo>
                    <a:pt x="1873581" y="508000"/>
                  </a:lnTo>
                  <a:lnTo>
                    <a:pt x="1873519" y="509303"/>
                  </a:lnTo>
                  <a:lnTo>
                    <a:pt x="1873432" y="515620"/>
                  </a:lnTo>
                  <a:lnTo>
                    <a:pt x="1874365" y="523240"/>
                  </a:lnTo>
                  <a:lnTo>
                    <a:pt x="1874405" y="525780"/>
                  </a:lnTo>
                  <a:lnTo>
                    <a:pt x="1874532" y="544593"/>
                  </a:lnTo>
                  <a:lnTo>
                    <a:pt x="1876621" y="543560"/>
                  </a:lnTo>
                  <a:lnTo>
                    <a:pt x="1882857" y="543560"/>
                  </a:lnTo>
                  <a:lnTo>
                    <a:pt x="1883309" y="539750"/>
                  </a:lnTo>
                  <a:lnTo>
                    <a:pt x="1884390" y="539750"/>
                  </a:lnTo>
                  <a:lnTo>
                    <a:pt x="1884491" y="535940"/>
                  </a:lnTo>
                  <a:lnTo>
                    <a:pt x="1884524" y="534670"/>
                  </a:lnTo>
                  <a:lnTo>
                    <a:pt x="1883917" y="533400"/>
                  </a:lnTo>
                  <a:lnTo>
                    <a:pt x="1883275" y="532130"/>
                  </a:lnTo>
                  <a:lnTo>
                    <a:pt x="1883903" y="520700"/>
                  </a:lnTo>
                  <a:lnTo>
                    <a:pt x="1884579" y="515620"/>
                  </a:lnTo>
                  <a:lnTo>
                    <a:pt x="1884697" y="514733"/>
                  </a:lnTo>
                  <a:lnTo>
                    <a:pt x="1884743" y="514390"/>
                  </a:lnTo>
                  <a:lnTo>
                    <a:pt x="1885778" y="513080"/>
                  </a:lnTo>
                  <a:lnTo>
                    <a:pt x="1886901" y="513080"/>
                  </a:lnTo>
                  <a:lnTo>
                    <a:pt x="1886983" y="511810"/>
                  </a:lnTo>
                  <a:lnTo>
                    <a:pt x="1887065" y="510544"/>
                  </a:lnTo>
                  <a:lnTo>
                    <a:pt x="1887145" y="509303"/>
                  </a:lnTo>
                  <a:lnTo>
                    <a:pt x="1885741" y="508000"/>
                  </a:lnTo>
                  <a:lnTo>
                    <a:pt x="1885809" y="506730"/>
                  </a:lnTo>
                  <a:lnTo>
                    <a:pt x="1885896" y="505083"/>
                  </a:lnTo>
                  <a:lnTo>
                    <a:pt x="1886011" y="502920"/>
                  </a:lnTo>
                  <a:lnTo>
                    <a:pt x="1886079" y="501650"/>
                  </a:lnTo>
                  <a:lnTo>
                    <a:pt x="1886146" y="500380"/>
                  </a:lnTo>
                  <a:lnTo>
                    <a:pt x="1886214" y="499110"/>
                  </a:lnTo>
                  <a:lnTo>
                    <a:pt x="1886281" y="497840"/>
                  </a:lnTo>
                  <a:lnTo>
                    <a:pt x="1886349" y="496570"/>
                  </a:lnTo>
                  <a:lnTo>
                    <a:pt x="1886416" y="495300"/>
                  </a:lnTo>
                  <a:lnTo>
                    <a:pt x="1887767" y="494030"/>
                  </a:lnTo>
                  <a:lnTo>
                    <a:pt x="1881721" y="494030"/>
                  </a:lnTo>
                  <a:lnTo>
                    <a:pt x="1880843" y="487680"/>
                  </a:lnTo>
                  <a:lnTo>
                    <a:pt x="1879897" y="482600"/>
                  </a:lnTo>
                  <a:lnTo>
                    <a:pt x="1879777" y="477520"/>
                  </a:lnTo>
                  <a:lnTo>
                    <a:pt x="1879657" y="472440"/>
                  </a:lnTo>
                  <a:lnTo>
                    <a:pt x="1879627" y="471170"/>
                  </a:lnTo>
                  <a:lnTo>
                    <a:pt x="1881996" y="471170"/>
                  </a:lnTo>
                  <a:lnTo>
                    <a:pt x="1881919" y="470105"/>
                  </a:lnTo>
                  <a:lnTo>
                    <a:pt x="1881755" y="469900"/>
                  </a:lnTo>
                  <a:lnTo>
                    <a:pt x="1873491" y="469900"/>
                  </a:lnTo>
                  <a:lnTo>
                    <a:pt x="1872771" y="468630"/>
                  </a:lnTo>
                  <a:close/>
                </a:path>
                <a:path w="1915159" h="793750">
                  <a:moveTo>
                    <a:pt x="1913641" y="513080"/>
                  </a:moveTo>
                  <a:lnTo>
                    <a:pt x="1913134" y="513080"/>
                  </a:lnTo>
                  <a:lnTo>
                    <a:pt x="1913012" y="530860"/>
                  </a:lnTo>
                  <a:lnTo>
                    <a:pt x="1912963" y="532130"/>
                  </a:lnTo>
                  <a:lnTo>
                    <a:pt x="1912843" y="534670"/>
                  </a:lnTo>
                  <a:lnTo>
                    <a:pt x="1912771" y="535940"/>
                  </a:lnTo>
                  <a:lnTo>
                    <a:pt x="1912699" y="537210"/>
                  </a:lnTo>
                  <a:lnTo>
                    <a:pt x="1912627" y="538480"/>
                  </a:lnTo>
                  <a:lnTo>
                    <a:pt x="1913337" y="538480"/>
                  </a:lnTo>
                  <a:lnTo>
                    <a:pt x="1913776" y="541020"/>
                  </a:lnTo>
                  <a:lnTo>
                    <a:pt x="1914181" y="543560"/>
                  </a:lnTo>
                  <a:lnTo>
                    <a:pt x="1914283" y="534670"/>
                  </a:lnTo>
                  <a:lnTo>
                    <a:pt x="1914350" y="533400"/>
                  </a:lnTo>
                  <a:lnTo>
                    <a:pt x="1914418" y="532130"/>
                  </a:lnTo>
                  <a:lnTo>
                    <a:pt x="1914721" y="528320"/>
                  </a:lnTo>
                  <a:lnTo>
                    <a:pt x="1913674" y="528320"/>
                  </a:lnTo>
                  <a:lnTo>
                    <a:pt x="1913641" y="513080"/>
                  </a:lnTo>
                  <a:close/>
                </a:path>
                <a:path w="1915159" h="793750">
                  <a:moveTo>
                    <a:pt x="1884390" y="539750"/>
                  </a:moveTo>
                  <a:lnTo>
                    <a:pt x="1883309" y="539750"/>
                  </a:lnTo>
                  <a:lnTo>
                    <a:pt x="1884322" y="542290"/>
                  </a:lnTo>
                  <a:lnTo>
                    <a:pt x="1884390" y="539750"/>
                  </a:lnTo>
                  <a:close/>
                </a:path>
                <a:path w="1915159" h="793750">
                  <a:moveTo>
                    <a:pt x="26193" y="448310"/>
                  </a:moveTo>
                  <a:lnTo>
                    <a:pt x="17192" y="448310"/>
                  </a:lnTo>
                  <a:lnTo>
                    <a:pt x="18469" y="449580"/>
                  </a:lnTo>
                  <a:lnTo>
                    <a:pt x="16959" y="454660"/>
                  </a:lnTo>
                  <a:lnTo>
                    <a:pt x="15076" y="462280"/>
                  </a:lnTo>
                  <a:lnTo>
                    <a:pt x="13848" y="471170"/>
                  </a:lnTo>
                  <a:lnTo>
                    <a:pt x="13800" y="473710"/>
                  </a:lnTo>
                  <a:lnTo>
                    <a:pt x="13681" y="480060"/>
                  </a:lnTo>
                  <a:lnTo>
                    <a:pt x="13563" y="482600"/>
                  </a:lnTo>
                  <a:lnTo>
                    <a:pt x="13469" y="483870"/>
                  </a:lnTo>
                  <a:lnTo>
                    <a:pt x="13396" y="484852"/>
                  </a:lnTo>
                  <a:lnTo>
                    <a:pt x="13280" y="486410"/>
                  </a:lnTo>
                  <a:lnTo>
                    <a:pt x="13186" y="487680"/>
                  </a:lnTo>
                  <a:lnTo>
                    <a:pt x="13092" y="488950"/>
                  </a:lnTo>
                  <a:lnTo>
                    <a:pt x="12994" y="490277"/>
                  </a:lnTo>
                  <a:lnTo>
                    <a:pt x="14388" y="490277"/>
                  </a:lnTo>
                  <a:lnTo>
                    <a:pt x="14354" y="495300"/>
                  </a:lnTo>
                  <a:lnTo>
                    <a:pt x="14794" y="495300"/>
                  </a:lnTo>
                  <a:lnTo>
                    <a:pt x="14726" y="511810"/>
                  </a:lnTo>
                  <a:lnTo>
                    <a:pt x="13273" y="511810"/>
                  </a:lnTo>
                  <a:lnTo>
                    <a:pt x="13206" y="513080"/>
                  </a:lnTo>
                  <a:lnTo>
                    <a:pt x="13118" y="514733"/>
                  </a:lnTo>
                  <a:lnTo>
                    <a:pt x="13004" y="516890"/>
                  </a:lnTo>
                  <a:lnTo>
                    <a:pt x="12910" y="518657"/>
                  </a:lnTo>
                  <a:lnTo>
                    <a:pt x="12801" y="520700"/>
                  </a:lnTo>
                  <a:lnTo>
                    <a:pt x="14389" y="524510"/>
                  </a:lnTo>
                  <a:lnTo>
                    <a:pt x="13477" y="527050"/>
                  </a:lnTo>
                  <a:lnTo>
                    <a:pt x="13139" y="530860"/>
                  </a:lnTo>
                  <a:lnTo>
                    <a:pt x="13026" y="532130"/>
                  </a:lnTo>
                  <a:lnTo>
                    <a:pt x="12914" y="533400"/>
                  </a:lnTo>
                  <a:lnTo>
                    <a:pt x="12801" y="534670"/>
                  </a:lnTo>
                  <a:lnTo>
                    <a:pt x="13320" y="538480"/>
                  </a:lnTo>
                  <a:lnTo>
                    <a:pt x="13759" y="535940"/>
                  </a:lnTo>
                  <a:lnTo>
                    <a:pt x="14116" y="534670"/>
                  </a:lnTo>
                  <a:lnTo>
                    <a:pt x="25871" y="534670"/>
                  </a:lnTo>
                  <a:lnTo>
                    <a:pt x="25550" y="528320"/>
                  </a:lnTo>
                  <a:lnTo>
                    <a:pt x="25486" y="527050"/>
                  </a:lnTo>
                  <a:lnTo>
                    <a:pt x="25422" y="525780"/>
                  </a:lnTo>
                  <a:lnTo>
                    <a:pt x="25335" y="523240"/>
                  </a:lnTo>
                  <a:lnTo>
                    <a:pt x="25225" y="516890"/>
                  </a:lnTo>
                  <a:lnTo>
                    <a:pt x="25114" y="510544"/>
                  </a:lnTo>
                  <a:lnTo>
                    <a:pt x="25004" y="504190"/>
                  </a:lnTo>
                  <a:lnTo>
                    <a:pt x="24893" y="497840"/>
                  </a:lnTo>
                  <a:lnTo>
                    <a:pt x="26420" y="497840"/>
                  </a:lnTo>
                  <a:lnTo>
                    <a:pt x="26327" y="495300"/>
                  </a:lnTo>
                  <a:lnTo>
                    <a:pt x="26280" y="494030"/>
                  </a:lnTo>
                  <a:lnTo>
                    <a:pt x="26187" y="491490"/>
                  </a:lnTo>
                  <a:lnTo>
                    <a:pt x="26093" y="488950"/>
                  </a:lnTo>
                  <a:lnTo>
                    <a:pt x="26047" y="487680"/>
                  </a:lnTo>
                  <a:lnTo>
                    <a:pt x="25532" y="487680"/>
                  </a:lnTo>
                  <a:lnTo>
                    <a:pt x="25405" y="461010"/>
                  </a:lnTo>
                  <a:lnTo>
                    <a:pt x="25400" y="459740"/>
                  </a:lnTo>
                  <a:lnTo>
                    <a:pt x="26427" y="459740"/>
                  </a:lnTo>
                  <a:lnTo>
                    <a:pt x="26447" y="458470"/>
                  </a:lnTo>
                  <a:lnTo>
                    <a:pt x="27419" y="458470"/>
                  </a:lnTo>
                  <a:lnTo>
                    <a:pt x="27215" y="457200"/>
                  </a:lnTo>
                  <a:lnTo>
                    <a:pt x="26493" y="452120"/>
                  </a:lnTo>
                  <a:lnTo>
                    <a:pt x="26393" y="450850"/>
                  </a:lnTo>
                  <a:lnTo>
                    <a:pt x="26293" y="449580"/>
                  </a:lnTo>
                  <a:lnTo>
                    <a:pt x="26193" y="448310"/>
                  </a:lnTo>
                  <a:close/>
                </a:path>
                <a:path w="1915159" h="793750">
                  <a:moveTo>
                    <a:pt x="10342" y="533400"/>
                  </a:moveTo>
                  <a:lnTo>
                    <a:pt x="8106" y="533400"/>
                  </a:lnTo>
                  <a:lnTo>
                    <a:pt x="10876" y="535940"/>
                  </a:lnTo>
                  <a:lnTo>
                    <a:pt x="10342" y="533400"/>
                  </a:lnTo>
                  <a:close/>
                </a:path>
                <a:path w="1915159" h="793750">
                  <a:moveTo>
                    <a:pt x="1900197" y="523240"/>
                  </a:moveTo>
                  <a:lnTo>
                    <a:pt x="1899488" y="523240"/>
                  </a:lnTo>
                  <a:lnTo>
                    <a:pt x="1899522" y="533400"/>
                  </a:lnTo>
                  <a:lnTo>
                    <a:pt x="1899995" y="530860"/>
                  </a:lnTo>
                  <a:lnTo>
                    <a:pt x="1900096" y="527050"/>
                  </a:lnTo>
                  <a:lnTo>
                    <a:pt x="1900197" y="523240"/>
                  </a:lnTo>
                  <a:close/>
                </a:path>
                <a:path w="1915159" h="793750">
                  <a:moveTo>
                    <a:pt x="1898948" y="494030"/>
                  </a:moveTo>
                  <a:lnTo>
                    <a:pt x="1896887" y="497840"/>
                  </a:lnTo>
                  <a:lnTo>
                    <a:pt x="1895840" y="497840"/>
                  </a:lnTo>
                  <a:lnTo>
                    <a:pt x="1895840" y="532130"/>
                  </a:lnTo>
                  <a:lnTo>
                    <a:pt x="1899069" y="532130"/>
                  </a:lnTo>
                  <a:lnTo>
                    <a:pt x="1898981" y="523240"/>
                  </a:lnTo>
                  <a:lnTo>
                    <a:pt x="1900197" y="523240"/>
                  </a:lnTo>
                  <a:lnTo>
                    <a:pt x="1900299" y="519430"/>
                  </a:lnTo>
                  <a:lnTo>
                    <a:pt x="1900636" y="519430"/>
                  </a:lnTo>
                  <a:lnTo>
                    <a:pt x="1900231" y="515620"/>
                  </a:lnTo>
                  <a:lnTo>
                    <a:pt x="1900900" y="515620"/>
                  </a:lnTo>
                  <a:lnTo>
                    <a:pt x="1900669" y="514733"/>
                  </a:lnTo>
                  <a:lnTo>
                    <a:pt x="1900664" y="501650"/>
                  </a:lnTo>
                  <a:lnTo>
                    <a:pt x="1899048" y="501650"/>
                  </a:lnTo>
                  <a:lnTo>
                    <a:pt x="1898948" y="494030"/>
                  </a:lnTo>
                  <a:close/>
                </a:path>
                <a:path w="1915159" h="793750">
                  <a:moveTo>
                    <a:pt x="10751" y="516890"/>
                  </a:moveTo>
                  <a:lnTo>
                    <a:pt x="9660" y="516890"/>
                  </a:lnTo>
                  <a:lnTo>
                    <a:pt x="9714" y="518160"/>
                  </a:lnTo>
                  <a:lnTo>
                    <a:pt x="9822" y="520700"/>
                  </a:lnTo>
                  <a:lnTo>
                    <a:pt x="9930" y="523240"/>
                  </a:lnTo>
                  <a:lnTo>
                    <a:pt x="10006" y="524510"/>
                  </a:lnTo>
                  <a:lnTo>
                    <a:pt x="10082" y="525780"/>
                  </a:lnTo>
                  <a:lnTo>
                    <a:pt x="10158" y="527050"/>
                  </a:lnTo>
                  <a:lnTo>
                    <a:pt x="10234" y="528320"/>
                  </a:lnTo>
                  <a:lnTo>
                    <a:pt x="10741" y="530860"/>
                  </a:lnTo>
                  <a:lnTo>
                    <a:pt x="10751" y="516890"/>
                  </a:lnTo>
                  <a:close/>
                </a:path>
                <a:path w="1915159" h="793750">
                  <a:moveTo>
                    <a:pt x="1900636" y="519430"/>
                  </a:moveTo>
                  <a:lnTo>
                    <a:pt x="1900299" y="519430"/>
                  </a:lnTo>
                  <a:lnTo>
                    <a:pt x="1900337" y="520700"/>
                  </a:lnTo>
                  <a:lnTo>
                    <a:pt x="1900453" y="524510"/>
                  </a:lnTo>
                  <a:lnTo>
                    <a:pt x="1900569" y="528320"/>
                  </a:lnTo>
                  <a:lnTo>
                    <a:pt x="1901177" y="524510"/>
                  </a:lnTo>
                  <a:lnTo>
                    <a:pt x="1900636" y="519430"/>
                  </a:lnTo>
                  <a:close/>
                </a:path>
                <a:path w="1915159" h="793750">
                  <a:moveTo>
                    <a:pt x="1914316" y="527050"/>
                  </a:moveTo>
                  <a:lnTo>
                    <a:pt x="1913674" y="528320"/>
                  </a:lnTo>
                  <a:lnTo>
                    <a:pt x="1914721" y="528320"/>
                  </a:lnTo>
                  <a:lnTo>
                    <a:pt x="1914316" y="527050"/>
                  </a:lnTo>
                  <a:close/>
                </a:path>
                <a:path w="1915159" h="793750">
                  <a:moveTo>
                    <a:pt x="1901362" y="517391"/>
                  </a:moveTo>
                  <a:lnTo>
                    <a:pt x="1902224" y="520700"/>
                  </a:lnTo>
                  <a:lnTo>
                    <a:pt x="1902170" y="518657"/>
                  </a:lnTo>
                  <a:lnTo>
                    <a:pt x="1901362" y="517391"/>
                  </a:lnTo>
                  <a:close/>
                </a:path>
                <a:path w="1915159" h="793750">
                  <a:moveTo>
                    <a:pt x="1902663" y="505460"/>
                  </a:moveTo>
                  <a:lnTo>
                    <a:pt x="1901853" y="506730"/>
                  </a:lnTo>
                  <a:lnTo>
                    <a:pt x="1901954" y="510544"/>
                  </a:lnTo>
                  <a:lnTo>
                    <a:pt x="1902056" y="514390"/>
                  </a:lnTo>
                  <a:lnTo>
                    <a:pt x="1902170" y="518657"/>
                  </a:lnTo>
                  <a:lnTo>
                    <a:pt x="1902663" y="519430"/>
                  </a:lnTo>
                  <a:lnTo>
                    <a:pt x="1902663" y="505460"/>
                  </a:lnTo>
                  <a:close/>
                </a:path>
                <a:path w="1915159" h="793750">
                  <a:moveTo>
                    <a:pt x="1900900" y="515620"/>
                  </a:moveTo>
                  <a:lnTo>
                    <a:pt x="1900231" y="515620"/>
                  </a:lnTo>
                  <a:lnTo>
                    <a:pt x="1901362" y="517391"/>
                  </a:lnTo>
                  <a:lnTo>
                    <a:pt x="1900900" y="515620"/>
                  </a:lnTo>
                  <a:close/>
                </a:path>
                <a:path w="1915159" h="793750">
                  <a:moveTo>
                    <a:pt x="1886901" y="513080"/>
                  </a:moveTo>
                  <a:lnTo>
                    <a:pt x="1885778" y="513080"/>
                  </a:lnTo>
                  <a:lnTo>
                    <a:pt x="1886995" y="514390"/>
                  </a:lnTo>
                  <a:lnTo>
                    <a:pt x="1886901" y="513080"/>
                  </a:lnTo>
                  <a:close/>
                </a:path>
                <a:path w="1915159" h="793750">
                  <a:moveTo>
                    <a:pt x="1887160" y="509303"/>
                  </a:moveTo>
                  <a:lnTo>
                    <a:pt x="1887065" y="510544"/>
                  </a:lnTo>
                  <a:lnTo>
                    <a:pt x="1886983" y="511810"/>
                  </a:lnTo>
                  <a:lnTo>
                    <a:pt x="1886901" y="513080"/>
                  </a:lnTo>
                  <a:lnTo>
                    <a:pt x="1886816" y="514390"/>
                  </a:lnTo>
                  <a:lnTo>
                    <a:pt x="1888475" y="510544"/>
                  </a:lnTo>
                  <a:lnTo>
                    <a:pt x="1887160" y="509303"/>
                  </a:lnTo>
                  <a:close/>
                </a:path>
                <a:path w="1915159" h="793750">
                  <a:moveTo>
                    <a:pt x="13006" y="490277"/>
                  </a:moveTo>
                  <a:lnTo>
                    <a:pt x="12369" y="506894"/>
                  </a:lnTo>
                  <a:lnTo>
                    <a:pt x="13971" y="509303"/>
                  </a:lnTo>
                  <a:lnTo>
                    <a:pt x="13886" y="508000"/>
                  </a:lnTo>
                  <a:lnTo>
                    <a:pt x="13760" y="505460"/>
                  </a:lnTo>
                  <a:lnTo>
                    <a:pt x="13634" y="502920"/>
                  </a:lnTo>
                  <a:lnTo>
                    <a:pt x="13508" y="500380"/>
                  </a:lnTo>
                  <a:lnTo>
                    <a:pt x="13382" y="497840"/>
                  </a:lnTo>
                  <a:lnTo>
                    <a:pt x="13255" y="495300"/>
                  </a:lnTo>
                  <a:lnTo>
                    <a:pt x="13192" y="494030"/>
                  </a:lnTo>
                  <a:lnTo>
                    <a:pt x="13066" y="491490"/>
                  </a:lnTo>
                  <a:lnTo>
                    <a:pt x="13006" y="490277"/>
                  </a:lnTo>
                  <a:close/>
                </a:path>
                <a:path w="1915159" h="793750">
                  <a:moveTo>
                    <a:pt x="10836" y="506894"/>
                  </a:moveTo>
                  <a:lnTo>
                    <a:pt x="9660" y="508000"/>
                  </a:lnTo>
                  <a:lnTo>
                    <a:pt x="10757" y="508000"/>
                  </a:lnTo>
                  <a:lnTo>
                    <a:pt x="10836" y="506894"/>
                  </a:lnTo>
                  <a:close/>
                </a:path>
                <a:path w="1915159" h="793750">
                  <a:moveTo>
                    <a:pt x="10974" y="505460"/>
                  </a:moveTo>
                  <a:lnTo>
                    <a:pt x="10847" y="506730"/>
                  </a:lnTo>
                  <a:lnTo>
                    <a:pt x="10836" y="506894"/>
                  </a:lnTo>
                  <a:lnTo>
                    <a:pt x="11011" y="506730"/>
                  </a:lnTo>
                  <a:lnTo>
                    <a:pt x="10974" y="505460"/>
                  </a:lnTo>
                  <a:close/>
                </a:path>
                <a:path w="1915159" h="793750">
                  <a:moveTo>
                    <a:pt x="11247" y="482600"/>
                  </a:moveTo>
                  <a:lnTo>
                    <a:pt x="10653" y="487680"/>
                  </a:lnTo>
                  <a:lnTo>
                    <a:pt x="10721" y="496570"/>
                  </a:lnTo>
                  <a:lnTo>
                    <a:pt x="10830" y="500380"/>
                  </a:lnTo>
                  <a:lnTo>
                    <a:pt x="10938" y="504190"/>
                  </a:lnTo>
                  <a:lnTo>
                    <a:pt x="11117" y="502920"/>
                  </a:lnTo>
                  <a:lnTo>
                    <a:pt x="11207" y="501650"/>
                  </a:lnTo>
                  <a:lnTo>
                    <a:pt x="11297" y="500380"/>
                  </a:lnTo>
                  <a:lnTo>
                    <a:pt x="11387" y="499110"/>
                  </a:lnTo>
                  <a:lnTo>
                    <a:pt x="12801" y="486410"/>
                  </a:lnTo>
                  <a:lnTo>
                    <a:pt x="12091" y="486410"/>
                  </a:lnTo>
                  <a:lnTo>
                    <a:pt x="11653" y="485140"/>
                  </a:lnTo>
                  <a:lnTo>
                    <a:pt x="11247" y="482600"/>
                  </a:lnTo>
                  <a:close/>
                </a:path>
                <a:path w="1915159" h="793750">
                  <a:moveTo>
                    <a:pt x="8342" y="441960"/>
                  </a:moveTo>
                  <a:lnTo>
                    <a:pt x="3918" y="441960"/>
                  </a:lnTo>
                  <a:lnTo>
                    <a:pt x="3918" y="448310"/>
                  </a:lnTo>
                  <a:lnTo>
                    <a:pt x="4323" y="448310"/>
                  </a:lnTo>
                  <a:lnTo>
                    <a:pt x="4424" y="452120"/>
                  </a:lnTo>
                  <a:lnTo>
                    <a:pt x="2566" y="453390"/>
                  </a:lnTo>
                  <a:lnTo>
                    <a:pt x="4492" y="461010"/>
                  </a:lnTo>
                  <a:lnTo>
                    <a:pt x="2871" y="468630"/>
                  </a:lnTo>
                  <a:lnTo>
                    <a:pt x="3612" y="471170"/>
                  </a:lnTo>
                  <a:lnTo>
                    <a:pt x="3700" y="477520"/>
                  </a:lnTo>
                  <a:lnTo>
                    <a:pt x="3816" y="491490"/>
                  </a:lnTo>
                  <a:lnTo>
                    <a:pt x="3968" y="494030"/>
                  </a:lnTo>
                  <a:lnTo>
                    <a:pt x="4044" y="495300"/>
                  </a:lnTo>
                  <a:lnTo>
                    <a:pt x="4120" y="496570"/>
                  </a:lnTo>
                  <a:lnTo>
                    <a:pt x="4196" y="497840"/>
                  </a:lnTo>
                  <a:lnTo>
                    <a:pt x="4272" y="499110"/>
                  </a:lnTo>
                  <a:lnTo>
                    <a:pt x="4348" y="500380"/>
                  </a:lnTo>
                  <a:lnTo>
                    <a:pt x="4424" y="501650"/>
                  </a:lnTo>
                  <a:lnTo>
                    <a:pt x="3816" y="502920"/>
                  </a:lnTo>
                  <a:lnTo>
                    <a:pt x="9273" y="502920"/>
                  </a:lnTo>
                  <a:lnTo>
                    <a:pt x="9206" y="481331"/>
                  </a:lnTo>
                  <a:lnTo>
                    <a:pt x="9107" y="480060"/>
                  </a:lnTo>
                  <a:lnTo>
                    <a:pt x="9008" y="478790"/>
                  </a:lnTo>
                  <a:lnTo>
                    <a:pt x="8909" y="477520"/>
                  </a:lnTo>
                  <a:lnTo>
                    <a:pt x="8810" y="476250"/>
                  </a:lnTo>
                  <a:lnTo>
                    <a:pt x="8712" y="474980"/>
                  </a:lnTo>
                  <a:lnTo>
                    <a:pt x="8613" y="473710"/>
                  </a:lnTo>
                  <a:lnTo>
                    <a:pt x="9434" y="472440"/>
                  </a:lnTo>
                  <a:lnTo>
                    <a:pt x="10707" y="472440"/>
                  </a:lnTo>
                  <a:lnTo>
                    <a:pt x="9625" y="467360"/>
                  </a:lnTo>
                  <a:lnTo>
                    <a:pt x="8894" y="461010"/>
                  </a:lnTo>
                  <a:lnTo>
                    <a:pt x="8807" y="460256"/>
                  </a:lnTo>
                  <a:lnTo>
                    <a:pt x="8748" y="459740"/>
                  </a:lnTo>
                  <a:lnTo>
                    <a:pt x="8656" y="458470"/>
                  </a:lnTo>
                  <a:lnTo>
                    <a:pt x="8565" y="457200"/>
                  </a:lnTo>
                  <a:lnTo>
                    <a:pt x="8473" y="455930"/>
                  </a:lnTo>
                  <a:lnTo>
                    <a:pt x="8381" y="454660"/>
                  </a:lnTo>
                  <a:lnTo>
                    <a:pt x="8342" y="441960"/>
                  </a:lnTo>
                  <a:close/>
                </a:path>
                <a:path w="1915159" h="793750">
                  <a:moveTo>
                    <a:pt x="1900569" y="494030"/>
                  </a:moveTo>
                  <a:lnTo>
                    <a:pt x="1899048" y="501650"/>
                  </a:lnTo>
                  <a:lnTo>
                    <a:pt x="1900664" y="501650"/>
                  </a:lnTo>
                  <a:lnTo>
                    <a:pt x="1900569" y="494030"/>
                  </a:lnTo>
                  <a:close/>
                </a:path>
                <a:path w="1915159" h="793750">
                  <a:moveTo>
                    <a:pt x="26420" y="497840"/>
                  </a:moveTo>
                  <a:lnTo>
                    <a:pt x="24893" y="497840"/>
                  </a:lnTo>
                  <a:lnTo>
                    <a:pt x="26514" y="500380"/>
                  </a:lnTo>
                  <a:lnTo>
                    <a:pt x="26420" y="497840"/>
                  </a:lnTo>
                  <a:close/>
                </a:path>
                <a:path w="1915159" h="793750">
                  <a:moveTo>
                    <a:pt x="27419" y="458470"/>
                  </a:moveTo>
                  <a:lnTo>
                    <a:pt x="26447" y="458470"/>
                  </a:lnTo>
                  <a:lnTo>
                    <a:pt x="26447" y="485140"/>
                  </a:lnTo>
                  <a:lnTo>
                    <a:pt x="27527" y="487680"/>
                  </a:lnTo>
                  <a:lnTo>
                    <a:pt x="27494" y="495300"/>
                  </a:lnTo>
                  <a:lnTo>
                    <a:pt x="27899" y="499110"/>
                  </a:lnTo>
                  <a:lnTo>
                    <a:pt x="28575" y="500380"/>
                  </a:lnTo>
                  <a:lnTo>
                    <a:pt x="28489" y="497840"/>
                  </a:lnTo>
                  <a:lnTo>
                    <a:pt x="28404" y="495300"/>
                  </a:lnTo>
                  <a:lnTo>
                    <a:pt x="28361" y="494030"/>
                  </a:lnTo>
                  <a:lnTo>
                    <a:pt x="28235" y="490277"/>
                  </a:lnTo>
                  <a:lnTo>
                    <a:pt x="28191" y="488950"/>
                  </a:lnTo>
                  <a:lnTo>
                    <a:pt x="28075" y="487680"/>
                  </a:lnTo>
                  <a:lnTo>
                    <a:pt x="27959" y="486410"/>
                  </a:lnTo>
                  <a:lnTo>
                    <a:pt x="27843" y="485140"/>
                  </a:lnTo>
                  <a:lnTo>
                    <a:pt x="27778" y="464872"/>
                  </a:lnTo>
                  <a:lnTo>
                    <a:pt x="27909" y="463550"/>
                  </a:lnTo>
                  <a:lnTo>
                    <a:pt x="28034" y="462280"/>
                  </a:lnTo>
                  <a:lnTo>
                    <a:pt x="27419" y="458470"/>
                  </a:lnTo>
                  <a:close/>
                </a:path>
                <a:path w="1915159" h="793750">
                  <a:moveTo>
                    <a:pt x="1908260" y="454660"/>
                  </a:moveTo>
                  <a:lnTo>
                    <a:pt x="1904217" y="454660"/>
                  </a:lnTo>
                  <a:lnTo>
                    <a:pt x="1904341" y="457200"/>
                  </a:lnTo>
                  <a:lnTo>
                    <a:pt x="1904465" y="459740"/>
                  </a:lnTo>
                  <a:lnTo>
                    <a:pt x="1904589" y="462280"/>
                  </a:lnTo>
                  <a:lnTo>
                    <a:pt x="1904708" y="464872"/>
                  </a:lnTo>
                  <a:lnTo>
                    <a:pt x="1903244" y="478790"/>
                  </a:lnTo>
                  <a:lnTo>
                    <a:pt x="1903170" y="495300"/>
                  </a:lnTo>
                  <a:lnTo>
                    <a:pt x="1903568" y="499110"/>
                  </a:lnTo>
                  <a:lnTo>
                    <a:pt x="1903689" y="497840"/>
                  </a:lnTo>
                  <a:lnTo>
                    <a:pt x="1903810" y="496570"/>
                  </a:lnTo>
                  <a:lnTo>
                    <a:pt x="1903931" y="495300"/>
                  </a:lnTo>
                  <a:lnTo>
                    <a:pt x="1904052" y="494030"/>
                  </a:lnTo>
                  <a:lnTo>
                    <a:pt x="1904610" y="490277"/>
                  </a:lnTo>
                  <a:lnTo>
                    <a:pt x="1910201" y="490277"/>
                  </a:lnTo>
                  <a:lnTo>
                    <a:pt x="1909369" y="485140"/>
                  </a:lnTo>
                  <a:lnTo>
                    <a:pt x="1909280" y="483870"/>
                  </a:lnTo>
                  <a:lnTo>
                    <a:pt x="1909190" y="482600"/>
                  </a:lnTo>
                  <a:lnTo>
                    <a:pt x="1909101" y="481331"/>
                  </a:lnTo>
                  <a:lnTo>
                    <a:pt x="1909011" y="480060"/>
                  </a:lnTo>
                  <a:lnTo>
                    <a:pt x="1908921" y="478790"/>
                  </a:lnTo>
                  <a:lnTo>
                    <a:pt x="1908832" y="477520"/>
                  </a:lnTo>
                  <a:lnTo>
                    <a:pt x="1908716" y="474980"/>
                  </a:lnTo>
                  <a:lnTo>
                    <a:pt x="1908600" y="472440"/>
                  </a:lnTo>
                  <a:lnTo>
                    <a:pt x="1908485" y="469900"/>
                  </a:lnTo>
                  <a:lnTo>
                    <a:pt x="1908364" y="467360"/>
                  </a:lnTo>
                  <a:lnTo>
                    <a:pt x="1908240" y="464872"/>
                  </a:lnTo>
                  <a:lnTo>
                    <a:pt x="1908175" y="463550"/>
                  </a:lnTo>
                  <a:lnTo>
                    <a:pt x="1908049" y="461010"/>
                  </a:lnTo>
                  <a:lnTo>
                    <a:pt x="1907923" y="458470"/>
                  </a:lnTo>
                  <a:lnTo>
                    <a:pt x="1907797" y="455930"/>
                  </a:lnTo>
                  <a:lnTo>
                    <a:pt x="1908260" y="454660"/>
                  </a:lnTo>
                  <a:close/>
                </a:path>
                <a:path w="1915159" h="793750">
                  <a:moveTo>
                    <a:pt x="1895628" y="483870"/>
                  </a:moveTo>
                  <a:lnTo>
                    <a:pt x="1895727" y="490277"/>
                  </a:lnTo>
                  <a:lnTo>
                    <a:pt x="1897718" y="490277"/>
                  </a:lnTo>
                  <a:lnTo>
                    <a:pt x="1897711" y="487680"/>
                  </a:lnTo>
                  <a:lnTo>
                    <a:pt x="1896381" y="487680"/>
                  </a:lnTo>
                  <a:lnTo>
                    <a:pt x="1896239" y="486410"/>
                  </a:lnTo>
                  <a:lnTo>
                    <a:pt x="1895879" y="485140"/>
                  </a:lnTo>
                  <a:lnTo>
                    <a:pt x="1895628" y="483870"/>
                  </a:lnTo>
                  <a:close/>
                </a:path>
                <a:path w="1915159" h="793750">
                  <a:moveTo>
                    <a:pt x="25907" y="483870"/>
                  </a:moveTo>
                  <a:lnTo>
                    <a:pt x="25943" y="484852"/>
                  </a:lnTo>
                  <a:lnTo>
                    <a:pt x="26047" y="487680"/>
                  </a:lnTo>
                  <a:lnTo>
                    <a:pt x="26447" y="487680"/>
                  </a:lnTo>
                  <a:lnTo>
                    <a:pt x="26324" y="484852"/>
                  </a:lnTo>
                  <a:lnTo>
                    <a:pt x="25907" y="483870"/>
                  </a:lnTo>
                  <a:close/>
                </a:path>
                <a:path w="1915159" h="793750">
                  <a:moveTo>
                    <a:pt x="1896887" y="463550"/>
                  </a:moveTo>
                  <a:lnTo>
                    <a:pt x="1895497" y="464872"/>
                  </a:lnTo>
                  <a:lnTo>
                    <a:pt x="1895546" y="473710"/>
                  </a:lnTo>
                  <a:lnTo>
                    <a:pt x="1895672" y="481331"/>
                  </a:lnTo>
                  <a:lnTo>
                    <a:pt x="1895955" y="483870"/>
                  </a:lnTo>
                  <a:lnTo>
                    <a:pt x="1896065" y="484852"/>
                  </a:lnTo>
                  <a:lnTo>
                    <a:pt x="1896130" y="486410"/>
                  </a:lnTo>
                  <a:lnTo>
                    <a:pt x="1896381" y="487680"/>
                  </a:lnTo>
                  <a:lnTo>
                    <a:pt x="1897711" y="487680"/>
                  </a:lnTo>
                  <a:lnTo>
                    <a:pt x="1897698" y="482600"/>
                  </a:lnTo>
                  <a:lnTo>
                    <a:pt x="1898904" y="482600"/>
                  </a:lnTo>
                  <a:lnTo>
                    <a:pt x="1898827" y="481331"/>
                  </a:lnTo>
                  <a:lnTo>
                    <a:pt x="1898749" y="480060"/>
                  </a:lnTo>
                  <a:lnTo>
                    <a:pt x="1898672" y="478790"/>
                  </a:lnTo>
                  <a:lnTo>
                    <a:pt x="1898594" y="477520"/>
                  </a:lnTo>
                  <a:lnTo>
                    <a:pt x="1898517" y="476250"/>
                  </a:lnTo>
                  <a:lnTo>
                    <a:pt x="1897795" y="476250"/>
                  </a:lnTo>
                  <a:lnTo>
                    <a:pt x="1897143" y="474980"/>
                  </a:lnTo>
                  <a:lnTo>
                    <a:pt x="1897029" y="469900"/>
                  </a:lnTo>
                  <a:lnTo>
                    <a:pt x="1896917" y="464872"/>
                  </a:lnTo>
                  <a:lnTo>
                    <a:pt x="1896887" y="463550"/>
                  </a:lnTo>
                  <a:close/>
                </a:path>
                <a:path w="1915159" h="793750">
                  <a:moveTo>
                    <a:pt x="1885429" y="471170"/>
                  </a:moveTo>
                  <a:lnTo>
                    <a:pt x="1884706" y="471170"/>
                  </a:lnTo>
                  <a:lnTo>
                    <a:pt x="1884312" y="474980"/>
                  </a:lnTo>
                  <a:lnTo>
                    <a:pt x="1884322" y="485140"/>
                  </a:lnTo>
                  <a:lnTo>
                    <a:pt x="1895647" y="485140"/>
                  </a:lnTo>
                  <a:lnTo>
                    <a:pt x="1895589" y="481331"/>
                  </a:lnTo>
                  <a:lnTo>
                    <a:pt x="1885877" y="481331"/>
                  </a:lnTo>
                  <a:lnTo>
                    <a:pt x="1885268" y="480060"/>
                  </a:lnTo>
                  <a:lnTo>
                    <a:pt x="1885380" y="478790"/>
                  </a:lnTo>
                  <a:lnTo>
                    <a:pt x="1885493" y="477520"/>
                  </a:lnTo>
                  <a:lnTo>
                    <a:pt x="1885606" y="476250"/>
                  </a:lnTo>
                  <a:lnTo>
                    <a:pt x="1885876" y="476250"/>
                  </a:lnTo>
                  <a:lnTo>
                    <a:pt x="1885764" y="474980"/>
                  </a:lnTo>
                  <a:lnTo>
                    <a:pt x="1885652" y="473710"/>
                  </a:lnTo>
                  <a:lnTo>
                    <a:pt x="1885541" y="472440"/>
                  </a:lnTo>
                  <a:lnTo>
                    <a:pt x="1885429" y="471170"/>
                  </a:lnTo>
                  <a:close/>
                </a:path>
                <a:path w="1915159" h="793750">
                  <a:moveTo>
                    <a:pt x="1898904" y="482600"/>
                  </a:moveTo>
                  <a:lnTo>
                    <a:pt x="1897698" y="482600"/>
                  </a:lnTo>
                  <a:lnTo>
                    <a:pt x="1898981" y="483870"/>
                  </a:lnTo>
                  <a:lnTo>
                    <a:pt x="1898904" y="482600"/>
                  </a:lnTo>
                  <a:close/>
                </a:path>
                <a:path w="1915159" h="793750">
                  <a:moveTo>
                    <a:pt x="1899093" y="438150"/>
                  </a:moveTo>
                  <a:lnTo>
                    <a:pt x="1885369" y="438150"/>
                  </a:lnTo>
                  <a:lnTo>
                    <a:pt x="1885474" y="440690"/>
                  </a:lnTo>
                  <a:lnTo>
                    <a:pt x="1885578" y="443230"/>
                  </a:lnTo>
                  <a:lnTo>
                    <a:pt x="1885682" y="445770"/>
                  </a:lnTo>
                  <a:lnTo>
                    <a:pt x="1885786" y="448310"/>
                  </a:lnTo>
                  <a:lnTo>
                    <a:pt x="1885876" y="481331"/>
                  </a:lnTo>
                  <a:lnTo>
                    <a:pt x="1895589" y="481331"/>
                  </a:lnTo>
                  <a:lnTo>
                    <a:pt x="1895471" y="473710"/>
                  </a:lnTo>
                  <a:lnTo>
                    <a:pt x="1895345" y="440690"/>
                  </a:lnTo>
                  <a:lnTo>
                    <a:pt x="1895333" y="439420"/>
                  </a:lnTo>
                  <a:lnTo>
                    <a:pt x="1898878" y="439420"/>
                  </a:lnTo>
                  <a:lnTo>
                    <a:pt x="1899093" y="438150"/>
                  </a:lnTo>
                  <a:close/>
                </a:path>
                <a:path w="1915159" h="793750">
                  <a:moveTo>
                    <a:pt x="10707" y="472440"/>
                  </a:moveTo>
                  <a:lnTo>
                    <a:pt x="9434" y="472440"/>
                  </a:lnTo>
                  <a:lnTo>
                    <a:pt x="10494" y="477520"/>
                  </a:lnTo>
                  <a:lnTo>
                    <a:pt x="10600" y="474980"/>
                  </a:lnTo>
                  <a:lnTo>
                    <a:pt x="10707" y="472440"/>
                  </a:lnTo>
                  <a:close/>
                </a:path>
                <a:path w="1915159" h="793750">
                  <a:moveTo>
                    <a:pt x="1883782" y="452120"/>
                  </a:moveTo>
                  <a:lnTo>
                    <a:pt x="1883072" y="452120"/>
                  </a:lnTo>
                  <a:lnTo>
                    <a:pt x="1882978" y="453390"/>
                  </a:lnTo>
                  <a:lnTo>
                    <a:pt x="1882884" y="454660"/>
                  </a:lnTo>
                  <a:lnTo>
                    <a:pt x="1882790" y="455930"/>
                  </a:lnTo>
                  <a:lnTo>
                    <a:pt x="1882696" y="457200"/>
                  </a:lnTo>
                  <a:lnTo>
                    <a:pt x="1882602" y="458470"/>
                  </a:lnTo>
                  <a:lnTo>
                    <a:pt x="1882507" y="459740"/>
                  </a:lnTo>
                  <a:lnTo>
                    <a:pt x="1882413" y="461010"/>
                  </a:lnTo>
                  <a:lnTo>
                    <a:pt x="1882319" y="462280"/>
                  </a:lnTo>
                  <a:lnTo>
                    <a:pt x="1882225" y="463550"/>
                  </a:lnTo>
                  <a:lnTo>
                    <a:pt x="1882127" y="464872"/>
                  </a:lnTo>
                  <a:lnTo>
                    <a:pt x="1882037" y="466090"/>
                  </a:lnTo>
                  <a:lnTo>
                    <a:pt x="1881919" y="470105"/>
                  </a:lnTo>
                  <a:lnTo>
                    <a:pt x="1882768" y="471170"/>
                  </a:lnTo>
                  <a:lnTo>
                    <a:pt x="1882179" y="473710"/>
                  </a:lnTo>
                  <a:lnTo>
                    <a:pt x="1883545" y="473710"/>
                  </a:lnTo>
                  <a:lnTo>
                    <a:pt x="1883455" y="467360"/>
                  </a:lnTo>
                  <a:lnTo>
                    <a:pt x="1883367" y="464872"/>
                  </a:lnTo>
                  <a:lnTo>
                    <a:pt x="1883275" y="462280"/>
                  </a:lnTo>
                  <a:lnTo>
                    <a:pt x="1884943" y="462280"/>
                  </a:lnTo>
                  <a:lnTo>
                    <a:pt x="1885019" y="459740"/>
                  </a:lnTo>
                  <a:lnTo>
                    <a:pt x="1883815" y="459740"/>
                  </a:lnTo>
                  <a:lnTo>
                    <a:pt x="1883782" y="452120"/>
                  </a:lnTo>
                  <a:close/>
                </a:path>
                <a:path w="1915159" h="793750">
                  <a:moveTo>
                    <a:pt x="1881830" y="468881"/>
                  </a:moveTo>
                  <a:lnTo>
                    <a:pt x="1881755" y="469900"/>
                  </a:lnTo>
                  <a:lnTo>
                    <a:pt x="1881919" y="470105"/>
                  </a:lnTo>
                  <a:lnTo>
                    <a:pt x="1881830" y="468881"/>
                  </a:lnTo>
                  <a:close/>
                </a:path>
                <a:path w="1915159" h="793750">
                  <a:moveTo>
                    <a:pt x="1882850" y="429260"/>
                  </a:moveTo>
                  <a:lnTo>
                    <a:pt x="1871534" y="429260"/>
                  </a:lnTo>
                  <a:lnTo>
                    <a:pt x="1872242" y="431800"/>
                  </a:lnTo>
                  <a:lnTo>
                    <a:pt x="1872945" y="435610"/>
                  </a:lnTo>
                  <a:lnTo>
                    <a:pt x="1873055" y="437720"/>
                  </a:lnTo>
                  <a:lnTo>
                    <a:pt x="1873144" y="439420"/>
                  </a:lnTo>
                  <a:lnTo>
                    <a:pt x="1873210" y="440690"/>
                  </a:lnTo>
                  <a:lnTo>
                    <a:pt x="1873276" y="441960"/>
                  </a:lnTo>
                  <a:lnTo>
                    <a:pt x="1872575" y="445770"/>
                  </a:lnTo>
                  <a:lnTo>
                    <a:pt x="1872621" y="447040"/>
                  </a:lnTo>
                  <a:lnTo>
                    <a:pt x="1872713" y="449580"/>
                  </a:lnTo>
                  <a:lnTo>
                    <a:pt x="1872806" y="452120"/>
                  </a:lnTo>
                  <a:lnTo>
                    <a:pt x="1872898" y="454660"/>
                  </a:lnTo>
                  <a:lnTo>
                    <a:pt x="1872990" y="457200"/>
                  </a:lnTo>
                  <a:lnTo>
                    <a:pt x="1873087" y="459740"/>
                  </a:lnTo>
                  <a:lnTo>
                    <a:pt x="1873188" y="462280"/>
                  </a:lnTo>
                  <a:lnTo>
                    <a:pt x="1873291" y="464872"/>
                  </a:lnTo>
                  <a:lnTo>
                    <a:pt x="1873390" y="467360"/>
                  </a:lnTo>
                  <a:lnTo>
                    <a:pt x="1873491" y="469900"/>
                  </a:lnTo>
                  <a:lnTo>
                    <a:pt x="1881755" y="469900"/>
                  </a:lnTo>
                  <a:lnTo>
                    <a:pt x="1881628" y="466090"/>
                  </a:lnTo>
                  <a:lnTo>
                    <a:pt x="1881514" y="463550"/>
                  </a:lnTo>
                  <a:lnTo>
                    <a:pt x="1881400" y="461010"/>
                  </a:lnTo>
                  <a:lnTo>
                    <a:pt x="1881286" y="458470"/>
                  </a:lnTo>
                  <a:lnTo>
                    <a:pt x="1881172" y="455930"/>
                  </a:lnTo>
                  <a:lnTo>
                    <a:pt x="1881115" y="454660"/>
                  </a:lnTo>
                  <a:lnTo>
                    <a:pt x="1881036" y="453390"/>
                  </a:lnTo>
                  <a:lnTo>
                    <a:pt x="1880957" y="452120"/>
                  </a:lnTo>
                  <a:lnTo>
                    <a:pt x="1880878" y="450850"/>
                  </a:lnTo>
                  <a:lnTo>
                    <a:pt x="1880799" y="449580"/>
                  </a:lnTo>
                  <a:lnTo>
                    <a:pt x="1880720" y="448310"/>
                  </a:lnTo>
                  <a:lnTo>
                    <a:pt x="1880641" y="447040"/>
                  </a:lnTo>
                  <a:lnTo>
                    <a:pt x="1879087" y="447040"/>
                  </a:lnTo>
                  <a:lnTo>
                    <a:pt x="1880643" y="440690"/>
                  </a:lnTo>
                  <a:lnTo>
                    <a:pt x="1884392" y="440690"/>
                  </a:lnTo>
                  <a:lnTo>
                    <a:pt x="1885369" y="438150"/>
                  </a:lnTo>
                  <a:lnTo>
                    <a:pt x="1899093" y="438150"/>
                  </a:lnTo>
                  <a:lnTo>
                    <a:pt x="1899522" y="435610"/>
                  </a:lnTo>
                  <a:lnTo>
                    <a:pt x="1898340" y="435610"/>
                  </a:lnTo>
                  <a:lnTo>
                    <a:pt x="1897998" y="431800"/>
                  </a:lnTo>
                  <a:lnTo>
                    <a:pt x="1897884" y="430530"/>
                  </a:lnTo>
                  <a:lnTo>
                    <a:pt x="1883739" y="430530"/>
                  </a:lnTo>
                  <a:lnTo>
                    <a:pt x="1882850" y="429260"/>
                  </a:lnTo>
                  <a:close/>
                </a:path>
                <a:path w="1915159" h="793750">
                  <a:moveTo>
                    <a:pt x="1884943" y="462280"/>
                  </a:moveTo>
                  <a:lnTo>
                    <a:pt x="1883275" y="462280"/>
                  </a:lnTo>
                  <a:lnTo>
                    <a:pt x="1883680" y="463550"/>
                  </a:lnTo>
                  <a:lnTo>
                    <a:pt x="1884119" y="467360"/>
                  </a:lnTo>
                  <a:lnTo>
                    <a:pt x="1884829" y="466090"/>
                  </a:lnTo>
                  <a:lnTo>
                    <a:pt x="1884943" y="462280"/>
                  </a:lnTo>
                  <a:close/>
                </a:path>
                <a:path w="1915159" h="793750">
                  <a:moveTo>
                    <a:pt x="1903417" y="447040"/>
                  </a:moveTo>
                  <a:lnTo>
                    <a:pt x="1902984" y="449580"/>
                  </a:lnTo>
                  <a:lnTo>
                    <a:pt x="1903094" y="462280"/>
                  </a:lnTo>
                  <a:lnTo>
                    <a:pt x="1903189" y="464872"/>
                  </a:lnTo>
                  <a:lnTo>
                    <a:pt x="1904082" y="467360"/>
                  </a:lnTo>
                  <a:lnTo>
                    <a:pt x="1904204" y="457200"/>
                  </a:lnTo>
                  <a:lnTo>
                    <a:pt x="1904217" y="454660"/>
                  </a:lnTo>
                  <a:lnTo>
                    <a:pt x="1908260" y="454660"/>
                  </a:lnTo>
                  <a:lnTo>
                    <a:pt x="1908672" y="453531"/>
                  </a:lnTo>
                  <a:lnTo>
                    <a:pt x="1908724" y="453390"/>
                  </a:lnTo>
                  <a:lnTo>
                    <a:pt x="1908816" y="452120"/>
                  </a:lnTo>
                  <a:lnTo>
                    <a:pt x="1908907" y="450850"/>
                  </a:lnTo>
                  <a:lnTo>
                    <a:pt x="1904217" y="450850"/>
                  </a:lnTo>
                  <a:lnTo>
                    <a:pt x="1903417" y="447040"/>
                  </a:lnTo>
                  <a:close/>
                </a:path>
                <a:path w="1915159" h="793750">
                  <a:moveTo>
                    <a:pt x="26427" y="459740"/>
                  </a:moveTo>
                  <a:lnTo>
                    <a:pt x="25400" y="459740"/>
                  </a:lnTo>
                  <a:lnTo>
                    <a:pt x="26355" y="464872"/>
                  </a:lnTo>
                  <a:lnTo>
                    <a:pt x="26427" y="459740"/>
                  </a:lnTo>
                  <a:close/>
                </a:path>
                <a:path w="1915159" h="793750">
                  <a:moveTo>
                    <a:pt x="4053" y="345441"/>
                  </a:moveTo>
                  <a:lnTo>
                    <a:pt x="3411" y="345441"/>
                  </a:lnTo>
                  <a:lnTo>
                    <a:pt x="3368" y="351790"/>
                  </a:lnTo>
                  <a:lnTo>
                    <a:pt x="3282" y="354330"/>
                  </a:lnTo>
                  <a:lnTo>
                    <a:pt x="3197" y="356870"/>
                  </a:lnTo>
                  <a:lnTo>
                    <a:pt x="3100" y="426720"/>
                  </a:lnTo>
                  <a:lnTo>
                    <a:pt x="2998" y="429260"/>
                  </a:lnTo>
                  <a:lnTo>
                    <a:pt x="2895" y="431800"/>
                  </a:lnTo>
                  <a:lnTo>
                    <a:pt x="2793" y="434340"/>
                  </a:lnTo>
                  <a:lnTo>
                    <a:pt x="2742" y="435610"/>
                  </a:lnTo>
                  <a:lnTo>
                    <a:pt x="2657" y="437720"/>
                  </a:lnTo>
                  <a:lnTo>
                    <a:pt x="2538" y="440690"/>
                  </a:lnTo>
                  <a:lnTo>
                    <a:pt x="2436" y="443230"/>
                  </a:lnTo>
                  <a:lnTo>
                    <a:pt x="2334" y="445770"/>
                  </a:lnTo>
                  <a:lnTo>
                    <a:pt x="2232" y="448310"/>
                  </a:lnTo>
                  <a:lnTo>
                    <a:pt x="2130" y="450850"/>
                  </a:lnTo>
                  <a:lnTo>
                    <a:pt x="2028" y="453390"/>
                  </a:lnTo>
                  <a:lnTo>
                    <a:pt x="1933" y="462280"/>
                  </a:lnTo>
                  <a:lnTo>
                    <a:pt x="2130" y="461010"/>
                  </a:lnTo>
                  <a:lnTo>
                    <a:pt x="2210" y="459740"/>
                  </a:lnTo>
                  <a:lnTo>
                    <a:pt x="2290" y="458470"/>
                  </a:lnTo>
                  <a:lnTo>
                    <a:pt x="2370" y="457200"/>
                  </a:lnTo>
                  <a:lnTo>
                    <a:pt x="2450" y="455930"/>
                  </a:lnTo>
                  <a:lnTo>
                    <a:pt x="2530" y="454660"/>
                  </a:lnTo>
                  <a:lnTo>
                    <a:pt x="2611" y="453390"/>
                  </a:lnTo>
                  <a:lnTo>
                    <a:pt x="2691" y="452120"/>
                  </a:lnTo>
                  <a:lnTo>
                    <a:pt x="2771" y="450850"/>
                  </a:lnTo>
                  <a:lnTo>
                    <a:pt x="2851" y="449580"/>
                  </a:lnTo>
                  <a:lnTo>
                    <a:pt x="2931" y="448310"/>
                  </a:lnTo>
                  <a:lnTo>
                    <a:pt x="3011" y="447040"/>
                  </a:lnTo>
                  <a:lnTo>
                    <a:pt x="3918" y="441960"/>
                  </a:lnTo>
                  <a:lnTo>
                    <a:pt x="8342" y="441960"/>
                  </a:lnTo>
                  <a:lnTo>
                    <a:pt x="8410" y="439420"/>
                  </a:lnTo>
                  <a:lnTo>
                    <a:pt x="9187" y="434340"/>
                  </a:lnTo>
                  <a:lnTo>
                    <a:pt x="9331" y="431800"/>
                  </a:lnTo>
                  <a:lnTo>
                    <a:pt x="9404" y="430530"/>
                  </a:lnTo>
                  <a:lnTo>
                    <a:pt x="9476" y="429260"/>
                  </a:lnTo>
                  <a:lnTo>
                    <a:pt x="9549" y="427990"/>
                  </a:lnTo>
                  <a:lnTo>
                    <a:pt x="9621" y="426720"/>
                  </a:lnTo>
                  <a:lnTo>
                    <a:pt x="9693" y="425450"/>
                  </a:lnTo>
                  <a:lnTo>
                    <a:pt x="9052" y="424180"/>
                  </a:lnTo>
                  <a:lnTo>
                    <a:pt x="8443" y="424180"/>
                  </a:lnTo>
                  <a:lnTo>
                    <a:pt x="8564" y="417830"/>
                  </a:lnTo>
                  <a:lnTo>
                    <a:pt x="8613" y="415290"/>
                  </a:lnTo>
                  <a:lnTo>
                    <a:pt x="10200" y="415290"/>
                  </a:lnTo>
                  <a:lnTo>
                    <a:pt x="8815" y="397510"/>
                  </a:lnTo>
                  <a:lnTo>
                    <a:pt x="8396" y="391160"/>
                  </a:lnTo>
                  <a:lnTo>
                    <a:pt x="8313" y="389890"/>
                  </a:lnTo>
                  <a:lnTo>
                    <a:pt x="8229" y="388620"/>
                  </a:lnTo>
                  <a:lnTo>
                    <a:pt x="8145" y="387350"/>
                  </a:lnTo>
                  <a:lnTo>
                    <a:pt x="8061" y="386080"/>
                  </a:lnTo>
                  <a:lnTo>
                    <a:pt x="7978" y="384810"/>
                  </a:lnTo>
                  <a:lnTo>
                    <a:pt x="7894" y="383540"/>
                  </a:lnTo>
                  <a:lnTo>
                    <a:pt x="7775" y="381001"/>
                  </a:lnTo>
                  <a:lnTo>
                    <a:pt x="7669" y="377190"/>
                  </a:lnTo>
                  <a:lnTo>
                    <a:pt x="7562" y="373380"/>
                  </a:lnTo>
                  <a:lnTo>
                    <a:pt x="7457" y="358140"/>
                  </a:lnTo>
                  <a:lnTo>
                    <a:pt x="5505" y="358140"/>
                  </a:lnTo>
                  <a:lnTo>
                    <a:pt x="5032" y="355600"/>
                  </a:lnTo>
                  <a:lnTo>
                    <a:pt x="4323" y="354330"/>
                  </a:lnTo>
                  <a:lnTo>
                    <a:pt x="3411" y="354330"/>
                  </a:lnTo>
                  <a:lnTo>
                    <a:pt x="3512" y="353060"/>
                  </a:lnTo>
                  <a:lnTo>
                    <a:pt x="3613" y="351790"/>
                  </a:lnTo>
                  <a:lnTo>
                    <a:pt x="3715" y="350520"/>
                  </a:lnTo>
                  <a:lnTo>
                    <a:pt x="3799" y="349250"/>
                  </a:lnTo>
                  <a:lnTo>
                    <a:pt x="3884" y="347980"/>
                  </a:lnTo>
                  <a:lnTo>
                    <a:pt x="4008" y="346114"/>
                  </a:lnTo>
                  <a:lnTo>
                    <a:pt x="4053" y="345441"/>
                  </a:lnTo>
                  <a:close/>
                </a:path>
                <a:path w="1915159" h="793750">
                  <a:moveTo>
                    <a:pt x="1885133" y="455930"/>
                  </a:moveTo>
                  <a:lnTo>
                    <a:pt x="1883815" y="459740"/>
                  </a:lnTo>
                  <a:lnTo>
                    <a:pt x="1885019" y="459740"/>
                  </a:lnTo>
                  <a:lnTo>
                    <a:pt x="1885133" y="455930"/>
                  </a:lnTo>
                  <a:close/>
                </a:path>
                <a:path w="1915159" h="793750">
                  <a:moveTo>
                    <a:pt x="24544" y="417830"/>
                  </a:moveTo>
                  <a:lnTo>
                    <a:pt x="13342" y="417830"/>
                  </a:lnTo>
                  <a:lnTo>
                    <a:pt x="13311" y="419100"/>
                  </a:lnTo>
                  <a:lnTo>
                    <a:pt x="13189" y="424180"/>
                  </a:lnTo>
                  <a:lnTo>
                    <a:pt x="13090" y="444500"/>
                  </a:lnTo>
                  <a:lnTo>
                    <a:pt x="12294" y="452120"/>
                  </a:lnTo>
                  <a:lnTo>
                    <a:pt x="14003" y="455930"/>
                  </a:lnTo>
                  <a:lnTo>
                    <a:pt x="15559" y="453531"/>
                  </a:lnTo>
                  <a:lnTo>
                    <a:pt x="15651" y="453390"/>
                  </a:lnTo>
                  <a:lnTo>
                    <a:pt x="17192" y="448310"/>
                  </a:lnTo>
                  <a:lnTo>
                    <a:pt x="26193" y="448310"/>
                  </a:lnTo>
                  <a:lnTo>
                    <a:pt x="26092" y="447040"/>
                  </a:lnTo>
                  <a:lnTo>
                    <a:pt x="25992" y="445770"/>
                  </a:lnTo>
                  <a:lnTo>
                    <a:pt x="25892" y="444500"/>
                  </a:lnTo>
                  <a:lnTo>
                    <a:pt x="25826" y="443230"/>
                  </a:lnTo>
                  <a:lnTo>
                    <a:pt x="25761" y="441960"/>
                  </a:lnTo>
                  <a:lnTo>
                    <a:pt x="25695" y="440690"/>
                  </a:lnTo>
                  <a:lnTo>
                    <a:pt x="25630" y="439420"/>
                  </a:lnTo>
                  <a:lnTo>
                    <a:pt x="25542" y="437720"/>
                  </a:lnTo>
                  <a:lnTo>
                    <a:pt x="25433" y="435610"/>
                  </a:lnTo>
                  <a:lnTo>
                    <a:pt x="25653" y="435610"/>
                  </a:lnTo>
                  <a:lnTo>
                    <a:pt x="25594" y="434340"/>
                  </a:lnTo>
                  <a:lnTo>
                    <a:pt x="25476" y="431800"/>
                  </a:lnTo>
                  <a:lnTo>
                    <a:pt x="25357" y="429260"/>
                  </a:lnTo>
                  <a:lnTo>
                    <a:pt x="25298" y="427990"/>
                  </a:lnTo>
                  <a:lnTo>
                    <a:pt x="24386" y="421640"/>
                  </a:lnTo>
                  <a:lnTo>
                    <a:pt x="24491" y="419100"/>
                  </a:lnTo>
                  <a:lnTo>
                    <a:pt x="24544" y="417830"/>
                  </a:lnTo>
                  <a:close/>
                </a:path>
                <a:path w="1915159" h="793750">
                  <a:moveTo>
                    <a:pt x="1908853" y="340360"/>
                  </a:moveTo>
                  <a:lnTo>
                    <a:pt x="1902123" y="340360"/>
                  </a:lnTo>
                  <a:lnTo>
                    <a:pt x="1902149" y="347980"/>
                  </a:lnTo>
                  <a:lnTo>
                    <a:pt x="1902276" y="373380"/>
                  </a:lnTo>
                  <a:lnTo>
                    <a:pt x="1902395" y="388620"/>
                  </a:lnTo>
                  <a:lnTo>
                    <a:pt x="1902515" y="394970"/>
                  </a:lnTo>
                  <a:lnTo>
                    <a:pt x="1902634" y="401320"/>
                  </a:lnTo>
                  <a:lnTo>
                    <a:pt x="1902753" y="407670"/>
                  </a:lnTo>
                  <a:lnTo>
                    <a:pt x="1902873" y="414020"/>
                  </a:lnTo>
                  <a:lnTo>
                    <a:pt x="1902993" y="419100"/>
                  </a:lnTo>
                  <a:lnTo>
                    <a:pt x="1903091" y="421640"/>
                  </a:lnTo>
                  <a:lnTo>
                    <a:pt x="1903189" y="424180"/>
                  </a:lnTo>
                  <a:lnTo>
                    <a:pt x="1903287" y="426720"/>
                  </a:lnTo>
                  <a:lnTo>
                    <a:pt x="1903385" y="429260"/>
                  </a:lnTo>
                  <a:lnTo>
                    <a:pt x="1903483" y="431800"/>
                  </a:lnTo>
                  <a:lnTo>
                    <a:pt x="1903581" y="434340"/>
                  </a:lnTo>
                  <a:lnTo>
                    <a:pt x="1903630" y="435610"/>
                  </a:lnTo>
                  <a:lnTo>
                    <a:pt x="1903711" y="437720"/>
                  </a:lnTo>
                  <a:lnTo>
                    <a:pt x="1903825" y="440690"/>
                  </a:lnTo>
                  <a:lnTo>
                    <a:pt x="1903923" y="443230"/>
                  </a:lnTo>
                  <a:lnTo>
                    <a:pt x="1904021" y="445770"/>
                  </a:lnTo>
                  <a:lnTo>
                    <a:pt x="1904119" y="448310"/>
                  </a:lnTo>
                  <a:lnTo>
                    <a:pt x="1904217" y="450850"/>
                  </a:lnTo>
                  <a:lnTo>
                    <a:pt x="1908907" y="450850"/>
                  </a:lnTo>
                  <a:lnTo>
                    <a:pt x="1908999" y="449580"/>
                  </a:lnTo>
                  <a:lnTo>
                    <a:pt x="1909090" y="448310"/>
                  </a:lnTo>
                  <a:lnTo>
                    <a:pt x="1909201" y="445770"/>
                  </a:lnTo>
                  <a:lnTo>
                    <a:pt x="1909323" y="437720"/>
                  </a:lnTo>
                  <a:lnTo>
                    <a:pt x="1909351" y="425450"/>
                  </a:lnTo>
                  <a:lnTo>
                    <a:pt x="1910693" y="425450"/>
                  </a:lnTo>
                  <a:lnTo>
                    <a:pt x="1910582" y="421640"/>
                  </a:lnTo>
                  <a:lnTo>
                    <a:pt x="1910472" y="417830"/>
                  </a:lnTo>
                  <a:lnTo>
                    <a:pt x="1910398" y="415290"/>
                  </a:lnTo>
                  <a:lnTo>
                    <a:pt x="1908810" y="415290"/>
                  </a:lnTo>
                  <a:lnTo>
                    <a:pt x="1908705" y="391160"/>
                  </a:lnTo>
                  <a:lnTo>
                    <a:pt x="1908590" y="389890"/>
                  </a:lnTo>
                  <a:lnTo>
                    <a:pt x="1908475" y="388620"/>
                  </a:lnTo>
                  <a:lnTo>
                    <a:pt x="1908360" y="387350"/>
                  </a:lnTo>
                  <a:lnTo>
                    <a:pt x="1908246" y="386080"/>
                  </a:lnTo>
                  <a:lnTo>
                    <a:pt x="1908131" y="384810"/>
                  </a:lnTo>
                  <a:lnTo>
                    <a:pt x="1907257" y="381001"/>
                  </a:lnTo>
                  <a:lnTo>
                    <a:pt x="1908439" y="378460"/>
                  </a:lnTo>
                  <a:lnTo>
                    <a:pt x="1909858" y="378460"/>
                  </a:lnTo>
                  <a:lnTo>
                    <a:pt x="1909858" y="373380"/>
                  </a:lnTo>
                  <a:lnTo>
                    <a:pt x="1908507" y="373380"/>
                  </a:lnTo>
                  <a:lnTo>
                    <a:pt x="1908562" y="372110"/>
                  </a:lnTo>
                  <a:lnTo>
                    <a:pt x="1908428" y="370840"/>
                  </a:lnTo>
                  <a:lnTo>
                    <a:pt x="1908311" y="367082"/>
                  </a:lnTo>
                  <a:lnTo>
                    <a:pt x="1908270" y="365760"/>
                  </a:lnTo>
                  <a:lnTo>
                    <a:pt x="1908799" y="360680"/>
                  </a:lnTo>
                  <a:lnTo>
                    <a:pt x="1907763" y="360680"/>
                  </a:lnTo>
                  <a:lnTo>
                    <a:pt x="1907874" y="346710"/>
                  </a:lnTo>
                  <a:lnTo>
                    <a:pt x="1908825" y="340540"/>
                  </a:lnTo>
                  <a:lnTo>
                    <a:pt x="1908853" y="340360"/>
                  </a:lnTo>
                  <a:close/>
                </a:path>
                <a:path w="1915159" h="793750">
                  <a:moveTo>
                    <a:pt x="27527" y="434340"/>
                  </a:moveTo>
                  <a:lnTo>
                    <a:pt x="25970" y="437720"/>
                  </a:lnTo>
                  <a:lnTo>
                    <a:pt x="26079" y="438150"/>
                  </a:lnTo>
                  <a:lnTo>
                    <a:pt x="26192" y="439420"/>
                  </a:lnTo>
                  <a:lnTo>
                    <a:pt x="26305" y="440690"/>
                  </a:lnTo>
                  <a:lnTo>
                    <a:pt x="26418" y="441960"/>
                  </a:lnTo>
                  <a:lnTo>
                    <a:pt x="26532" y="443230"/>
                  </a:lnTo>
                  <a:lnTo>
                    <a:pt x="26645" y="444500"/>
                  </a:lnTo>
                  <a:lnTo>
                    <a:pt x="27129" y="448310"/>
                  </a:lnTo>
                  <a:lnTo>
                    <a:pt x="27527" y="444500"/>
                  </a:lnTo>
                  <a:lnTo>
                    <a:pt x="26886" y="443230"/>
                  </a:lnTo>
                  <a:lnTo>
                    <a:pt x="26987" y="441960"/>
                  </a:lnTo>
                  <a:lnTo>
                    <a:pt x="27088" y="440690"/>
                  </a:lnTo>
                  <a:lnTo>
                    <a:pt x="27189" y="439420"/>
                  </a:lnTo>
                  <a:lnTo>
                    <a:pt x="27302" y="437720"/>
                  </a:lnTo>
                  <a:lnTo>
                    <a:pt x="27372" y="436669"/>
                  </a:lnTo>
                  <a:lnTo>
                    <a:pt x="27443" y="435610"/>
                  </a:lnTo>
                  <a:lnTo>
                    <a:pt x="27527" y="434340"/>
                  </a:lnTo>
                  <a:close/>
                </a:path>
                <a:path w="1915159" h="793750">
                  <a:moveTo>
                    <a:pt x="1898878" y="439420"/>
                  </a:moveTo>
                  <a:lnTo>
                    <a:pt x="1895333" y="439420"/>
                  </a:lnTo>
                  <a:lnTo>
                    <a:pt x="1896330" y="447040"/>
                  </a:lnTo>
                  <a:lnTo>
                    <a:pt x="1897377" y="447040"/>
                  </a:lnTo>
                  <a:lnTo>
                    <a:pt x="1898449" y="441960"/>
                  </a:lnTo>
                  <a:lnTo>
                    <a:pt x="1898878" y="439420"/>
                  </a:lnTo>
                  <a:close/>
                </a:path>
                <a:path w="1915159" h="793750">
                  <a:moveTo>
                    <a:pt x="10808" y="427990"/>
                  </a:moveTo>
                  <a:lnTo>
                    <a:pt x="10200" y="429260"/>
                  </a:lnTo>
                  <a:lnTo>
                    <a:pt x="10110" y="431800"/>
                  </a:lnTo>
                  <a:lnTo>
                    <a:pt x="10020" y="434340"/>
                  </a:lnTo>
                  <a:lnTo>
                    <a:pt x="9938" y="436669"/>
                  </a:lnTo>
                  <a:lnTo>
                    <a:pt x="9840" y="439420"/>
                  </a:lnTo>
                  <a:lnTo>
                    <a:pt x="9750" y="441960"/>
                  </a:lnTo>
                  <a:lnTo>
                    <a:pt x="9660" y="444500"/>
                  </a:lnTo>
                  <a:lnTo>
                    <a:pt x="11348" y="438150"/>
                  </a:lnTo>
                  <a:lnTo>
                    <a:pt x="12294" y="438150"/>
                  </a:lnTo>
                  <a:lnTo>
                    <a:pt x="12238" y="434340"/>
                  </a:lnTo>
                  <a:lnTo>
                    <a:pt x="11247" y="434340"/>
                  </a:lnTo>
                  <a:lnTo>
                    <a:pt x="11146" y="430530"/>
                  </a:lnTo>
                  <a:lnTo>
                    <a:pt x="10808" y="427990"/>
                  </a:lnTo>
                  <a:close/>
                </a:path>
                <a:path w="1915159" h="793750">
                  <a:moveTo>
                    <a:pt x="1884392" y="440690"/>
                  </a:moveTo>
                  <a:lnTo>
                    <a:pt x="1880643" y="440690"/>
                  </a:lnTo>
                  <a:lnTo>
                    <a:pt x="1881962" y="441960"/>
                  </a:lnTo>
                  <a:lnTo>
                    <a:pt x="1883414" y="443230"/>
                  </a:lnTo>
                  <a:lnTo>
                    <a:pt x="1884392" y="440690"/>
                  </a:lnTo>
                  <a:close/>
                </a:path>
                <a:path w="1915159" h="793750">
                  <a:moveTo>
                    <a:pt x="25756" y="436880"/>
                  </a:moveTo>
                  <a:lnTo>
                    <a:pt x="25771" y="438150"/>
                  </a:lnTo>
                  <a:lnTo>
                    <a:pt x="25970" y="437720"/>
                  </a:lnTo>
                  <a:lnTo>
                    <a:pt x="25756" y="436880"/>
                  </a:lnTo>
                  <a:close/>
                </a:path>
                <a:path w="1915159" h="793750">
                  <a:moveTo>
                    <a:pt x="25653" y="435610"/>
                  </a:moveTo>
                  <a:lnTo>
                    <a:pt x="25433" y="435610"/>
                  </a:lnTo>
                  <a:lnTo>
                    <a:pt x="25703" y="436669"/>
                  </a:lnTo>
                  <a:lnTo>
                    <a:pt x="25653" y="435610"/>
                  </a:lnTo>
                  <a:close/>
                </a:path>
                <a:path w="1915159" h="793750">
                  <a:moveTo>
                    <a:pt x="1899015" y="429260"/>
                  </a:moveTo>
                  <a:lnTo>
                    <a:pt x="1898340" y="435610"/>
                  </a:lnTo>
                  <a:lnTo>
                    <a:pt x="1899522" y="435610"/>
                  </a:lnTo>
                  <a:lnTo>
                    <a:pt x="1899218" y="431800"/>
                  </a:lnTo>
                  <a:lnTo>
                    <a:pt x="1899116" y="430530"/>
                  </a:lnTo>
                  <a:lnTo>
                    <a:pt x="1899015" y="429260"/>
                  </a:lnTo>
                  <a:close/>
                </a:path>
                <a:path w="1915159" h="793750">
                  <a:moveTo>
                    <a:pt x="12287" y="422910"/>
                  </a:moveTo>
                  <a:lnTo>
                    <a:pt x="11584" y="424180"/>
                  </a:lnTo>
                  <a:lnTo>
                    <a:pt x="11703" y="427990"/>
                  </a:lnTo>
                  <a:lnTo>
                    <a:pt x="11821" y="431800"/>
                  </a:lnTo>
                  <a:lnTo>
                    <a:pt x="11247" y="434340"/>
                  </a:lnTo>
                  <a:lnTo>
                    <a:pt x="12238" y="434340"/>
                  </a:lnTo>
                  <a:lnTo>
                    <a:pt x="12287" y="422910"/>
                  </a:lnTo>
                  <a:close/>
                </a:path>
                <a:path w="1915159" h="793750">
                  <a:moveTo>
                    <a:pt x="1880877" y="394970"/>
                  </a:moveTo>
                  <a:lnTo>
                    <a:pt x="1873750" y="394970"/>
                  </a:lnTo>
                  <a:lnTo>
                    <a:pt x="1874898" y="396240"/>
                  </a:lnTo>
                  <a:lnTo>
                    <a:pt x="1875101" y="400050"/>
                  </a:lnTo>
                  <a:lnTo>
                    <a:pt x="1875168" y="401320"/>
                  </a:lnTo>
                  <a:lnTo>
                    <a:pt x="1875236" y="402590"/>
                  </a:lnTo>
                  <a:lnTo>
                    <a:pt x="1875303" y="403860"/>
                  </a:lnTo>
                  <a:lnTo>
                    <a:pt x="1875371" y="405130"/>
                  </a:lnTo>
                  <a:lnTo>
                    <a:pt x="1871182" y="431800"/>
                  </a:lnTo>
                  <a:lnTo>
                    <a:pt x="1871534" y="429260"/>
                  </a:lnTo>
                  <a:lnTo>
                    <a:pt x="1882850" y="429260"/>
                  </a:lnTo>
                  <a:lnTo>
                    <a:pt x="1881960" y="427990"/>
                  </a:lnTo>
                  <a:lnTo>
                    <a:pt x="1881843" y="426720"/>
                  </a:lnTo>
                  <a:lnTo>
                    <a:pt x="1881726" y="425450"/>
                  </a:lnTo>
                  <a:lnTo>
                    <a:pt x="1881609" y="424180"/>
                  </a:lnTo>
                  <a:lnTo>
                    <a:pt x="1881492" y="422910"/>
                  </a:lnTo>
                  <a:lnTo>
                    <a:pt x="1881375" y="421640"/>
                  </a:lnTo>
                  <a:lnTo>
                    <a:pt x="1881259" y="420370"/>
                  </a:lnTo>
                  <a:lnTo>
                    <a:pt x="1881142" y="419100"/>
                  </a:lnTo>
                  <a:lnTo>
                    <a:pt x="1881025" y="417830"/>
                  </a:lnTo>
                  <a:lnTo>
                    <a:pt x="1880914" y="408940"/>
                  </a:lnTo>
                  <a:lnTo>
                    <a:pt x="1882230" y="408940"/>
                  </a:lnTo>
                  <a:lnTo>
                    <a:pt x="1882245" y="400050"/>
                  </a:lnTo>
                  <a:lnTo>
                    <a:pt x="1880573" y="400050"/>
                  </a:lnTo>
                  <a:lnTo>
                    <a:pt x="1880725" y="397510"/>
                  </a:lnTo>
                  <a:lnTo>
                    <a:pt x="1880801" y="396240"/>
                  </a:lnTo>
                  <a:lnTo>
                    <a:pt x="1880877" y="394970"/>
                  </a:lnTo>
                  <a:close/>
                </a:path>
                <a:path w="1915159" h="793750">
                  <a:moveTo>
                    <a:pt x="1897979" y="414020"/>
                  </a:moveTo>
                  <a:lnTo>
                    <a:pt x="1886957" y="414020"/>
                  </a:lnTo>
                  <a:lnTo>
                    <a:pt x="1885557" y="425450"/>
                  </a:lnTo>
                  <a:lnTo>
                    <a:pt x="1883739" y="430530"/>
                  </a:lnTo>
                  <a:lnTo>
                    <a:pt x="1897884" y="430530"/>
                  </a:lnTo>
                  <a:lnTo>
                    <a:pt x="1897770" y="429260"/>
                  </a:lnTo>
                  <a:lnTo>
                    <a:pt x="1897656" y="427990"/>
                  </a:lnTo>
                  <a:lnTo>
                    <a:pt x="1897542" y="426720"/>
                  </a:lnTo>
                  <a:lnTo>
                    <a:pt x="1897428" y="425450"/>
                  </a:lnTo>
                  <a:lnTo>
                    <a:pt x="1897326" y="416560"/>
                  </a:lnTo>
                  <a:lnTo>
                    <a:pt x="1897979" y="414020"/>
                  </a:lnTo>
                  <a:close/>
                </a:path>
                <a:path w="1915159" h="793750">
                  <a:moveTo>
                    <a:pt x="1910693" y="425450"/>
                  </a:moveTo>
                  <a:lnTo>
                    <a:pt x="1909351" y="425450"/>
                  </a:lnTo>
                  <a:lnTo>
                    <a:pt x="1910803" y="429260"/>
                  </a:lnTo>
                  <a:lnTo>
                    <a:pt x="1910693" y="425450"/>
                  </a:lnTo>
                  <a:close/>
                </a:path>
                <a:path w="1915159" h="793750">
                  <a:moveTo>
                    <a:pt x="1914046" y="391160"/>
                  </a:moveTo>
                  <a:lnTo>
                    <a:pt x="1908810" y="415290"/>
                  </a:lnTo>
                  <a:lnTo>
                    <a:pt x="1911445" y="415290"/>
                  </a:lnTo>
                  <a:lnTo>
                    <a:pt x="1911513" y="429260"/>
                  </a:lnTo>
                  <a:lnTo>
                    <a:pt x="1913404" y="424180"/>
                  </a:lnTo>
                  <a:lnTo>
                    <a:pt x="1913772" y="424180"/>
                  </a:lnTo>
                  <a:lnTo>
                    <a:pt x="1914241" y="405130"/>
                  </a:lnTo>
                  <a:lnTo>
                    <a:pt x="1914306" y="403860"/>
                  </a:lnTo>
                  <a:lnTo>
                    <a:pt x="1914372" y="402590"/>
                  </a:lnTo>
                  <a:lnTo>
                    <a:pt x="1914437" y="401320"/>
                  </a:lnTo>
                  <a:lnTo>
                    <a:pt x="1914502" y="400050"/>
                  </a:lnTo>
                  <a:lnTo>
                    <a:pt x="1914046" y="391160"/>
                  </a:lnTo>
                  <a:close/>
                </a:path>
                <a:path w="1915159" h="793750">
                  <a:moveTo>
                    <a:pt x="1913772" y="424180"/>
                  </a:moveTo>
                  <a:lnTo>
                    <a:pt x="1913404" y="424180"/>
                  </a:lnTo>
                  <a:lnTo>
                    <a:pt x="1913511" y="425450"/>
                  </a:lnTo>
                  <a:lnTo>
                    <a:pt x="1913618" y="426720"/>
                  </a:lnTo>
                  <a:lnTo>
                    <a:pt x="1913725" y="427990"/>
                  </a:lnTo>
                  <a:lnTo>
                    <a:pt x="1913832" y="429260"/>
                  </a:lnTo>
                  <a:lnTo>
                    <a:pt x="1913772" y="424180"/>
                  </a:lnTo>
                  <a:close/>
                </a:path>
                <a:path w="1915159" h="793750">
                  <a:moveTo>
                    <a:pt x="10200" y="415290"/>
                  </a:moveTo>
                  <a:lnTo>
                    <a:pt x="9254" y="415290"/>
                  </a:lnTo>
                  <a:lnTo>
                    <a:pt x="9336" y="416560"/>
                  </a:lnTo>
                  <a:lnTo>
                    <a:pt x="9418" y="417830"/>
                  </a:lnTo>
                  <a:lnTo>
                    <a:pt x="9500" y="419100"/>
                  </a:lnTo>
                  <a:lnTo>
                    <a:pt x="9582" y="420370"/>
                  </a:lnTo>
                  <a:lnTo>
                    <a:pt x="9664" y="421640"/>
                  </a:lnTo>
                  <a:lnTo>
                    <a:pt x="9746" y="422910"/>
                  </a:lnTo>
                  <a:lnTo>
                    <a:pt x="9829" y="424180"/>
                  </a:lnTo>
                  <a:lnTo>
                    <a:pt x="9935" y="421640"/>
                  </a:lnTo>
                  <a:lnTo>
                    <a:pt x="10041" y="419100"/>
                  </a:lnTo>
                  <a:lnTo>
                    <a:pt x="10147" y="416560"/>
                  </a:lnTo>
                  <a:lnTo>
                    <a:pt x="10200" y="415290"/>
                  </a:lnTo>
                  <a:close/>
                </a:path>
                <a:path w="1915159" h="793750">
                  <a:moveTo>
                    <a:pt x="1886957" y="414020"/>
                  </a:moveTo>
                  <a:lnTo>
                    <a:pt x="1881721" y="414020"/>
                  </a:lnTo>
                  <a:lnTo>
                    <a:pt x="1882262" y="415290"/>
                  </a:lnTo>
                  <a:lnTo>
                    <a:pt x="1882175" y="419100"/>
                  </a:lnTo>
                  <a:lnTo>
                    <a:pt x="1882059" y="424180"/>
                  </a:lnTo>
                  <a:lnTo>
                    <a:pt x="1882768" y="424180"/>
                  </a:lnTo>
                  <a:lnTo>
                    <a:pt x="1882868" y="422910"/>
                  </a:lnTo>
                  <a:lnTo>
                    <a:pt x="1882967" y="421640"/>
                  </a:lnTo>
                  <a:lnTo>
                    <a:pt x="1883067" y="420370"/>
                  </a:lnTo>
                  <a:lnTo>
                    <a:pt x="1883166" y="419100"/>
                  </a:lnTo>
                  <a:lnTo>
                    <a:pt x="1883266" y="417830"/>
                  </a:lnTo>
                  <a:lnTo>
                    <a:pt x="1885629" y="417830"/>
                  </a:lnTo>
                  <a:lnTo>
                    <a:pt x="1886957" y="414020"/>
                  </a:lnTo>
                  <a:close/>
                </a:path>
                <a:path w="1915159" h="793750">
                  <a:moveTo>
                    <a:pt x="13342" y="379730"/>
                  </a:moveTo>
                  <a:lnTo>
                    <a:pt x="13399" y="384810"/>
                  </a:lnTo>
                  <a:lnTo>
                    <a:pt x="13514" y="394970"/>
                  </a:lnTo>
                  <a:lnTo>
                    <a:pt x="13628" y="405130"/>
                  </a:lnTo>
                  <a:lnTo>
                    <a:pt x="12547" y="410210"/>
                  </a:lnTo>
                  <a:lnTo>
                    <a:pt x="11095" y="410210"/>
                  </a:lnTo>
                  <a:lnTo>
                    <a:pt x="10977" y="411480"/>
                  </a:lnTo>
                  <a:lnTo>
                    <a:pt x="10859" y="412750"/>
                  </a:lnTo>
                  <a:lnTo>
                    <a:pt x="10741" y="414020"/>
                  </a:lnTo>
                  <a:lnTo>
                    <a:pt x="11619" y="414020"/>
                  </a:lnTo>
                  <a:lnTo>
                    <a:pt x="12058" y="417830"/>
                  </a:lnTo>
                  <a:lnTo>
                    <a:pt x="12117" y="419100"/>
                  </a:lnTo>
                  <a:lnTo>
                    <a:pt x="12235" y="421640"/>
                  </a:lnTo>
                  <a:lnTo>
                    <a:pt x="12395" y="420370"/>
                  </a:lnTo>
                  <a:lnTo>
                    <a:pt x="13342" y="417830"/>
                  </a:lnTo>
                  <a:lnTo>
                    <a:pt x="24544" y="417830"/>
                  </a:lnTo>
                  <a:lnTo>
                    <a:pt x="24649" y="415290"/>
                  </a:lnTo>
                  <a:lnTo>
                    <a:pt x="24754" y="412750"/>
                  </a:lnTo>
                  <a:lnTo>
                    <a:pt x="24785" y="410210"/>
                  </a:lnTo>
                  <a:lnTo>
                    <a:pt x="12547" y="410210"/>
                  </a:lnTo>
                  <a:lnTo>
                    <a:pt x="11213" y="408940"/>
                  </a:lnTo>
                  <a:lnTo>
                    <a:pt x="24763" y="408940"/>
                  </a:lnTo>
                  <a:lnTo>
                    <a:pt x="24653" y="402590"/>
                  </a:lnTo>
                  <a:lnTo>
                    <a:pt x="24595" y="396240"/>
                  </a:lnTo>
                  <a:lnTo>
                    <a:pt x="25398" y="396240"/>
                  </a:lnTo>
                  <a:lnTo>
                    <a:pt x="25326" y="393700"/>
                  </a:lnTo>
                  <a:lnTo>
                    <a:pt x="13713" y="393700"/>
                  </a:lnTo>
                  <a:lnTo>
                    <a:pt x="13848" y="391160"/>
                  </a:lnTo>
                  <a:lnTo>
                    <a:pt x="13916" y="389890"/>
                  </a:lnTo>
                  <a:lnTo>
                    <a:pt x="13983" y="388620"/>
                  </a:lnTo>
                  <a:lnTo>
                    <a:pt x="14051" y="387350"/>
                  </a:lnTo>
                  <a:lnTo>
                    <a:pt x="14118" y="386080"/>
                  </a:lnTo>
                  <a:lnTo>
                    <a:pt x="14186" y="384810"/>
                  </a:lnTo>
                  <a:lnTo>
                    <a:pt x="14253" y="383540"/>
                  </a:lnTo>
                  <a:lnTo>
                    <a:pt x="14321" y="382270"/>
                  </a:lnTo>
                  <a:lnTo>
                    <a:pt x="13342" y="379730"/>
                  </a:lnTo>
                  <a:close/>
                </a:path>
                <a:path w="1915159" h="793750">
                  <a:moveTo>
                    <a:pt x="1882270" y="408940"/>
                  </a:moveTo>
                  <a:lnTo>
                    <a:pt x="1880914" y="408940"/>
                  </a:lnTo>
                  <a:lnTo>
                    <a:pt x="1880985" y="410210"/>
                  </a:lnTo>
                  <a:lnTo>
                    <a:pt x="1881056" y="411480"/>
                  </a:lnTo>
                  <a:lnTo>
                    <a:pt x="1881127" y="412750"/>
                  </a:lnTo>
                  <a:lnTo>
                    <a:pt x="1881198" y="414020"/>
                  </a:lnTo>
                  <a:lnTo>
                    <a:pt x="1881269" y="415290"/>
                  </a:lnTo>
                  <a:lnTo>
                    <a:pt x="1881340" y="416560"/>
                  </a:lnTo>
                  <a:lnTo>
                    <a:pt x="1881411" y="417830"/>
                  </a:lnTo>
                  <a:lnTo>
                    <a:pt x="1881482" y="419100"/>
                  </a:lnTo>
                  <a:lnTo>
                    <a:pt x="1881601" y="416560"/>
                  </a:lnTo>
                  <a:lnTo>
                    <a:pt x="1881721" y="414020"/>
                  </a:lnTo>
                  <a:lnTo>
                    <a:pt x="1897979" y="414020"/>
                  </a:lnTo>
                  <a:lnTo>
                    <a:pt x="1898306" y="412750"/>
                  </a:lnTo>
                  <a:lnTo>
                    <a:pt x="1897428" y="410210"/>
                  </a:lnTo>
                  <a:lnTo>
                    <a:pt x="1882228" y="410210"/>
                  </a:lnTo>
                  <a:lnTo>
                    <a:pt x="1882270" y="408940"/>
                  </a:lnTo>
                  <a:close/>
                </a:path>
                <a:path w="1915159" h="793750">
                  <a:moveTo>
                    <a:pt x="1885629" y="417830"/>
                  </a:moveTo>
                  <a:lnTo>
                    <a:pt x="1884014" y="417830"/>
                  </a:lnTo>
                  <a:lnTo>
                    <a:pt x="1885186" y="419100"/>
                  </a:lnTo>
                  <a:lnTo>
                    <a:pt x="1885629" y="417830"/>
                  </a:lnTo>
                  <a:close/>
                </a:path>
                <a:path w="1915159" h="793750">
                  <a:moveTo>
                    <a:pt x="1882395" y="405130"/>
                  </a:moveTo>
                  <a:lnTo>
                    <a:pt x="1882354" y="406400"/>
                  </a:lnTo>
                  <a:lnTo>
                    <a:pt x="1882228" y="410210"/>
                  </a:lnTo>
                  <a:lnTo>
                    <a:pt x="1883515" y="410210"/>
                  </a:lnTo>
                  <a:lnTo>
                    <a:pt x="1882933" y="407670"/>
                  </a:lnTo>
                  <a:lnTo>
                    <a:pt x="1882395" y="405130"/>
                  </a:lnTo>
                  <a:close/>
                </a:path>
                <a:path w="1915159" h="793750">
                  <a:moveTo>
                    <a:pt x="1899696" y="372110"/>
                  </a:moveTo>
                  <a:lnTo>
                    <a:pt x="1884322" y="372110"/>
                  </a:lnTo>
                  <a:lnTo>
                    <a:pt x="1884930" y="373380"/>
                  </a:lnTo>
                  <a:lnTo>
                    <a:pt x="1884626" y="377190"/>
                  </a:lnTo>
                  <a:lnTo>
                    <a:pt x="1884322" y="377190"/>
                  </a:lnTo>
                  <a:lnTo>
                    <a:pt x="1884221" y="381001"/>
                  </a:lnTo>
                  <a:lnTo>
                    <a:pt x="1884525" y="381001"/>
                  </a:lnTo>
                  <a:lnTo>
                    <a:pt x="1884863" y="382270"/>
                  </a:lnTo>
                  <a:lnTo>
                    <a:pt x="1884048" y="388620"/>
                  </a:lnTo>
                  <a:lnTo>
                    <a:pt x="1883657" y="393700"/>
                  </a:lnTo>
                  <a:lnTo>
                    <a:pt x="1883590" y="408940"/>
                  </a:lnTo>
                  <a:lnTo>
                    <a:pt x="1883515" y="410210"/>
                  </a:lnTo>
                  <a:lnTo>
                    <a:pt x="1897428" y="410210"/>
                  </a:lnTo>
                  <a:lnTo>
                    <a:pt x="1897529" y="406400"/>
                  </a:lnTo>
                  <a:lnTo>
                    <a:pt x="1897596" y="403860"/>
                  </a:lnTo>
                  <a:lnTo>
                    <a:pt x="1899408" y="403860"/>
                  </a:lnTo>
                  <a:lnTo>
                    <a:pt x="1899294" y="402590"/>
                  </a:lnTo>
                  <a:lnTo>
                    <a:pt x="1899180" y="401320"/>
                  </a:lnTo>
                  <a:lnTo>
                    <a:pt x="1899066" y="400050"/>
                  </a:lnTo>
                  <a:lnTo>
                    <a:pt x="1898260" y="397510"/>
                  </a:lnTo>
                  <a:lnTo>
                    <a:pt x="1897560" y="394970"/>
                  </a:lnTo>
                  <a:lnTo>
                    <a:pt x="1897447" y="387350"/>
                  </a:lnTo>
                  <a:lnTo>
                    <a:pt x="1897428" y="386080"/>
                  </a:lnTo>
                  <a:lnTo>
                    <a:pt x="1899591" y="386080"/>
                  </a:lnTo>
                  <a:lnTo>
                    <a:pt x="1899696" y="372110"/>
                  </a:lnTo>
                  <a:close/>
                </a:path>
                <a:path w="1915159" h="793750">
                  <a:moveTo>
                    <a:pt x="1899408" y="403860"/>
                  </a:moveTo>
                  <a:lnTo>
                    <a:pt x="1897596" y="403860"/>
                  </a:lnTo>
                  <a:lnTo>
                    <a:pt x="1898745" y="406400"/>
                  </a:lnTo>
                  <a:lnTo>
                    <a:pt x="1899522" y="405130"/>
                  </a:lnTo>
                  <a:lnTo>
                    <a:pt x="1899408" y="403860"/>
                  </a:lnTo>
                  <a:close/>
                </a:path>
                <a:path w="1915159" h="793750">
                  <a:moveTo>
                    <a:pt x="1882060" y="381001"/>
                  </a:moveTo>
                  <a:lnTo>
                    <a:pt x="1881948" y="386080"/>
                  </a:lnTo>
                  <a:lnTo>
                    <a:pt x="1881836" y="391160"/>
                  </a:lnTo>
                  <a:lnTo>
                    <a:pt x="1881181" y="400050"/>
                  </a:lnTo>
                  <a:lnTo>
                    <a:pt x="1882245" y="400050"/>
                  </a:lnTo>
                  <a:lnTo>
                    <a:pt x="1882359" y="396240"/>
                  </a:lnTo>
                  <a:lnTo>
                    <a:pt x="1882435" y="393700"/>
                  </a:lnTo>
                  <a:lnTo>
                    <a:pt x="1882549" y="389890"/>
                  </a:lnTo>
                  <a:lnTo>
                    <a:pt x="1882634" y="387350"/>
                  </a:lnTo>
                  <a:lnTo>
                    <a:pt x="1882729" y="384810"/>
                  </a:lnTo>
                  <a:lnTo>
                    <a:pt x="1882823" y="382270"/>
                  </a:lnTo>
                  <a:lnTo>
                    <a:pt x="1882363" y="382270"/>
                  </a:lnTo>
                  <a:lnTo>
                    <a:pt x="1882060" y="381001"/>
                  </a:lnTo>
                  <a:close/>
                </a:path>
                <a:path w="1915159" h="793750">
                  <a:moveTo>
                    <a:pt x="25398" y="396240"/>
                  </a:moveTo>
                  <a:lnTo>
                    <a:pt x="24595" y="396240"/>
                  </a:lnTo>
                  <a:lnTo>
                    <a:pt x="25433" y="397510"/>
                  </a:lnTo>
                  <a:lnTo>
                    <a:pt x="25398" y="396240"/>
                  </a:lnTo>
                  <a:close/>
                </a:path>
                <a:path w="1915159" h="793750">
                  <a:moveTo>
                    <a:pt x="1899809" y="353060"/>
                  </a:moveTo>
                  <a:lnTo>
                    <a:pt x="1873648" y="353060"/>
                  </a:lnTo>
                  <a:lnTo>
                    <a:pt x="1873675" y="354330"/>
                  </a:lnTo>
                  <a:lnTo>
                    <a:pt x="1873783" y="359410"/>
                  </a:lnTo>
                  <a:lnTo>
                    <a:pt x="1872871" y="359410"/>
                  </a:lnTo>
                  <a:lnTo>
                    <a:pt x="1872196" y="360680"/>
                  </a:lnTo>
                  <a:lnTo>
                    <a:pt x="1871881" y="363220"/>
                  </a:lnTo>
                  <a:lnTo>
                    <a:pt x="1871998" y="373380"/>
                  </a:lnTo>
                  <a:lnTo>
                    <a:pt x="1872115" y="377190"/>
                  </a:lnTo>
                  <a:lnTo>
                    <a:pt x="1872229" y="394970"/>
                  </a:lnTo>
                  <a:lnTo>
                    <a:pt x="1879627" y="394970"/>
                  </a:lnTo>
                  <a:lnTo>
                    <a:pt x="1877770" y="387350"/>
                  </a:lnTo>
                  <a:lnTo>
                    <a:pt x="1881038" y="387350"/>
                  </a:lnTo>
                  <a:lnTo>
                    <a:pt x="1880284" y="374650"/>
                  </a:lnTo>
                  <a:lnTo>
                    <a:pt x="1880209" y="373380"/>
                  </a:lnTo>
                  <a:lnTo>
                    <a:pt x="1880134" y="372110"/>
                  </a:lnTo>
                  <a:lnTo>
                    <a:pt x="1881575" y="372110"/>
                  </a:lnTo>
                  <a:lnTo>
                    <a:pt x="1881477" y="370840"/>
                  </a:lnTo>
                  <a:lnTo>
                    <a:pt x="1881378" y="369570"/>
                  </a:lnTo>
                  <a:lnTo>
                    <a:pt x="1881279" y="368300"/>
                  </a:lnTo>
                  <a:lnTo>
                    <a:pt x="1881185" y="367082"/>
                  </a:lnTo>
                  <a:lnTo>
                    <a:pt x="1883202" y="367082"/>
                  </a:lnTo>
                  <a:lnTo>
                    <a:pt x="1883275" y="363220"/>
                  </a:lnTo>
                  <a:lnTo>
                    <a:pt x="1899544" y="363220"/>
                  </a:lnTo>
                  <a:lnTo>
                    <a:pt x="1899522" y="361950"/>
                  </a:lnTo>
                  <a:lnTo>
                    <a:pt x="1901373" y="361950"/>
                  </a:lnTo>
                  <a:lnTo>
                    <a:pt x="1900096" y="354330"/>
                  </a:lnTo>
                  <a:lnTo>
                    <a:pt x="1899809" y="353060"/>
                  </a:lnTo>
                  <a:close/>
                </a:path>
                <a:path w="1915159" h="793750">
                  <a:moveTo>
                    <a:pt x="1881079" y="389890"/>
                  </a:moveTo>
                  <a:lnTo>
                    <a:pt x="1879627" y="389890"/>
                  </a:lnTo>
                  <a:lnTo>
                    <a:pt x="1879627" y="394970"/>
                  </a:lnTo>
                  <a:lnTo>
                    <a:pt x="1881181" y="394970"/>
                  </a:lnTo>
                  <a:lnTo>
                    <a:pt x="1881079" y="389890"/>
                  </a:lnTo>
                  <a:close/>
                </a:path>
                <a:path w="1915159" h="793750">
                  <a:moveTo>
                    <a:pt x="15870" y="317500"/>
                  </a:moveTo>
                  <a:lnTo>
                    <a:pt x="14816" y="320040"/>
                  </a:lnTo>
                  <a:lnTo>
                    <a:pt x="13342" y="326390"/>
                  </a:lnTo>
                  <a:lnTo>
                    <a:pt x="13380" y="345441"/>
                  </a:lnTo>
                  <a:lnTo>
                    <a:pt x="13493" y="349250"/>
                  </a:lnTo>
                  <a:lnTo>
                    <a:pt x="13605" y="353060"/>
                  </a:lnTo>
                  <a:lnTo>
                    <a:pt x="13718" y="356870"/>
                  </a:lnTo>
                  <a:lnTo>
                    <a:pt x="13815" y="359410"/>
                  </a:lnTo>
                  <a:lnTo>
                    <a:pt x="13936" y="361950"/>
                  </a:lnTo>
                  <a:lnTo>
                    <a:pt x="14056" y="364490"/>
                  </a:lnTo>
                  <a:lnTo>
                    <a:pt x="14179" y="367082"/>
                  </a:lnTo>
                  <a:lnTo>
                    <a:pt x="14298" y="369570"/>
                  </a:lnTo>
                  <a:lnTo>
                    <a:pt x="14415" y="372110"/>
                  </a:lnTo>
                  <a:lnTo>
                    <a:pt x="14529" y="374650"/>
                  </a:lnTo>
                  <a:lnTo>
                    <a:pt x="14643" y="377190"/>
                  </a:lnTo>
                  <a:lnTo>
                    <a:pt x="14700" y="378460"/>
                  </a:lnTo>
                  <a:lnTo>
                    <a:pt x="14815" y="381001"/>
                  </a:lnTo>
                  <a:lnTo>
                    <a:pt x="14929" y="383540"/>
                  </a:lnTo>
                  <a:lnTo>
                    <a:pt x="13713" y="393700"/>
                  </a:lnTo>
                  <a:lnTo>
                    <a:pt x="25326" y="393700"/>
                  </a:lnTo>
                  <a:lnTo>
                    <a:pt x="25255" y="391160"/>
                  </a:lnTo>
                  <a:lnTo>
                    <a:pt x="19117" y="391160"/>
                  </a:lnTo>
                  <a:lnTo>
                    <a:pt x="19054" y="389890"/>
                  </a:lnTo>
                  <a:lnTo>
                    <a:pt x="18990" y="388620"/>
                  </a:lnTo>
                  <a:lnTo>
                    <a:pt x="18927" y="387350"/>
                  </a:lnTo>
                  <a:lnTo>
                    <a:pt x="18863" y="386080"/>
                  </a:lnTo>
                  <a:lnTo>
                    <a:pt x="18800" y="384810"/>
                  </a:lnTo>
                  <a:lnTo>
                    <a:pt x="18736" y="383540"/>
                  </a:lnTo>
                  <a:lnTo>
                    <a:pt x="18187" y="372110"/>
                  </a:lnTo>
                  <a:lnTo>
                    <a:pt x="18072" y="369570"/>
                  </a:lnTo>
                  <a:lnTo>
                    <a:pt x="17959" y="367082"/>
                  </a:lnTo>
                  <a:lnTo>
                    <a:pt x="17841" y="364490"/>
                  </a:lnTo>
                  <a:lnTo>
                    <a:pt x="17783" y="363220"/>
                  </a:lnTo>
                  <a:lnTo>
                    <a:pt x="17684" y="361950"/>
                  </a:lnTo>
                  <a:lnTo>
                    <a:pt x="17586" y="360680"/>
                  </a:lnTo>
                  <a:lnTo>
                    <a:pt x="17487" y="359410"/>
                  </a:lnTo>
                  <a:lnTo>
                    <a:pt x="17388" y="358140"/>
                  </a:lnTo>
                  <a:lnTo>
                    <a:pt x="17289" y="356870"/>
                  </a:lnTo>
                  <a:lnTo>
                    <a:pt x="17191" y="355600"/>
                  </a:lnTo>
                  <a:lnTo>
                    <a:pt x="17092" y="354330"/>
                  </a:lnTo>
                  <a:lnTo>
                    <a:pt x="16993" y="353060"/>
                  </a:lnTo>
                  <a:lnTo>
                    <a:pt x="16894" y="351790"/>
                  </a:lnTo>
                  <a:lnTo>
                    <a:pt x="15467" y="344333"/>
                  </a:lnTo>
                  <a:lnTo>
                    <a:pt x="15583" y="340360"/>
                  </a:lnTo>
                  <a:lnTo>
                    <a:pt x="15681" y="337820"/>
                  </a:lnTo>
                  <a:lnTo>
                    <a:pt x="15780" y="335280"/>
                  </a:lnTo>
                  <a:lnTo>
                    <a:pt x="15878" y="332740"/>
                  </a:lnTo>
                  <a:lnTo>
                    <a:pt x="15976" y="330200"/>
                  </a:lnTo>
                  <a:lnTo>
                    <a:pt x="17783" y="330200"/>
                  </a:lnTo>
                  <a:lnTo>
                    <a:pt x="18070" y="328930"/>
                  </a:lnTo>
                  <a:lnTo>
                    <a:pt x="17017" y="321310"/>
                  </a:lnTo>
                  <a:lnTo>
                    <a:pt x="16942" y="320764"/>
                  </a:lnTo>
                  <a:lnTo>
                    <a:pt x="16842" y="320040"/>
                  </a:lnTo>
                  <a:lnTo>
                    <a:pt x="15980" y="317786"/>
                  </a:lnTo>
                  <a:lnTo>
                    <a:pt x="15870" y="317500"/>
                  </a:lnTo>
                  <a:close/>
                </a:path>
                <a:path w="1915159" h="793750">
                  <a:moveTo>
                    <a:pt x="20450" y="317786"/>
                  </a:moveTo>
                  <a:lnTo>
                    <a:pt x="18644" y="318770"/>
                  </a:lnTo>
                  <a:lnTo>
                    <a:pt x="20164" y="322580"/>
                  </a:lnTo>
                  <a:lnTo>
                    <a:pt x="20119" y="346114"/>
                  </a:lnTo>
                  <a:lnTo>
                    <a:pt x="20000" y="347980"/>
                  </a:lnTo>
                  <a:lnTo>
                    <a:pt x="19919" y="349250"/>
                  </a:lnTo>
                  <a:lnTo>
                    <a:pt x="19838" y="350520"/>
                  </a:lnTo>
                  <a:lnTo>
                    <a:pt x="19757" y="351790"/>
                  </a:lnTo>
                  <a:lnTo>
                    <a:pt x="19675" y="353060"/>
                  </a:lnTo>
                  <a:lnTo>
                    <a:pt x="19594" y="354330"/>
                  </a:lnTo>
                  <a:lnTo>
                    <a:pt x="19541" y="355600"/>
                  </a:lnTo>
                  <a:lnTo>
                    <a:pt x="19435" y="358140"/>
                  </a:lnTo>
                  <a:lnTo>
                    <a:pt x="19329" y="360680"/>
                  </a:lnTo>
                  <a:lnTo>
                    <a:pt x="19220" y="374650"/>
                  </a:lnTo>
                  <a:lnTo>
                    <a:pt x="19430" y="377190"/>
                  </a:lnTo>
                  <a:lnTo>
                    <a:pt x="19535" y="378460"/>
                  </a:lnTo>
                  <a:lnTo>
                    <a:pt x="19640" y="379730"/>
                  </a:lnTo>
                  <a:lnTo>
                    <a:pt x="19745" y="381001"/>
                  </a:lnTo>
                  <a:lnTo>
                    <a:pt x="19850" y="382270"/>
                  </a:lnTo>
                  <a:lnTo>
                    <a:pt x="19955" y="383540"/>
                  </a:lnTo>
                  <a:lnTo>
                    <a:pt x="20059" y="384810"/>
                  </a:lnTo>
                  <a:lnTo>
                    <a:pt x="20164" y="386080"/>
                  </a:lnTo>
                  <a:lnTo>
                    <a:pt x="19658" y="386080"/>
                  </a:lnTo>
                  <a:lnTo>
                    <a:pt x="19556" y="389890"/>
                  </a:lnTo>
                  <a:lnTo>
                    <a:pt x="19117" y="391160"/>
                  </a:lnTo>
                  <a:lnTo>
                    <a:pt x="25255" y="391160"/>
                  </a:lnTo>
                  <a:lnTo>
                    <a:pt x="25184" y="388620"/>
                  </a:lnTo>
                  <a:lnTo>
                    <a:pt x="24298" y="387350"/>
                  </a:lnTo>
                  <a:lnTo>
                    <a:pt x="23329" y="386080"/>
                  </a:lnTo>
                  <a:lnTo>
                    <a:pt x="23230" y="384810"/>
                  </a:lnTo>
                  <a:lnTo>
                    <a:pt x="23130" y="383540"/>
                  </a:lnTo>
                  <a:lnTo>
                    <a:pt x="23031" y="382270"/>
                  </a:lnTo>
                  <a:lnTo>
                    <a:pt x="22932" y="381001"/>
                  </a:lnTo>
                  <a:lnTo>
                    <a:pt x="22832" y="379730"/>
                  </a:lnTo>
                  <a:lnTo>
                    <a:pt x="24181" y="379730"/>
                  </a:lnTo>
                  <a:lnTo>
                    <a:pt x="25036" y="374650"/>
                  </a:lnTo>
                  <a:lnTo>
                    <a:pt x="25702" y="369570"/>
                  </a:lnTo>
                  <a:lnTo>
                    <a:pt x="26414" y="369570"/>
                  </a:lnTo>
                  <a:lnTo>
                    <a:pt x="26347" y="365760"/>
                  </a:lnTo>
                  <a:lnTo>
                    <a:pt x="23339" y="365760"/>
                  </a:lnTo>
                  <a:lnTo>
                    <a:pt x="23339" y="336550"/>
                  </a:lnTo>
                  <a:lnTo>
                    <a:pt x="24404" y="336550"/>
                  </a:lnTo>
                  <a:lnTo>
                    <a:pt x="25067" y="331678"/>
                  </a:lnTo>
                  <a:lnTo>
                    <a:pt x="24071" y="330200"/>
                  </a:lnTo>
                  <a:lnTo>
                    <a:pt x="24004" y="328930"/>
                  </a:lnTo>
                  <a:lnTo>
                    <a:pt x="22090" y="328930"/>
                  </a:lnTo>
                  <a:lnTo>
                    <a:pt x="20705" y="327660"/>
                  </a:lnTo>
                  <a:lnTo>
                    <a:pt x="20781" y="320040"/>
                  </a:lnTo>
                  <a:lnTo>
                    <a:pt x="20450" y="317786"/>
                  </a:lnTo>
                  <a:close/>
                </a:path>
                <a:path w="1915159" h="793750">
                  <a:moveTo>
                    <a:pt x="1899591" y="386080"/>
                  </a:moveTo>
                  <a:lnTo>
                    <a:pt x="1897428" y="386080"/>
                  </a:lnTo>
                  <a:lnTo>
                    <a:pt x="1898800" y="391160"/>
                  </a:lnTo>
                  <a:lnTo>
                    <a:pt x="1899564" y="387350"/>
                  </a:lnTo>
                  <a:lnTo>
                    <a:pt x="1899591" y="386080"/>
                  </a:lnTo>
                  <a:close/>
                </a:path>
                <a:path w="1915159" h="793750">
                  <a:moveTo>
                    <a:pt x="1881038" y="387350"/>
                  </a:moveTo>
                  <a:lnTo>
                    <a:pt x="1877770" y="387350"/>
                  </a:lnTo>
                  <a:lnTo>
                    <a:pt x="1881113" y="388620"/>
                  </a:lnTo>
                  <a:lnTo>
                    <a:pt x="1881038" y="387350"/>
                  </a:lnTo>
                  <a:close/>
                </a:path>
                <a:path w="1915159" h="793750">
                  <a:moveTo>
                    <a:pt x="1909858" y="378460"/>
                  </a:moveTo>
                  <a:lnTo>
                    <a:pt x="1908439" y="378460"/>
                  </a:lnTo>
                  <a:lnTo>
                    <a:pt x="1909249" y="381001"/>
                  </a:lnTo>
                  <a:lnTo>
                    <a:pt x="1909858" y="386080"/>
                  </a:lnTo>
                  <a:lnTo>
                    <a:pt x="1909858" y="378460"/>
                  </a:lnTo>
                  <a:close/>
                </a:path>
                <a:path w="1915159" h="793750">
                  <a:moveTo>
                    <a:pt x="1882166" y="379730"/>
                  </a:moveTo>
                  <a:lnTo>
                    <a:pt x="1882060" y="381001"/>
                  </a:lnTo>
                  <a:lnTo>
                    <a:pt x="1882363" y="382270"/>
                  </a:lnTo>
                  <a:lnTo>
                    <a:pt x="1882265" y="381001"/>
                  </a:lnTo>
                  <a:lnTo>
                    <a:pt x="1882166" y="379730"/>
                  </a:lnTo>
                  <a:close/>
                </a:path>
                <a:path w="1915159" h="793750">
                  <a:moveTo>
                    <a:pt x="1883202" y="367082"/>
                  </a:moveTo>
                  <a:lnTo>
                    <a:pt x="1881970" y="367082"/>
                  </a:lnTo>
                  <a:lnTo>
                    <a:pt x="1882056" y="372110"/>
                  </a:lnTo>
                  <a:lnTo>
                    <a:pt x="1882166" y="379730"/>
                  </a:lnTo>
                  <a:lnTo>
                    <a:pt x="1882265" y="381001"/>
                  </a:lnTo>
                  <a:lnTo>
                    <a:pt x="1882363" y="382270"/>
                  </a:lnTo>
                  <a:lnTo>
                    <a:pt x="1882823" y="382270"/>
                  </a:lnTo>
                  <a:lnTo>
                    <a:pt x="1882947" y="378940"/>
                  </a:lnTo>
                  <a:lnTo>
                    <a:pt x="1883060" y="374650"/>
                  </a:lnTo>
                  <a:lnTo>
                    <a:pt x="1883179" y="368300"/>
                  </a:lnTo>
                  <a:lnTo>
                    <a:pt x="1883202" y="367082"/>
                  </a:lnTo>
                  <a:close/>
                </a:path>
                <a:path w="1915159" h="793750">
                  <a:moveTo>
                    <a:pt x="1881575" y="372110"/>
                  </a:moveTo>
                  <a:lnTo>
                    <a:pt x="1880134" y="372110"/>
                  </a:lnTo>
                  <a:lnTo>
                    <a:pt x="1881451" y="378460"/>
                  </a:lnTo>
                  <a:lnTo>
                    <a:pt x="1882060" y="381001"/>
                  </a:lnTo>
                  <a:lnTo>
                    <a:pt x="1881969" y="377190"/>
                  </a:lnTo>
                  <a:lnTo>
                    <a:pt x="1881772" y="374650"/>
                  </a:lnTo>
                  <a:lnTo>
                    <a:pt x="1881674" y="373380"/>
                  </a:lnTo>
                  <a:lnTo>
                    <a:pt x="1881575" y="372110"/>
                  </a:lnTo>
                  <a:close/>
                </a:path>
                <a:path w="1915159" h="793750">
                  <a:moveTo>
                    <a:pt x="1899544" y="363220"/>
                  </a:moveTo>
                  <a:lnTo>
                    <a:pt x="1883275" y="363220"/>
                  </a:lnTo>
                  <a:lnTo>
                    <a:pt x="1883752" y="364490"/>
                  </a:lnTo>
                  <a:lnTo>
                    <a:pt x="1883875" y="370840"/>
                  </a:lnTo>
                  <a:lnTo>
                    <a:pt x="1883997" y="377190"/>
                  </a:lnTo>
                  <a:lnTo>
                    <a:pt x="1884160" y="374650"/>
                  </a:lnTo>
                  <a:lnTo>
                    <a:pt x="1884241" y="373380"/>
                  </a:lnTo>
                  <a:lnTo>
                    <a:pt x="1884322" y="372110"/>
                  </a:lnTo>
                  <a:lnTo>
                    <a:pt x="1899696" y="372110"/>
                  </a:lnTo>
                  <a:lnTo>
                    <a:pt x="1899587" y="365760"/>
                  </a:lnTo>
                  <a:lnTo>
                    <a:pt x="1899544" y="363220"/>
                  </a:lnTo>
                  <a:close/>
                </a:path>
                <a:path w="1915159" h="793750">
                  <a:moveTo>
                    <a:pt x="26414" y="369570"/>
                  </a:moveTo>
                  <a:lnTo>
                    <a:pt x="25702" y="369570"/>
                  </a:lnTo>
                  <a:lnTo>
                    <a:pt x="26480" y="373380"/>
                  </a:lnTo>
                  <a:lnTo>
                    <a:pt x="26414" y="369570"/>
                  </a:lnTo>
                  <a:close/>
                </a:path>
                <a:path w="1915159" h="793750">
                  <a:moveTo>
                    <a:pt x="1908946" y="363220"/>
                  </a:moveTo>
                  <a:lnTo>
                    <a:pt x="1908836" y="365760"/>
                  </a:lnTo>
                  <a:lnTo>
                    <a:pt x="1908726" y="368300"/>
                  </a:lnTo>
                  <a:lnTo>
                    <a:pt x="1908617" y="370840"/>
                  </a:lnTo>
                  <a:lnTo>
                    <a:pt x="1908507" y="373380"/>
                  </a:lnTo>
                  <a:lnTo>
                    <a:pt x="1909858" y="373380"/>
                  </a:lnTo>
                  <a:lnTo>
                    <a:pt x="1909858" y="365760"/>
                  </a:lnTo>
                  <a:lnTo>
                    <a:pt x="1908946" y="363220"/>
                  </a:lnTo>
                  <a:close/>
                </a:path>
                <a:path w="1915159" h="793750">
                  <a:moveTo>
                    <a:pt x="1901373" y="361950"/>
                  </a:moveTo>
                  <a:lnTo>
                    <a:pt x="1899522" y="361950"/>
                  </a:lnTo>
                  <a:lnTo>
                    <a:pt x="1900197" y="363220"/>
                  </a:lnTo>
                  <a:lnTo>
                    <a:pt x="1900224" y="364490"/>
                  </a:lnTo>
                  <a:lnTo>
                    <a:pt x="1900332" y="369570"/>
                  </a:lnTo>
                  <a:lnTo>
                    <a:pt x="1901076" y="370840"/>
                  </a:lnTo>
                  <a:lnTo>
                    <a:pt x="1902209" y="367082"/>
                  </a:lnTo>
                  <a:lnTo>
                    <a:pt x="1902011" y="365760"/>
                  </a:lnTo>
                  <a:lnTo>
                    <a:pt x="1901373" y="361950"/>
                  </a:lnTo>
                  <a:close/>
                </a:path>
                <a:path w="1915159" h="793750">
                  <a:moveTo>
                    <a:pt x="9577" y="347980"/>
                  </a:moveTo>
                  <a:lnTo>
                    <a:pt x="7599" y="347980"/>
                  </a:lnTo>
                  <a:lnTo>
                    <a:pt x="7690" y="349250"/>
                  </a:lnTo>
                  <a:lnTo>
                    <a:pt x="7781" y="350520"/>
                  </a:lnTo>
                  <a:lnTo>
                    <a:pt x="7872" y="351790"/>
                  </a:lnTo>
                  <a:lnTo>
                    <a:pt x="7963" y="353060"/>
                  </a:lnTo>
                  <a:lnTo>
                    <a:pt x="8054" y="354330"/>
                  </a:lnTo>
                  <a:lnTo>
                    <a:pt x="8145" y="355600"/>
                  </a:lnTo>
                  <a:lnTo>
                    <a:pt x="8249" y="356870"/>
                  </a:lnTo>
                  <a:lnTo>
                    <a:pt x="8353" y="358140"/>
                  </a:lnTo>
                  <a:lnTo>
                    <a:pt x="8457" y="359410"/>
                  </a:lnTo>
                  <a:lnTo>
                    <a:pt x="8562" y="360680"/>
                  </a:lnTo>
                  <a:lnTo>
                    <a:pt x="8666" y="361950"/>
                  </a:lnTo>
                  <a:lnTo>
                    <a:pt x="8770" y="363220"/>
                  </a:lnTo>
                  <a:lnTo>
                    <a:pt x="8874" y="364490"/>
                  </a:lnTo>
                  <a:lnTo>
                    <a:pt x="9490" y="368300"/>
                  </a:lnTo>
                  <a:lnTo>
                    <a:pt x="9577" y="347980"/>
                  </a:lnTo>
                  <a:close/>
                </a:path>
                <a:path w="1915159" h="793750">
                  <a:moveTo>
                    <a:pt x="25391" y="359410"/>
                  </a:moveTo>
                  <a:lnTo>
                    <a:pt x="24238" y="360680"/>
                  </a:lnTo>
                  <a:lnTo>
                    <a:pt x="23339" y="365760"/>
                  </a:lnTo>
                  <a:lnTo>
                    <a:pt x="26347" y="365760"/>
                  </a:lnTo>
                  <a:lnTo>
                    <a:pt x="26303" y="363220"/>
                  </a:lnTo>
                  <a:lnTo>
                    <a:pt x="25391" y="359410"/>
                  </a:lnTo>
                  <a:close/>
                </a:path>
                <a:path w="1915159" h="793750">
                  <a:moveTo>
                    <a:pt x="1908279" y="344333"/>
                  </a:moveTo>
                  <a:lnTo>
                    <a:pt x="1908329" y="347980"/>
                  </a:lnTo>
                  <a:lnTo>
                    <a:pt x="1908451" y="353060"/>
                  </a:lnTo>
                  <a:lnTo>
                    <a:pt x="1908574" y="358140"/>
                  </a:lnTo>
                  <a:lnTo>
                    <a:pt x="1907763" y="360680"/>
                  </a:lnTo>
                  <a:lnTo>
                    <a:pt x="1908799" y="360680"/>
                  </a:lnTo>
                  <a:lnTo>
                    <a:pt x="1909858" y="350520"/>
                  </a:lnTo>
                  <a:lnTo>
                    <a:pt x="1908279" y="344333"/>
                  </a:lnTo>
                  <a:close/>
                </a:path>
                <a:path w="1915159" h="793750">
                  <a:moveTo>
                    <a:pt x="7959" y="339090"/>
                  </a:moveTo>
                  <a:lnTo>
                    <a:pt x="4099" y="339090"/>
                  </a:lnTo>
                  <a:lnTo>
                    <a:pt x="4838" y="341630"/>
                  </a:lnTo>
                  <a:lnTo>
                    <a:pt x="4930" y="342900"/>
                  </a:lnTo>
                  <a:lnTo>
                    <a:pt x="5033" y="344333"/>
                  </a:lnTo>
                  <a:lnTo>
                    <a:pt x="5113" y="345441"/>
                  </a:lnTo>
                  <a:lnTo>
                    <a:pt x="5204" y="346710"/>
                  </a:lnTo>
                  <a:lnTo>
                    <a:pt x="5295" y="347980"/>
                  </a:lnTo>
                  <a:lnTo>
                    <a:pt x="5387" y="349250"/>
                  </a:lnTo>
                  <a:lnTo>
                    <a:pt x="5505" y="358140"/>
                  </a:lnTo>
                  <a:lnTo>
                    <a:pt x="7457" y="358140"/>
                  </a:lnTo>
                  <a:lnTo>
                    <a:pt x="7581" y="349250"/>
                  </a:lnTo>
                  <a:lnTo>
                    <a:pt x="7599" y="347980"/>
                  </a:lnTo>
                  <a:lnTo>
                    <a:pt x="9577" y="347980"/>
                  </a:lnTo>
                  <a:lnTo>
                    <a:pt x="9675" y="341630"/>
                  </a:lnTo>
                  <a:lnTo>
                    <a:pt x="8988" y="340540"/>
                  </a:lnTo>
                  <a:lnTo>
                    <a:pt x="7959" y="339090"/>
                  </a:lnTo>
                  <a:close/>
                </a:path>
                <a:path w="1915159" h="793750">
                  <a:moveTo>
                    <a:pt x="1908979" y="254000"/>
                  </a:moveTo>
                  <a:lnTo>
                    <a:pt x="1870756" y="254000"/>
                  </a:lnTo>
                  <a:lnTo>
                    <a:pt x="1871724" y="259080"/>
                  </a:lnTo>
                  <a:lnTo>
                    <a:pt x="1871724" y="354330"/>
                  </a:lnTo>
                  <a:lnTo>
                    <a:pt x="1872501" y="355600"/>
                  </a:lnTo>
                  <a:lnTo>
                    <a:pt x="1873648" y="353060"/>
                  </a:lnTo>
                  <a:lnTo>
                    <a:pt x="1899809" y="353060"/>
                  </a:lnTo>
                  <a:lnTo>
                    <a:pt x="1899522" y="351790"/>
                  </a:lnTo>
                  <a:lnTo>
                    <a:pt x="1899618" y="349250"/>
                  </a:lnTo>
                  <a:lnTo>
                    <a:pt x="1899738" y="346114"/>
                  </a:lnTo>
                  <a:lnTo>
                    <a:pt x="1899860" y="342900"/>
                  </a:lnTo>
                  <a:lnTo>
                    <a:pt x="1901920" y="342900"/>
                  </a:lnTo>
                  <a:lnTo>
                    <a:pt x="1902021" y="341630"/>
                  </a:lnTo>
                  <a:lnTo>
                    <a:pt x="1902123" y="340360"/>
                  </a:lnTo>
                  <a:lnTo>
                    <a:pt x="1908853" y="340360"/>
                  </a:lnTo>
                  <a:lnTo>
                    <a:pt x="1909259" y="339090"/>
                  </a:lnTo>
                  <a:lnTo>
                    <a:pt x="1883815" y="339090"/>
                  </a:lnTo>
                  <a:lnTo>
                    <a:pt x="1883057" y="334010"/>
                  </a:lnTo>
                  <a:lnTo>
                    <a:pt x="1882965" y="332740"/>
                  </a:lnTo>
                  <a:lnTo>
                    <a:pt x="1882878" y="331548"/>
                  </a:lnTo>
                  <a:lnTo>
                    <a:pt x="1882780" y="330200"/>
                  </a:lnTo>
                  <a:lnTo>
                    <a:pt x="1881181" y="330200"/>
                  </a:lnTo>
                  <a:lnTo>
                    <a:pt x="1881181" y="302260"/>
                  </a:lnTo>
                  <a:lnTo>
                    <a:pt x="1880786" y="298450"/>
                  </a:lnTo>
                  <a:lnTo>
                    <a:pt x="1882199" y="298450"/>
                  </a:lnTo>
                  <a:lnTo>
                    <a:pt x="1882328" y="295910"/>
                  </a:lnTo>
                  <a:lnTo>
                    <a:pt x="1882393" y="294640"/>
                  </a:lnTo>
                  <a:lnTo>
                    <a:pt x="1882458" y="293370"/>
                  </a:lnTo>
                  <a:lnTo>
                    <a:pt x="1882523" y="292100"/>
                  </a:lnTo>
                  <a:lnTo>
                    <a:pt x="1882588" y="290830"/>
                  </a:lnTo>
                  <a:lnTo>
                    <a:pt x="1882681" y="289000"/>
                  </a:lnTo>
                  <a:lnTo>
                    <a:pt x="1882747" y="288071"/>
                  </a:lnTo>
                  <a:lnTo>
                    <a:pt x="1883221" y="284480"/>
                  </a:lnTo>
                  <a:lnTo>
                    <a:pt x="1881012" y="284480"/>
                  </a:lnTo>
                  <a:lnTo>
                    <a:pt x="1881119" y="281940"/>
                  </a:lnTo>
                  <a:lnTo>
                    <a:pt x="1881226" y="279400"/>
                  </a:lnTo>
                  <a:lnTo>
                    <a:pt x="1881333" y="276860"/>
                  </a:lnTo>
                  <a:lnTo>
                    <a:pt x="1881440" y="274320"/>
                  </a:lnTo>
                  <a:lnTo>
                    <a:pt x="1881493" y="273050"/>
                  </a:lnTo>
                  <a:lnTo>
                    <a:pt x="1881600" y="270510"/>
                  </a:lnTo>
                  <a:lnTo>
                    <a:pt x="1881653" y="269240"/>
                  </a:lnTo>
                  <a:lnTo>
                    <a:pt x="1880641" y="269240"/>
                  </a:lnTo>
                  <a:lnTo>
                    <a:pt x="1880742" y="265430"/>
                  </a:lnTo>
                  <a:lnTo>
                    <a:pt x="1880776" y="264160"/>
                  </a:lnTo>
                  <a:lnTo>
                    <a:pt x="1881699" y="264160"/>
                  </a:lnTo>
                  <a:lnTo>
                    <a:pt x="1881721" y="259080"/>
                  </a:lnTo>
                  <a:lnTo>
                    <a:pt x="1908728" y="259080"/>
                  </a:lnTo>
                  <a:lnTo>
                    <a:pt x="1908854" y="256540"/>
                  </a:lnTo>
                  <a:lnTo>
                    <a:pt x="1908979" y="254000"/>
                  </a:lnTo>
                  <a:close/>
                </a:path>
                <a:path w="1915159" h="793750">
                  <a:moveTo>
                    <a:pt x="1901920" y="342900"/>
                  </a:moveTo>
                  <a:lnTo>
                    <a:pt x="1899860" y="342900"/>
                  </a:lnTo>
                  <a:lnTo>
                    <a:pt x="1900704" y="347980"/>
                  </a:lnTo>
                  <a:lnTo>
                    <a:pt x="1900681" y="349250"/>
                  </a:lnTo>
                  <a:lnTo>
                    <a:pt x="1900569" y="355600"/>
                  </a:lnTo>
                  <a:lnTo>
                    <a:pt x="1901109" y="351790"/>
                  </a:lnTo>
                  <a:lnTo>
                    <a:pt x="1901236" y="350520"/>
                  </a:lnTo>
                  <a:lnTo>
                    <a:pt x="1901363" y="349250"/>
                  </a:lnTo>
                  <a:lnTo>
                    <a:pt x="1901489" y="347980"/>
                  </a:lnTo>
                  <a:lnTo>
                    <a:pt x="1901616" y="346710"/>
                  </a:lnTo>
                  <a:lnTo>
                    <a:pt x="1901717" y="345441"/>
                  </a:lnTo>
                  <a:lnTo>
                    <a:pt x="1901806" y="344333"/>
                  </a:lnTo>
                  <a:lnTo>
                    <a:pt x="1901920" y="342900"/>
                  </a:lnTo>
                  <a:close/>
                </a:path>
                <a:path w="1915159" h="793750">
                  <a:moveTo>
                    <a:pt x="2389" y="331548"/>
                  </a:moveTo>
                  <a:lnTo>
                    <a:pt x="1825" y="331548"/>
                  </a:lnTo>
                  <a:lnTo>
                    <a:pt x="1872" y="334010"/>
                  </a:lnTo>
                  <a:lnTo>
                    <a:pt x="1992" y="340360"/>
                  </a:lnTo>
                  <a:lnTo>
                    <a:pt x="3242" y="340360"/>
                  </a:lnTo>
                  <a:lnTo>
                    <a:pt x="3327" y="345441"/>
                  </a:lnTo>
                  <a:lnTo>
                    <a:pt x="3531" y="344333"/>
                  </a:lnTo>
                  <a:lnTo>
                    <a:pt x="4099" y="339090"/>
                  </a:lnTo>
                  <a:lnTo>
                    <a:pt x="7959" y="339090"/>
                  </a:lnTo>
                  <a:lnTo>
                    <a:pt x="7059" y="337820"/>
                  </a:lnTo>
                  <a:lnTo>
                    <a:pt x="7096" y="335280"/>
                  </a:lnTo>
                  <a:lnTo>
                    <a:pt x="2364" y="335280"/>
                  </a:lnTo>
                  <a:lnTo>
                    <a:pt x="2389" y="331548"/>
                  </a:lnTo>
                  <a:close/>
                </a:path>
                <a:path w="1915159" h="793750">
                  <a:moveTo>
                    <a:pt x="1771" y="312954"/>
                  </a:moveTo>
                  <a:lnTo>
                    <a:pt x="1567" y="313690"/>
                  </a:lnTo>
                  <a:lnTo>
                    <a:pt x="1587" y="320764"/>
                  </a:lnTo>
                  <a:lnTo>
                    <a:pt x="1708" y="322580"/>
                  </a:lnTo>
                  <a:lnTo>
                    <a:pt x="34" y="334010"/>
                  </a:lnTo>
                  <a:lnTo>
                    <a:pt x="159" y="340360"/>
                  </a:lnTo>
                  <a:lnTo>
                    <a:pt x="281" y="339090"/>
                  </a:lnTo>
                  <a:lnTo>
                    <a:pt x="371" y="334010"/>
                  </a:lnTo>
                  <a:lnTo>
                    <a:pt x="1530" y="334010"/>
                  </a:lnTo>
                  <a:lnTo>
                    <a:pt x="1677" y="332740"/>
                  </a:lnTo>
                  <a:lnTo>
                    <a:pt x="1799" y="331678"/>
                  </a:lnTo>
                  <a:lnTo>
                    <a:pt x="1815" y="331548"/>
                  </a:lnTo>
                  <a:lnTo>
                    <a:pt x="2389" y="331548"/>
                  </a:lnTo>
                  <a:lnTo>
                    <a:pt x="2272" y="320040"/>
                  </a:lnTo>
                  <a:lnTo>
                    <a:pt x="2153" y="316230"/>
                  </a:lnTo>
                  <a:lnTo>
                    <a:pt x="1856" y="313690"/>
                  </a:lnTo>
                  <a:lnTo>
                    <a:pt x="1771" y="312954"/>
                  </a:lnTo>
                  <a:close/>
                </a:path>
                <a:path w="1915159" h="793750">
                  <a:moveTo>
                    <a:pt x="8804" y="325120"/>
                  </a:moveTo>
                  <a:lnTo>
                    <a:pt x="8859" y="327660"/>
                  </a:lnTo>
                  <a:lnTo>
                    <a:pt x="8941" y="328930"/>
                  </a:lnTo>
                  <a:lnTo>
                    <a:pt x="9023" y="330200"/>
                  </a:lnTo>
                  <a:lnTo>
                    <a:pt x="9110" y="331548"/>
                  </a:lnTo>
                  <a:lnTo>
                    <a:pt x="9187" y="332740"/>
                  </a:lnTo>
                  <a:lnTo>
                    <a:pt x="9269" y="334010"/>
                  </a:lnTo>
                  <a:lnTo>
                    <a:pt x="9351" y="335280"/>
                  </a:lnTo>
                  <a:lnTo>
                    <a:pt x="9433" y="336550"/>
                  </a:lnTo>
                  <a:lnTo>
                    <a:pt x="9515" y="337820"/>
                  </a:lnTo>
                  <a:lnTo>
                    <a:pt x="9597" y="339090"/>
                  </a:lnTo>
                  <a:lnTo>
                    <a:pt x="9506" y="332740"/>
                  </a:lnTo>
                  <a:lnTo>
                    <a:pt x="9431" y="331548"/>
                  </a:lnTo>
                  <a:lnTo>
                    <a:pt x="9346" y="330200"/>
                  </a:lnTo>
                  <a:lnTo>
                    <a:pt x="9266" y="328930"/>
                  </a:lnTo>
                  <a:lnTo>
                    <a:pt x="9187" y="327660"/>
                  </a:lnTo>
                  <a:lnTo>
                    <a:pt x="8804" y="325120"/>
                  </a:lnTo>
                  <a:close/>
                </a:path>
                <a:path w="1915159" h="793750">
                  <a:moveTo>
                    <a:pt x="1908405" y="283210"/>
                  </a:moveTo>
                  <a:lnTo>
                    <a:pt x="1883389" y="283210"/>
                  </a:lnTo>
                  <a:lnTo>
                    <a:pt x="1882886" y="287020"/>
                  </a:lnTo>
                  <a:lnTo>
                    <a:pt x="1882860" y="289560"/>
                  </a:lnTo>
                  <a:lnTo>
                    <a:pt x="1883140" y="292100"/>
                  </a:lnTo>
                  <a:lnTo>
                    <a:pt x="1883714" y="294640"/>
                  </a:lnTo>
                  <a:lnTo>
                    <a:pt x="1884356" y="295910"/>
                  </a:lnTo>
                  <a:lnTo>
                    <a:pt x="1884129" y="298450"/>
                  </a:lnTo>
                  <a:lnTo>
                    <a:pt x="1884016" y="299720"/>
                  </a:lnTo>
                  <a:lnTo>
                    <a:pt x="1883903" y="300990"/>
                  </a:lnTo>
                  <a:lnTo>
                    <a:pt x="1883862" y="323850"/>
                  </a:lnTo>
                  <a:lnTo>
                    <a:pt x="1884322" y="325120"/>
                  </a:lnTo>
                  <a:lnTo>
                    <a:pt x="1885842" y="327660"/>
                  </a:lnTo>
                  <a:lnTo>
                    <a:pt x="1883512" y="332740"/>
                  </a:lnTo>
                  <a:lnTo>
                    <a:pt x="1883573" y="334010"/>
                  </a:lnTo>
                  <a:lnTo>
                    <a:pt x="1883694" y="336550"/>
                  </a:lnTo>
                  <a:lnTo>
                    <a:pt x="1883815" y="339090"/>
                  </a:lnTo>
                  <a:lnTo>
                    <a:pt x="1909259" y="339090"/>
                  </a:lnTo>
                  <a:lnTo>
                    <a:pt x="1910072" y="336550"/>
                  </a:lnTo>
                  <a:lnTo>
                    <a:pt x="1910711" y="331678"/>
                  </a:lnTo>
                  <a:lnTo>
                    <a:pt x="1910728" y="331548"/>
                  </a:lnTo>
                  <a:lnTo>
                    <a:pt x="1902139" y="331548"/>
                  </a:lnTo>
                  <a:lnTo>
                    <a:pt x="1901587" y="328930"/>
                  </a:lnTo>
                  <a:lnTo>
                    <a:pt x="1901308" y="326390"/>
                  </a:lnTo>
                  <a:lnTo>
                    <a:pt x="1899454" y="326390"/>
                  </a:lnTo>
                  <a:lnTo>
                    <a:pt x="1899555" y="325120"/>
                  </a:lnTo>
                  <a:lnTo>
                    <a:pt x="1899657" y="323850"/>
                  </a:lnTo>
                  <a:lnTo>
                    <a:pt x="1899758" y="322580"/>
                  </a:lnTo>
                  <a:lnTo>
                    <a:pt x="1900062" y="322580"/>
                  </a:lnTo>
                  <a:lnTo>
                    <a:pt x="1900130" y="317500"/>
                  </a:lnTo>
                  <a:lnTo>
                    <a:pt x="1899522" y="317500"/>
                  </a:lnTo>
                  <a:lnTo>
                    <a:pt x="1899607" y="316230"/>
                  </a:lnTo>
                  <a:lnTo>
                    <a:pt x="1899692" y="314960"/>
                  </a:lnTo>
                  <a:lnTo>
                    <a:pt x="1899777" y="313690"/>
                  </a:lnTo>
                  <a:lnTo>
                    <a:pt x="1899862" y="312420"/>
                  </a:lnTo>
                  <a:lnTo>
                    <a:pt x="1899947" y="311150"/>
                  </a:lnTo>
                  <a:lnTo>
                    <a:pt x="1908574" y="311150"/>
                  </a:lnTo>
                  <a:lnTo>
                    <a:pt x="1908844" y="309880"/>
                  </a:lnTo>
                  <a:lnTo>
                    <a:pt x="1910263" y="308610"/>
                  </a:lnTo>
                  <a:lnTo>
                    <a:pt x="1910364" y="294640"/>
                  </a:lnTo>
                  <a:lnTo>
                    <a:pt x="1909848" y="290830"/>
                  </a:lnTo>
                  <a:lnTo>
                    <a:pt x="1909000" y="290830"/>
                  </a:lnTo>
                  <a:lnTo>
                    <a:pt x="1908184" y="289560"/>
                  </a:lnTo>
                  <a:lnTo>
                    <a:pt x="1908067" y="288500"/>
                  </a:lnTo>
                  <a:lnTo>
                    <a:pt x="1908020" y="288071"/>
                  </a:lnTo>
                  <a:lnTo>
                    <a:pt x="1907904" y="287020"/>
                  </a:lnTo>
                  <a:lnTo>
                    <a:pt x="1907792" y="286007"/>
                  </a:lnTo>
                  <a:lnTo>
                    <a:pt x="1907763" y="285750"/>
                  </a:lnTo>
                  <a:lnTo>
                    <a:pt x="1908405" y="283210"/>
                  </a:lnTo>
                  <a:close/>
                </a:path>
                <a:path w="1915159" h="793750">
                  <a:moveTo>
                    <a:pt x="1530" y="334010"/>
                  </a:moveTo>
                  <a:lnTo>
                    <a:pt x="371" y="334010"/>
                  </a:lnTo>
                  <a:lnTo>
                    <a:pt x="1384" y="335280"/>
                  </a:lnTo>
                  <a:lnTo>
                    <a:pt x="1530" y="334010"/>
                  </a:lnTo>
                  <a:close/>
                </a:path>
                <a:path w="1915159" h="793750">
                  <a:moveTo>
                    <a:pt x="3585" y="327660"/>
                  </a:moveTo>
                  <a:lnTo>
                    <a:pt x="3676" y="332740"/>
                  </a:lnTo>
                  <a:lnTo>
                    <a:pt x="3783" y="335280"/>
                  </a:lnTo>
                  <a:lnTo>
                    <a:pt x="7096" y="335280"/>
                  </a:lnTo>
                  <a:lnTo>
                    <a:pt x="7115" y="334010"/>
                  </a:lnTo>
                  <a:lnTo>
                    <a:pt x="4458" y="334010"/>
                  </a:lnTo>
                  <a:lnTo>
                    <a:pt x="4375" y="332740"/>
                  </a:lnTo>
                  <a:lnTo>
                    <a:pt x="4138" y="331678"/>
                  </a:lnTo>
                  <a:lnTo>
                    <a:pt x="3585" y="327660"/>
                  </a:lnTo>
                  <a:close/>
                </a:path>
                <a:path w="1915159" h="793750">
                  <a:moveTo>
                    <a:pt x="3017" y="278130"/>
                  </a:moveTo>
                  <a:lnTo>
                    <a:pt x="3141" y="285750"/>
                  </a:lnTo>
                  <a:lnTo>
                    <a:pt x="2870" y="286007"/>
                  </a:lnTo>
                  <a:lnTo>
                    <a:pt x="2926" y="306070"/>
                  </a:lnTo>
                  <a:lnTo>
                    <a:pt x="3458" y="318770"/>
                  </a:lnTo>
                  <a:lnTo>
                    <a:pt x="3541" y="320040"/>
                  </a:lnTo>
                  <a:lnTo>
                    <a:pt x="3589" y="320764"/>
                  </a:lnTo>
                  <a:lnTo>
                    <a:pt x="3708" y="322580"/>
                  </a:lnTo>
                  <a:lnTo>
                    <a:pt x="3791" y="323850"/>
                  </a:lnTo>
                  <a:lnTo>
                    <a:pt x="3875" y="325120"/>
                  </a:lnTo>
                  <a:lnTo>
                    <a:pt x="3958" y="326390"/>
                  </a:lnTo>
                  <a:lnTo>
                    <a:pt x="4041" y="327660"/>
                  </a:lnTo>
                  <a:lnTo>
                    <a:pt x="4125" y="328930"/>
                  </a:lnTo>
                  <a:lnTo>
                    <a:pt x="4208" y="330200"/>
                  </a:lnTo>
                  <a:lnTo>
                    <a:pt x="4283" y="332740"/>
                  </a:lnTo>
                  <a:lnTo>
                    <a:pt x="4458" y="334010"/>
                  </a:lnTo>
                  <a:lnTo>
                    <a:pt x="7115" y="334010"/>
                  </a:lnTo>
                  <a:lnTo>
                    <a:pt x="6991" y="320040"/>
                  </a:lnTo>
                  <a:lnTo>
                    <a:pt x="6903" y="318770"/>
                  </a:lnTo>
                  <a:lnTo>
                    <a:pt x="6815" y="317500"/>
                  </a:lnTo>
                  <a:lnTo>
                    <a:pt x="6728" y="316230"/>
                  </a:lnTo>
                  <a:lnTo>
                    <a:pt x="6640" y="314960"/>
                  </a:lnTo>
                  <a:lnTo>
                    <a:pt x="6552" y="313690"/>
                  </a:lnTo>
                  <a:lnTo>
                    <a:pt x="7599" y="313690"/>
                  </a:lnTo>
                  <a:lnTo>
                    <a:pt x="7488" y="309880"/>
                  </a:lnTo>
                  <a:lnTo>
                    <a:pt x="7376" y="306070"/>
                  </a:lnTo>
                  <a:lnTo>
                    <a:pt x="7265" y="302260"/>
                  </a:lnTo>
                  <a:lnTo>
                    <a:pt x="7228" y="300990"/>
                  </a:lnTo>
                  <a:lnTo>
                    <a:pt x="8857" y="300990"/>
                  </a:lnTo>
                  <a:lnTo>
                    <a:pt x="8594" y="295910"/>
                  </a:lnTo>
                  <a:lnTo>
                    <a:pt x="8528" y="294640"/>
                  </a:lnTo>
                  <a:lnTo>
                    <a:pt x="8000" y="289560"/>
                  </a:lnTo>
                  <a:lnTo>
                    <a:pt x="7890" y="288500"/>
                  </a:lnTo>
                  <a:lnTo>
                    <a:pt x="7845" y="288071"/>
                  </a:lnTo>
                  <a:lnTo>
                    <a:pt x="7736" y="287020"/>
                  </a:lnTo>
                  <a:lnTo>
                    <a:pt x="7631" y="286007"/>
                  </a:lnTo>
                  <a:lnTo>
                    <a:pt x="7604" y="285750"/>
                  </a:lnTo>
                  <a:lnTo>
                    <a:pt x="4458" y="285750"/>
                  </a:lnTo>
                  <a:lnTo>
                    <a:pt x="4368" y="280670"/>
                  </a:lnTo>
                  <a:lnTo>
                    <a:pt x="3309" y="280670"/>
                  </a:lnTo>
                  <a:lnTo>
                    <a:pt x="3017" y="278130"/>
                  </a:lnTo>
                  <a:close/>
                </a:path>
                <a:path w="1915159" h="793750">
                  <a:moveTo>
                    <a:pt x="17783" y="330200"/>
                  </a:moveTo>
                  <a:lnTo>
                    <a:pt x="15976" y="330200"/>
                  </a:lnTo>
                  <a:lnTo>
                    <a:pt x="17589" y="331548"/>
                  </a:lnTo>
                  <a:lnTo>
                    <a:pt x="17783" y="330200"/>
                  </a:lnTo>
                  <a:close/>
                </a:path>
                <a:path w="1915159" h="793750">
                  <a:moveTo>
                    <a:pt x="1907794" y="316230"/>
                  </a:moveTo>
                  <a:lnTo>
                    <a:pt x="1902123" y="316230"/>
                  </a:lnTo>
                  <a:lnTo>
                    <a:pt x="1902123" y="331548"/>
                  </a:lnTo>
                  <a:lnTo>
                    <a:pt x="1910728" y="331548"/>
                  </a:lnTo>
                  <a:lnTo>
                    <a:pt x="1910905" y="330200"/>
                  </a:lnTo>
                  <a:lnTo>
                    <a:pt x="1910139" y="327660"/>
                  </a:lnTo>
                  <a:lnTo>
                    <a:pt x="1908067" y="327660"/>
                  </a:lnTo>
                  <a:lnTo>
                    <a:pt x="1907946" y="322580"/>
                  </a:lnTo>
                  <a:lnTo>
                    <a:pt x="1907824" y="317500"/>
                  </a:lnTo>
                  <a:lnTo>
                    <a:pt x="1907794" y="316230"/>
                  </a:lnTo>
                  <a:close/>
                </a:path>
                <a:path w="1915159" h="793750">
                  <a:moveTo>
                    <a:pt x="1882224" y="326390"/>
                  </a:moveTo>
                  <a:lnTo>
                    <a:pt x="1881181" y="330200"/>
                  </a:lnTo>
                  <a:lnTo>
                    <a:pt x="1882780" y="330200"/>
                  </a:lnTo>
                  <a:lnTo>
                    <a:pt x="1882688" y="328930"/>
                  </a:lnTo>
                  <a:lnTo>
                    <a:pt x="1882224" y="326390"/>
                  </a:lnTo>
                  <a:close/>
                </a:path>
                <a:path w="1915159" h="793750">
                  <a:moveTo>
                    <a:pt x="23701" y="317500"/>
                  </a:moveTo>
                  <a:lnTo>
                    <a:pt x="20975" y="317500"/>
                  </a:lnTo>
                  <a:lnTo>
                    <a:pt x="20968" y="321310"/>
                  </a:lnTo>
                  <a:lnTo>
                    <a:pt x="22090" y="328930"/>
                  </a:lnTo>
                  <a:lnTo>
                    <a:pt x="24004" y="328930"/>
                  </a:lnTo>
                  <a:lnTo>
                    <a:pt x="23937" y="327660"/>
                  </a:lnTo>
                  <a:lnTo>
                    <a:pt x="23870" y="326390"/>
                  </a:lnTo>
                  <a:lnTo>
                    <a:pt x="23745" y="320764"/>
                  </a:lnTo>
                  <a:lnTo>
                    <a:pt x="23701" y="317500"/>
                  </a:lnTo>
                  <a:close/>
                </a:path>
                <a:path w="1915159" h="793750">
                  <a:moveTo>
                    <a:pt x="1909756" y="326390"/>
                  </a:moveTo>
                  <a:lnTo>
                    <a:pt x="1908067" y="327660"/>
                  </a:lnTo>
                  <a:lnTo>
                    <a:pt x="1910139" y="327660"/>
                  </a:lnTo>
                  <a:lnTo>
                    <a:pt x="1909756" y="326390"/>
                  </a:lnTo>
                  <a:close/>
                </a:path>
                <a:path w="1915159" h="793750">
                  <a:moveTo>
                    <a:pt x="1900503" y="321310"/>
                  </a:moveTo>
                  <a:lnTo>
                    <a:pt x="1900393" y="322580"/>
                  </a:lnTo>
                  <a:lnTo>
                    <a:pt x="1900282" y="323850"/>
                  </a:lnTo>
                  <a:lnTo>
                    <a:pt x="1900172" y="325120"/>
                  </a:lnTo>
                  <a:lnTo>
                    <a:pt x="1900062" y="326390"/>
                  </a:lnTo>
                  <a:lnTo>
                    <a:pt x="1901308" y="326390"/>
                  </a:lnTo>
                  <a:lnTo>
                    <a:pt x="1901029" y="323850"/>
                  </a:lnTo>
                  <a:lnTo>
                    <a:pt x="1900503" y="321310"/>
                  </a:lnTo>
                  <a:close/>
                </a:path>
                <a:path w="1915159" h="793750">
                  <a:moveTo>
                    <a:pt x="25697" y="306070"/>
                  </a:moveTo>
                  <a:lnTo>
                    <a:pt x="21331" y="306070"/>
                  </a:lnTo>
                  <a:lnTo>
                    <a:pt x="21415" y="307340"/>
                  </a:lnTo>
                  <a:lnTo>
                    <a:pt x="21499" y="308610"/>
                  </a:lnTo>
                  <a:lnTo>
                    <a:pt x="21583" y="309880"/>
                  </a:lnTo>
                  <a:lnTo>
                    <a:pt x="21668" y="311150"/>
                  </a:lnTo>
                  <a:lnTo>
                    <a:pt x="21752" y="312420"/>
                  </a:lnTo>
                  <a:lnTo>
                    <a:pt x="23339" y="312420"/>
                  </a:lnTo>
                  <a:lnTo>
                    <a:pt x="24051" y="314960"/>
                  </a:lnTo>
                  <a:lnTo>
                    <a:pt x="24892" y="314960"/>
                  </a:lnTo>
                  <a:lnTo>
                    <a:pt x="25000" y="316230"/>
                  </a:lnTo>
                  <a:lnTo>
                    <a:pt x="25109" y="317500"/>
                  </a:lnTo>
                  <a:lnTo>
                    <a:pt x="25217" y="318770"/>
                  </a:lnTo>
                  <a:lnTo>
                    <a:pt x="25325" y="320040"/>
                  </a:lnTo>
                  <a:lnTo>
                    <a:pt x="25387" y="320764"/>
                  </a:lnTo>
                  <a:lnTo>
                    <a:pt x="25513" y="317786"/>
                  </a:lnTo>
                  <a:lnTo>
                    <a:pt x="25635" y="312420"/>
                  </a:lnTo>
                  <a:lnTo>
                    <a:pt x="25697" y="306070"/>
                  </a:lnTo>
                  <a:close/>
                </a:path>
                <a:path w="1915159" h="793750">
                  <a:moveTo>
                    <a:pt x="20975" y="317500"/>
                  </a:moveTo>
                  <a:lnTo>
                    <a:pt x="20450" y="317786"/>
                  </a:lnTo>
                  <a:lnTo>
                    <a:pt x="20781" y="320040"/>
                  </a:lnTo>
                  <a:lnTo>
                    <a:pt x="20941" y="318770"/>
                  </a:lnTo>
                  <a:lnTo>
                    <a:pt x="20975" y="317500"/>
                  </a:lnTo>
                  <a:close/>
                </a:path>
                <a:path w="1915159" h="793750">
                  <a:moveTo>
                    <a:pt x="8545" y="312954"/>
                  </a:moveTo>
                  <a:lnTo>
                    <a:pt x="6889" y="316230"/>
                  </a:lnTo>
                  <a:lnTo>
                    <a:pt x="7599" y="318770"/>
                  </a:lnTo>
                  <a:lnTo>
                    <a:pt x="8425" y="313690"/>
                  </a:lnTo>
                  <a:lnTo>
                    <a:pt x="8545" y="312954"/>
                  </a:lnTo>
                  <a:close/>
                </a:path>
                <a:path w="1915159" h="793750">
                  <a:moveTo>
                    <a:pt x="19286" y="309880"/>
                  </a:moveTo>
                  <a:lnTo>
                    <a:pt x="20407" y="317500"/>
                  </a:lnTo>
                  <a:lnTo>
                    <a:pt x="20450" y="317786"/>
                  </a:lnTo>
                  <a:lnTo>
                    <a:pt x="20975" y="317500"/>
                  </a:lnTo>
                  <a:lnTo>
                    <a:pt x="23701" y="317500"/>
                  </a:lnTo>
                  <a:lnTo>
                    <a:pt x="23611" y="316230"/>
                  </a:lnTo>
                  <a:lnTo>
                    <a:pt x="23520" y="314960"/>
                  </a:lnTo>
                  <a:lnTo>
                    <a:pt x="23430" y="313690"/>
                  </a:lnTo>
                  <a:lnTo>
                    <a:pt x="23339" y="312420"/>
                  </a:lnTo>
                  <a:lnTo>
                    <a:pt x="21752" y="312420"/>
                  </a:lnTo>
                  <a:lnTo>
                    <a:pt x="19286" y="309880"/>
                  </a:lnTo>
                  <a:close/>
                </a:path>
                <a:path w="1915159" h="793750">
                  <a:moveTo>
                    <a:pt x="1908574" y="311150"/>
                  </a:moveTo>
                  <a:lnTo>
                    <a:pt x="1899947" y="311150"/>
                  </a:lnTo>
                  <a:lnTo>
                    <a:pt x="1900518" y="313690"/>
                  </a:lnTo>
                  <a:lnTo>
                    <a:pt x="1901241" y="317500"/>
                  </a:lnTo>
                  <a:lnTo>
                    <a:pt x="1902123" y="316230"/>
                  </a:lnTo>
                  <a:lnTo>
                    <a:pt x="1907794" y="316230"/>
                  </a:lnTo>
                  <a:lnTo>
                    <a:pt x="1907763" y="314960"/>
                  </a:lnTo>
                  <a:lnTo>
                    <a:pt x="1908518" y="311410"/>
                  </a:lnTo>
                  <a:lnTo>
                    <a:pt x="1908574" y="311150"/>
                  </a:lnTo>
                  <a:close/>
                </a:path>
                <a:path w="1915159" h="793750">
                  <a:moveTo>
                    <a:pt x="1882199" y="298450"/>
                  </a:moveTo>
                  <a:lnTo>
                    <a:pt x="1880786" y="298450"/>
                  </a:lnTo>
                  <a:lnTo>
                    <a:pt x="1881236" y="299720"/>
                  </a:lnTo>
                  <a:lnTo>
                    <a:pt x="1881347" y="300990"/>
                  </a:lnTo>
                  <a:lnTo>
                    <a:pt x="1881459" y="302260"/>
                  </a:lnTo>
                  <a:lnTo>
                    <a:pt x="1881570" y="303530"/>
                  </a:lnTo>
                  <a:lnTo>
                    <a:pt x="1881682" y="304800"/>
                  </a:lnTo>
                  <a:lnTo>
                    <a:pt x="1881721" y="316230"/>
                  </a:lnTo>
                  <a:lnTo>
                    <a:pt x="1882397" y="313690"/>
                  </a:lnTo>
                  <a:lnTo>
                    <a:pt x="1882505" y="308610"/>
                  </a:lnTo>
                  <a:lnTo>
                    <a:pt x="1882532" y="307340"/>
                  </a:lnTo>
                  <a:lnTo>
                    <a:pt x="1883275" y="306070"/>
                  </a:lnTo>
                  <a:lnTo>
                    <a:pt x="1882199" y="298450"/>
                  </a:lnTo>
                  <a:close/>
                </a:path>
                <a:path w="1915159" h="793750">
                  <a:moveTo>
                    <a:pt x="8796" y="311410"/>
                  </a:moveTo>
                  <a:lnTo>
                    <a:pt x="8632" y="312420"/>
                  </a:lnTo>
                  <a:lnTo>
                    <a:pt x="8545" y="312954"/>
                  </a:lnTo>
                  <a:lnTo>
                    <a:pt x="8815" y="312420"/>
                  </a:lnTo>
                  <a:lnTo>
                    <a:pt x="8796" y="311410"/>
                  </a:lnTo>
                  <a:close/>
                </a:path>
                <a:path w="1915159" h="793750">
                  <a:moveTo>
                    <a:pt x="8857" y="300990"/>
                  </a:moveTo>
                  <a:lnTo>
                    <a:pt x="7228" y="300990"/>
                  </a:lnTo>
                  <a:lnTo>
                    <a:pt x="8646" y="303530"/>
                  </a:lnTo>
                  <a:lnTo>
                    <a:pt x="8670" y="304800"/>
                  </a:lnTo>
                  <a:lnTo>
                    <a:pt x="8791" y="311150"/>
                  </a:lnTo>
                  <a:lnTo>
                    <a:pt x="9045" y="309880"/>
                  </a:lnTo>
                  <a:lnTo>
                    <a:pt x="9251" y="308610"/>
                  </a:lnTo>
                  <a:lnTo>
                    <a:pt x="9185" y="307340"/>
                  </a:lnTo>
                  <a:lnTo>
                    <a:pt x="9120" y="306070"/>
                  </a:lnTo>
                  <a:lnTo>
                    <a:pt x="9054" y="304800"/>
                  </a:lnTo>
                  <a:lnTo>
                    <a:pt x="8988" y="303530"/>
                  </a:lnTo>
                  <a:lnTo>
                    <a:pt x="8923" y="302260"/>
                  </a:lnTo>
                  <a:lnTo>
                    <a:pt x="8857" y="300990"/>
                  </a:lnTo>
                  <a:close/>
                </a:path>
                <a:path w="1915159" h="793750">
                  <a:moveTo>
                    <a:pt x="13764" y="246380"/>
                  </a:moveTo>
                  <a:lnTo>
                    <a:pt x="13882" y="248920"/>
                  </a:lnTo>
                  <a:lnTo>
                    <a:pt x="13965" y="251460"/>
                  </a:lnTo>
                  <a:lnTo>
                    <a:pt x="14090" y="255270"/>
                  </a:lnTo>
                  <a:lnTo>
                    <a:pt x="14789" y="256540"/>
                  </a:lnTo>
                  <a:lnTo>
                    <a:pt x="15558" y="257810"/>
                  </a:lnTo>
                  <a:lnTo>
                    <a:pt x="15663" y="259080"/>
                  </a:lnTo>
                  <a:lnTo>
                    <a:pt x="15767" y="260350"/>
                  </a:lnTo>
                  <a:lnTo>
                    <a:pt x="15872" y="261620"/>
                  </a:lnTo>
                  <a:lnTo>
                    <a:pt x="15976" y="262890"/>
                  </a:lnTo>
                  <a:lnTo>
                    <a:pt x="14703" y="265430"/>
                  </a:lnTo>
                  <a:lnTo>
                    <a:pt x="14703" y="300990"/>
                  </a:lnTo>
                  <a:lnTo>
                    <a:pt x="15976" y="311150"/>
                  </a:lnTo>
                  <a:lnTo>
                    <a:pt x="15908" y="302260"/>
                  </a:lnTo>
                  <a:lnTo>
                    <a:pt x="16483" y="299720"/>
                  </a:lnTo>
                  <a:lnTo>
                    <a:pt x="17571" y="299720"/>
                  </a:lnTo>
                  <a:lnTo>
                    <a:pt x="17659" y="285750"/>
                  </a:lnTo>
                  <a:lnTo>
                    <a:pt x="17757" y="283210"/>
                  </a:lnTo>
                  <a:lnTo>
                    <a:pt x="17854" y="280670"/>
                  </a:lnTo>
                  <a:lnTo>
                    <a:pt x="17952" y="278130"/>
                  </a:lnTo>
                  <a:lnTo>
                    <a:pt x="18050" y="275590"/>
                  </a:lnTo>
                  <a:lnTo>
                    <a:pt x="18162" y="273050"/>
                  </a:lnTo>
                  <a:lnTo>
                    <a:pt x="18286" y="270510"/>
                  </a:lnTo>
                  <a:lnTo>
                    <a:pt x="18411" y="267970"/>
                  </a:lnTo>
                  <a:lnTo>
                    <a:pt x="18536" y="265430"/>
                  </a:lnTo>
                  <a:lnTo>
                    <a:pt x="18660" y="262890"/>
                  </a:lnTo>
                  <a:lnTo>
                    <a:pt x="18762" y="260350"/>
                  </a:lnTo>
                  <a:lnTo>
                    <a:pt x="18863" y="257810"/>
                  </a:lnTo>
                  <a:lnTo>
                    <a:pt x="18914" y="256540"/>
                  </a:lnTo>
                  <a:lnTo>
                    <a:pt x="16124" y="256540"/>
                  </a:lnTo>
                  <a:lnTo>
                    <a:pt x="14684" y="251460"/>
                  </a:lnTo>
                  <a:lnTo>
                    <a:pt x="13764" y="246380"/>
                  </a:lnTo>
                  <a:close/>
                </a:path>
                <a:path w="1915159" h="793750">
                  <a:moveTo>
                    <a:pt x="19403" y="299720"/>
                  </a:moveTo>
                  <a:lnTo>
                    <a:pt x="19277" y="302260"/>
                  </a:lnTo>
                  <a:lnTo>
                    <a:pt x="19151" y="304800"/>
                  </a:lnTo>
                  <a:lnTo>
                    <a:pt x="19932" y="307340"/>
                  </a:lnTo>
                  <a:lnTo>
                    <a:pt x="20692" y="306070"/>
                  </a:lnTo>
                  <a:lnTo>
                    <a:pt x="25697" y="306070"/>
                  </a:lnTo>
                  <a:lnTo>
                    <a:pt x="25701" y="303530"/>
                  </a:lnTo>
                  <a:lnTo>
                    <a:pt x="20186" y="303530"/>
                  </a:lnTo>
                  <a:lnTo>
                    <a:pt x="19750" y="302260"/>
                  </a:lnTo>
                  <a:lnTo>
                    <a:pt x="19403" y="299720"/>
                  </a:lnTo>
                  <a:close/>
                </a:path>
                <a:path w="1915159" h="793750">
                  <a:moveTo>
                    <a:pt x="19180" y="280670"/>
                  </a:moveTo>
                  <a:lnTo>
                    <a:pt x="18753" y="284480"/>
                  </a:lnTo>
                  <a:lnTo>
                    <a:pt x="18658" y="286007"/>
                  </a:lnTo>
                  <a:lnTo>
                    <a:pt x="19042" y="288071"/>
                  </a:lnTo>
                  <a:lnTo>
                    <a:pt x="19122" y="288500"/>
                  </a:lnTo>
                  <a:lnTo>
                    <a:pt x="19215" y="289000"/>
                  </a:lnTo>
                  <a:lnTo>
                    <a:pt x="19319" y="289560"/>
                  </a:lnTo>
                  <a:lnTo>
                    <a:pt x="20570" y="289560"/>
                  </a:lnTo>
                  <a:lnTo>
                    <a:pt x="20589" y="290830"/>
                  </a:lnTo>
                  <a:lnTo>
                    <a:pt x="20705" y="298450"/>
                  </a:lnTo>
                  <a:lnTo>
                    <a:pt x="20186" y="303530"/>
                  </a:lnTo>
                  <a:lnTo>
                    <a:pt x="25701" y="303530"/>
                  </a:lnTo>
                  <a:lnTo>
                    <a:pt x="25612" y="295910"/>
                  </a:lnTo>
                  <a:lnTo>
                    <a:pt x="25516" y="293370"/>
                  </a:lnTo>
                  <a:lnTo>
                    <a:pt x="25420" y="290830"/>
                  </a:lnTo>
                  <a:lnTo>
                    <a:pt x="25304" y="288071"/>
                  </a:lnTo>
                  <a:lnTo>
                    <a:pt x="25207" y="287020"/>
                  </a:lnTo>
                  <a:lnTo>
                    <a:pt x="25090" y="285750"/>
                  </a:lnTo>
                  <a:lnTo>
                    <a:pt x="24972" y="284480"/>
                  </a:lnTo>
                  <a:lnTo>
                    <a:pt x="24855" y="283210"/>
                  </a:lnTo>
                  <a:lnTo>
                    <a:pt x="24738" y="281940"/>
                  </a:lnTo>
                  <a:lnTo>
                    <a:pt x="19721" y="281940"/>
                  </a:lnTo>
                  <a:lnTo>
                    <a:pt x="19180" y="280670"/>
                  </a:lnTo>
                  <a:close/>
                </a:path>
                <a:path w="1915159" h="793750">
                  <a:moveTo>
                    <a:pt x="17571" y="299720"/>
                  </a:moveTo>
                  <a:lnTo>
                    <a:pt x="16483" y="299720"/>
                  </a:lnTo>
                  <a:lnTo>
                    <a:pt x="17563" y="300990"/>
                  </a:lnTo>
                  <a:lnTo>
                    <a:pt x="17571" y="299720"/>
                  </a:lnTo>
                  <a:close/>
                </a:path>
                <a:path w="1915159" h="793750">
                  <a:moveTo>
                    <a:pt x="2823" y="286007"/>
                  </a:moveTo>
                  <a:lnTo>
                    <a:pt x="0" y="288290"/>
                  </a:lnTo>
                  <a:lnTo>
                    <a:pt x="1824" y="295910"/>
                  </a:lnTo>
                  <a:lnTo>
                    <a:pt x="1924" y="290830"/>
                  </a:lnTo>
                  <a:lnTo>
                    <a:pt x="2823" y="286007"/>
                  </a:lnTo>
                  <a:close/>
                </a:path>
                <a:path w="1915159" h="793750">
                  <a:moveTo>
                    <a:pt x="1910431" y="274320"/>
                  </a:moveTo>
                  <a:lnTo>
                    <a:pt x="1910533" y="284480"/>
                  </a:lnTo>
                  <a:lnTo>
                    <a:pt x="1911452" y="287020"/>
                  </a:lnTo>
                  <a:lnTo>
                    <a:pt x="1912408" y="292100"/>
                  </a:lnTo>
                  <a:lnTo>
                    <a:pt x="1913212" y="295910"/>
                  </a:lnTo>
                  <a:lnTo>
                    <a:pt x="1913674" y="293370"/>
                  </a:lnTo>
                  <a:lnTo>
                    <a:pt x="1912560" y="290830"/>
                  </a:lnTo>
                  <a:lnTo>
                    <a:pt x="1912675" y="284480"/>
                  </a:lnTo>
                  <a:lnTo>
                    <a:pt x="1912790" y="283210"/>
                  </a:lnTo>
                  <a:lnTo>
                    <a:pt x="1912904" y="281940"/>
                  </a:lnTo>
                  <a:lnTo>
                    <a:pt x="1912357" y="281940"/>
                  </a:lnTo>
                  <a:lnTo>
                    <a:pt x="1910431" y="274320"/>
                  </a:lnTo>
                  <a:close/>
                </a:path>
                <a:path w="1915159" h="793750">
                  <a:moveTo>
                    <a:pt x="6776" y="251460"/>
                  </a:moveTo>
                  <a:lnTo>
                    <a:pt x="5384" y="254000"/>
                  </a:lnTo>
                  <a:lnTo>
                    <a:pt x="4643" y="259080"/>
                  </a:lnTo>
                  <a:lnTo>
                    <a:pt x="4680" y="262890"/>
                  </a:lnTo>
                  <a:lnTo>
                    <a:pt x="4791" y="264160"/>
                  </a:lnTo>
                  <a:lnTo>
                    <a:pt x="4902" y="265430"/>
                  </a:lnTo>
                  <a:lnTo>
                    <a:pt x="5013" y="266700"/>
                  </a:lnTo>
                  <a:lnTo>
                    <a:pt x="5124" y="267970"/>
                  </a:lnTo>
                  <a:lnTo>
                    <a:pt x="5235" y="269240"/>
                  </a:lnTo>
                  <a:lnTo>
                    <a:pt x="3174" y="274320"/>
                  </a:lnTo>
                  <a:lnTo>
                    <a:pt x="4965" y="275590"/>
                  </a:lnTo>
                  <a:lnTo>
                    <a:pt x="4965" y="285750"/>
                  </a:lnTo>
                  <a:lnTo>
                    <a:pt x="7604" y="285750"/>
                  </a:lnTo>
                  <a:lnTo>
                    <a:pt x="6944" y="279400"/>
                  </a:lnTo>
                  <a:lnTo>
                    <a:pt x="6351" y="270510"/>
                  </a:lnTo>
                  <a:lnTo>
                    <a:pt x="6266" y="269240"/>
                  </a:lnTo>
                  <a:lnTo>
                    <a:pt x="6181" y="267970"/>
                  </a:lnTo>
                  <a:lnTo>
                    <a:pt x="6097" y="266700"/>
                  </a:lnTo>
                  <a:lnTo>
                    <a:pt x="6012" y="265430"/>
                  </a:lnTo>
                  <a:lnTo>
                    <a:pt x="6567" y="261620"/>
                  </a:lnTo>
                  <a:lnTo>
                    <a:pt x="7996" y="261620"/>
                  </a:lnTo>
                  <a:lnTo>
                    <a:pt x="7921" y="254000"/>
                  </a:lnTo>
                  <a:lnTo>
                    <a:pt x="6776" y="251460"/>
                  </a:lnTo>
                  <a:close/>
                </a:path>
                <a:path w="1915159" h="793750">
                  <a:moveTo>
                    <a:pt x="1882330" y="276860"/>
                  </a:moveTo>
                  <a:lnTo>
                    <a:pt x="1882228" y="283210"/>
                  </a:lnTo>
                  <a:lnTo>
                    <a:pt x="1881012" y="284480"/>
                  </a:lnTo>
                  <a:lnTo>
                    <a:pt x="1883221" y="284480"/>
                  </a:lnTo>
                  <a:lnTo>
                    <a:pt x="1883389" y="283210"/>
                  </a:lnTo>
                  <a:lnTo>
                    <a:pt x="1908405" y="283210"/>
                  </a:lnTo>
                  <a:lnTo>
                    <a:pt x="1908304" y="281940"/>
                  </a:lnTo>
                  <a:lnTo>
                    <a:pt x="1908203" y="280670"/>
                  </a:lnTo>
                  <a:lnTo>
                    <a:pt x="1908102" y="279400"/>
                  </a:lnTo>
                  <a:lnTo>
                    <a:pt x="1907989" y="278130"/>
                  </a:lnTo>
                  <a:lnTo>
                    <a:pt x="1883815" y="278130"/>
                  </a:lnTo>
                  <a:lnTo>
                    <a:pt x="1882330" y="276860"/>
                  </a:lnTo>
                  <a:close/>
                </a:path>
                <a:path w="1915159" h="793750">
                  <a:moveTo>
                    <a:pt x="19658" y="241300"/>
                  </a:moveTo>
                  <a:lnTo>
                    <a:pt x="20540" y="274320"/>
                  </a:lnTo>
                  <a:lnTo>
                    <a:pt x="20420" y="279400"/>
                  </a:lnTo>
                  <a:lnTo>
                    <a:pt x="20325" y="280670"/>
                  </a:lnTo>
                  <a:lnTo>
                    <a:pt x="20230" y="281940"/>
                  </a:lnTo>
                  <a:lnTo>
                    <a:pt x="24738" y="281940"/>
                  </a:lnTo>
                  <a:lnTo>
                    <a:pt x="24767" y="270510"/>
                  </a:lnTo>
                  <a:lnTo>
                    <a:pt x="24894" y="267970"/>
                  </a:lnTo>
                  <a:lnTo>
                    <a:pt x="24930" y="255270"/>
                  </a:lnTo>
                  <a:lnTo>
                    <a:pt x="23846" y="255270"/>
                  </a:lnTo>
                  <a:lnTo>
                    <a:pt x="23876" y="254000"/>
                  </a:lnTo>
                  <a:lnTo>
                    <a:pt x="21008" y="254000"/>
                  </a:lnTo>
                  <a:lnTo>
                    <a:pt x="20893" y="251460"/>
                  </a:lnTo>
                  <a:lnTo>
                    <a:pt x="20777" y="248920"/>
                  </a:lnTo>
                  <a:lnTo>
                    <a:pt x="20661" y="246380"/>
                  </a:lnTo>
                  <a:lnTo>
                    <a:pt x="20603" y="245110"/>
                  </a:lnTo>
                  <a:lnTo>
                    <a:pt x="19658" y="241300"/>
                  </a:lnTo>
                  <a:close/>
                </a:path>
                <a:path w="1915159" h="793750">
                  <a:moveTo>
                    <a:pt x="1913134" y="279400"/>
                  </a:moveTo>
                  <a:lnTo>
                    <a:pt x="1912357" y="281940"/>
                  </a:lnTo>
                  <a:lnTo>
                    <a:pt x="1912904" y="281940"/>
                  </a:lnTo>
                  <a:lnTo>
                    <a:pt x="1913019" y="280670"/>
                  </a:lnTo>
                  <a:lnTo>
                    <a:pt x="1913134" y="279400"/>
                  </a:lnTo>
                  <a:close/>
                </a:path>
                <a:path w="1915159" h="793750">
                  <a:moveTo>
                    <a:pt x="4323" y="278130"/>
                  </a:moveTo>
                  <a:lnTo>
                    <a:pt x="3309" y="280670"/>
                  </a:lnTo>
                  <a:lnTo>
                    <a:pt x="4368" y="280670"/>
                  </a:lnTo>
                  <a:lnTo>
                    <a:pt x="4323" y="278130"/>
                  </a:lnTo>
                  <a:close/>
                </a:path>
                <a:path w="1915159" h="793750">
                  <a:moveTo>
                    <a:pt x="1867536" y="210338"/>
                  </a:moveTo>
                  <a:lnTo>
                    <a:pt x="1867522" y="212090"/>
                  </a:lnTo>
                  <a:lnTo>
                    <a:pt x="1867403" y="222250"/>
                  </a:lnTo>
                  <a:lnTo>
                    <a:pt x="1867309" y="224790"/>
                  </a:lnTo>
                  <a:lnTo>
                    <a:pt x="1867214" y="227330"/>
                  </a:lnTo>
                  <a:lnTo>
                    <a:pt x="1867120" y="229870"/>
                  </a:lnTo>
                  <a:lnTo>
                    <a:pt x="1865947" y="233680"/>
                  </a:lnTo>
                  <a:lnTo>
                    <a:pt x="1866893" y="240030"/>
                  </a:lnTo>
                  <a:lnTo>
                    <a:pt x="1868008" y="245110"/>
                  </a:lnTo>
                  <a:lnTo>
                    <a:pt x="1869088" y="250190"/>
                  </a:lnTo>
                  <a:lnTo>
                    <a:pt x="1868367" y="255270"/>
                  </a:lnTo>
                  <a:lnTo>
                    <a:pt x="1868281" y="257810"/>
                  </a:lnTo>
                  <a:lnTo>
                    <a:pt x="1868215" y="273050"/>
                  </a:lnTo>
                  <a:lnTo>
                    <a:pt x="1869088" y="278130"/>
                  </a:lnTo>
                  <a:lnTo>
                    <a:pt x="1869125" y="266700"/>
                  </a:lnTo>
                  <a:lnTo>
                    <a:pt x="1869219" y="265430"/>
                  </a:lnTo>
                  <a:lnTo>
                    <a:pt x="1869314" y="264160"/>
                  </a:lnTo>
                  <a:lnTo>
                    <a:pt x="1869408" y="262890"/>
                  </a:lnTo>
                  <a:lnTo>
                    <a:pt x="1869502" y="261620"/>
                  </a:lnTo>
                  <a:lnTo>
                    <a:pt x="1869597" y="260350"/>
                  </a:lnTo>
                  <a:lnTo>
                    <a:pt x="1869691" y="259080"/>
                  </a:lnTo>
                  <a:lnTo>
                    <a:pt x="1869786" y="257810"/>
                  </a:lnTo>
                  <a:lnTo>
                    <a:pt x="1870756" y="254000"/>
                  </a:lnTo>
                  <a:lnTo>
                    <a:pt x="1908979" y="254000"/>
                  </a:lnTo>
                  <a:lnTo>
                    <a:pt x="1909072" y="252730"/>
                  </a:lnTo>
                  <a:lnTo>
                    <a:pt x="1909165" y="251460"/>
                  </a:lnTo>
                  <a:lnTo>
                    <a:pt x="1909258" y="250190"/>
                  </a:lnTo>
                  <a:lnTo>
                    <a:pt x="1909351" y="248920"/>
                  </a:lnTo>
                  <a:lnTo>
                    <a:pt x="1908507" y="248920"/>
                  </a:lnTo>
                  <a:lnTo>
                    <a:pt x="1907544" y="241300"/>
                  </a:lnTo>
                  <a:lnTo>
                    <a:pt x="1870642" y="241300"/>
                  </a:lnTo>
                  <a:lnTo>
                    <a:pt x="1869696" y="236220"/>
                  </a:lnTo>
                  <a:lnTo>
                    <a:pt x="1868886" y="229870"/>
                  </a:lnTo>
                  <a:lnTo>
                    <a:pt x="1868041" y="224790"/>
                  </a:lnTo>
                  <a:lnTo>
                    <a:pt x="1868127" y="223520"/>
                  </a:lnTo>
                  <a:lnTo>
                    <a:pt x="1868214" y="222250"/>
                  </a:lnTo>
                  <a:lnTo>
                    <a:pt x="1868331" y="220521"/>
                  </a:lnTo>
                  <a:lnTo>
                    <a:pt x="1868386" y="219710"/>
                  </a:lnTo>
                  <a:lnTo>
                    <a:pt x="1868473" y="218440"/>
                  </a:lnTo>
                  <a:lnTo>
                    <a:pt x="1868559" y="217170"/>
                  </a:lnTo>
                  <a:lnTo>
                    <a:pt x="1868645" y="215900"/>
                  </a:lnTo>
                  <a:lnTo>
                    <a:pt x="1868732" y="214630"/>
                  </a:lnTo>
                  <a:lnTo>
                    <a:pt x="1868317" y="213360"/>
                  </a:lnTo>
                  <a:lnTo>
                    <a:pt x="1867660" y="210820"/>
                  </a:lnTo>
                  <a:lnTo>
                    <a:pt x="1867536" y="210338"/>
                  </a:lnTo>
                  <a:close/>
                </a:path>
                <a:path w="1915159" h="793750">
                  <a:moveTo>
                    <a:pt x="1908666" y="260350"/>
                  </a:moveTo>
                  <a:lnTo>
                    <a:pt x="1883768" y="260350"/>
                  </a:lnTo>
                  <a:lnTo>
                    <a:pt x="1883815" y="278130"/>
                  </a:lnTo>
                  <a:lnTo>
                    <a:pt x="1907989" y="278130"/>
                  </a:lnTo>
                  <a:lnTo>
                    <a:pt x="1907876" y="276860"/>
                  </a:lnTo>
                  <a:lnTo>
                    <a:pt x="1907763" y="275590"/>
                  </a:lnTo>
                  <a:lnTo>
                    <a:pt x="1908675" y="275590"/>
                  </a:lnTo>
                  <a:lnTo>
                    <a:pt x="1909114" y="270510"/>
                  </a:lnTo>
                  <a:lnTo>
                    <a:pt x="1909209" y="267970"/>
                  </a:lnTo>
                  <a:lnTo>
                    <a:pt x="1909303" y="265430"/>
                  </a:lnTo>
                  <a:lnTo>
                    <a:pt x="1909351" y="264160"/>
                  </a:lnTo>
                  <a:lnTo>
                    <a:pt x="1908540" y="262890"/>
                  </a:lnTo>
                  <a:lnTo>
                    <a:pt x="1908666" y="260350"/>
                  </a:lnTo>
                  <a:close/>
                </a:path>
                <a:path w="1915159" h="793750">
                  <a:moveTo>
                    <a:pt x="1908728" y="259080"/>
                  </a:moveTo>
                  <a:lnTo>
                    <a:pt x="1881721" y="259080"/>
                  </a:lnTo>
                  <a:lnTo>
                    <a:pt x="1882532" y="261620"/>
                  </a:lnTo>
                  <a:lnTo>
                    <a:pt x="1882495" y="262890"/>
                  </a:lnTo>
                  <a:lnTo>
                    <a:pt x="1882383" y="266700"/>
                  </a:lnTo>
                  <a:lnTo>
                    <a:pt x="1882272" y="270510"/>
                  </a:lnTo>
                  <a:lnTo>
                    <a:pt x="1882160" y="274320"/>
                  </a:lnTo>
                  <a:lnTo>
                    <a:pt x="1883815" y="267970"/>
                  </a:lnTo>
                  <a:lnTo>
                    <a:pt x="1883882" y="264160"/>
                  </a:lnTo>
                  <a:lnTo>
                    <a:pt x="1883275" y="264160"/>
                  </a:lnTo>
                  <a:lnTo>
                    <a:pt x="1883768" y="260350"/>
                  </a:lnTo>
                  <a:lnTo>
                    <a:pt x="1908666" y="260350"/>
                  </a:lnTo>
                  <a:lnTo>
                    <a:pt x="1908728" y="259080"/>
                  </a:lnTo>
                  <a:close/>
                </a:path>
                <a:path w="1915159" h="793750">
                  <a:moveTo>
                    <a:pt x="1881699" y="264160"/>
                  </a:moveTo>
                  <a:lnTo>
                    <a:pt x="1880776" y="264160"/>
                  </a:lnTo>
                  <a:lnTo>
                    <a:pt x="1881688" y="266700"/>
                  </a:lnTo>
                  <a:lnTo>
                    <a:pt x="1881699" y="264160"/>
                  </a:lnTo>
                  <a:close/>
                </a:path>
                <a:path w="1915159" h="793750">
                  <a:moveTo>
                    <a:pt x="7996" y="261620"/>
                  </a:moveTo>
                  <a:lnTo>
                    <a:pt x="6567" y="261620"/>
                  </a:lnTo>
                  <a:lnTo>
                    <a:pt x="7135" y="262890"/>
                  </a:lnTo>
                  <a:lnTo>
                    <a:pt x="7665" y="265430"/>
                  </a:lnTo>
                  <a:lnTo>
                    <a:pt x="7775" y="264160"/>
                  </a:lnTo>
                  <a:lnTo>
                    <a:pt x="7885" y="262890"/>
                  </a:lnTo>
                  <a:lnTo>
                    <a:pt x="7996" y="261620"/>
                  </a:lnTo>
                  <a:close/>
                </a:path>
                <a:path w="1915159" h="793750">
                  <a:moveTo>
                    <a:pt x="17438" y="224790"/>
                  </a:moveTo>
                  <a:lnTo>
                    <a:pt x="14929" y="224790"/>
                  </a:lnTo>
                  <a:lnTo>
                    <a:pt x="16742" y="245110"/>
                  </a:lnTo>
                  <a:lnTo>
                    <a:pt x="16857" y="246380"/>
                  </a:lnTo>
                  <a:lnTo>
                    <a:pt x="16971" y="247650"/>
                  </a:lnTo>
                  <a:lnTo>
                    <a:pt x="17056" y="248920"/>
                  </a:lnTo>
                  <a:lnTo>
                    <a:pt x="17140" y="250190"/>
                  </a:lnTo>
                  <a:lnTo>
                    <a:pt x="17225" y="251460"/>
                  </a:lnTo>
                  <a:lnTo>
                    <a:pt x="17310" y="252730"/>
                  </a:lnTo>
                  <a:lnTo>
                    <a:pt x="17394" y="254000"/>
                  </a:lnTo>
                  <a:lnTo>
                    <a:pt x="17479" y="255270"/>
                  </a:lnTo>
                  <a:lnTo>
                    <a:pt x="17563" y="256540"/>
                  </a:lnTo>
                  <a:lnTo>
                    <a:pt x="18914" y="256540"/>
                  </a:lnTo>
                  <a:lnTo>
                    <a:pt x="18870" y="248920"/>
                  </a:lnTo>
                  <a:lnTo>
                    <a:pt x="18250" y="242570"/>
                  </a:lnTo>
                  <a:lnTo>
                    <a:pt x="18127" y="241300"/>
                  </a:lnTo>
                  <a:lnTo>
                    <a:pt x="18003" y="240030"/>
                  </a:lnTo>
                  <a:lnTo>
                    <a:pt x="17879" y="238760"/>
                  </a:lnTo>
                  <a:lnTo>
                    <a:pt x="17759" y="234950"/>
                  </a:lnTo>
                  <a:lnTo>
                    <a:pt x="17639" y="231140"/>
                  </a:lnTo>
                  <a:lnTo>
                    <a:pt x="17519" y="227330"/>
                  </a:lnTo>
                  <a:lnTo>
                    <a:pt x="17438" y="224790"/>
                  </a:lnTo>
                  <a:close/>
                </a:path>
                <a:path w="1915159" h="793750">
                  <a:moveTo>
                    <a:pt x="1913674" y="207010"/>
                  </a:moveTo>
                  <a:lnTo>
                    <a:pt x="1911580" y="208280"/>
                  </a:lnTo>
                  <a:lnTo>
                    <a:pt x="1911523" y="228600"/>
                  </a:lnTo>
                  <a:lnTo>
                    <a:pt x="1911433" y="231140"/>
                  </a:lnTo>
                  <a:lnTo>
                    <a:pt x="1911344" y="233680"/>
                  </a:lnTo>
                  <a:lnTo>
                    <a:pt x="1910349" y="245110"/>
                  </a:lnTo>
                  <a:lnTo>
                    <a:pt x="1910230" y="246380"/>
                  </a:lnTo>
                  <a:lnTo>
                    <a:pt x="1910112" y="247650"/>
                  </a:lnTo>
                  <a:lnTo>
                    <a:pt x="1909993" y="248920"/>
                  </a:lnTo>
                  <a:lnTo>
                    <a:pt x="1910702" y="250190"/>
                  </a:lnTo>
                  <a:lnTo>
                    <a:pt x="1910762" y="251460"/>
                  </a:lnTo>
                  <a:lnTo>
                    <a:pt x="1910884" y="254000"/>
                  </a:lnTo>
                  <a:lnTo>
                    <a:pt x="1911006" y="256540"/>
                  </a:lnTo>
                  <a:lnTo>
                    <a:pt x="1912087" y="254000"/>
                  </a:lnTo>
                  <a:lnTo>
                    <a:pt x="1912198" y="231140"/>
                  </a:lnTo>
                  <a:lnTo>
                    <a:pt x="1912307" y="228600"/>
                  </a:lnTo>
                  <a:lnTo>
                    <a:pt x="1912380" y="227330"/>
                  </a:lnTo>
                  <a:lnTo>
                    <a:pt x="1912453" y="226060"/>
                  </a:lnTo>
                  <a:lnTo>
                    <a:pt x="1912526" y="224790"/>
                  </a:lnTo>
                  <a:lnTo>
                    <a:pt x="1912598" y="223520"/>
                  </a:lnTo>
                  <a:lnTo>
                    <a:pt x="1912671" y="222250"/>
                  </a:lnTo>
                  <a:lnTo>
                    <a:pt x="1912785" y="220266"/>
                  </a:lnTo>
                  <a:lnTo>
                    <a:pt x="1912889" y="218440"/>
                  </a:lnTo>
                  <a:lnTo>
                    <a:pt x="1912977" y="217170"/>
                  </a:lnTo>
                  <a:lnTo>
                    <a:pt x="1913064" y="215900"/>
                  </a:lnTo>
                  <a:lnTo>
                    <a:pt x="1913151" y="214630"/>
                  </a:lnTo>
                  <a:lnTo>
                    <a:pt x="1913238" y="213360"/>
                  </a:lnTo>
                  <a:lnTo>
                    <a:pt x="1913325" y="212090"/>
                  </a:lnTo>
                  <a:lnTo>
                    <a:pt x="1913446" y="210338"/>
                  </a:lnTo>
                  <a:lnTo>
                    <a:pt x="1913500" y="209550"/>
                  </a:lnTo>
                  <a:lnTo>
                    <a:pt x="1913587" y="208280"/>
                  </a:lnTo>
                  <a:lnTo>
                    <a:pt x="1913674" y="207010"/>
                  </a:lnTo>
                  <a:close/>
                </a:path>
                <a:path w="1915159" h="793750">
                  <a:moveTo>
                    <a:pt x="24757" y="252730"/>
                  </a:moveTo>
                  <a:lnTo>
                    <a:pt x="23846" y="255270"/>
                  </a:lnTo>
                  <a:lnTo>
                    <a:pt x="24930" y="255270"/>
                  </a:lnTo>
                  <a:lnTo>
                    <a:pt x="24843" y="254000"/>
                  </a:lnTo>
                  <a:lnTo>
                    <a:pt x="24757" y="252730"/>
                  </a:lnTo>
                  <a:close/>
                </a:path>
                <a:path w="1915159" h="793750">
                  <a:moveTo>
                    <a:pt x="21245" y="226060"/>
                  </a:moveTo>
                  <a:lnTo>
                    <a:pt x="21146" y="237490"/>
                  </a:lnTo>
                  <a:lnTo>
                    <a:pt x="21845" y="240030"/>
                  </a:lnTo>
                  <a:lnTo>
                    <a:pt x="22632" y="242570"/>
                  </a:lnTo>
                  <a:lnTo>
                    <a:pt x="22688" y="245110"/>
                  </a:lnTo>
                  <a:lnTo>
                    <a:pt x="22799" y="250190"/>
                  </a:lnTo>
                  <a:lnTo>
                    <a:pt x="21008" y="254000"/>
                  </a:lnTo>
                  <a:lnTo>
                    <a:pt x="23876" y="254000"/>
                  </a:lnTo>
                  <a:lnTo>
                    <a:pt x="23985" y="236220"/>
                  </a:lnTo>
                  <a:lnTo>
                    <a:pt x="21583" y="236220"/>
                  </a:lnTo>
                  <a:lnTo>
                    <a:pt x="21699" y="231140"/>
                  </a:lnTo>
                  <a:lnTo>
                    <a:pt x="21785" y="227330"/>
                  </a:lnTo>
                  <a:lnTo>
                    <a:pt x="21245" y="226060"/>
                  </a:lnTo>
                  <a:close/>
                </a:path>
                <a:path w="1915159" h="793750">
                  <a:moveTo>
                    <a:pt x="4964" y="238760"/>
                  </a:moveTo>
                  <a:lnTo>
                    <a:pt x="2568" y="238760"/>
                  </a:lnTo>
                  <a:lnTo>
                    <a:pt x="3183" y="240030"/>
                  </a:lnTo>
                  <a:lnTo>
                    <a:pt x="3912" y="246380"/>
                  </a:lnTo>
                  <a:lnTo>
                    <a:pt x="4458" y="251460"/>
                  </a:lnTo>
                  <a:lnTo>
                    <a:pt x="5119" y="246380"/>
                  </a:lnTo>
                  <a:lnTo>
                    <a:pt x="6130" y="245110"/>
                  </a:lnTo>
                  <a:lnTo>
                    <a:pt x="7089" y="242570"/>
                  </a:lnTo>
                  <a:lnTo>
                    <a:pt x="7191" y="241300"/>
                  </a:lnTo>
                  <a:lnTo>
                    <a:pt x="4998" y="241300"/>
                  </a:lnTo>
                  <a:lnTo>
                    <a:pt x="4964" y="238760"/>
                  </a:lnTo>
                  <a:close/>
                </a:path>
                <a:path w="1915159" h="793750">
                  <a:moveTo>
                    <a:pt x="1857" y="222250"/>
                  </a:moveTo>
                  <a:lnTo>
                    <a:pt x="1975" y="229870"/>
                  </a:lnTo>
                  <a:lnTo>
                    <a:pt x="2094" y="237490"/>
                  </a:lnTo>
                  <a:lnTo>
                    <a:pt x="607" y="242570"/>
                  </a:lnTo>
                  <a:lnTo>
                    <a:pt x="2364" y="247650"/>
                  </a:lnTo>
                  <a:lnTo>
                    <a:pt x="2480" y="242570"/>
                  </a:lnTo>
                  <a:lnTo>
                    <a:pt x="2568" y="238760"/>
                  </a:lnTo>
                  <a:lnTo>
                    <a:pt x="4964" y="238760"/>
                  </a:lnTo>
                  <a:lnTo>
                    <a:pt x="5011" y="229870"/>
                  </a:lnTo>
                  <a:lnTo>
                    <a:pt x="3415" y="229870"/>
                  </a:lnTo>
                  <a:lnTo>
                    <a:pt x="2653" y="226060"/>
                  </a:lnTo>
                  <a:lnTo>
                    <a:pt x="1857" y="222250"/>
                  </a:lnTo>
                  <a:close/>
                </a:path>
                <a:path w="1915159" h="793750">
                  <a:moveTo>
                    <a:pt x="5505" y="226060"/>
                  </a:moveTo>
                  <a:lnTo>
                    <a:pt x="5607" y="240030"/>
                  </a:lnTo>
                  <a:lnTo>
                    <a:pt x="4998" y="241300"/>
                  </a:lnTo>
                  <a:lnTo>
                    <a:pt x="7191" y="241300"/>
                  </a:lnTo>
                  <a:lnTo>
                    <a:pt x="7293" y="240030"/>
                  </a:lnTo>
                  <a:lnTo>
                    <a:pt x="7395" y="238760"/>
                  </a:lnTo>
                  <a:lnTo>
                    <a:pt x="7497" y="237490"/>
                  </a:lnTo>
                  <a:lnTo>
                    <a:pt x="7599" y="236220"/>
                  </a:lnTo>
                  <a:lnTo>
                    <a:pt x="6822" y="233680"/>
                  </a:lnTo>
                  <a:lnTo>
                    <a:pt x="6282" y="228600"/>
                  </a:lnTo>
                  <a:lnTo>
                    <a:pt x="5505" y="226060"/>
                  </a:lnTo>
                  <a:close/>
                </a:path>
                <a:path w="1915159" h="793750">
                  <a:moveTo>
                    <a:pt x="1866927" y="142240"/>
                  </a:moveTo>
                  <a:lnTo>
                    <a:pt x="1866878" y="143510"/>
                  </a:lnTo>
                  <a:lnTo>
                    <a:pt x="1866781" y="146050"/>
                  </a:lnTo>
                  <a:lnTo>
                    <a:pt x="1866658" y="156210"/>
                  </a:lnTo>
                  <a:lnTo>
                    <a:pt x="1866827" y="158750"/>
                  </a:lnTo>
                  <a:lnTo>
                    <a:pt x="1866912" y="160020"/>
                  </a:lnTo>
                  <a:lnTo>
                    <a:pt x="1866997" y="161290"/>
                  </a:lnTo>
                  <a:lnTo>
                    <a:pt x="1867082" y="162560"/>
                  </a:lnTo>
                  <a:lnTo>
                    <a:pt x="1867167" y="163830"/>
                  </a:lnTo>
                  <a:lnTo>
                    <a:pt x="1867252" y="165100"/>
                  </a:lnTo>
                  <a:lnTo>
                    <a:pt x="1867336" y="166370"/>
                  </a:lnTo>
                  <a:lnTo>
                    <a:pt x="1867421" y="167640"/>
                  </a:lnTo>
                  <a:lnTo>
                    <a:pt x="1867503" y="170180"/>
                  </a:lnTo>
                  <a:lnTo>
                    <a:pt x="1867626" y="173990"/>
                  </a:lnTo>
                  <a:lnTo>
                    <a:pt x="1867750" y="177800"/>
                  </a:lnTo>
                  <a:lnTo>
                    <a:pt x="1867873" y="181610"/>
                  </a:lnTo>
                  <a:lnTo>
                    <a:pt x="1867977" y="182880"/>
                  </a:lnTo>
                  <a:lnTo>
                    <a:pt x="1868080" y="184150"/>
                  </a:lnTo>
                  <a:lnTo>
                    <a:pt x="1868184" y="185420"/>
                  </a:lnTo>
                  <a:lnTo>
                    <a:pt x="1868287" y="186690"/>
                  </a:lnTo>
                  <a:lnTo>
                    <a:pt x="1868391" y="187960"/>
                  </a:lnTo>
                  <a:lnTo>
                    <a:pt x="1868495" y="189230"/>
                  </a:lnTo>
                  <a:lnTo>
                    <a:pt x="1868598" y="190500"/>
                  </a:lnTo>
                  <a:lnTo>
                    <a:pt x="1868702" y="191770"/>
                  </a:lnTo>
                  <a:lnTo>
                    <a:pt x="1868806" y="193040"/>
                  </a:lnTo>
                  <a:lnTo>
                    <a:pt x="1871182" y="195580"/>
                  </a:lnTo>
                  <a:lnTo>
                    <a:pt x="1871100" y="220980"/>
                  </a:lnTo>
                  <a:lnTo>
                    <a:pt x="1870974" y="224790"/>
                  </a:lnTo>
                  <a:lnTo>
                    <a:pt x="1871574" y="229870"/>
                  </a:lnTo>
                  <a:lnTo>
                    <a:pt x="1871622" y="236220"/>
                  </a:lnTo>
                  <a:lnTo>
                    <a:pt x="1871115" y="238760"/>
                  </a:lnTo>
                  <a:lnTo>
                    <a:pt x="1870642" y="241300"/>
                  </a:lnTo>
                  <a:lnTo>
                    <a:pt x="1907544" y="241300"/>
                  </a:lnTo>
                  <a:lnTo>
                    <a:pt x="1906581" y="233680"/>
                  </a:lnTo>
                  <a:lnTo>
                    <a:pt x="1907763" y="229870"/>
                  </a:lnTo>
                  <a:lnTo>
                    <a:pt x="1908663" y="229870"/>
                  </a:lnTo>
                  <a:lnTo>
                    <a:pt x="1908758" y="224790"/>
                  </a:lnTo>
                  <a:lnTo>
                    <a:pt x="1883222" y="224790"/>
                  </a:lnTo>
                  <a:lnTo>
                    <a:pt x="1883116" y="223520"/>
                  </a:lnTo>
                  <a:lnTo>
                    <a:pt x="1883010" y="222250"/>
                  </a:lnTo>
                  <a:lnTo>
                    <a:pt x="1882905" y="220980"/>
                  </a:lnTo>
                  <a:lnTo>
                    <a:pt x="1882799" y="219710"/>
                  </a:lnTo>
                  <a:lnTo>
                    <a:pt x="1882693" y="218440"/>
                  </a:lnTo>
                  <a:lnTo>
                    <a:pt x="1882622" y="217170"/>
                  </a:lnTo>
                  <a:lnTo>
                    <a:pt x="1882496" y="214895"/>
                  </a:lnTo>
                  <a:lnTo>
                    <a:pt x="1882411" y="213360"/>
                  </a:lnTo>
                  <a:lnTo>
                    <a:pt x="1882341" y="212090"/>
                  </a:lnTo>
                  <a:lnTo>
                    <a:pt x="1882230" y="210077"/>
                  </a:lnTo>
                  <a:lnTo>
                    <a:pt x="1881836" y="204722"/>
                  </a:lnTo>
                  <a:lnTo>
                    <a:pt x="1881721" y="194310"/>
                  </a:lnTo>
                  <a:lnTo>
                    <a:pt x="1882275" y="194310"/>
                  </a:lnTo>
                  <a:lnTo>
                    <a:pt x="1882262" y="191770"/>
                  </a:lnTo>
                  <a:lnTo>
                    <a:pt x="1882991" y="191770"/>
                  </a:lnTo>
                  <a:lnTo>
                    <a:pt x="1882880" y="187960"/>
                  </a:lnTo>
                  <a:lnTo>
                    <a:pt x="1882768" y="184150"/>
                  </a:lnTo>
                  <a:lnTo>
                    <a:pt x="1907294" y="184150"/>
                  </a:lnTo>
                  <a:lnTo>
                    <a:pt x="1907189" y="181610"/>
                  </a:lnTo>
                  <a:lnTo>
                    <a:pt x="1907136" y="180340"/>
                  </a:lnTo>
                  <a:lnTo>
                    <a:pt x="1882228" y="180340"/>
                  </a:lnTo>
                  <a:lnTo>
                    <a:pt x="1881653" y="179070"/>
                  </a:lnTo>
                  <a:lnTo>
                    <a:pt x="1881721" y="176530"/>
                  </a:lnTo>
                  <a:lnTo>
                    <a:pt x="1881788" y="173990"/>
                  </a:lnTo>
                  <a:lnTo>
                    <a:pt x="1881856" y="171450"/>
                  </a:lnTo>
                  <a:lnTo>
                    <a:pt x="1881181" y="171450"/>
                  </a:lnTo>
                  <a:lnTo>
                    <a:pt x="1882025" y="156210"/>
                  </a:lnTo>
                  <a:lnTo>
                    <a:pt x="1882093" y="154940"/>
                  </a:lnTo>
                  <a:lnTo>
                    <a:pt x="1868784" y="154940"/>
                  </a:lnTo>
                  <a:lnTo>
                    <a:pt x="1866927" y="142240"/>
                  </a:lnTo>
                  <a:close/>
                </a:path>
                <a:path w="1915159" h="793750">
                  <a:moveTo>
                    <a:pt x="1908663" y="229870"/>
                  </a:moveTo>
                  <a:lnTo>
                    <a:pt x="1908439" y="229870"/>
                  </a:lnTo>
                  <a:lnTo>
                    <a:pt x="1908352" y="233680"/>
                  </a:lnTo>
                  <a:lnTo>
                    <a:pt x="1908237" y="238760"/>
                  </a:lnTo>
                  <a:lnTo>
                    <a:pt x="1908810" y="238760"/>
                  </a:lnTo>
                  <a:lnTo>
                    <a:pt x="1908684" y="231140"/>
                  </a:lnTo>
                  <a:lnTo>
                    <a:pt x="1908663" y="229870"/>
                  </a:lnTo>
                  <a:close/>
                </a:path>
                <a:path w="1915159" h="793750">
                  <a:moveTo>
                    <a:pt x="23884" y="232527"/>
                  </a:moveTo>
                  <a:lnTo>
                    <a:pt x="23328" y="233680"/>
                  </a:lnTo>
                  <a:lnTo>
                    <a:pt x="22292" y="236220"/>
                  </a:lnTo>
                  <a:lnTo>
                    <a:pt x="23985" y="236220"/>
                  </a:lnTo>
                  <a:lnTo>
                    <a:pt x="23884" y="232527"/>
                  </a:lnTo>
                  <a:close/>
                </a:path>
                <a:path w="1915159" h="793750">
                  <a:moveTo>
                    <a:pt x="24860" y="229870"/>
                  </a:moveTo>
                  <a:lnTo>
                    <a:pt x="24386" y="229870"/>
                  </a:lnTo>
                  <a:lnTo>
                    <a:pt x="24488" y="234950"/>
                  </a:lnTo>
                  <a:lnTo>
                    <a:pt x="24926" y="234950"/>
                  </a:lnTo>
                  <a:lnTo>
                    <a:pt x="24860" y="229870"/>
                  </a:lnTo>
                  <a:close/>
                </a:path>
                <a:path w="1915159" h="793750">
                  <a:moveTo>
                    <a:pt x="24472" y="217170"/>
                  </a:moveTo>
                  <a:lnTo>
                    <a:pt x="22292" y="217170"/>
                  </a:lnTo>
                  <a:lnTo>
                    <a:pt x="22220" y="218440"/>
                  </a:lnTo>
                  <a:lnTo>
                    <a:pt x="22116" y="220266"/>
                  </a:lnTo>
                  <a:lnTo>
                    <a:pt x="22002" y="222250"/>
                  </a:lnTo>
                  <a:lnTo>
                    <a:pt x="21930" y="223520"/>
                  </a:lnTo>
                  <a:lnTo>
                    <a:pt x="21858" y="224790"/>
                  </a:lnTo>
                  <a:lnTo>
                    <a:pt x="21785" y="226060"/>
                  </a:lnTo>
                  <a:lnTo>
                    <a:pt x="23884" y="232527"/>
                  </a:lnTo>
                  <a:lnTo>
                    <a:pt x="23846" y="231140"/>
                  </a:lnTo>
                  <a:lnTo>
                    <a:pt x="24386" y="229870"/>
                  </a:lnTo>
                  <a:lnTo>
                    <a:pt x="24860" y="229870"/>
                  </a:lnTo>
                  <a:lnTo>
                    <a:pt x="24776" y="223520"/>
                  </a:lnTo>
                  <a:lnTo>
                    <a:pt x="24655" y="220980"/>
                  </a:lnTo>
                  <a:lnTo>
                    <a:pt x="24533" y="218440"/>
                  </a:lnTo>
                  <a:lnTo>
                    <a:pt x="24472" y="217170"/>
                  </a:lnTo>
                  <a:close/>
                </a:path>
                <a:path w="1915159" h="793750">
                  <a:moveTo>
                    <a:pt x="14853" y="227330"/>
                  </a:moveTo>
                  <a:lnTo>
                    <a:pt x="14002" y="227330"/>
                  </a:lnTo>
                  <a:lnTo>
                    <a:pt x="14443" y="229870"/>
                  </a:lnTo>
                  <a:lnTo>
                    <a:pt x="14738" y="231140"/>
                  </a:lnTo>
                  <a:lnTo>
                    <a:pt x="14853" y="227330"/>
                  </a:lnTo>
                  <a:close/>
                </a:path>
                <a:path w="1915159" h="793750">
                  <a:moveTo>
                    <a:pt x="4492" y="222250"/>
                  </a:moveTo>
                  <a:lnTo>
                    <a:pt x="4419" y="223520"/>
                  </a:lnTo>
                  <a:lnTo>
                    <a:pt x="4346" y="224790"/>
                  </a:lnTo>
                  <a:lnTo>
                    <a:pt x="4274" y="226060"/>
                  </a:lnTo>
                  <a:lnTo>
                    <a:pt x="4201" y="227330"/>
                  </a:lnTo>
                  <a:lnTo>
                    <a:pt x="4129" y="228600"/>
                  </a:lnTo>
                  <a:lnTo>
                    <a:pt x="4056" y="229870"/>
                  </a:lnTo>
                  <a:lnTo>
                    <a:pt x="5011" y="229870"/>
                  </a:lnTo>
                  <a:lnTo>
                    <a:pt x="5124" y="226060"/>
                  </a:lnTo>
                  <a:lnTo>
                    <a:pt x="5200" y="223520"/>
                  </a:lnTo>
                  <a:lnTo>
                    <a:pt x="4492" y="222250"/>
                  </a:lnTo>
                  <a:close/>
                </a:path>
                <a:path w="1915159" h="793750">
                  <a:moveTo>
                    <a:pt x="14563" y="196850"/>
                  </a:moveTo>
                  <a:lnTo>
                    <a:pt x="14222" y="198120"/>
                  </a:lnTo>
                  <a:lnTo>
                    <a:pt x="13828" y="199408"/>
                  </a:lnTo>
                  <a:lnTo>
                    <a:pt x="13799" y="215900"/>
                  </a:lnTo>
                  <a:lnTo>
                    <a:pt x="13690" y="218440"/>
                  </a:lnTo>
                  <a:lnTo>
                    <a:pt x="13612" y="220266"/>
                  </a:lnTo>
                  <a:lnTo>
                    <a:pt x="13502" y="223520"/>
                  </a:lnTo>
                  <a:lnTo>
                    <a:pt x="13375" y="229870"/>
                  </a:lnTo>
                  <a:lnTo>
                    <a:pt x="14002" y="227330"/>
                  </a:lnTo>
                  <a:lnTo>
                    <a:pt x="14853" y="227330"/>
                  </a:lnTo>
                  <a:lnTo>
                    <a:pt x="14929" y="224790"/>
                  </a:lnTo>
                  <a:lnTo>
                    <a:pt x="17438" y="224790"/>
                  </a:lnTo>
                  <a:lnTo>
                    <a:pt x="17531" y="201930"/>
                  </a:lnTo>
                  <a:lnTo>
                    <a:pt x="17621" y="200445"/>
                  </a:lnTo>
                  <a:lnTo>
                    <a:pt x="17684" y="199408"/>
                  </a:lnTo>
                  <a:lnTo>
                    <a:pt x="16203" y="199408"/>
                  </a:lnTo>
                  <a:lnTo>
                    <a:pt x="15351" y="198120"/>
                  </a:lnTo>
                  <a:lnTo>
                    <a:pt x="14563" y="196850"/>
                  </a:lnTo>
                  <a:close/>
                </a:path>
                <a:path w="1915159" h="793750">
                  <a:moveTo>
                    <a:pt x="1907437" y="201930"/>
                  </a:moveTo>
                  <a:lnTo>
                    <a:pt x="1883815" y="201930"/>
                  </a:lnTo>
                  <a:lnTo>
                    <a:pt x="1883718" y="204249"/>
                  </a:lnTo>
                  <a:lnTo>
                    <a:pt x="1883603" y="207010"/>
                  </a:lnTo>
                  <a:lnTo>
                    <a:pt x="1883497" y="209550"/>
                  </a:lnTo>
                  <a:lnTo>
                    <a:pt x="1883396" y="212090"/>
                  </a:lnTo>
                  <a:lnTo>
                    <a:pt x="1883302" y="214630"/>
                  </a:lnTo>
                  <a:lnTo>
                    <a:pt x="1883207" y="217170"/>
                  </a:lnTo>
                  <a:lnTo>
                    <a:pt x="1883613" y="219710"/>
                  </a:lnTo>
                  <a:lnTo>
                    <a:pt x="1883701" y="220266"/>
                  </a:lnTo>
                  <a:lnTo>
                    <a:pt x="1883815" y="220980"/>
                  </a:lnTo>
                  <a:lnTo>
                    <a:pt x="1883222" y="224790"/>
                  </a:lnTo>
                  <a:lnTo>
                    <a:pt x="1908758" y="224790"/>
                  </a:lnTo>
                  <a:lnTo>
                    <a:pt x="1908873" y="220980"/>
                  </a:lnTo>
                  <a:lnTo>
                    <a:pt x="1908912" y="219710"/>
                  </a:lnTo>
                  <a:lnTo>
                    <a:pt x="1909022" y="218440"/>
                  </a:lnTo>
                  <a:lnTo>
                    <a:pt x="1909131" y="217170"/>
                  </a:lnTo>
                  <a:lnTo>
                    <a:pt x="1909241" y="215900"/>
                  </a:lnTo>
                  <a:lnTo>
                    <a:pt x="1909351" y="214630"/>
                  </a:lnTo>
                  <a:lnTo>
                    <a:pt x="1907661" y="209550"/>
                  </a:lnTo>
                  <a:lnTo>
                    <a:pt x="1907587" y="207010"/>
                  </a:lnTo>
                  <a:lnTo>
                    <a:pt x="1907474" y="203200"/>
                  </a:lnTo>
                  <a:lnTo>
                    <a:pt x="1907437" y="201930"/>
                  </a:lnTo>
                  <a:close/>
                </a:path>
                <a:path w="1915159" h="793750">
                  <a:moveTo>
                    <a:pt x="19556" y="220980"/>
                  </a:moveTo>
                  <a:lnTo>
                    <a:pt x="19429" y="222250"/>
                  </a:lnTo>
                  <a:lnTo>
                    <a:pt x="19416" y="223520"/>
                  </a:lnTo>
                  <a:lnTo>
                    <a:pt x="20198" y="222250"/>
                  </a:lnTo>
                  <a:lnTo>
                    <a:pt x="19860" y="222250"/>
                  </a:lnTo>
                  <a:lnTo>
                    <a:pt x="19556" y="220980"/>
                  </a:lnTo>
                  <a:close/>
                </a:path>
                <a:path w="1915159" h="793750">
                  <a:moveTo>
                    <a:pt x="20975" y="220266"/>
                  </a:moveTo>
                  <a:lnTo>
                    <a:pt x="20671" y="220980"/>
                  </a:lnTo>
                  <a:lnTo>
                    <a:pt x="21278" y="220980"/>
                  </a:lnTo>
                  <a:lnTo>
                    <a:pt x="21083" y="220521"/>
                  </a:lnTo>
                  <a:lnTo>
                    <a:pt x="20975" y="220266"/>
                  </a:lnTo>
                  <a:close/>
                </a:path>
                <a:path w="1915159" h="793750">
                  <a:moveTo>
                    <a:pt x="22292" y="217170"/>
                  </a:moveTo>
                  <a:lnTo>
                    <a:pt x="19658" y="217170"/>
                  </a:lnTo>
                  <a:lnTo>
                    <a:pt x="20975" y="220266"/>
                  </a:lnTo>
                  <a:lnTo>
                    <a:pt x="22292" y="217170"/>
                  </a:lnTo>
                  <a:close/>
                </a:path>
                <a:path w="1915159" h="793750">
                  <a:moveTo>
                    <a:pt x="20184" y="208280"/>
                  </a:moveTo>
                  <a:lnTo>
                    <a:pt x="20068" y="209550"/>
                  </a:lnTo>
                  <a:lnTo>
                    <a:pt x="19953" y="210820"/>
                  </a:lnTo>
                  <a:lnTo>
                    <a:pt x="19838" y="212090"/>
                  </a:lnTo>
                  <a:lnTo>
                    <a:pt x="19723" y="213360"/>
                  </a:lnTo>
                  <a:lnTo>
                    <a:pt x="19608" y="214630"/>
                  </a:lnTo>
                  <a:lnTo>
                    <a:pt x="19584" y="214895"/>
                  </a:lnTo>
                  <a:lnTo>
                    <a:pt x="19467" y="218440"/>
                  </a:lnTo>
                  <a:lnTo>
                    <a:pt x="19658" y="217170"/>
                  </a:lnTo>
                  <a:lnTo>
                    <a:pt x="24472" y="217170"/>
                  </a:lnTo>
                  <a:lnTo>
                    <a:pt x="24357" y="214630"/>
                  </a:lnTo>
                  <a:lnTo>
                    <a:pt x="24249" y="212090"/>
                  </a:lnTo>
                  <a:lnTo>
                    <a:pt x="21245" y="212090"/>
                  </a:lnTo>
                  <a:lnTo>
                    <a:pt x="20184" y="208280"/>
                  </a:lnTo>
                  <a:close/>
                </a:path>
                <a:path w="1915159" h="793750">
                  <a:moveTo>
                    <a:pt x="1868041" y="193040"/>
                  </a:moveTo>
                  <a:lnTo>
                    <a:pt x="1868000" y="194310"/>
                  </a:lnTo>
                  <a:lnTo>
                    <a:pt x="1867878" y="198120"/>
                  </a:lnTo>
                  <a:lnTo>
                    <a:pt x="1867756" y="201930"/>
                  </a:lnTo>
                  <a:lnTo>
                    <a:pt x="1867640" y="210338"/>
                  </a:lnTo>
                  <a:lnTo>
                    <a:pt x="1868818" y="213360"/>
                  </a:lnTo>
                  <a:lnTo>
                    <a:pt x="1868714" y="214895"/>
                  </a:lnTo>
                  <a:lnTo>
                    <a:pt x="1869629" y="218440"/>
                  </a:lnTo>
                  <a:lnTo>
                    <a:pt x="1869562" y="209550"/>
                  </a:lnTo>
                  <a:lnTo>
                    <a:pt x="1869260" y="204722"/>
                  </a:lnTo>
                  <a:lnTo>
                    <a:pt x="1869165" y="203200"/>
                  </a:lnTo>
                  <a:lnTo>
                    <a:pt x="1868041" y="193040"/>
                  </a:lnTo>
                  <a:close/>
                </a:path>
                <a:path w="1915159" h="793750">
                  <a:moveTo>
                    <a:pt x="1867640" y="210338"/>
                  </a:moveTo>
                  <a:lnTo>
                    <a:pt x="1867660" y="210820"/>
                  </a:lnTo>
                  <a:lnTo>
                    <a:pt x="1868645" y="214630"/>
                  </a:lnTo>
                  <a:lnTo>
                    <a:pt x="1868818" y="213360"/>
                  </a:lnTo>
                  <a:lnTo>
                    <a:pt x="1867640" y="210338"/>
                  </a:lnTo>
                  <a:close/>
                </a:path>
                <a:path w="1915159" h="793750">
                  <a:moveTo>
                    <a:pt x="20705" y="173990"/>
                  </a:moveTo>
                  <a:lnTo>
                    <a:pt x="21406" y="195311"/>
                  </a:lnTo>
                  <a:lnTo>
                    <a:pt x="21529" y="198120"/>
                  </a:lnTo>
                  <a:lnTo>
                    <a:pt x="21631" y="200445"/>
                  </a:lnTo>
                  <a:lnTo>
                    <a:pt x="21752" y="203200"/>
                  </a:lnTo>
                  <a:lnTo>
                    <a:pt x="20802" y="204537"/>
                  </a:lnTo>
                  <a:lnTo>
                    <a:pt x="20947" y="207010"/>
                  </a:lnTo>
                  <a:lnTo>
                    <a:pt x="21021" y="208280"/>
                  </a:lnTo>
                  <a:lnTo>
                    <a:pt x="21127" y="210077"/>
                  </a:lnTo>
                  <a:lnTo>
                    <a:pt x="21245" y="212090"/>
                  </a:lnTo>
                  <a:lnTo>
                    <a:pt x="24249" y="212090"/>
                  </a:lnTo>
                  <a:lnTo>
                    <a:pt x="24142" y="209550"/>
                  </a:lnTo>
                  <a:lnTo>
                    <a:pt x="24034" y="207010"/>
                  </a:lnTo>
                  <a:lnTo>
                    <a:pt x="23908" y="196850"/>
                  </a:lnTo>
                  <a:lnTo>
                    <a:pt x="23846" y="191770"/>
                  </a:lnTo>
                  <a:lnTo>
                    <a:pt x="22671" y="191770"/>
                  </a:lnTo>
                  <a:lnTo>
                    <a:pt x="21971" y="186690"/>
                  </a:lnTo>
                  <a:lnTo>
                    <a:pt x="21880" y="185420"/>
                  </a:lnTo>
                  <a:lnTo>
                    <a:pt x="21788" y="184150"/>
                  </a:lnTo>
                  <a:lnTo>
                    <a:pt x="21697" y="182880"/>
                  </a:lnTo>
                  <a:lnTo>
                    <a:pt x="21606" y="181610"/>
                  </a:lnTo>
                  <a:lnTo>
                    <a:pt x="21515" y="180340"/>
                  </a:lnTo>
                  <a:lnTo>
                    <a:pt x="21423" y="179070"/>
                  </a:lnTo>
                  <a:lnTo>
                    <a:pt x="20705" y="173990"/>
                  </a:lnTo>
                  <a:close/>
                </a:path>
                <a:path w="1915159" h="793750">
                  <a:moveTo>
                    <a:pt x="20487" y="196850"/>
                  </a:moveTo>
                  <a:lnTo>
                    <a:pt x="20356" y="198120"/>
                  </a:lnTo>
                  <a:lnTo>
                    <a:pt x="20316" y="199408"/>
                  </a:lnTo>
                  <a:lnTo>
                    <a:pt x="20198" y="203200"/>
                  </a:lnTo>
                  <a:lnTo>
                    <a:pt x="20758" y="204249"/>
                  </a:lnTo>
                  <a:lnTo>
                    <a:pt x="20634" y="200445"/>
                  </a:lnTo>
                  <a:lnTo>
                    <a:pt x="20539" y="198120"/>
                  </a:lnTo>
                  <a:lnTo>
                    <a:pt x="20487" y="196850"/>
                  </a:lnTo>
                  <a:close/>
                </a:path>
                <a:path w="1915159" h="793750">
                  <a:moveTo>
                    <a:pt x="1882281" y="195311"/>
                  </a:moveTo>
                  <a:lnTo>
                    <a:pt x="1882328" y="204249"/>
                  </a:lnTo>
                  <a:lnTo>
                    <a:pt x="1882752" y="203200"/>
                  </a:lnTo>
                  <a:lnTo>
                    <a:pt x="1883174" y="201930"/>
                  </a:lnTo>
                  <a:lnTo>
                    <a:pt x="1907437" y="201930"/>
                  </a:lnTo>
                  <a:lnTo>
                    <a:pt x="1907369" y="196850"/>
                  </a:lnTo>
                  <a:lnTo>
                    <a:pt x="1883140" y="196850"/>
                  </a:lnTo>
                  <a:lnTo>
                    <a:pt x="1882281" y="195311"/>
                  </a:lnTo>
                  <a:close/>
                </a:path>
                <a:path w="1915159" h="793750">
                  <a:moveTo>
                    <a:pt x="18456" y="186690"/>
                  </a:moveTo>
                  <a:lnTo>
                    <a:pt x="16583" y="186690"/>
                  </a:lnTo>
                  <a:lnTo>
                    <a:pt x="16657" y="187960"/>
                  </a:lnTo>
                  <a:lnTo>
                    <a:pt x="16730" y="189230"/>
                  </a:lnTo>
                  <a:lnTo>
                    <a:pt x="16803" y="190500"/>
                  </a:lnTo>
                  <a:lnTo>
                    <a:pt x="16906" y="192274"/>
                  </a:lnTo>
                  <a:lnTo>
                    <a:pt x="17023" y="194310"/>
                  </a:lnTo>
                  <a:lnTo>
                    <a:pt x="16187" y="199408"/>
                  </a:lnTo>
                  <a:lnTo>
                    <a:pt x="17684" y="199408"/>
                  </a:lnTo>
                  <a:lnTo>
                    <a:pt x="17762" y="198120"/>
                  </a:lnTo>
                  <a:lnTo>
                    <a:pt x="17839" y="196850"/>
                  </a:lnTo>
                  <a:lnTo>
                    <a:pt x="17933" y="195311"/>
                  </a:lnTo>
                  <a:lnTo>
                    <a:pt x="17993" y="194310"/>
                  </a:lnTo>
                  <a:lnTo>
                    <a:pt x="18117" y="192274"/>
                  </a:lnTo>
                  <a:lnTo>
                    <a:pt x="18225" y="190500"/>
                  </a:lnTo>
                  <a:lnTo>
                    <a:pt x="18302" y="189230"/>
                  </a:lnTo>
                  <a:lnTo>
                    <a:pt x="18379" y="187960"/>
                  </a:lnTo>
                  <a:lnTo>
                    <a:pt x="18456" y="186690"/>
                  </a:lnTo>
                  <a:close/>
                </a:path>
                <a:path w="1915159" h="793750">
                  <a:moveTo>
                    <a:pt x="13848" y="190500"/>
                  </a:moveTo>
                  <a:lnTo>
                    <a:pt x="13375" y="190500"/>
                  </a:lnTo>
                  <a:lnTo>
                    <a:pt x="13440" y="191770"/>
                  </a:lnTo>
                  <a:lnTo>
                    <a:pt x="13504" y="193040"/>
                  </a:lnTo>
                  <a:lnTo>
                    <a:pt x="13620" y="195311"/>
                  </a:lnTo>
                  <a:lnTo>
                    <a:pt x="13698" y="196850"/>
                  </a:lnTo>
                  <a:lnTo>
                    <a:pt x="13763" y="198120"/>
                  </a:lnTo>
                  <a:lnTo>
                    <a:pt x="13848" y="190500"/>
                  </a:lnTo>
                  <a:close/>
                </a:path>
                <a:path w="1915159" h="793750">
                  <a:moveTo>
                    <a:pt x="1882262" y="191770"/>
                  </a:moveTo>
                  <a:lnTo>
                    <a:pt x="1882281" y="195311"/>
                  </a:lnTo>
                  <a:lnTo>
                    <a:pt x="1883140" y="196850"/>
                  </a:lnTo>
                  <a:lnTo>
                    <a:pt x="1883029" y="193040"/>
                  </a:lnTo>
                  <a:lnTo>
                    <a:pt x="1883006" y="192274"/>
                  </a:lnTo>
                  <a:lnTo>
                    <a:pt x="1882262" y="191770"/>
                  </a:lnTo>
                  <a:close/>
                </a:path>
                <a:path w="1915159" h="793750">
                  <a:moveTo>
                    <a:pt x="1883006" y="192274"/>
                  </a:moveTo>
                  <a:lnTo>
                    <a:pt x="1883029" y="193040"/>
                  </a:lnTo>
                  <a:lnTo>
                    <a:pt x="1883140" y="196850"/>
                  </a:lnTo>
                  <a:lnTo>
                    <a:pt x="1907369" y="196850"/>
                  </a:lnTo>
                  <a:lnTo>
                    <a:pt x="1907377" y="194310"/>
                  </a:lnTo>
                  <a:lnTo>
                    <a:pt x="1886011" y="194310"/>
                  </a:lnTo>
                  <a:lnTo>
                    <a:pt x="1883006" y="192274"/>
                  </a:lnTo>
                  <a:close/>
                </a:path>
                <a:path w="1915159" h="793750">
                  <a:moveTo>
                    <a:pt x="17406" y="156210"/>
                  </a:moveTo>
                  <a:lnTo>
                    <a:pt x="14929" y="156210"/>
                  </a:lnTo>
                  <a:lnTo>
                    <a:pt x="15760" y="162560"/>
                  </a:lnTo>
                  <a:lnTo>
                    <a:pt x="15695" y="173990"/>
                  </a:lnTo>
                  <a:lnTo>
                    <a:pt x="15590" y="176530"/>
                  </a:lnTo>
                  <a:lnTo>
                    <a:pt x="15537" y="177800"/>
                  </a:lnTo>
                  <a:lnTo>
                    <a:pt x="15423" y="180340"/>
                  </a:lnTo>
                  <a:lnTo>
                    <a:pt x="15299" y="182880"/>
                  </a:lnTo>
                  <a:lnTo>
                    <a:pt x="15176" y="185420"/>
                  </a:lnTo>
                  <a:lnTo>
                    <a:pt x="15052" y="187960"/>
                  </a:lnTo>
                  <a:lnTo>
                    <a:pt x="14929" y="190500"/>
                  </a:lnTo>
                  <a:lnTo>
                    <a:pt x="16176" y="195311"/>
                  </a:lnTo>
                  <a:lnTo>
                    <a:pt x="16294" y="194310"/>
                  </a:lnTo>
                  <a:lnTo>
                    <a:pt x="16391" y="191770"/>
                  </a:lnTo>
                  <a:lnTo>
                    <a:pt x="16487" y="189230"/>
                  </a:lnTo>
                  <a:lnTo>
                    <a:pt x="16583" y="186690"/>
                  </a:lnTo>
                  <a:lnTo>
                    <a:pt x="18456" y="186690"/>
                  </a:lnTo>
                  <a:lnTo>
                    <a:pt x="18533" y="185420"/>
                  </a:lnTo>
                  <a:lnTo>
                    <a:pt x="18610" y="184150"/>
                  </a:lnTo>
                  <a:lnTo>
                    <a:pt x="17343" y="173990"/>
                  </a:lnTo>
                  <a:lnTo>
                    <a:pt x="17406" y="156210"/>
                  </a:lnTo>
                  <a:close/>
                </a:path>
                <a:path w="1915159" h="793750">
                  <a:moveTo>
                    <a:pt x="1882275" y="194310"/>
                  </a:moveTo>
                  <a:lnTo>
                    <a:pt x="1881721" y="194310"/>
                  </a:lnTo>
                  <a:lnTo>
                    <a:pt x="1882281" y="195311"/>
                  </a:lnTo>
                  <a:lnTo>
                    <a:pt x="1882275" y="194310"/>
                  </a:lnTo>
                  <a:close/>
                </a:path>
                <a:path w="1915159" h="793750">
                  <a:moveTo>
                    <a:pt x="1907395" y="187960"/>
                  </a:moveTo>
                  <a:lnTo>
                    <a:pt x="1884322" y="187960"/>
                  </a:lnTo>
                  <a:lnTo>
                    <a:pt x="1886011" y="194310"/>
                  </a:lnTo>
                  <a:lnTo>
                    <a:pt x="1907377" y="194310"/>
                  </a:lnTo>
                  <a:lnTo>
                    <a:pt x="1907395" y="187960"/>
                  </a:lnTo>
                  <a:close/>
                </a:path>
                <a:path w="1915159" h="793750">
                  <a:moveTo>
                    <a:pt x="1882991" y="191770"/>
                  </a:moveTo>
                  <a:lnTo>
                    <a:pt x="1882262" y="191770"/>
                  </a:lnTo>
                  <a:lnTo>
                    <a:pt x="1883006" y="192274"/>
                  </a:lnTo>
                  <a:lnTo>
                    <a:pt x="1882991" y="191770"/>
                  </a:lnTo>
                  <a:close/>
                </a:path>
                <a:path w="1915159" h="793750">
                  <a:moveTo>
                    <a:pt x="1907294" y="184150"/>
                  </a:moveTo>
                  <a:lnTo>
                    <a:pt x="1882768" y="184150"/>
                  </a:lnTo>
                  <a:lnTo>
                    <a:pt x="1883174" y="186690"/>
                  </a:lnTo>
                  <a:lnTo>
                    <a:pt x="1883612" y="189230"/>
                  </a:lnTo>
                  <a:lnTo>
                    <a:pt x="1884322" y="187960"/>
                  </a:lnTo>
                  <a:lnTo>
                    <a:pt x="1907395" y="187960"/>
                  </a:lnTo>
                  <a:lnTo>
                    <a:pt x="1907294" y="184150"/>
                  </a:lnTo>
                  <a:close/>
                </a:path>
                <a:path w="1915159" h="793750">
                  <a:moveTo>
                    <a:pt x="13375" y="151130"/>
                  </a:moveTo>
                  <a:lnTo>
                    <a:pt x="13285" y="160020"/>
                  </a:lnTo>
                  <a:lnTo>
                    <a:pt x="13195" y="161290"/>
                  </a:lnTo>
                  <a:lnTo>
                    <a:pt x="13105" y="162560"/>
                  </a:lnTo>
                  <a:lnTo>
                    <a:pt x="13015" y="163830"/>
                  </a:lnTo>
                  <a:lnTo>
                    <a:pt x="12925" y="165100"/>
                  </a:lnTo>
                  <a:lnTo>
                    <a:pt x="12835" y="166370"/>
                  </a:lnTo>
                  <a:lnTo>
                    <a:pt x="13624" y="167640"/>
                  </a:lnTo>
                  <a:lnTo>
                    <a:pt x="13557" y="185420"/>
                  </a:lnTo>
                  <a:lnTo>
                    <a:pt x="14422" y="180340"/>
                  </a:lnTo>
                  <a:lnTo>
                    <a:pt x="14549" y="162560"/>
                  </a:lnTo>
                  <a:lnTo>
                    <a:pt x="14929" y="156210"/>
                  </a:lnTo>
                  <a:lnTo>
                    <a:pt x="17406" y="156210"/>
                  </a:lnTo>
                  <a:lnTo>
                    <a:pt x="17415" y="153670"/>
                  </a:lnTo>
                  <a:lnTo>
                    <a:pt x="14996" y="153670"/>
                  </a:lnTo>
                  <a:lnTo>
                    <a:pt x="13375" y="151130"/>
                  </a:lnTo>
                  <a:close/>
                </a:path>
                <a:path w="1915159" h="793750">
                  <a:moveTo>
                    <a:pt x="24230" y="161290"/>
                  </a:moveTo>
                  <a:lnTo>
                    <a:pt x="20940" y="161290"/>
                  </a:lnTo>
                  <a:lnTo>
                    <a:pt x="21659" y="167640"/>
                  </a:lnTo>
                  <a:lnTo>
                    <a:pt x="22210" y="176530"/>
                  </a:lnTo>
                  <a:lnTo>
                    <a:pt x="22289" y="177800"/>
                  </a:lnTo>
                  <a:lnTo>
                    <a:pt x="23306" y="184150"/>
                  </a:lnTo>
                  <a:lnTo>
                    <a:pt x="23413" y="181610"/>
                  </a:lnTo>
                  <a:lnTo>
                    <a:pt x="23521" y="179070"/>
                  </a:lnTo>
                  <a:lnTo>
                    <a:pt x="23629" y="176530"/>
                  </a:lnTo>
                  <a:lnTo>
                    <a:pt x="23737" y="173990"/>
                  </a:lnTo>
                  <a:lnTo>
                    <a:pt x="23845" y="171450"/>
                  </a:lnTo>
                  <a:lnTo>
                    <a:pt x="23952" y="168910"/>
                  </a:lnTo>
                  <a:lnTo>
                    <a:pt x="24051" y="166370"/>
                  </a:lnTo>
                  <a:lnTo>
                    <a:pt x="24140" y="163830"/>
                  </a:lnTo>
                  <a:lnTo>
                    <a:pt x="24230" y="161290"/>
                  </a:lnTo>
                  <a:close/>
                </a:path>
                <a:path w="1915159" h="793750">
                  <a:moveTo>
                    <a:pt x="1912087" y="152400"/>
                  </a:moveTo>
                  <a:lnTo>
                    <a:pt x="1910992" y="154940"/>
                  </a:lnTo>
                  <a:lnTo>
                    <a:pt x="1910736" y="158750"/>
                  </a:lnTo>
                  <a:lnTo>
                    <a:pt x="1910805" y="170180"/>
                  </a:lnTo>
                  <a:lnTo>
                    <a:pt x="1910922" y="173990"/>
                  </a:lnTo>
                  <a:lnTo>
                    <a:pt x="1911040" y="177800"/>
                  </a:lnTo>
                  <a:lnTo>
                    <a:pt x="1910736" y="177800"/>
                  </a:lnTo>
                  <a:lnTo>
                    <a:pt x="1910660" y="179070"/>
                  </a:lnTo>
                  <a:lnTo>
                    <a:pt x="1910584" y="180340"/>
                  </a:lnTo>
                  <a:lnTo>
                    <a:pt x="1910508" y="181610"/>
                  </a:lnTo>
                  <a:lnTo>
                    <a:pt x="1910431" y="182880"/>
                  </a:lnTo>
                  <a:lnTo>
                    <a:pt x="1911040" y="182880"/>
                  </a:lnTo>
                  <a:lnTo>
                    <a:pt x="1911141" y="179070"/>
                  </a:lnTo>
                  <a:lnTo>
                    <a:pt x="1911478" y="176530"/>
                  </a:lnTo>
                  <a:lnTo>
                    <a:pt x="1912087" y="176530"/>
                  </a:lnTo>
                  <a:lnTo>
                    <a:pt x="1911960" y="170180"/>
                  </a:lnTo>
                  <a:lnTo>
                    <a:pt x="1911834" y="163830"/>
                  </a:lnTo>
                  <a:lnTo>
                    <a:pt x="1911783" y="161290"/>
                  </a:lnTo>
                  <a:lnTo>
                    <a:pt x="1913066" y="161290"/>
                  </a:lnTo>
                  <a:lnTo>
                    <a:pt x="1912087" y="152400"/>
                  </a:lnTo>
                  <a:close/>
                </a:path>
                <a:path w="1915159" h="793750">
                  <a:moveTo>
                    <a:pt x="1907169" y="153670"/>
                  </a:moveTo>
                  <a:lnTo>
                    <a:pt x="1884863" y="153670"/>
                  </a:lnTo>
                  <a:lnTo>
                    <a:pt x="1884393" y="158750"/>
                  </a:lnTo>
                  <a:lnTo>
                    <a:pt x="1884276" y="160020"/>
                  </a:lnTo>
                  <a:lnTo>
                    <a:pt x="1884158" y="161290"/>
                  </a:lnTo>
                  <a:lnTo>
                    <a:pt x="1884041" y="162560"/>
                  </a:lnTo>
                  <a:lnTo>
                    <a:pt x="1883923" y="163830"/>
                  </a:lnTo>
                  <a:lnTo>
                    <a:pt x="1883076" y="166370"/>
                  </a:lnTo>
                  <a:lnTo>
                    <a:pt x="1882464" y="170180"/>
                  </a:lnTo>
                  <a:lnTo>
                    <a:pt x="1882434" y="171450"/>
                  </a:lnTo>
                  <a:lnTo>
                    <a:pt x="1882316" y="176530"/>
                  </a:lnTo>
                  <a:lnTo>
                    <a:pt x="1882228" y="180340"/>
                  </a:lnTo>
                  <a:lnTo>
                    <a:pt x="1907136" y="180340"/>
                  </a:lnTo>
                  <a:lnTo>
                    <a:pt x="1907031" y="177800"/>
                  </a:lnTo>
                  <a:lnTo>
                    <a:pt x="1906979" y="176530"/>
                  </a:lnTo>
                  <a:lnTo>
                    <a:pt x="1906874" y="173990"/>
                  </a:lnTo>
                  <a:lnTo>
                    <a:pt x="1906769" y="171450"/>
                  </a:lnTo>
                  <a:lnTo>
                    <a:pt x="1906716" y="170180"/>
                  </a:lnTo>
                  <a:lnTo>
                    <a:pt x="1907667" y="163830"/>
                  </a:lnTo>
                  <a:lnTo>
                    <a:pt x="1908646" y="162560"/>
                  </a:lnTo>
                  <a:lnTo>
                    <a:pt x="1909581" y="161290"/>
                  </a:lnTo>
                  <a:lnTo>
                    <a:pt x="1910048" y="156210"/>
                  </a:lnTo>
                  <a:lnTo>
                    <a:pt x="1908912" y="156210"/>
                  </a:lnTo>
                  <a:lnTo>
                    <a:pt x="1907257" y="154940"/>
                  </a:lnTo>
                  <a:lnTo>
                    <a:pt x="1907169" y="153670"/>
                  </a:lnTo>
                  <a:close/>
                </a:path>
                <a:path w="1915159" h="793750">
                  <a:moveTo>
                    <a:pt x="1881890" y="170180"/>
                  </a:moveTo>
                  <a:lnTo>
                    <a:pt x="1881181" y="171450"/>
                  </a:lnTo>
                  <a:lnTo>
                    <a:pt x="1881856" y="171450"/>
                  </a:lnTo>
                  <a:lnTo>
                    <a:pt x="1881890" y="170180"/>
                  </a:lnTo>
                  <a:close/>
                </a:path>
                <a:path w="1915159" h="793750">
                  <a:moveTo>
                    <a:pt x="19658" y="130810"/>
                  </a:moveTo>
                  <a:lnTo>
                    <a:pt x="19658" y="165100"/>
                  </a:lnTo>
                  <a:lnTo>
                    <a:pt x="20940" y="161290"/>
                  </a:lnTo>
                  <a:lnTo>
                    <a:pt x="24230" y="161290"/>
                  </a:lnTo>
                  <a:lnTo>
                    <a:pt x="24314" y="154940"/>
                  </a:lnTo>
                  <a:lnTo>
                    <a:pt x="20705" y="154940"/>
                  </a:lnTo>
                  <a:lnTo>
                    <a:pt x="20737" y="148712"/>
                  </a:lnTo>
                  <a:lnTo>
                    <a:pt x="20870" y="148712"/>
                  </a:lnTo>
                  <a:lnTo>
                    <a:pt x="20975" y="144780"/>
                  </a:lnTo>
                  <a:lnTo>
                    <a:pt x="21065" y="142240"/>
                  </a:lnTo>
                  <a:lnTo>
                    <a:pt x="21121" y="140970"/>
                  </a:lnTo>
                  <a:lnTo>
                    <a:pt x="21234" y="138430"/>
                  </a:lnTo>
                  <a:lnTo>
                    <a:pt x="21346" y="135890"/>
                  </a:lnTo>
                  <a:lnTo>
                    <a:pt x="21402" y="134620"/>
                  </a:lnTo>
                  <a:lnTo>
                    <a:pt x="21515" y="132080"/>
                  </a:lnTo>
                  <a:lnTo>
                    <a:pt x="19658" y="130810"/>
                  </a:lnTo>
                  <a:close/>
                </a:path>
                <a:path w="1915159" h="793750">
                  <a:moveTo>
                    <a:pt x="1909284" y="142240"/>
                  </a:moveTo>
                  <a:lnTo>
                    <a:pt x="1909216" y="144780"/>
                  </a:lnTo>
                  <a:lnTo>
                    <a:pt x="1909112" y="148712"/>
                  </a:lnTo>
                  <a:lnTo>
                    <a:pt x="1909021" y="152119"/>
                  </a:lnTo>
                  <a:lnTo>
                    <a:pt x="1908912" y="156210"/>
                  </a:lnTo>
                  <a:lnTo>
                    <a:pt x="1910048" y="156210"/>
                  </a:lnTo>
                  <a:lnTo>
                    <a:pt x="1909994" y="148712"/>
                  </a:lnTo>
                  <a:lnTo>
                    <a:pt x="1909284" y="142240"/>
                  </a:lnTo>
                  <a:close/>
                </a:path>
                <a:path w="1915159" h="793750">
                  <a:moveTo>
                    <a:pt x="20919" y="148712"/>
                  </a:moveTo>
                  <a:lnTo>
                    <a:pt x="20820" y="150600"/>
                  </a:lnTo>
                  <a:lnTo>
                    <a:pt x="20705" y="154940"/>
                  </a:lnTo>
                  <a:lnTo>
                    <a:pt x="24314" y="154940"/>
                  </a:lnTo>
                  <a:lnTo>
                    <a:pt x="24343" y="151130"/>
                  </a:lnTo>
                  <a:lnTo>
                    <a:pt x="24488" y="151130"/>
                  </a:lnTo>
                  <a:lnTo>
                    <a:pt x="20919" y="148712"/>
                  </a:lnTo>
                  <a:close/>
                </a:path>
                <a:path w="1915159" h="793750">
                  <a:moveTo>
                    <a:pt x="1908637" y="121920"/>
                  </a:moveTo>
                  <a:lnTo>
                    <a:pt x="1871217" y="121920"/>
                  </a:lnTo>
                  <a:lnTo>
                    <a:pt x="1871126" y="124460"/>
                  </a:lnTo>
                  <a:lnTo>
                    <a:pt x="1871034" y="127000"/>
                  </a:lnTo>
                  <a:lnTo>
                    <a:pt x="1870943" y="129540"/>
                  </a:lnTo>
                  <a:lnTo>
                    <a:pt x="1870852" y="132080"/>
                  </a:lnTo>
                  <a:lnTo>
                    <a:pt x="1870761" y="134620"/>
                  </a:lnTo>
                  <a:lnTo>
                    <a:pt x="1870669" y="137160"/>
                  </a:lnTo>
                  <a:lnTo>
                    <a:pt x="1869498" y="142240"/>
                  </a:lnTo>
                  <a:lnTo>
                    <a:pt x="1868789" y="146050"/>
                  </a:lnTo>
                  <a:lnTo>
                    <a:pt x="1869041" y="148712"/>
                  </a:lnTo>
                  <a:lnTo>
                    <a:pt x="1869149" y="149860"/>
                  </a:lnTo>
                  <a:lnTo>
                    <a:pt x="1869269" y="151130"/>
                  </a:lnTo>
                  <a:lnTo>
                    <a:pt x="1869389" y="152400"/>
                  </a:lnTo>
                  <a:lnTo>
                    <a:pt x="1869509" y="153670"/>
                  </a:lnTo>
                  <a:lnTo>
                    <a:pt x="1869629" y="154940"/>
                  </a:lnTo>
                  <a:lnTo>
                    <a:pt x="1882093" y="154940"/>
                  </a:lnTo>
                  <a:lnTo>
                    <a:pt x="1882160" y="153670"/>
                  </a:lnTo>
                  <a:lnTo>
                    <a:pt x="1883633" y="153670"/>
                  </a:lnTo>
                  <a:lnTo>
                    <a:pt x="1883721" y="152400"/>
                  </a:lnTo>
                  <a:lnTo>
                    <a:pt x="1881924" y="152400"/>
                  </a:lnTo>
                  <a:lnTo>
                    <a:pt x="1881012" y="149860"/>
                  </a:lnTo>
                  <a:lnTo>
                    <a:pt x="1881125" y="142240"/>
                  </a:lnTo>
                  <a:lnTo>
                    <a:pt x="1881181" y="138430"/>
                  </a:lnTo>
                  <a:lnTo>
                    <a:pt x="1882532" y="132080"/>
                  </a:lnTo>
                  <a:lnTo>
                    <a:pt x="1907865" y="132080"/>
                  </a:lnTo>
                  <a:lnTo>
                    <a:pt x="1907459" y="127000"/>
                  </a:lnTo>
                  <a:lnTo>
                    <a:pt x="1907358" y="125730"/>
                  </a:lnTo>
                  <a:lnTo>
                    <a:pt x="1907257" y="124460"/>
                  </a:lnTo>
                  <a:lnTo>
                    <a:pt x="1908540" y="124460"/>
                  </a:lnTo>
                  <a:lnTo>
                    <a:pt x="1908637" y="121920"/>
                  </a:lnTo>
                  <a:close/>
                </a:path>
                <a:path w="1915159" h="793750">
                  <a:moveTo>
                    <a:pt x="1883633" y="153670"/>
                  </a:moveTo>
                  <a:lnTo>
                    <a:pt x="1882160" y="153670"/>
                  </a:lnTo>
                  <a:lnTo>
                    <a:pt x="1883815" y="154940"/>
                  </a:lnTo>
                  <a:lnTo>
                    <a:pt x="1883545" y="154940"/>
                  </a:lnTo>
                  <a:lnTo>
                    <a:pt x="1883633" y="153670"/>
                  </a:lnTo>
                  <a:close/>
                </a:path>
                <a:path w="1915159" h="793750">
                  <a:moveTo>
                    <a:pt x="1883748" y="152400"/>
                  </a:moveTo>
                  <a:lnTo>
                    <a:pt x="1883633" y="153670"/>
                  </a:lnTo>
                  <a:lnTo>
                    <a:pt x="1883545" y="154940"/>
                  </a:lnTo>
                  <a:lnTo>
                    <a:pt x="1883815" y="154940"/>
                  </a:lnTo>
                  <a:lnTo>
                    <a:pt x="1883748" y="152400"/>
                  </a:lnTo>
                  <a:close/>
                </a:path>
                <a:path w="1915159" h="793750">
                  <a:moveTo>
                    <a:pt x="1909723" y="129540"/>
                  </a:moveTo>
                  <a:lnTo>
                    <a:pt x="1907865" y="132080"/>
                  </a:lnTo>
                  <a:lnTo>
                    <a:pt x="1882532" y="132080"/>
                  </a:lnTo>
                  <a:lnTo>
                    <a:pt x="1883747" y="134620"/>
                  </a:lnTo>
                  <a:lnTo>
                    <a:pt x="1884863" y="135890"/>
                  </a:lnTo>
                  <a:lnTo>
                    <a:pt x="1883976" y="148712"/>
                  </a:lnTo>
                  <a:lnTo>
                    <a:pt x="1883897" y="149860"/>
                  </a:lnTo>
                  <a:lnTo>
                    <a:pt x="1883815" y="154940"/>
                  </a:lnTo>
                  <a:lnTo>
                    <a:pt x="1883545" y="154940"/>
                  </a:lnTo>
                  <a:lnTo>
                    <a:pt x="1884863" y="153670"/>
                  </a:lnTo>
                  <a:lnTo>
                    <a:pt x="1907169" y="153670"/>
                  </a:lnTo>
                  <a:lnTo>
                    <a:pt x="1906115" y="138430"/>
                  </a:lnTo>
                  <a:lnTo>
                    <a:pt x="1906027" y="137160"/>
                  </a:lnTo>
                  <a:lnTo>
                    <a:pt x="1905939" y="135890"/>
                  </a:lnTo>
                  <a:lnTo>
                    <a:pt x="1907257" y="134620"/>
                  </a:lnTo>
                  <a:lnTo>
                    <a:pt x="1909207" y="134620"/>
                  </a:lnTo>
                  <a:lnTo>
                    <a:pt x="1909723" y="129540"/>
                  </a:lnTo>
                  <a:close/>
                </a:path>
                <a:path w="1915159" h="793750">
                  <a:moveTo>
                    <a:pt x="15976" y="102870"/>
                  </a:moveTo>
                  <a:lnTo>
                    <a:pt x="15916" y="105410"/>
                  </a:lnTo>
                  <a:lnTo>
                    <a:pt x="15827" y="109220"/>
                  </a:lnTo>
                  <a:lnTo>
                    <a:pt x="15707" y="114300"/>
                  </a:lnTo>
                  <a:lnTo>
                    <a:pt x="13967" y="114300"/>
                  </a:lnTo>
                  <a:lnTo>
                    <a:pt x="13375" y="121920"/>
                  </a:lnTo>
                  <a:lnTo>
                    <a:pt x="14123" y="124460"/>
                  </a:lnTo>
                  <a:lnTo>
                    <a:pt x="15005" y="124460"/>
                  </a:lnTo>
                  <a:lnTo>
                    <a:pt x="15722" y="125730"/>
                  </a:lnTo>
                  <a:lnTo>
                    <a:pt x="15806" y="129540"/>
                  </a:lnTo>
                  <a:lnTo>
                    <a:pt x="15897" y="138430"/>
                  </a:lnTo>
                  <a:lnTo>
                    <a:pt x="15279" y="148712"/>
                  </a:lnTo>
                  <a:lnTo>
                    <a:pt x="15171" y="150600"/>
                  </a:lnTo>
                  <a:lnTo>
                    <a:pt x="15084" y="152119"/>
                  </a:lnTo>
                  <a:lnTo>
                    <a:pt x="14996" y="153670"/>
                  </a:lnTo>
                  <a:lnTo>
                    <a:pt x="17415" y="153670"/>
                  </a:lnTo>
                  <a:lnTo>
                    <a:pt x="17358" y="144780"/>
                  </a:lnTo>
                  <a:lnTo>
                    <a:pt x="16516" y="132080"/>
                  </a:lnTo>
                  <a:lnTo>
                    <a:pt x="18610" y="132080"/>
                  </a:lnTo>
                  <a:lnTo>
                    <a:pt x="17498" y="127000"/>
                  </a:lnTo>
                  <a:lnTo>
                    <a:pt x="16698" y="125730"/>
                  </a:lnTo>
                  <a:lnTo>
                    <a:pt x="16069" y="123190"/>
                  </a:lnTo>
                  <a:lnTo>
                    <a:pt x="15469" y="116840"/>
                  </a:lnTo>
                  <a:lnTo>
                    <a:pt x="17462" y="116840"/>
                  </a:lnTo>
                  <a:lnTo>
                    <a:pt x="17563" y="113030"/>
                  </a:lnTo>
                  <a:lnTo>
                    <a:pt x="16516" y="113030"/>
                  </a:lnTo>
                  <a:lnTo>
                    <a:pt x="16483" y="105410"/>
                  </a:lnTo>
                  <a:lnTo>
                    <a:pt x="15976" y="102870"/>
                  </a:lnTo>
                  <a:close/>
                </a:path>
                <a:path w="1915159" h="793750">
                  <a:moveTo>
                    <a:pt x="1884322" y="135890"/>
                  </a:moveTo>
                  <a:lnTo>
                    <a:pt x="1883680" y="138430"/>
                  </a:lnTo>
                  <a:lnTo>
                    <a:pt x="1883388" y="140970"/>
                  </a:lnTo>
                  <a:lnTo>
                    <a:pt x="1883275" y="151130"/>
                  </a:lnTo>
                  <a:lnTo>
                    <a:pt x="1881924" y="152400"/>
                  </a:lnTo>
                  <a:lnTo>
                    <a:pt x="1883721" y="152400"/>
                  </a:lnTo>
                  <a:lnTo>
                    <a:pt x="1883650" y="148712"/>
                  </a:lnTo>
                  <a:lnTo>
                    <a:pt x="1883579" y="146050"/>
                  </a:lnTo>
                  <a:lnTo>
                    <a:pt x="1884154" y="142240"/>
                  </a:lnTo>
                  <a:lnTo>
                    <a:pt x="1884255" y="138430"/>
                  </a:lnTo>
                  <a:lnTo>
                    <a:pt x="1884322" y="135890"/>
                  </a:lnTo>
                  <a:close/>
                </a:path>
                <a:path w="1915159" h="793750">
                  <a:moveTo>
                    <a:pt x="24347" y="150600"/>
                  </a:moveTo>
                  <a:lnTo>
                    <a:pt x="24343" y="151130"/>
                  </a:lnTo>
                  <a:lnTo>
                    <a:pt x="24488" y="151130"/>
                  </a:lnTo>
                  <a:lnTo>
                    <a:pt x="24347" y="150600"/>
                  </a:lnTo>
                  <a:close/>
                </a:path>
                <a:path w="1915159" h="793750">
                  <a:moveTo>
                    <a:pt x="23884" y="148712"/>
                  </a:moveTo>
                  <a:lnTo>
                    <a:pt x="24150" y="149860"/>
                  </a:lnTo>
                  <a:lnTo>
                    <a:pt x="24347" y="150600"/>
                  </a:lnTo>
                  <a:lnTo>
                    <a:pt x="24353" y="149860"/>
                  </a:lnTo>
                  <a:lnTo>
                    <a:pt x="23884" y="148712"/>
                  </a:lnTo>
                  <a:close/>
                </a:path>
                <a:path w="1915159" h="793750">
                  <a:moveTo>
                    <a:pt x="20870" y="148712"/>
                  </a:moveTo>
                  <a:lnTo>
                    <a:pt x="20737" y="148712"/>
                  </a:lnTo>
                  <a:lnTo>
                    <a:pt x="20731" y="149860"/>
                  </a:lnTo>
                  <a:lnTo>
                    <a:pt x="20870" y="148712"/>
                  </a:lnTo>
                  <a:close/>
                </a:path>
                <a:path w="1915159" h="793750">
                  <a:moveTo>
                    <a:pt x="23051" y="140970"/>
                  </a:moveTo>
                  <a:lnTo>
                    <a:pt x="22967" y="142240"/>
                  </a:lnTo>
                  <a:lnTo>
                    <a:pt x="22883" y="143510"/>
                  </a:lnTo>
                  <a:lnTo>
                    <a:pt x="22799" y="144780"/>
                  </a:lnTo>
                  <a:lnTo>
                    <a:pt x="23845" y="148712"/>
                  </a:lnTo>
                  <a:lnTo>
                    <a:pt x="23616" y="146050"/>
                  </a:lnTo>
                  <a:lnTo>
                    <a:pt x="23507" y="144780"/>
                  </a:lnTo>
                  <a:lnTo>
                    <a:pt x="23398" y="143510"/>
                  </a:lnTo>
                  <a:lnTo>
                    <a:pt x="23051" y="140970"/>
                  </a:lnTo>
                  <a:close/>
                </a:path>
                <a:path w="1915159" h="793750">
                  <a:moveTo>
                    <a:pt x="1909207" y="134620"/>
                  </a:moveTo>
                  <a:lnTo>
                    <a:pt x="1907932" y="134620"/>
                  </a:lnTo>
                  <a:lnTo>
                    <a:pt x="1907845" y="138430"/>
                  </a:lnTo>
                  <a:lnTo>
                    <a:pt x="1907730" y="143510"/>
                  </a:lnTo>
                  <a:lnTo>
                    <a:pt x="1908304" y="143510"/>
                  </a:lnTo>
                  <a:lnTo>
                    <a:pt x="1909207" y="134620"/>
                  </a:lnTo>
                  <a:close/>
                </a:path>
                <a:path w="1915159" h="793750">
                  <a:moveTo>
                    <a:pt x="18610" y="132080"/>
                  </a:moveTo>
                  <a:lnTo>
                    <a:pt x="17195" y="132080"/>
                  </a:lnTo>
                  <a:lnTo>
                    <a:pt x="17791" y="135890"/>
                  </a:lnTo>
                  <a:lnTo>
                    <a:pt x="18274" y="137160"/>
                  </a:lnTo>
                  <a:lnTo>
                    <a:pt x="18610" y="132080"/>
                  </a:lnTo>
                  <a:close/>
                </a:path>
                <a:path w="1915159" h="793750">
                  <a:moveTo>
                    <a:pt x="1866994" y="85090"/>
                  </a:moveTo>
                  <a:lnTo>
                    <a:pt x="1866994" y="129540"/>
                  </a:lnTo>
                  <a:lnTo>
                    <a:pt x="1868008" y="132080"/>
                  </a:lnTo>
                  <a:lnTo>
                    <a:pt x="1868920" y="135890"/>
                  </a:lnTo>
                  <a:lnTo>
                    <a:pt x="1870170" y="137160"/>
                  </a:lnTo>
                  <a:lnTo>
                    <a:pt x="1870264" y="134620"/>
                  </a:lnTo>
                  <a:lnTo>
                    <a:pt x="1870359" y="132080"/>
                  </a:lnTo>
                  <a:lnTo>
                    <a:pt x="1870482" y="129540"/>
                  </a:lnTo>
                  <a:lnTo>
                    <a:pt x="1870634" y="127000"/>
                  </a:lnTo>
                  <a:lnTo>
                    <a:pt x="1870710" y="125730"/>
                  </a:lnTo>
                  <a:lnTo>
                    <a:pt x="1871217" y="121920"/>
                  </a:lnTo>
                  <a:lnTo>
                    <a:pt x="1908637" y="121920"/>
                  </a:lnTo>
                  <a:lnTo>
                    <a:pt x="1908733" y="119380"/>
                  </a:lnTo>
                  <a:lnTo>
                    <a:pt x="1908829" y="116840"/>
                  </a:lnTo>
                  <a:lnTo>
                    <a:pt x="1908878" y="115570"/>
                  </a:lnTo>
                  <a:lnTo>
                    <a:pt x="1909858" y="113030"/>
                  </a:lnTo>
                  <a:lnTo>
                    <a:pt x="1909960" y="91440"/>
                  </a:lnTo>
                  <a:lnTo>
                    <a:pt x="1909777" y="88900"/>
                  </a:lnTo>
                  <a:lnTo>
                    <a:pt x="1868176" y="88900"/>
                  </a:lnTo>
                  <a:lnTo>
                    <a:pt x="1867467" y="87630"/>
                  </a:lnTo>
                  <a:lnTo>
                    <a:pt x="1866994" y="85090"/>
                  </a:lnTo>
                  <a:close/>
                </a:path>
                <a:path w="1915159" h="793750">
                  <a:moveTo>
                    <a:pt x="21211" y="101600"/>
                  </a:moveTo>
                  <a:lnTo>
                    <a:pt x="21110" y="111760"/>
                  </a:lnTo>
                  <a:lnTo>
                    <a:pt x="21819" y="113030"/>
                  </a:lnTo>
                  <a:lnTo>
                    <a:pt x="21752" y="121920"/>
                  </a:lnTo>
                  <a:lnTo>
                    <a:pt x="23677" y="125730"/>
                  </a:lnTo>
                  <a:lnTo>
                    <a:pt x="23570" y="119380"/>
                  </a:lnTo>
                  <a:lnTo>
                    <a:pt x="23462" y="113030"/>
                  </a:lnTo>
                  <a:lnTo>
                    <a:pt x="23441" y="111760"/>
                  </a:lnTo>
                  <a:lnTo>
                    <a:pt x="24353" y="106680"/>
                  </a:lnTo>
                  <a:lnTo>
                    <a:pt x="24893" y="106680"/>
                  </a:lnTo>
                  <a:lnTo>
                    <a:pt x="24765" y="105410"/>
                  </a:lnTo>
                  <a:lnTo>
                    <a:pt x="22596" y="105410"/>
                  </a:lnTo>
                  <a:lnTo>
                    <a:pt x="21211" y="101600"/>
                  </a:lnTo>
                  <a:close/>
                </a:path>
                <a:path w="1915159" h="793750">
                  <a:moveTo>
                    <a:pt x="17462" y="116840"/>
                  </a:moveTo>
                  <a:lnTo>
                    <a:pt x="16246" y="116840"/>
                  </a:lnTo>
                  <a:lnTo>
                    <a:pt x="17395" y="119380"/>
                  </a:lnTo>
                  <a:lnTo>
                    <a:pt x="17462" y="116840"/>
                  </a:lnTo>
                  <a:close/>
                </a:path>
                <a:path w="1915159" h="793750">
                  <a:moveTo>
                    <a:pt x="24893" y="106680"/>
                  </a:moveTo>
                  <a:lnTo>
                    <a:pt x="24353" y="106680"/>
                  </a:lnTo>
                  <a:lnTo>
                    <a:pt x="24353" y="109220"/>
                  </a:lnTo>
                  <a:lnTo>
                    <a:pt x="24791" y="111760"/>
                  </a:lnTo>
                  <a:lnTo>
                    <a:pt x="24893" y="106680"/>
                  </a:lnTo>
                  <a:close/>
                </a:path>
                <a:path w="1915159" h="793750">
                  <a:moveTo>
                    <a:pt x="23786" y="87630"/>
                  </a:moveTo>
                  <a:lnTo>
                    <a:pt x="22799" y="87630"/>
                  </a:lnTo>
                  <a:lnTo>
                    <a:pt x="22849" y="102870"/>
                  </a:lnTo>
                  <a:lnTo>
                    <a:pt x="22596" y="105410"/>
                  </a:lnTo>
                  <a:lnTo>
                    <a:pt x="24765" y="105410"/>
                  </a:lnTo>
                  <a:lnTo>
                    <a:pt x="24381" y="101600"/>
                  </a:lnTo>
                  <a:lnTo>
                    <a:pt x="24272" y="97790"/>
                  </a:lnTo>
                  <a:lnTo>
                    <a:pt x="24163" y="93980"/>
                  </a:lnTo>
                  <a:lnTo>
                    <a:pt x="23862" y="88900"/>
                  </a:lnTo>
                  <a:lnTo>
                    <a:pt x="23786" y="87630"/>
                  </a:lnTo>
                  <a:close/>
                </a:path>
                <a:path w="1915159" h="793750">
                  <a:moveTo>
                    <a:pt x="15345" y="58420"/>
                  </a:moveTo>
                  <a:lnTo>
                    <a:pt x="14017" y="63500"/>
                  </a:lnTo>
                  <a:lnTo>
                    <a:pt x="13682" y="67310"/>
                  </a:lnTo>
                  <a:lnTo>
                    <a:pt x="13571" y="68580"/>
                  </a:lnTo>
                  <a:lnTo>
                    <a:pt x="13459" y="69850"/>
                  </a:lnTo>
                  <a:lnTo>
                    <a:pt x="13347" y="71120"/>
                  </a:lnTo>
                  <a:lnTo>
                    <a:pt x="13882" y="73660"/>
                  </a:lnTo>
                  <a:lnTo>
                    <a:pt x="15208" y="81280"/>
                  </a:lnTo>
                  <a:lnTo>
                    <a:pt x="16356" y="93980"/>
                  </a:lnTo>
                  <a:lnTo>
                    <a:pt x="17188" y="101600"/>
                  </a:lnTo>
                  <a:lnTo>
                    <a:pt x="17563" y="97790"/>
                  </a:lnTo>
                  <a:lnTo>
                    <a:pt x="17512" y="96520"/>
                  </a:lnTo>
                  <a:lnTo>
                    <a:pt x="17408" y="93980"/>
                  </a:lnTo>
                  <a:lnTo>
                    <a:pt x="17305" y="91440"/>
                  </a:lnTo>
                  <a:lnTo>
                    <a:pt x="17269" y="59690"/>
                  </a:lnTo>
                  <a:lnTo>
                    <a:pt x="16786" y="59690"/>
                  </a:lnTo>
                  <a:lnTo>
                    <a:pt x="15345" y="58420"/>
                  </a:lnTo>
                  <a:close/>
                </a:path>
                <a:path w="1915159" h="793750">
                  <a:moveTo>
                    <a:pt x="1874331" y="35560"/>
                  </a:moveTo>
                  <a:lnTo>
                    <a:pt x="1848608" y="35560"/>
                  </a:lnTo>
                  <a:lnTo>
                    <a:pt x="1848505" y="36830"/>
                  </a:lnTo>
                  <a:lnTo>
                    <a:pt x="1849751" y="36830"/>
                  </a:lnTo>
                  <a:lnTo>
                    <a:pt x="1845106" y="38151"/>
                  </a:lnTo>
                  <a:lnTo>
                    <a:pt x="1831882" y="38151"/>
                  </a:lnTo>
                  <a:lnTo>
                    <a:pt x="1838088" y="39370"/>
                  </a:lnTo>
                  <a:lnTo>
                    <a:pt x="1843225" y="39370"/>
                  </a:lnTo>
                  <a:lnTo>
                    <a:pt x="1832724" y="40640"/>
                  </a:lnTo>
                  <a:lnTo>
                    <a:pt x="1865747" y="40640"/>
                  </a:lnTo>
                  <a:lnTo>
                    <a:pt x="1865010" y="41910"/>
                  </a:lnTo>
                  <a:lnTo>
                    <a:pt x="1868250" y="41910"/>
                  </a:lnTo>
                  <a:lnTo>
                    <a:pt x="1868196" y="57150"/>
                  </a:lnTo>
                  <a:lnTo>
                    <a:pt x="1868093" y="59690"/>
                  </a:lnTo>
                  <a:lnTo>
                    <a:pt x="1867991" y="62230"/>
                  </a:lnTo>
                  <a:lnTo>
                    <a:pt x="1866994" y="67310"/>
                  </a:lnTo>
                  <a:lnTo>
                    <a:pt x="1867636" y="68580"/>
                  </a:lnTo>
                  <a:lnTo>
                    <a:pt x="1868211" y="71120"/>
                  </a:lnTo>
                  <a:lnTo>
                    <a:pt x="1868335" y="72390"/>
                  </a:lnTo>
                  <a:lnTo>
                    <a:pt x="1868458" y="73660"/>
                  </a:lnTo>
                  <a:lnTo>
                    <a:pt x="1868582" y="74930"/>
                  </a:lnTo>
                  <a:lnTo>
                    <a:pt x="1866859" y="80010"/>
                  </a:lnTo>
                  <a:lnTo>
                    <a:pt x="1869156" y="83820"/>
                  </a:lnTo>
                  <a:lnTo>
                    <a:pt x="1869123" y="87630"/>
                  </a:lnTo>
                  <a:lnTo>
                    <a:pt x="1868176" y="88900"/>
                  </a:lnTo>
                  <a:lnTo>
                    <a:pt x="1909777" y="88900"/>
                  </a:lnTo>
                  <a:lnTo>
                    <a:pt x="1909227" y="81280"/>
                  </a:lnTo>
                  <a:lnTo>
                    <a:pt x="1909135" y="80010"/>
                  </a:lnTo>
                  <a:lnTo>
                    <a:pt x="1907886" y="72390"/>
                  </a:lnTo>
                  <a:lnTo>
                    <a:pt x="1906716" y="64770"/>
                  </a:lnTo>
                  <a:lnTo>
                    <a:pt x="1907392" y="64770"/>
                  </a:lnTo>
                  <a:lnTo>
                    <a:pt x="1907276" y="59690"/>
                  </a:lnTo>
                  <a:lnTo>
                    <a:pt x="1907190" y="55880"/>
                  </a:lnTo>
                  <a:lnTo>
                    <a:pt x="1907763" y="54610"/>
                  </a:lnTo>
                  <a:lnTo>
                    <a:pt x="1908582" y="54610"/>
                  </a:lnTo>
                  <a:lnTo>
                    <a:pt x="1908758" y="50800"/>
                  </a:lnTo>
                  <a:lnTo>
                    <a:pt x="1873851" y="50800"/>
                  </a:lnTo>
                  <a:lnTo>
                    <a:pt x="1873024" y="49530"/>
                  </a:lnTo>
                  <a:lnTo>
                    <a:pt x="1873143" y="48260"/>
                  </a:lnTo>
                  <a:lnTo>
                    <a:pt x="1873262" y="46990"/>
                  </a:lnTo>
                  <a:lnTo>
                    <a:pt x="1873381" y="45720"/>
                  </a:lnTo>
                  <a:lnTo>
                    <a:pt x="1873499" y="44450"/>
                  </a:lnTo>
                  <a:lnTo>
                    <a:pt x="1873618" y="43180"/>
                  </a:lnTo>
                  <a:lnTo>
                    <a:pt x="1873737" y="41910"/>
                  </a:lnTo>
                  <a:lnTo>
                    <a:pt x="1873856" y="40640"/>
                  </a:lnTo>
                  <a:lnTo>
                    <a:pt x="1873975" y="39370"/>
                  </a:lnTo>
                  <a:lnTo>
                    <a:pt x="1874088" y="38151"/>
                  </a:lnTo>
                  <a:lnTo>
                    <a:pt x="1874212" y="36830"/>
                  </a:lnTo>
                  <a:lnTo>
                    <a:pt x="1874331" y="35560"/>
                  </a:lnTo>
                  <a:close/>
                </a:path>
                <a:path w="1915159" h="793750">
                  <a:moveTo>
                    <a:pt x="1908582" y="54610"/>
                  </a:moveTo>
                  <a:lnTo>
                    <a:pt x="1907763" y="54610"/>
                  </a:lnTo>
                  <a:lnTo>
                    <a:pt x="1907770" y="64770"/>
                  </a:lnTo>
                  <a:lnTo>
                    <a:pt x="1907903" y="67310"/>
                  </a:lnTo>
                  <a:lnTo>
                    <a:pt x="1907970" y="68580"/>
                  </a:lnTo>
                  <a:lnTo>
                    <a:pt x="1908461" y="69850"/>
                  </a:lnTo>
                  <a:lnTo>
                    <a:pt x="1908741" y="64770"/>
                  </a:lnTo>
                  <a:lnTo>
                    <a:pt x="1908810" y="63500"/>
                  </a:lnTo>
                  <a:lnTo>
                    <a:pt x="1908471" y="60960"/>
                  </a:lnTo>
                  <a:lnTo>
                    <a:pt x="1908582" y="54610"/>
                  </a:lnTo>
                  <a:close/>
                </a:path>
                <a:path w="1915159" h="793750">
                  <a:moveTo>
                    <a:pt x="1911281" y="41910"/>
                  </a:moveTo>
                  <a:lnTo>
                    <a:pt x="1909317" y="41910"/>
                  </a:lnTo>
                  <a:lnTo>
                    <a:pt x="1910161" y="44450"/>
                  </a:lnTo>
                  <a:lnTo>
                    <a:pt x="1910087" y="46990"/>
                  </a:lnTo>
                  <a:lnTo>
                    <a:pt x="1909975" y="50800"/>
                  </a:lnTo>
                  <a:lnTo>
                    <a:pt x="1909864" y="54610"/>
                  </a:lnTo>
                  <a:lnTo>
                    <a:pt x="1909790" y="57150"/>
                  </a:lnTo>
                  <a:lnTo>
                    <a:pt x="1911411" y="50800"/>
                  </a:lnTo>
                  <a:lnTo>
                    <a:pt x="1911299" y="43180"/>
                  </a:lnTo>
                  <a:lnTo>
                    <a:pt x="1911281" y="41910"/>
                  </a:lnTo>
                  <a:close/>
                </a:path>
                <a:path w="1915159" h="793750">
                  <a:moveTo>
                    <a:pt x="1874898" y="41910"/>
                  </a:moveTo>
                  <a:lnTo>
                    <a:pt x="1874425" y="43180"/>
                  </a:lnTo>
                  <a:lnTo>
                    <a:pt x="1873953" y="45720"/>
                  </a:lnTo>
                  <a:lnTo>
                    <a:pt x="1873851" y="50800"/>
                  </a:lnTo>
                  <a:lnTo>
                    <a:pt x="1874898" y="50800"/>
                  </a:lnTo>
                  <a:lnTo>
                    <a:pt x="1874898" y="41910"/>
                  </a:lnTo>
                  <a:close/>
                </a:path>
                <a:path w="1915159" h="793750">
                  <a:moveTo>
                    <a:pt x="1906305" y="25400"/>
                  </a:moveTo>
                  <a:lnTo>
                    <a:pt x="1589891" y="25400"/>
                  </a:lnTo>
                  <a:lnTo>
                    <a:pt x="1589028" y="26670"/>
                  </a:lnTo>
                  <a:lnTo>
                    <a:pt x="1852881" y="26670"/>
                  </a:lnTo>
                  <a:lnTo>
                    <a:pt x="1849292" y="29309"/>
                  </a:lnTo>
                  <a:lnTo>
                    <a:pt x="1814315" y="29309"/>
                  </a:lnTo>
                  <a:lnTo>
                    <a:pt x="1816310" y="30480"/>
                  </a:lnTo>
                  <a:lnTo>
                    <a:pt x="1852511" y="30480"/>
                  </a:lnTo>
                  <a:lnTo>
                    <a:pt x="1844351" y="31750"/>
                  </a:lnTo>
                  <a:lnTo>
                    <a:pt x="1839278" y="31750"/>
                  </a:lnTo>
                  <a:lnTo>
                    <a:pt x="1851477" y="33137"/>
                  </a:lnTo>
                  <a:lnTo>
                    <a:pt x="1825844" y="33137"/>
                  </a:lnTo>
                  <a:lnTo>
                    <a:pt x="1823342" y="34294"/>
                  </a:lnTo>
                  <a:lnTo>
                    <a:pt x="1875488" y="34294"/>
                  </a:lnTo>
                  <a:lnTo>
                    <a:pt x="1875405" y="49530"/>
                  </a:lnTo>
                  <a:lnTo>
                    <a:pt x="1874898" y="50800"/>
                  </a:lnTo>
                  <a:lnTo>
                    <a:pt x="1908758" y="50800"/>
                  </a:lnTo>
                  <a:lnTo>
                    <a:pt x="1908875" y="48260"/>
                  </a:lnTo>
                  <a:lnTo>
                    <a:pt x="1908934" y="46990"/>
                  </a:lnTo>
                  <a:lnTo>
                    <a:pt x="1909030" y="45720"/>
                  </a:lnTo>
                  <a:lnTo>
                    <a:pt x="1909126" y="44450"/>
                  </a:lnTo>
                  <a:lnTo>
                    <a:pt x="1909221" y="43180"/>
                  </a:lnTo>
                  <a:lnTo>
                    <a:pt x="1909317" y="41910"/>
                  </a:lnTo>
                  <a:lnTo>
                    <a:pt x="1911281" y="41910"/>
                  </a:lnTo>
                  <a:lnTo>
                    <a:pt x="1911262" y="40640"/>
                  </a:lnTo>
                  <a:lnTo>
                    <a:pt x="1910778" y="38151"/>
                  </a:lnTo>
                  <a:lnTo>
                    <a:pt x="1908804" y="38151"/>
                  </a:lnTo>
                  <a:lnTo>
                    <a:pt x="1908770" y="35560"/>
                  </a:lnTo>
                  <a:lnTo>
                    <a:pt x="1905669" y="35560"/>
                  </a:lnTo>
                  <a:lnTo>
                    <a:pt x="1905756" y="34294"/>
                  </a:lnTo>
                  <a:lnTo>
                    <a:pt x="1905868" y="32652"/>
                  </a:lnTo>
                  <a:lnTo>
                    <a:pt x="1905929" y="31750"/>
                  </a:lnTo>
                  <a:lnTo>
                    <a:pt x="1906016" y="30480"/>
                  </a:lnTo>
                  <a:lnTo>
                    <a:pt x="1906135" y="28747"/>
                  </a:lnTo>
                  <a:lnTo>
                    <a:pt x="1906183" y="28038"/>
                  </a:lnTo>
                  <a:lnTo>
                    <a:pt x="1906305" y="25400"/>
                  </a:lnTo>
                  <a:close/>
                </a:path>
                <a:path w="1915159" h="793750">
                  <a:moveTo>
                    <a:pt x="13882" y="40640"/>
                  </a:moveTo>
                  <a:lnTo>
                    <a:pt x="13945" y="41910"/>
                  </a:lnTo>
                  <a:lnTo>
                    <a:pt x="14072" y="44450"/>
                  </a:lnTo>
                  <a:lnTo>
                    <a:pt x="14198" y="46990"/>
                  </a:lnTo>
                  <a:lnTo>
                    <a:pt x="14325" y="49530"/>
                  </a:lnTo>
                  <a:lnTo>
                    <a:pt x="15123" y="48260"/>
                  </a:lnTo>
                  <a:lnTo>
                    <a:pt x="16086" y="46990"/>
                  </a:lnTo>
                  <a:lnTo>
                    <a:pt x="17023" y="46990"/>
                  </a:lnTo>
                  <a:lnTo>
                    <a:pt x="17023" y="44450"/>
                  </a:lnTo>
                  <a:lnTo>
                    <a:pt x="14724" y="44450"/>
                  </a:lnTo>
                  <a:lnTo>
                    <a:pt x="13882" y="40640"/>
                  </a:lnTo>
                  <a:close/>
                </a:path>
                <a:path w="1915159" h="793750">
                  <a:moveTo>
                    <a:pt x="17023" y="46990"/>
                  </a:moveTo>
                  <a:lnTo>
                    <a:pt x="16086" y="46990"/>
                  </a:lnTo>
                  <a:lnTo>
                    <a:pt x="17023" y="49530"/>
                  </a:lnTo>
                  <a:lnTo>
                    <a:pt x="17023" y="46990"/>
                  </a:lnTo>
                  <a:close/>
                </a:path>
                <a:path w="1915159" h="793750">
                  <a:moveTo>
                    <a:pt x="17023" y="34510"/>
                  </a:moveTo>
                  <a:lnTo>
                    <a:pt x="16834" y="34791"/>
                  </a:lnTo>
                  <a:lnTo>
                    <a:pt x="16067" y="36830"/>
                  </a:lnTo>
                  <a:lnTo>
                    <a:pt x="15376" y="41910"/>
                  </a:lnTo>
                  <a:lnTo>
                    <a:pt x="14724" y="44450"/>
                  </a:lnTo>
                  <a:lnTo>
                    <a:pt x="17023" y="44450"/>
                  </a:lnTo>
                  <a:lnTo>
                    <a:pt x="17023" y="34510"/>
                  </a:lnTo>
                  <a:close/>
                </a:path>
                <a:path w="1915159" h="793750">
                  <a:moveTo>
                    <a:pt x="1742679" y="35560"/>
                  </a:moveTo>
                  <a:lnTo>
                    <a:pt x="1739420" y="36830"/>
                  </a:lnTo>
                  <a:lnTo>
                    <a:pt x="1733160" y="39370"/>
                  </a:lnTo>
                  <a:lnTo>
                    <a:pt x="1729959" y="41910"/>
                  </a:lnTo>
                  <a:lnTo>
                    <a:pt x="1735871" y="43180"/>
                  </a:lnTo>
                  <a:lnTo>
                    <a:pt x="1741250" y="41910"/>
                  </a:lnTo>
                  <a:lnTo>
                    <a:pt x="1744944" y="40640"/>
                  </a:lnTo>
                  <a:lnTo>
                    <a:pt x="1745343" y="38151"/>
                  </a:lnTo>
                  <a:lnTo>
                    <a:pt x="1771919" y="38151"/>
                  </a:lnTo>
                  <a:lnTo>
                    <a:pt x="1776225" y="36830"/>
                  </a:lnTo>
                  <a:lnTo>
                    <a:pt x="1753773" y="36830"/>
                  </a:lnTo>
                  <a:lnTo>
                    <a:pt x="1742679" y="35560"/>
                  </a:lnTo>
                  <a:close/>
                </a:path>
                <a:path w="1915159" h="793750">
                  <a:moveTo>
                    <a:pt x="1628793" y="40640"/>
                  </a:moveTo>
                  <a:lnTo>
                    <a:pt x="1607747" y="40640"/>
                  </a:lnTo>
                  <a:lnTo>
                    <a:pt x="1614906" y="41910"/>
                  </a:lnTo>
                  <a:lnTo>
                    <a:pt x="1622082" y="41910"/>
                  </a:lnTo>
                  <a:lnTo>
                    <a:pt x="1628793" y="40640"/>
                  </a:lnTo>
                  <a:close/>
                </a:path>
                <a:path w="1915159" h="793750">
                  <a:moveTo>
                    <a:pt x="1823748" y="39370"/>
                  </a:moveTo>
                  <a:lnTo>
                    <a:pt x="1818638" y="40640"/>
                  </a:lnTo>
                  <a:lnTo>
                    <a:pt x="1828005" y="41910"/>
                  </a:lnTo>
                  <a:lnTo>
                    <a:pt x="1852941" y="41910"/>
                  </a:lnTo>
                  <a:lnTo>
                    <a:pt x="1865747" y="40640"/>
                  </a:lnTo>
                  <a:lnTo>
                    <a:pt x="1832724" y="40640"/>
                  </a:lnTo>
                  <a:lnTo>
                    <a:pt x="1823748" y="39370"/>
                  </a:lnTo>
                  <a:close/>
                </a:path>
                <a:path w="1915159" h="793750">
                  <a:moveTo>
                    <a:pt x="445858" y="35560"/>
                  </a:moveTo>
                  <a:lnTo>
                    <a:pt x="440852" y="36830"/>
                  </a:lnTo>
                  <a:lnTo>
                    <a:pt x="443019" y="38151"/>
                  </a:lnTo>
                  <a:lnTo>
                    <a:pt x="444786" y="40640"/>
                  </a:lnTo>
                  <a:lnTo>
                    <a:pt x="468677" y="40640"/>
                  </a:lnTo>
                  <a:lnTo>
                    <a:pt x="475686" y="39370"/>
                  </a:lnTo>
                  <a:lnTo>
                    <a:pt x="455376" y="39370"/>
                  </a:lnTo>
                  <a:lnTo>
                    <a:pt x="452323" y="38151"/>
                  </a:lnTo>
                  <a:lnTo>
                    <a:pt x="450340" y="36830"/>
                  </a:lnTo>
                  <a:lnTo>
                    <a:pt x="445858" y="35560"/>
                  </a:lnTo>
                  <a:close/>
                </a:path>
                <a:path w="1915159" h="793750">
                  <a:moveTo>
                    <a:pt x="581255" y="36830"/>
                  </a:moveTo>
                  <a:lnTo>
                    <a:pt x="570449" y="36830"/>
                  </a:lnTo>
                  <a:lnTo>
                    <a:pt x="568683" y="38151"/>
                  </a:lnTo>
                  <a:lnTo>
                    <a:pt x="564064" y="38151"/>
                  </a:lnTo>
                  <a:lnTo>
                    <a:pt x="563978" y="39370"/>
                  </a:lnTo>
                  <a:lnTo>
                    <a:pt x="573721" y="39370"/>
                  </a:lnTo>
                  <a:lnTo>
                    <a:pt x="582454" y="40640"/>
                  </a:lnTo>
                  <a:lnTo>
                    <a:pt x="588740" y="39370"/>
                  </a:lnTo>
                  <a:lnTo>
                    <a:pt x="581255" y="36830"/>
                  </a:lnTo>
                  <a:close/>
                </a:path>
                <a:path w="1915159" h="793750">
                  <a:moveTo>
                    <a:pt x="1459611" y="39370"/>
                  </a:moveTo>
                  <a:lnTo>
                    <a:pt x="1447255" y="39370"/>
                  </a:lnTo>
                  <a:lnTo>
                    <a:pt x="1457647" y="40640"/>
                  </a:lnTo>
                  <a:lnTo>
                    <a:pt x="1459611" y="39370"/>
                  </a:lnTo>
                  <a:close/>
                </a:path>
                <a:path w="1915159" h="793750">
                  <a:moveTo>
                    <a:pt x="1552674" y="39370"/>
                  </a:moveTo>
                  <a:lnTo>
                    <a:pt x="1530381" y="39370"/>
                  </a:lnTo>
                  <a:lnTo>
                    <a:pt x="1541946" y="40640"/>
                  </a:lnTo>
                  <a:lnTo>
                    <a:pt x="1552674" y="39370"/>
                  </a:lnTo>
                  <a:close/>
                </a:path>
                <a:path w="1915159" h="793750">
                  <a:moveTo>
                    <a:pt x="1573319" y="39370"/>
                  </a:moveTo>
                  <a:lnTo>
                    <a:pt x="1556881" y="39370"/>
                  </a:lnTo>
                  <a:lnTo>
                    <a:pt x="1548880" y="40640"/>
                  </a:lnTo>
                  <a:lnTo>
                    <a:pt x="1568972" y="40640"/>
                  </a:lnTo>
                  <a:lnTo>
                    <a:pt x="1573319" y="39370"/>
                  </a:lnTo>
                  <a:close/>
                </a:path>
                <a:path w="1915159" h="793750">
                  <a:moveTo>
                    <a:pt x="1662238" y="35560"/>
                  </a:moveTo>
                  <a:lnTo>
                    <a:pt x="1643102" y="35560"/>
                  </a:lnTo>
                  <a:lnTo>
                    <a:pt x="1639552" y="36830"/>
                  </a:lnTo>
                  <a:lnTo>
                    <a:pt x="1596044" y="36830"/>
                  </a:lnTo>
                  <a:lnTo>
                    <a:pt x="1598816" y="38151"/>
                  </a:lnTo>
                  <a:lnTo>
                    <a:pt x="1586182" y="38151"/>
                  </a:lnTo>
                  <a:lnTo>
                    <a:pt x="1587910" y="39370"/>
                  </a:lnTo>
                  <a:lnTo>
                    <a:pt x="1603047" y="39370"/>
                  </a:lnTo>
                  <a:lnTo>
                    <a:pt x="1601083" y="40640"/>
                  </a:lnTo>
                  <a:lnTo>
                    <a:pt x="1615404" y="40640"/>
                  </a:lnTo>
                  <a:lnTo>
                    <a:pt x="1632685" y="39370"/>
                  </a:lnTo>
                  <a:lnTo>
                    <a:pt x="1647126" y="36830"/>
                  </a:lnTo>
                  <a:lnTo>
                    <a:pt x="1662238" y="35560"/>
                  </a:lnTo>
                  <a:close/>
                </a:path>
                <a:path w="1915159" h="793750">
                  <a:moveTo>
                    <a:pt x="1649444" y="39370"/>
                  </a:moveTo>
                  <a:lnTo>
                    <a:pt x="1644517" y="39370"/>
                  </a:lnTo>
                  <a:lnTo>
                    <a:pt x="1634355" y="40640"/>
                  </a:lnTo>
                  <a:lnTo>
                    <a:pt x="1633903" y="40640"/>
                  </a:lnTo>
                  <a:lnTo>
                    <a:pt x="1649444" y="39370"/>
                  </a:lnTo>
                  <a:close/>
                </a:path>
                <a:path w="1915159" h="793750">
                  <a:moveTo>
                    <a:pt x="474582" y="35560"/>
                  </a:moveTo>
                  <a:lnTo>
                    <a:pt x="470711" y="35560"/>
                  </a:lnTo>
                  <a:lnTo>
                    <a:pt x="465992" y="36830"/>
                  </a:lnTo>
                  <a:lnTo>
                    <a:pt x="465231" y="39370"/>
                  </a:lnTo>
                  <a:lnTo>
                    <a:pt x="475686" y="39370"/>
                  </a:lnTo>
                  <a:lnTo>
                    <a:pt x="480147" y="38151"/>
                  </a:lnTo>
                  <a:lnTo>
                    <a:pt x="480324" y="38151"/>
                  </a:lnTo>
                  <a:lnTo>
                    <a:pt x="480509" y="37359"/>
                  </a:lnTo>
                  <a:lnTo>
                    <a:pt x="480632" y="36830"/>
                  </a:lnTo>
                  <a:lnTo>
                    <a:pt x="474582" y="35560"/>
                  </a:lnTo>
                  <a:close/>
                </a:path>
                <a:path w="1915159" h="793750">
                  <a:moveTo>
                    <a:pt x="549429" y="38151"/>
                  </a:moveTo>
                  <a:lnTo>
                    <a:pt x="519193" y="38151"/>
                  </a:lnTo>
                  <a:lnTo>
                    <a:pt x="514940" y="39370"/>
                  </a:lnTo>
                  <a:lnTo>
                    <a:pt x="540933" y="39370"/>
                  </a:lnTo>
                  <a:lnTo>
                    <a:pt x="549429" y="38151"/>
                  </a:lnTo>
                  <a:close/>
                </a:path>
                <a:path w="1915159" h="793750">
                  <a:moveTo>
                    <a:pt x="579417" y="35560"/>
                  </a:moveTo>
                  <a:lnTo>
                    <a:pt x="531263" y="35560"/>
                  </a:lnTo>
                  <a:lnTo>
                    <a:pt x="522846" y="36830"/>
                  </a:lnTo>
                  <a:lnTo>
                    <a:pt x="511566" y="38151"/>
                  </a:lnTo>
                  <a:lnTo>
                    <a:pt x="549771" y="38151"/>
                  </a:lnTo>
                  <a:lnTo>
                    <a:pt x="549337" y="39370"/>
                  </a:lnTo>
                  <a:lnTo>
                    <a:pt x="554268" y="39370"/>
                  </a:lnTo>
                  <a:lnTo>
                    <a:pt x="554722" y="38151"/>
                  </a:lnTo>
                  <a:lnTo>
                    <a:pt x="554576" y="37359"/>
                  </a:lnTo>
                  <a:lnTo>
                    <a:pt x="554457" y="36830"/>
                  </a:lnTo>
                  <a:lnTo>
                    <a:pt x="581255" y="36830"/>
                  </a:lnTo>
                  <a:lnTo>
                    <a:pt x="579417" y="35560"/>
                  </a:lnTo>
                  <a:close/>
                </a:path>
                <a:path w="1915159" h="793750">
                  <a:moveTo>
                    <a:pt x="637173" y="35560"/>
                  </a:moveTo>
                  <a:lnTo>
                    <a:pt x="626674" y="35560"/>
                  </a:lnTo>
                  <a:lnTo>
                    <a:pt x="626597" y="36830"/>
                  </a:lnTo>
                  <a:lnTo>
                    <a:pt x="611365" y="36830"/>
                  </a:lnTo>
                  <a:lnTo>
                    <a:pt x="616226" y="39370"/>
                  </a:lnTo>
                  <a:lnTo>
                    <a:pt x="623599" y="38151"/>
                  </a:lnTo>
                  <a:lnTo>
                    <a:pt x="635315" y="38151"/>
                  </a:lnTo>
                  <a:lnTo>
                    <a:pt x="637173" y="35560"/>
                  </a:lnTo>
                  <a:close/>
                </a:path>
                <a:path w="1915159" h="793750">
                  <a:moveTo>
                    <a:pt x="831653" y="36830"/>
                  </a:moveTo>
                  <a:lnTo>
                    <a:pt x="830124" y="36830"/>
                  </a:lnTo>
                  <a:lnTo>
                    <a:pt x="819685" y="38151"/>
                  </a:lnTo>
                  <a:lnTo>
                    <a:pt x="824829" y="38151"/>
                  </a:lnTo>
                  <a:lnTo>
                    <a:pt x="825146" y="39370"/>
                  </a:lnTo>
                  <a:lnTo>
                    <a:pt x="829366" y="39370"/>
                  </a:lnTo>
                  <a:lnTo>
                    <a:pt x="831653" y="36830"/>
                  </a:lnTo>
                  <a:close/>
                </a:path>
                <a:path w="1915159" h="793750">
                  <a:moveTo>
                    <a:pt x="840000" y="36830"/>
                  </a:moveTo>
                  <a:lnTo>
                    <a:pt x="831653" y="36830"/>
                  </a:lnTo>
                  <a:lnTo>
                    <a:pt x="843981" y="39370"/>
                  </a:lnTo>
                  <a:lnTo>
                    <a:pt x="848595" y="38151"/>
                  </a:lnTo>
                  <a:lnTo>
                    <a:pt x="837655" y="38151"/>
                  </a:lnTo>
                  <a:lnTo>
                    <a:pt x="840000" y="36830"/>
                  </a:lnTo>
                  <a:close/>
                </a:path>
                <a:path w="1915159" h="793750">
                  <a:moveTo>
                    <a:pt x="1415739" y="38151"/>
                  </a:moveTo>
                  <a:lnTo>
                    <a:pt x="1404007" y="38151"/>
                  </a:lnTo>
                  <a:lnTo>
                    <a:pt x="1407379" y="39370"/>
                  </a:lnTo>
                  <a:lnTo>
                    <a:pt x="1415739" y="38151"/>
                  </a:lnTo>
                  <a:close/>
                </a:path>
                <a:path w="1915159" h="793750">
                  <a:moveTo>
                    <a:pt x="1439808" y="38151"/>
                  </a:moveTo>
                  <a:lnTo>
                    <a:pt x="1439415" y="38151"/>
                  </a:lnTo>
                  <a:lnTo>
                    <a:pt x="1440245" y="39370"/>
                  </a:lnTo>
                  <a:lnTo>
                    <a:pt x="1449911" y="39370"/>
                  </a:lnTo>
                  <a:lnTo>
                    <a:pt x="1439808" y="38151"/>
                  </a:lnTo>
                  <a:close/>
                </a:path>
                <a:path w="1915159" h="793750">
                  <a:moveTo>
                    <a:pt x="1451522" y="36830"/>
                  </a:moveTo>
                  <a:lnTo>
                    <a:pt x="1446894" y="36830"/>
                  </a:lnTo>
                  <a:lnTo>
                    <a:pt x="1449911" y="39370"/>
                  </a:lnTo>
                  <a:lnTo>
                    <a:pt x="1455450" y="39370"/>
                  </a:lnTo>
                  <a:lnTo>
                    <a:pt x="1457846" y="38151"/>
                  </a:lnTo>
                  <a:lnTo>
                    <a:pt x="1458210" y="38151"/>
                  </a:lnTo>
                  <a:lnTo>
                    <a:pt x="1451522" y="36830"/>
                  </a:lnTo>
                  <a:close/>
                </a:path>
                <a:path w="1915159" h="793750">
                  <a:moveTo>
                    <a:pt x="1494557" y="36830"/>
                  </a:moveTo>
                  <a:lnTo>
                    <a:pt x="1463605" y="36830"/>
                  </a:lnTo>
                  <a:lnTo>
                    <a:pt x="1464628" y="39370"/>
                  </a:lnTo>
                  <a:lnTo>
                    <a:pt x="1474407" y="39370"/>
                  </a:lnTo>
                  <a:lnTo>
                    <a:pt x="1480299" y="38151"/>
                  </a:lnTo>
                  <a:lnTo>
                    <a:pt x="1485873" y="38151"/>
                  </a:lnTo>
                  <a:lnTo>
                    <a:pt x="1494557" y="36830"/>
                  </a:lnTo>
                  <a:close/>
                </a:path>
                <a:path w="1915159" h="793750">
                  <a:moveTo>
                    <a:pt x="1520699" y="38151"/>
                  </a:moveTo>
                  <a:lnTo>
                    <a:pt x="1499699" y="38151"/>
                  </a:lnTo>
                  <a:lnTo>
                    <a:pt x="1507574" y="39370"/>
                  </a:lnTo>
                  <a:lnTo>
                    <a:pt x="1518736" y="39370"/>
                  </a:lnTo>
                  <a:lnTo>
                    <a:pt x="1520699" y="38151"/>
                  </a:lnTo>
                  <a:close/>
                </a:path>
                <a:path w="1915159" h="793750">
                  <a:moveTo>
                    <a:pt x="1576193" y="36830"/>
                  </a:moveTo>
                  <a:lnTo>
                    <a:pt x="1556173" y="36830"/>
                  </a:lnTo>
                  <a:lnTo>
                    <a:pt x="1555664" y="38151"/>
                  </a:lnTo>
                  <a:lnTo>
                    <a:pt x="1550996" y="38151"/>
                  </a:lnTo>
                  <a:lnTo>
                    <a:pt x="1543810" y="39370"/>
                  </a:lnTo>
                  <a:lnTo>
                    <a:pt x="1569604" y="39370"/>
                  </a:lnTo>
                  <a:lnTo>
                    <a:pt x="1571463" y="38151"/>
                  </a:lnTo>
                  <a:lnTo>
                    <a:pt x="1576193" y="36830"/>
                  </a:lnTo>
                  <a:close/>
                </a:path>
                <a:path w="1915159" h="793750">
                  <a:moveTo>
                    <a:pt x="1585983" y="38151"/>
                  </a:moveTo>
                  <a:lnTo>
                    <a:pt x="1582480" y="38151"/>
                  </a:lnTo>
                  <a:lnTo>
                    <a:pt x="1579790" y="39370"/>
                  </a:lnTo>
                  <a:lnTo>
                    <a:pt x="1583027" y="39370"/>
                  </a:lnTo>
                  <a:lnTo>
                    <a:pt x="1585983" y="38151"/>
                  </a:lnTo>
                  <a:close/>
                </a:path>
                <a:path w="1915159" h="793750">
                  <a:moveTo>
                    <a:pt x="1676150" y="38151"/>
                  </a:moveTo>
                  <a:lnTo>
                    <a:pt x="1666201" y="38151"/>
                  </a:lnTo>
                  <a:lnTo>
                    <a:pt x="1657321" y="39370"/>
                  </a:lnTo>
                  <a:lnTo>
                    <a:pt x="1687515" y="39370"/>
                  </a:lnTo>
                  <a:lnTo>
                    <a:pt x="1676150" y="38151"/>
                  </a:lnTo>
                  <a:close/>
                </a:path>
                <a:path w="1915159" h="793750">
                  <a:moveTo>
                    <a:pt x="1697565" y="37359"/>
                  </a:moveTo>
                  <a:lnTo>
                    <a:pt x="1693258" y="38151"/>
                  </a:lnTo>
                  <a:lnTo>
                    <a:pt x="1687515" y="39370"/>
                  </a:lnTo>
                  <a:lnTo>
                    <a:pt x="1701387" y="39370"/>
                  </a:lnTo>
                  <a:lnTo>
                    <a:pt x="1698986" y="38151"/>
                  </a:lnTo>
                  <a:lnTo>
                    <a:pt x="1697565" y="37359"/>
                  </a:lnTo>
                  <a:close/>
                </a:path>
                <a:path w="1915159" h="793750">
                  <a:moveTo>
                    <a:pt x="1762213" y="38151"/>
                  </a:moveTo>
                  <a:lnTo>
                    <a:pt x="1745784" y="38151"/>
                  </a:lnTo>
                  <a:lnTo>
                    <a:pt x="1755964" y="39370"/>
                  </a:lnTo>
                  <a:lnTo>
                    <a:pt x="1762213" y="38151"/>
                  </a:lnTo>
                  <a:close/>
                </a:path>
                <a:path w="1915159" h="793750">
                  <a:moveTo>
                    <a:pt x="1771919" y="38151"/>
                  </a:moveTo>
                  <a:lnTo>
                    <a:pt x="1762701" y="38151"/>
                  </a:lnTo>
                  <a:lnTo>
                    <a:pt x="1767950" y="39370"/>
                  </a:lnTo>
                  <a:lnTo>
                    <a:pt x="1771919" y="38151"/>
                  </a:lnTo>
                  <a:close/>
                </a:path>
                <a:path w="1915159" h="793750">
                  <a:moveTo>
                    <a:pt x="51755" y="34294"/>
                  </a:moveTo>
                  <a:lnTo>
                    <a:pt x="53111" y="35560"/>
                  </a:lnTo>
                  <a:lnTo>
                    <a:pt x="57780" y="38151"/>
                  </a:lnTo>
                  <a:lnTo>
                    <a:pt x="57346" y="38151"/>
                  </a:lnTo>
                  <a:lnTo>
                    <a:pt x="66051" y="36830"/>
                  </a:lnTo>
                  <a:lnTo>
                    <a:pt x="58965" y="35560"/>
                  </a:lnTo>
                  <a:lnTo>
                    <a:pt x="57285" y="35560"/>
                  </a:lnTo>
                  <a:lnTo>
                    <a:pt x="51755" y="34294"/>
                  </a:lnTo>
                  <a:close/>
                </a:path>
                <a:path w="1915159" h="793750">
                  <a:moveTo>
                    <a:pt x="431963" y="35560"/>
                  </a:moveTo>
                  <a:lnTo>
                    <a:pt x="419776" y="36830"/>
                  </a:lnTo>
                  <a:lnTo>
                    <a:pt x="388683" y="36830"/>
                  </a:lnTo>
                  <a:lnTo>
                    <a:pt x="390394" y="38151"/>
                  </a:lnTo>
                  <a:lnTo>
                    <a:pt x="425043" y="38151"/>
                  </a:lnTo>
                  <a:lnTo>
                    <a:pt x="425212" y="37359"/>
                  </a:lnTo>
                  <a:lnTo>
                    <a:pt x="425325" y="36830"/>
                  </a:lnTo>
                  <a:lnTo>
                    <a:pt x="431963" y="35560"/>
                  </a:lnTo>
                  <a:close/>
                </a:path>
                <a:path w="1915159" h="793750">
                  <a:moveTo>
                    <a:pt x="684998" y="36830"/>
                  </a:moveTo>
                  <a:lnTo>
                    <a:pt x="654672" y="36830"/>
                  </a:lnTo>
                  <a:lnTo>
                    <a:pt x="648327" y="38151"/>
                  </a:lnTo>
                  <a:lnTo>
                    <a:pt x="687239" y="38151"/>
                  </a:lnTo>
                  <a:lnTo>
                    <a:pt x="684998" y="36830"/>
                  </a:lnTo>
                  <a:close/>
                </a:path>
                <a:path w="1915159" h="793750">
                  <a:moveTo>
                    <a:pt x="777986" y="36830"/>
                  </a:moveTo>
                  <a:lnTo>
                    <a:pt x="713068" y="36830"/>
                  </a:lnTo>
                  <a:lnTo>
                    <a:pt x="735382" y="38151"/>
                  </a:lnTo>
                  <a:lnTo>
                    <a:pt x="754192" y="38151"/>
                  </a:lnTo>
                  <a:lnTo>
                    <a:pt x="777986" y="36830"/>
                  </a:lnTo>
                  <a:close/>
                </a:path>
                <a:path w="1915159" h="793750">
                  <a:moveTo>
                    <a:pt x="1025250" y="31750"/>
                  </a:moveTo>
                  <a:lnTo>
                    <a:pt x="770607" y="31750"/>
                  </a:lnTo>
                  <a:lnTo>
                    <a:pt x="777389" y="34294"/>
                  </a:lnTo>
                  <a:lnTo>
                    <a:pt x="778439" y="35560"/>
                  </a:lnTo>
                  <a:lnTo>
                    <a:pt x="779740" y="35560"/>
                  </a:lnTo>
                  <a:lnTo>
                    <a:pt x="787413" y="38151"/>
                  </a:lnTo>
                  <a:lnTo>
                    <a:pt x="787264" y="38151"/>
                  </a:lnTo>
                  <a:lnTo>
                    <a:pt x="787174" y="36830"/>
                  </a:lnTo>
                  <a:lnTo>
                    <a:pt x="806553" y="36830"/>
                  </a:lnTo>
                  <a:lnTo>
                    <a:pt x="795414" y="35560"/>
                  </a:lnTo>
                  <a:lnTo>
                    <a:pt x="788974" y="34294"/>
                  </a:lnTo>
                  <a:lnTo>
                    <a:pt x="793389" y="33137"/>
                  </a:lnTo>
                  <a:lnTo>
                    <a:pt x="1034638" y="33137"/>
                  </a:lnTo>
                  <a:lnTo>
                    <a:pt x="1025250" y="31750"/>
                  </a:lnTo>
                  <a:close/>
                </a:path>
                <a:path w="1915159" h="793750">
                  <a:moveTo>
                    <a:pt x="815698" y="36830"/>
                  </a:moveTo>
                  <a:lnTo>
                    <a:pt x="796984" y="36830"/>
                  </a:lnTo>
                  <a:lnTo>
                    <a:pt x="803360" y="38151"/>
                  </a:lnTo>
                  <a:lnTo>
                    <a:pt x="810703" y="38151"/>
                  </a:lnTo>
                  <a:lnTo>
                    <a:pt x="815698" y="36830"/>
                  </a:lnTo>
                  <a:close/>
                </a:path>
                <a:path w="1915159" h="793750">
                  <a:moveTo>
                    <a:pt x="1395755" y="35560"/>
                  </a:moveTo>
                  <a:lnTo>
                    <a:pt x="1380171" y="35560"/>
                  </a:lnTo>
                  <a:lnTo>
                    <a:pt x="1375888" y="36830"/>
                  </a:lnTo>
                  <a:lnTo>
                    <a:pt x="1375248" y="38151"/>
                  </a:lnTo>
                  <a:lnTo>
                    <a:pt x="1379996" y="38151"/>
                  </a:lnTo>
                  <a:lnTo>
                    <a:pt x="1378852" y="36830"/>
                  </a:lnTo>
                  <a:lnTo>
                    <a:pt x="1387069" y="36830"/>
                  </a:lnTo>
                  <a:lnTo>
                    <a:pt x="1395755" y="35560"/>
                  </a:lnTo>
                  <a:close/>
                </a:path>
                <a:path w="1915159" h="793750">
                  <a:moveTo>
                    <a:pt x="1433733" y="35560"/>
                  </a:moveTo>
                  <a:lnTo>
                    <a:pt x="1395755" y="35560"/>
                  </a:lnTo>
                  <a:lnTo>
                    <a:pt x="1400924" y="36830"/>
                  </a:lnTo>
                  <a:lnTo>
                    <a:pt x="1413971" y="36830"/>
                  </a:lnTo>
                  <a:lnTo>
                    <a:pt x="1406485" y="38151"/>
                  </a:lnTo>
                  <a:lnTo>
                    <a:pt x="1425145" y="38151"/>
                  </a:lnTo>
                  <a:lnTo>
                    <a:pt x="1432323" y="36830"/>
                  </a:lnTo>
                  <a:lnTo>
                    <a:pt x="1433733" y="35560"/>
                  </a:lnTo>
                  <a:close/>
                </a:path>
                <a:path w="1915159" h="793750">
                  <a:moveTo>
                    <a:pt x="1491162" y="35560"/>
                  </a:moveTo>
                  <a:lnTo>
                    <a:pt x="1433733" y="35560"/>
                  </a:lnTo>
                  <a:lnTo>
                    <a:pt x="1438439" y="36830"/>
                  </a:lnTo>
                  <a:lnTo>
                    <a:pt x="1494557" y="36830"/>
                  </a:lnTo>
                  <a:lnTo>
                    <a:pt x="1499560" y="38151"/>
                  </a:lnTo>
                  <a:lnTo>
                    <a:pt x="1499699" y="38151"/>
                  </a:lnTo>
                  <a:lnTo>
                    <a:pt x="1495035" y="36830"/>
                  </a:lnTo>
                  <a:lnTo>
                    <a:pt x="1491162" y="35560"/>
                  </a:lnTo>
                  <a:close/>
                </a:path>
                <a:path w="1915159" h="793750">
                  <a:moveTo>
                    <a:pt x="1556173" y="36830"/>
                  </a:moveTo>
                  <a:lnTo>
                    <a:pt x="1536994" y="36830"/>
                  </a:lnTo>
                  <a:lnTo>
                    <a:pt x="1531890" y="38151"/>
                  </a:lnTo>
                  <a:lnTo>
                    <a:pt x="1542568" y="38151"/>
                  </a:lnTo>
                  <a:lnTo>
                    <a:pt x="1556173" y="36830"/>
                  </a:lnTo>
                  <a:close/>
                </a:path>
                <a:path w="1915159" h="793750">
                  <a:moveTo>
                    <a:pt x="1839835" y="36830"/>
                  </a:moveTo>
                  <a:lnTo>
                    <a:pt x="1832466" y="36830"/>
                  </a:lnTo>
                  <a:lnTo>
                    <a:pt x="1828092" y="38151"/>
                  </a:lnTo>
                  <a:lnTo>
                    <a:pt x="1841245" y="38151"/>
                  </a:lnTo>
                  <a:lnTo>
                    <a:pt x="1839835" y="36830"/>
                  </a:lnTo>
                  <a:close/>
                </a:path>
                <a:path w="1915159" h="793750">
                  <a:moveTo>
                    <a:pt x="1909351" y="25400"/>
                  </a:moveTo>
                  <a:lnTo>
                    <a:pt x="1909251" y="34791"/>
                  </a:lnTo>
                  <a:lnTo>
                    <a:pt x="1908979" y="36830"/>
                  </a:lnTo>
                  <a:lnTo>
                    <a:pt x="1908799" y="37359"/>
                  </a:lnTo>
                  <a:lnTo>
                    <a:pt x="1908811" y="38151"/>
                  </a:lnTo>
                  <a:lnTo>
                    <a:pt x="1910778" y="38151"/>
                  </a:lnTo>
                  <a:lnTo>
                    <a:pt x="1910241" y="35560"/>
                  </a:lnTo>
                  <a:lnTo>
                    <a:pt x="1910364" y="26670"/>
                  </a:lnTo>
                  <a:lnTo>
                    <a:pt x="1909351" y="25400"/>
                  </a:lnTo>
                  <a:close/>
                </a:path>
                <a:path w="1915159" h="793750">
                  <a:moveTo>
                    <a:pt x="1700468" y="36830"/>
                  </a:moveTo>
                  <a:lnTo>
                    <a:pt x="1696623" y="36830"/>
                  </a:lnTo>
                  <a:lnTo>
                    <a:pt x="1697565" y="37359"/>
                  </a:lnTo>
                  <a:lnTo>
                    <a:pt x="1700468" y="36830"/>
                  </a:lnTo>
                  <a:close/>
                </a:path>
                <a:path w="1915159" h="793750">
                  <a:moveTo>
                    <a:pt x="46701" y="33137"/>
                  </a:moveTo>
                  <a:lnTo>
                    <a:pt x="37033" y="33137"/>
                  </a:lnTo>
                  <a:lnTo>
                    <a:pt x="33674" y="34294"/>
                  </a:lnTo>
                  <a:lnTo>
                    <a:pt x="42902" y="36830"/>
                  </a:lnTo>
                  <a:lnTo>
                    <a:pt x="47085" y="35560"/>
                  </a:lnTo>
                  <a:lnTo>
                    <a:pt x="39676" y="35560"/>
                  </a:lnTo>
                  <a:lnTo>
                    <a:pt x="46149" y="34294"/>
                  </a:lnTo>
                  <a:lnTo>
                    <a:pt x="51755" y="34294"/>
                  </a:lnTo>
                  <a:lnTo>
                    <a:pt x="46701" y="33137"/>
                  </a:lnTo>
                  <a:close/>
                </a:path>
                <a:path w="1915159" h="793750">
                  <a:moveTo>
                    <a:pt x="89726" y="35560"/>
                  </a:moveTo>
                  <a:lnTo>
                    <a:pt x="70720" y="35560"/>
                  </a:lnTo>
                  <a:lnTo>
                    <a:pt x="76704" y="36830"/>
                  </a:lnTo>
                  <a:lnTo>
                    <a:pt x="85620" y="36830"/>
                  </a:lnTo>
                  <a:lnTo>
                    <a:pt x="89726" y="35560"/>
                  </a:lnTo>
                  <a:close/>
                </a:path>
                <a:path w="1915159" h="793750">
                  <a:moveTo>
                    <a:pt x="417200" y="35560"/>
                  </a:moveTo>
                  <a:lnTo>
                    <a:pt x="412860" y="36830"/>
                  </a:lnTo>
                  <a:lnTo>
                    <a:pt x="419776" y="36830"/>
                  </a:lnTo>
                  <a:lnTo>
                    <a:pt x="417200" y="35560"/>
                  </a:lnTo>
                  <a:close/>
                </a:path>
                <a:path w="1915159" h="793750">
                  <a:moveTo>
                    <a:pt x="498202" y="35560"/>
                  </a:moveTo>
                  <a:lnTo>
                    <a:pt x="477285" y="35560"/>
                  </a:lnTo>
                  <a:lnTo>
                    <a:pt x="496502" y="36830"/>
                  </a:lnTo>
                  <a:lnTo>
                    <a:pt x="498202" y="35560"/>
                  </a:lnTo>
                  <a:close/>
                </a:path>
                <a:path w="1915159" h="793750">
                  <a:moveTo>
                    <a:pt x="617595" y="35560"/>
                  </a:moveTo>
                  <a:lnTo>
                    <a:pt x="597395" y="35560"/>
                  </a:lnTo>
                  <a:lnTo>
                    <a:pt x="602778" y="36830"/>
                  </a:lnTo>
                  <a:lnTo>
                    <a:pt x="606825" y="36830"/>
                  </a:lnTo>
                  <a:lnTo>
                    <a:pt x="617595" y="35560"/>
                  </a:lnTo>
                  <a:close/>
                </a:path>
                <a:path w="1915159" h="793750">
                  <a:moveTo>
                    <a:pt x="684742" y="35560"/>
                  </a:moveTo>
                  <a:lnTo>
                    <a:pt x="650119" y="35560"/>
                  </a:lnTo>
                  <a:lnTo>
                    <a:pt x="640450" y="36830"/>
                  </a:lnTo>
                  <a:lnTo>
                    <a:pt x="685466" y="36830"/>
                  </a:lnTo>
                  <a:lnTo>
                    <a:pt x="684742" y="35560"/>
                  </a:lnTo>
                  <a:close/>
                </a:path>
                <a:path w="1915159" h="793750">
                  <a:moveTo>
                    <a:pt x="729625" y="35560"/>
                  </a:moveTo>
                  <a:lnTo>
                    <a:pt x="692681" y="35560"/>
                  </a:lnTo>
                  <a:lnTo>
                    <a:pt x="687722" y="36830"/>
                  </a:lnTo>
                  <a:lnTo>
                    <a:pt x="736132" y="36830"/>
                  </a:lnTo>
                  <a:lnTo>
                    <a:pt x="729625" y="35560"/>
                  </a:lnTo>
                  <a:close/>
                </a:path>
                <a:path w="1915159" h="793750">
                  <a:moveTo>
                    <a:pt x="773769" y="35560"/>
                  </a:moveTo>
                  <a:lnTo>
                    <a:pt x="742743" y="35560"/>
                  </a:lnTo>
                  <a:lnTo>
                    <a:pt x="743902" y="36830"/>
                  </a:lnTo>
                  <a:lnTo>
                    <a:pt x="773563" y="36830"/>
                  </a:lnTo>
                  <a:lnTo>
                    <a:pt x="773769" y="35560"/>
                  </a:lnTo>
                  <a:close/>
                </a:path>
                <a:path w="1915159" h="793750">
                  <a:moveTo>
                    <a:pt x="889345" y="34294"/>
                  </a:moveTo>
                  <a:lnTo>
                    <a:pt x="859873" y="34294"/>
                  </a:lnTo>
                  <a:lnTo>
                    <a:pt x="844220" y="35560"/>
                  </a:lnTo>
                  <a:lnTo>
                    <a:pt x="836226" y="36830"/>
                  </a:lnTo>
                  <a:lnTo>
                    <a:pt x="853541" y="36830"/>
                  </a:lnTo>
                  <a:lnTo>
                    <a:pt x="862976" y="35560"/>
                  </a:lnTo>
                  <a:lnTo>
                    <a:pt x="874189" y="35560"/>
                  </a:lnTo>
                  <a:lnTo>
                    <a:pt x="889785" y="34510"/>
                  </a:lnTo>
                  <a:lnTo>
                    <a:pt x="889345" y="34294"/>
                  </a:lnTo>
                  <a:close/>
                </a:path>
                <a:path w="1915159" h="793750">
                  <a:moveTo>
                    <a:pt x="1296188" y="33137"/>
                  </a:moveTo>
                  <a:lnTo>
                    <a:pt x="1280365" y="33137"/>
                  </a:lnTo>
                  <a:lnTo>
                    <a:pt x="1276547" y="34294"/>
                  </a:lnTo>
                  <a:lnTo>
                    <a:pt x="1275599" y="34510"/>
                  </a:lnTo>
                  <a:lnTo>
                    <a:pt x="1275886" y="34510"/>
                  </a:lnTo>
                  <a:lnTo>
                    <a:pt x="1277540" y="35560"/>
                  </a:lnTo>
                  <a:lnTo>
                    <a:pt x="1281964" y="36830"/>
                  </a:lnTo>
                  <a:lnTo>
                    <a:pt x="1286910" y="35560"/>
                  </a:lnTo>
                  <a:lnTo>
                    <a:pt x="1293053" y="35560"/>
                  </a:lnTo>
                  <a:lnTo>
                    <a:pt x="1288039" y="34294"/>
                  </a:lnTo>
                  <a:lnTo>
                    <a:pt x="1294647" y="34294"/>
                  </a:lnTo>
                  <a:lnTo>
                    <a:pt x="1296188" y="33137"/>
                  </a:lnTo>
                  <a:close/>
                </a:path>
                <a:path w="1915159" h="793750">
                  <a:moveTo>
                    <a:pt x="1324894" y="35560"/>
                  </a:moveTo>
                  <a:lnTo>
                    <a:pt x="1312349" y="35560"/>
                  </a:lnTo>
                  <a:lnTo>
                    <a:pt x="1319127" y="36830"/>
                  </a:lnTo>
                  <a:lnTo>
                    <a:pt x="1324894" y="35560"/>
                  </a:lnTo>
                  <a:close/>
                </a:path>
                <a:path w="1915159" h="793750">
                  <a:moveTo>
                    <a:pt x="1382641" y="34294"/>
                  </a:moveTo>
                  <a:lnTo>
                    <a:pt x="1341129" y="34294"/>
                  </a:lnTo>
                  <a:lnTo>
                    <a:pt x="1340051" y="35560"/>
                  </a:lnTo>
                  <a:lnTo>
                    <a:pt x="1333798" y="36830"/>
                  </a:lnTo>
                  <a:lnTo>
                    <a:pt x="1368068" y="36830"/>
                  </a:lnTo>
                  <a:lnTo>
                    <a:pt x="1378855" y="35560"/>
                  </a:lnTo>
                  <a:lnTo>
                    <a:pt x="1382641" y="34294"/>
                  </a:lnTo>
                  <a:close/>
                </a:path>
                <a:path w="1915159" h="793750">
                  <a:moveTo>
                    <a:pt x="1505681" y="35560"/>
                  </a:moveTo>
                  <a:lnTo>
                    <a:pt x="1500856" y="35560"/>
                  </a:lnTo>
                  <a:lnTo>
                    <a:pt x="1500538" y="36830"/>
                  </a:lnTo>
                  <a:lnTo>
                    <a:pt x="1504979" y="36830"/>
                  </a:lnTo>
                  <a:lnTo>
                    <a:pt x="1505681" y="35560"/>
                  </a:lnTo>
                  <a:close/>
                </a:path>
                <a:path w="1915159" h="793750">
                  <a:moveTo>
                    <a:pt x="1635388" y="33137"/>
                  </a:moveTo>
                  <a:lnTo>
                    <a:pt x="1497688" y="33137"/>
                  </a:lnTo>
                  <a:lnTo>
                    <a:pt x="1495436" y="34294"/>
                  </a:lnTo>
                  <a:lnTo>
                    <a:pt x="1514154" y="34294"/>
                  </a:lnTo>
                  <a:lnTo>
                    <a:pt x="1514264" y="35560"/>
                  </a:lnTo>
                  <a:lnTo>
                    <a:pt x="1514374" y="36830"/>
                  </a:lnTo>
                  <a:lnTo>
                    <a:pt x="1527415" y="36830"/>
                  </a:lnTo>
                  <a:lnTo>
                    <a:pt x="1524484" y="35560"/>
                  </a:lnTo>
                  <a:lnTo>
                    <a:pt x="1626772" y="35560"/>
                  </a:lnTo>
                  <a:lnTo>
                    <a:pt x="1632675" y="34294"/>
                  </a:lnTo>
                  <a:lnTo>
                    <a:pt x="1635388" y="33137"/>
                  </a:lnTo>
                  <a:close/>
                </a:path>
                <a:path w="1915159" h="793750">
                  <a:moveTo>
                    <a:pt x="1626772" y="35560"/>
                  </a:moveTo>
                  <a:lnTo>
                    <a:pt x="1552171" y="35560"/>
                  </a:lnTo>
                  <a:lnTo>
                    <a:pt x="1543753" y="36830"/>
                  </a:lnTo>
                  <a:lnTo>
                    <a:pt x="1624501" y="36830"/>
                  </a:lnTo>
                  <a:lnTo>
                    <a:pt x="1626772" y="35560"/>
                  </a:lnTo>
                  <a:close/>
                </a:path>
                <a:path w="1915159" h="793750">
                  <a:moveTo>
                    <a:pt x="1714214" y="33137"/>
                  </a:moveTo>
                  <a:lnTo>
                    <a:pt x="1713307" y="33137"/>
                  </a:lnTo>
                  <a:lnTo>
                    <a:pt x="1705652" y="34294"/>
                  </a:lnTo>
                  <a:lnTo>
                    <a:pt x="1705589" y="34791"/>
                  </a:lnTo>
                  <a:lnTo>
                    <a:pt x="1705492" y="35560"/>
                  </a:lnTo>
                  <a:lnTo>
                    <a:pt x="1700468" y="36830"/>
                  </a:lnTo>
                  <a:lnTo>
                    <a:pt x="1708871" y="36830"/>
                  </a:lnTo>
                  <a:lnTo>
                    <a:pt x="1718267" y="35560"/>
                  </a:lnTo>
                  <a:lnTo>
                    <a:pt x="1716898" y="35560"/>
                  </a:lnTo>
                  <a:lnTo>
                    <a:pt x="1714214" y="33137"/>
                  </a:lnTo>
                  <a:close/>
                </a:path>
                <a:path w="1915159" h="793750">
                  <a:moveTo>
                    <a:pt x="1739219" y="35560"/>
                  </a:moveTo>
                  <a:lnTo>
                    <a:pt x="1718267" y="35560"/>
                  </a:lnTo>
                  <a:lnTo>
                    <a:pt x="1721774" y="36830"/>
                  </a:lnTo>
                  <a:lnTo>
                    <a:pt x="1731981" y="36830"/>
                  </a:lnTo>
                  <a:lnTo>
                    <a:pt x="1739219" y="35560"/>
                  </a:lnTo>
                  <a:close/>
                </a:path>
                <a:path w="1915159" h="793750">
                  <a:moveTo>
                    <a:pt x="1814946" y="35560"/>
                  </a:moveTo>
                  <a:lnTo>
                    <a:pt x="1804775" y="35560"/>
                  </a:lnTo>
                  <a:lnTo>
                    <a:pt x="1803280" y="36830"/>
                  </a:lnTo>
                  <a:lnTo>
                    <a:pt x="1817592" y="36830"/>
                  </a:lnTo>
                  <a:lnTo>
                    <a:pt x="1814946" y="35560"/>
                  </a:lnTo>
                  <a:close/>
                </a:path>
                <a:path w="1915159" h="793750">
                  <a:moveTo>
                    <a:pt x="61709" y="33137"/>
                  </a:moveTo>
                  <a:lnTo>
                    <a:pt x="61293" y="33137"/>
                  </a:lnTo>
                  <a:lnTo>
                    <a:pt x="57285" y="35560"/>
                  </a:lnTo>
                  <a:lnTo>
                    <a:pt x="60649" y="35560"/>
                  </a:lnTo>
                  <a:lnTo>
                    <a:pt x="63882" y="34294"/>
                  </a:lnTo>
                  <a:lnTo>
                    <a:pt x="61709" y="33137"/>
                  </a:lnTo>
                  <a:close/>
                </a:path>
                <a:path w="1915159" h="793750">
                  <a:moveTo>
                    <a:pt x="94812" y="34294"/>
                  </a:moveTo>
                  <a:lnTo>
                    <a:pt x="80461" y="34294"/>
                  </a:lnTo>
                  <a:lnTo>
                    <a:pt x="79526" y="35560"/>
                  </a:lnTo>
                  <a:lnTo>
                    <a:pt x="88934" y="35560"/>
                  </a:lnTo>
                  <a:lnTo>
                    <a:pt x="94812" y="34294"/>
                  </a:lnTo>
                  <a:close/>
                </a:path>
                <a:path w="1915159" h="793750">
                  <a:moveTo>
                    <a:pt x="181127" y="34294"/>
                  </a:moveTo>
                  <a:lnTo>
                    <a:pt x="172807" y="34294"/>
                  </a:lnTo>
                  <a:lnTo>
                    <a:pt x="166438" y="35560"/>
                  </a:lnTo>
                  <a:lnTo>
                    <a:pt x="180010" y="35560"/>
                  </a:lnTo>
                  <a:lnTo>
                    <a:pt x="181127" y="34294"/>
                  </a:lnTo>
                  <a:close/>
                </a:path>
                <a:path w="1915159" h="793750">
                  <a:moveTo>
                    <a:pt x="242817" y="31750"/>
                  </a:moveTo>
                  <a:lnTo>
                    <a:pt x="198894" y="31750"/>
                  </a:lnTo>
                  <a:lnTo>
                    <a:pt x="202477" y="32652"/>
                  </a:lnTo>
                  <a:lnTo>
                    <a:pt x="213333" y="35560"/>
                  </a:lnTo>
                  <a:lnTo>
                    <a:pt x="245466" y="35560"/>
                  </a:lnTo>
                  <a:lnTo>
                    <a:pt x="265830" y="34294"/>
                  </a:lnTo>
                  <a:lnTo>
                    <a:pt x="267689" y="33137"/>
                  </a:lnTo>
                  <a:lnTo>
                    <a:pt x="242344" y="33137"/>
                  </a:lnTo>
                  <a:lnTo>
                    <a:pt x="242817" y="31750"/>
                  </a:lnTo>
                  <a:close/>
                </a:path>
                <a:path w="1915159" h="793750">
                  <a:moveTo>
                    <a:pt x="295510" y="34294"/>
                  </a:moveTo>
                  <a:lnTo>
                    <a:pt x="283911" y="34294"/>
                  </a:lnTo>
                  <a:lnTo>
                    <a:pt x="289391" y="35560"/>
                  </a:lnTo>
                  <a:lnTo>
                    <a:pt x="295510" y="34294"/>
                  </a:lnTo>
                  <a:close/>
                </a:path>
                <a:path w="1915159" h="793750">
                  <a:moveTo>
                    <a:pt x="393803" y="34294"/>
                  </a:moveTo>
                  <a:lnTo>
                    <a:pt x="355859" y="34294"/>
                  </a:lnTo>
                  <a:lnTo>
                    <a:pt x="365370" y="35560"/>
                  </a:lnTo>
                  <a:lnTo>
                    <a:pt x="382490" y="35560"/>
                  </a:lnTo>
                  <a:lnTo>
                    <a:pt x="393803" y="34294"/>
                  </a:lnTo>
                  <a:close/>
                </a:path>
                <a:path w="1915159" h="793750">
                  <a:moveTo>
                    <a:pt x="393951" y="33137"/>
                  </a:moveTo>
                  <a:lnTo>
                    <a:pt x="370119" y="33137"/>
                  </a:lnTo>
                  <a:lnTo>
                    <a:pt x="367402" y="34294"/>
                  </a:lnTo>
                  <a:lnTo>
                    <a:pt x="395145" y="34294"/>
                  </a:lnTo>
                  <a:lnTo>
                    <a:pt x="394093" y="35560"/>
                  </a:lnTo>
                  <a:lnTo>
                    <a:pt x="397820" y="35560"/>
                  </a:lnTo>
                  <a:lnTo>
                    <a:pt x="395893" y="33498"/>
                  </a:lnTo>
                  <a:lnTo>
                    <a:pt x="393951" y="33137"/>
                  </a:lnTo>
                  <a:close/>
                </a:path>
                <a:path w="1915159" h="793750">
                  <a:moveTo>
                    <a:pt x="395893" y="33498"/>
                  </a:moveTo>
                  <a:lnTo>
                    <a:pt x="397820" y="35560"/>
                  </a:lnTo>
                  <a:lnTo>
                    <a:pt x="400171" y="34294"/>
                  </a:lnTo>
                  <a:lnTo>
                    <a:pt x="395893" y="33498"/>
                  </a:lnTo>
                  <a:close/>
                </a:path>
                <a:path w="1915159" h="793750">
                  <a:moveTo>
                    <a:pt x="400144" y="34294"/>
                  </a:moveTo>
                  <a:lnTo>
                    <a:pt x="397820" y="35560"/>
                  </a:lnTo>
                  <a:lnTo>
                    <a:pt x="398727" y="35560"/>
                  </a:lnTo>
                  <a:lnTo>
                    <a:pt x="400144" y="34294"/>
                  </a:lnTo>
                  <a:close/>
                </a:path>
                <a:path w="1915159" h="793750">
                  <a:moveTo>
                    <a:pt x="468266" y="33137"/>
                  </a:moveTo>
                  <a:lnTo>
                    <a:pt x="416480" y="33137"/>
                  </a:lnTo>
                  <a:lnTo>
                    <a:pt x="405491" y="34294"/>
                  </a:lnTo>
                  <a:lnTo>
                    <a:pt x="403359" y="35560"/>
                  </a:lnTo>
                  <a:lnTo>
                    <a:pt x="422547" y="34294"/>
                  </a:lnTo>
                  <a:lnTo>
                    <a:pt x="451297" y="34294"/>
                  </a:lnTo>
                  <a:lnTo>
                    <a:pt x="468266" y="33137"/>
                  </a:lnTo>
                  <a:close/>
                </a:path>
                <a:path w="1915159" h="793750">
                  <a:moveTo>
                    <a:pt x="492711" y="34294"/>
                  </a:moveTo>
                  <a:lnTo>
                    <a:pt x="481667" y="34294"/>
                  </a:lnTo>
                  <a:lnTo>
                    <a:pt x="483971" y="35560"/>
                  </a:lnTo>
                  <a:lnTo>
                    <a:pt x="490906" y="35560"/>
                  </a:lnTo>
                  <a:lnTo>
                    <a:pt x="492711" y="34294"/>
                  </a:lnTo>
                  <a:close/>
                </a:path>
                <a:path w="1915159" h="793750">
                  <a:moveTo>
                    <a:pt x="582796" y="33137"/>
                  </a:moveTo>
                  <a:lnTo>
                    <a:pt x="546344" y="33137"/>
                  </a:lnTo>
                  <a:lnTo>
                    <a:pt x="544817" y="34294"/>
                  </a:lnTo>
                  <a:lnTo>
                    <a:pt x="551261" y="34294"/>
                  </a:lnTo>
                  <a:lnTo>
                    <a:pt x="550540" y="35560"/>
                  </a:lnTo>
                  <a:lnTo>
                    <a:pt x="555317" y="35560"/>
                  </a:lnTo>
                  <a:lnTo>
                    <a:pt x="568323" y="34294"/>
                  </a:lnTo>
                  <a:lnTo>
                    <a:pt x="582796" y="33137"/>
                  </a:lnTo>
                  <a:close/>
                </a:path>
                <a:path w="1915159" h="793750">
                  <a:moveTo>
                    <a:pt x="569938" y="34294"/>
                  </a:moveTo>
                  <a:lnTo>
                    <a:pt x="569532" y="34294"/>
                  </a:lnTo>
                  <a:lnTo>
                    <a:pt x="562257" y="35560"/>
                  </a:lnTo>
                  <a:lnTo>
                    <a:pt x="571845" y="35560"/>
                  </a:lnTo>
                  <a:lnTo>
                    <a:pt x="569938" y="34294"/>
                  </a:lnTo>
                  <a:close/>
                </a:path>
                <a:path w="1915159" h="793750">
                  <a:moveTo>
                    <a:pt x="586187" y="34294"/>
                  </a:moveTo>
                  <a:lnTo>
                    <a:pt x="578052" y="34294"/>
                  </a:lnTo>
                  <a:lnTo>
                    <a:pt x="571845" y="35560"/>
                  </a:lnTo>
                  <a:lnTo>
                    <a:pt x="593770" y="35560"/>
                  </a:lnTo>
                  <a:lnTo>
                    <a:pt x="586187" y="34294"/>
                  </a:lnTo>
                  <a:close/>
                </a:path>
                <a:path w="1915159" h="793750">
                  <a:moveTo>
                    <a:pt x="726457" y="34294"/>
                  </a:moveTo>
                  <a:lnTo>
                    <a:pt x="595025" y="34294"/>
                  </a:lnTo>
                  <a:lnTo>
                    <a:pt x="593770" y="35560"/>
                  </a:lnTo>
                  <a:lnTo>
                    <a:pt x="724925" y="35560"/>
                  </a:lnTo>
                  <a:lnTo>
                    <a:pt x="726457" y="34294"/>
                  </a:lnTo>
                  <a:close/>
                </a:path>
                <a:path w="1915159" h="793750">
                  <a:moveTo>
                    <a:pt x="751738" y="34294"/>
                  </a:moveTo>
                  <a:lnTo>
                    <a:pt x="726505" y="34294"/>
                  </a:lnTo>
                  <a:lnTo>
                    <a:pt x="739496" y="35560"/>
                  </a:lnTo>
                  <a:lnTo>
                    <a:pt x="751738" y="34294"/>
                  </a:lnTo>
                  <a:close/>
                </a:path>
                <a:path w="1915159" h="793750">
                  <a:moveTo>
                    <a:pt x="836992" y="34294"/>
                  </a:moveTo>
                  <a:lnTo>
                    <a:pt x="819770" y="34294"/>
                  </a:lnTo>
                  <a:lnTo>
                    <a:pt x="821228" y="35560"/>
                  </a:lnTo>
                  <a:lnTo>
                    <a:pt x="832084" y="35560"/>
                  </a:lnTo>
                  <a:lnTo>
                    <a:pt x="836992" y="34294"/>
                  </a:lnTo>
                  <a:close/>
                </a:path>
                <a:path w="1915159" h="793750">
                  <a:moveTo>
                    <a:pt x="846064" y="34294"/>
                  </a:moveTo>
                  <a:lnTo>
                    <a:pt x="840082" y="34294"/>
                  </a:lnTo>
                  <a:lnTo>
                    <a:pt x="845318" y="35560"/>
                  </a:lnTo>
                  <a:lnTo>
                    <a:pt x="846064" y="34294"/>
                  </a:lnTo>
                  <a:close/>
                </a:path>
                <a:path w="1915159" h="793750">
                  <a:moveTo>
                    <a:pt x="925717" y="33137"/>
                  </a:moveTo>
                  <a:lnTo>
                    <a:pt x="794006" y="33137"/>
                  </a:lnTo>
                  <a:lnTo>
                    <a:pt x="795655" y="34294"/>
                  </a:lnTo>
                  <a:lnTo>
                    <a:pt x="893003" y="34294"/>
                  </a:lnTo>
                  <a:lnTo>
                    <a:pt x="889785" y="34510"/>
                  </a:lnTo>
                  <a:lnTo>
                    <a:pt x="891913" y="35560"/>
                  </a:lnTo>
                  <a:lnTo>
                    <a:pt x="915403" y="35560"/>
                  </a:lnTo>
                  <a:lnTo>
                    <a:pt x="920517" y="34294"/>
                  </a:lnTo>
                  <a:lnTo>
                    <a:pt x="925717" y="33137"/>
                  </a:lnTo>
                  <a:close/>
                </a:path>
                <a:path w="1915159" h="793750">
                  <a:moveTo>
                    <a:pt x="991911" y="33137"/>
                  </a:moveTo>
                  <a:lnTo>
                    <a:pt x="936861" y="33137"/>
                  </a:lnTo>
                  <a:lnTo>
                    <a:pt x="938546" y="34294"/>
                  </a:lnTo>
                  <a:lnTo>
                    <a:pt x="962237" y="34294"/>
                  </a:lnTo>
                  <a:lnTo>
                    <a:pt x="978280" y="35560"/>
                  </a:lnTo>
                  <a:lnTo>
                    <a:pt x="982344" y="34294"/>
                  </a:lnTo>
                  <a:lnTo>
                    <a:pt x="991911" y="33137"/>
                  </a:lnTo>
                  <a:close/>
                </a:path>
                <a:path w="1915159" h="793750">
                  <a:moveTo>
                    <a:pt x="1097935" y="33137"/>
                  </a:moveTo>
                  <a:lnTo>
                    <a:pt x="1057487" y="33137"/>
                  </a:lnTo>
                  <a:lnTo>
                    <a:pt x="1064134" y="34294"/>
                  </a:lnTo>
                  <a:lnTo>
                    <a:pt x="1082742" y="34294"/>
                  </a:lnTo>
                  <a:lnTo>
                    <a:pt x="1077884" y="35560"/>
                  </a:lnTo>
                  <a:lnTo>
                    <a:pt x="1088349" y="35560"/>
                  </a:lnTo>
                  <a:lnTo>
                    <a:pt x="1093472" y="34294"/>
                  </a:lnTo>
                  <a:lnTo>
                    <a:pt x="1097935" y="33137"/>
                  </a:lnTo>
                  <a:close/>
                </a:path>
                <a:path w="1915159" h="793750">
                  <a:moveTo>
                    <a:pt x="1159571" y="34294"/>
                  </a:moveTo>
                  <a:lnTo>
                    <a:pt x="1147314" y="34294"/>
                  </a:lnTo>
                  <a:lnTo>
                    <a:pt x="1157291" y="35560"/>
                  </a:lnTo>
                  <a:lnTo>
                    <a:pt x="1159571" y="34294"/>
                  </a:lnTo>
                  <a:close/>
                </a:path>
                <a:path w="1915159" h="793750">
                  <a:moveTo>
                    <a:pt x="1250239" y="34294"/>
                  </a:moveTo>
                  <a:lnTo>
                    <a:pt x="1237041" y="34294"/>
                  </a:lnTo>
                  <a:lnTo>
                    <a:pt x="1235869" y="35560"/>
                  </a:lnTo>
                  <a:lnTo>
                    <a:pt x="1244200" y="35560"/>
                  </a:lnTo>
                  <a:lnTo>
                    <a:pt x="1250239" y="34294"/>
                  </a:lnTo>
                  <a:close/>
                </a:path>
                <a:path w="1915159" h="793750">
                  <a:moveTo>
                    <a:pt x="1274370" y="34791"/>
                  </a:moveTo>
                  <a:lnTo>
                    <a:pt x="1271008" y="35560"/>
                  </a:lnTo>
                  <a:lnTo>
                    <a:pt x="1272582" y="35560"/>
                  </a:lnTo>
                  <a:lnTo>
                    <a:pt x="1274370" y="34791"/>
                  </a:lnTo>
                  <a:close/>
                </a:path>
                <a:path w="1915159" h="793750">
                  <a:moveTo>
                    <a:pt x="1352684" y="33137"/>
                  </a:moveTo>
                  <a:lnTo>
                    <a:pt x="1306325" y="33137"/>
                  </a:lnTo>
                  <a:lnTo>
                    <a:pt x="1312508" y="34294"/>
                  </a:lnTo>
                  <a:lnTo>
                    <a:pt x="1306280" y="35560"/>
                  </a:lnTo>
                  <a:lnTo>
                    <a:pt x="1318670" y="35560"/>
                  </a:lnTo>
                  <a:lnTo>
                    <a:pt x="1331188" y="34294"/>
                  </a:lnTo>
                  <a:lnTo>
                    <a:pt x="1367074" y="34294"/>
                  </a:lnTo>
                  <a:lnTo>
                    <a:pt x="1352684" y="33137"/>
                  </a:lnTo>
                  <a:close/>
                </a:path>
                <a:path w="1915159" h="793750">
                  <a:moveTo>
                    <a:pt x="1470613" y="34294"/>
                  </a:moveTo>
                  <a:lnTo>
                    <a:pt x="1382652" y="34294"/>
                  </a:lnTo>
                  <a:lnTo>
                    <a:pt x="1382257" y="35560"/>
                  </a:lnTo>
                  <a:lnTo>
                    <a:pt x="1467527" y="35560"/>
                  </a:lnTo>
                  <a:lnTo>
                    <a:pt x="1470613" y="34294"/>
                  </a:lnTo>
                  <a:close/>
                </a:path>
                <a:path w="1915159" h="793750">
                  <a:moveTo>
                    <a:pt x="1494281" y="35071"/>
                  </a:moveTo>
                  <a:lnTo>
                    <a:pt x="1491162" y="35560"/>
                  </a:lnTo>
                  <a:lnTo>
                    <a:pt x="1492530" y="35560"/>
                  </a:lnTo>
                  <a:lnTo>
                    <a:pt x="1494281" y="35071"/>
                  </a:lnTo>
                  <a:close/>
                </a:path>
                <a:path w="1915159" h="793750">
                  <a:moveTo>
                    <a:pt x="1676372" y="34294"/>
                  </a:moveTo>
                  <a:lnTo>
                    <a:pt x="1639211" y="34294"/>
                  </a:lnTo>
                  <a:lnTo>
                    <a:pt x="1638139" y="35560"/>
                  </a:lnTo>
                  <a:lnTo>
                    <a:pt x="1677919" y="35560"/>
                  </a:lnTo>
                  <a:lnTo>
                    <a:pt x="1676372" y="34294"/>
                  </a:lnTo>
                  <a:close/>
                </a:path>
                <a:path w="1915159" h="793750">
                  <a:moveTo>
                    <a:pt x="1730382" y="29309"/>
                  </a:moveTo>
                  <a:lnTo>
                    <a:pt x="1700423" y="29309"/>
                  </a:lnTo>
                  <a:lnTo>
                    <a:pt x="1686254" y="30480"/>
                  </a:lnTo>
                  <a:lnTo>
                    <a:pt x="1550361" y="30480"/>
                  </a:lnTo>
                  <a:lnTo>
                    <a:pt x="1542628" y="31750"/>
                  </a:lnTo>
                  <a:lnTo>
                    <a:pt x="1719369" y="31750"/>
                  </a:lnTo>
                  <a:lnTo>
                    <a:pt x="1729711" y="34294"/>
                  </a:lnTo>
                  <a:lnTo>
                    <a:pt x="1716898" y="35560"/>
                  </a:lnTo>
                  <a:lnTo>
                    <a:pt x="1757070" y="35560"/>
                  </a:lnTo>
                  <a:lnTo>
                    <a:pt x="1763140" y="34294"/>
                  </a:lnTo>
                  <a:lnTo>
                    <a:pt x="1749287" y="34294"/>
                  </a:lnTo>
                  <a:lnTo>
                    <a:pt x="1739748" y="33137"/>
                  </a:lnTo>
                  <a:lnTo>
                    <a:pt x="1729951" y="33137"/>
                  </a:lnTo>
                  <a:lnTo>
                    <a:pt x="1722430" y="31750"/>
                  </a:lnTo>
                  <a:lnTo>
                    <a:pt x="1719704" y="30480"/>
                  </a:lnTo>
                  <a:lnTo>
                    <a:pt x="1730382" y="29309"/>
                  </a:lnTo>
                  <a:close/>
                </a:path>
                <a:path w="1915159" h="793750">
                  <a:moveTo>
                    <a:pt x="1789317" y="31750"/>
                  </a:moveTo>
                  <a:lnTo>
                    <a:pt x="1770709" y="31750"/>
                  </a:lnTo>
                  <a:lnTo>
                    <a:pt x="1763740" y="33137"/>
                  </a:lnTo>
                  <a:lnTo>
                    <a:pt x="1769944" y="33137"/>
                  </a:lnTo>
                  <a:lnTo>
                    <a:pt x="1775398" y="34294"/>
                  </a:lnTo>
                  <a:lnTo>
                    <a:pt x="1771906" y="35560"/>
                  </a:lnTo>
                  <a:lnTo>
                    <a:pt x="1783919" y="35560"/>
                  </a:lnTo>
                  <a:lnTo>
                    <a:pt x="1786860" y="33137"/>
                  </a:lnTo>
                  <a:lnTo>
                    <a:pt x="1787673" y="32652"/>
                  </a:lnTo>
                  <a:lnTo>
                    <a:pt x="1789317" y="31750"/>
                  </a:lnTo>
                  <a:close/>
                </a:path>
                <a:path w="1915159" h="793750">
                  <a:moveTo>
                    <a:pt x="1794767" y="34294"/>
                  </a:moveTo>
                  <a:lnTo>
                    <a:pt x="1794879" y="34510"/>
                  </a:lnTo>
                  <a:lnTo>
                    <a:pt x="1795533" y="35560"/>
                  </a:lnTo>
                  <a:lnTo>
                    <a:pt x="1802801" y="35560"/>
                  </a:lnTo>
                  <a:lnTo>
                    <a:pt x="1794767" y="34294"/>
                  </a:lnTo>
                  <a:close/>
                </a:path>
                <a:path w="1915159" h="793750">
                  <a:moveTo>
                    <a:pt x="1824751" y="34294"/>
                  </a:moveTo>
                  <a:lnTo>
                    <a:pt x="1814531" y="35560"/>
                  </a:lnTo>
                  <a:lnTo>
                    <a:pt x="1825387" y="35560"/>
                  </a:lnTo>
                  <a:lnTo>
                    <a:pt x="1824860" y="34510"/>
                  </a:lnTo>
                  <a:lnTo>
                    <a:pt x="1824751" y="34294"/>
                  </a:lnTo>
                  <a:close/>
                </a:path>
                <a:path w="1915159" h="793750">
                  <a:moveTo>
                    <a:pt x="1853506" y="34294"/>
                  </a:moveTo>
                  <a:lnTo>
                    <a:pt x="1830632" y="34294"/>
                  </a:lnTo>
                  <a:lnTo>
                    <a:pt x="1831206" y="35560"/>
                  </a:lnTo>
                  <a:lnTo>
                    <a:pt x="1849871" y="35560"/>
                  </a:lnTo>
                  <a:lnTo>
                    <a:pt x="1853506" y="34294"/>
                  </a:lnTo>
                  <a:close/>
                </a:path>
                <a:path w="1915159" h="793750">
                  <a:moveTo>
                    <a:pt x="1866981" y="34294"/>
                  </a:moveTo>
                  <a:lnTo>
                    <a:pt x="1857089" y="34294"/>
                  </a:lnTo>
                  <a:lnTo>
                    <a:pt x="1857117" y="35560"/>
                  </a:lnTo>
                  <a:lnTo>
                    <a:pt x="1866879" y="35560"/>
                  </a:lnTo>
                  <a:lnTo>
                    <a:pt x="1866981" y="34294"/>
                  </a:lnTo>
                  <a:close/>
                </a:path>
                <a:path w="1915159" h="793750">
                  <a:moveTo>
                    <a:pt x="1908270" y="22860"/>
                  </a:moveTo>
                  <a:lnTo>
                    <a:pt x="1908197" y="24130"/>
                  </a:lnTo>
                  <a:lnTo>
                    <a:pt x="1908124" y="25400"/>
                  </a:lnTo>
                  <a:lnTo>
                    <a:pt x="1908050" y="26670"/>
                  </a:lnTo>
                  <a:lnTo>
                    <a:pt x="1907930" y="28747"/>
                  </a:lnTo>
                  <a:lnTo>
                    <a:pt x="1907830" y="30480"/>
                  </a:lnTo>
                  <a:lnTo>
                    <a:pt x="1906581" y="31750"/>
                  </a:lnTo>
                  <a:lnTo>
                    <a:pt x="1905972" y="34294"/>
                  </a:lnTo>
                  <a:lnTo>
                    <a:pt x="1905853" y="34791"/>
                  </a:lnTo>
                  <a:lnTo>
                    <a:pt x="1905703" y="35071"/>
                  </a:lnTo>
                  <a:lnTo>
                    <a:pt x="1905669" y="35560"/>
                  </a:lnTo>
                  <a:lnTo>
                    <a:pt x="1908770" y="35560"/>
                  </a:lnTo>
                  <a:lnTo>
                    <a:pt x="1908878" y="24130"/>
                  </a:lnTo>
                  <a:lnTo>
                    <a:pt x="1908270" y="22860"/>
                  </a:lnTo>
                  <a:close/>
                </a:path>
                <a:path w="1915159" h="793750">
                  <a:moveTo>
                    <a:pt x="1499246" y="34294"/>
                  </a:moveTo>
                  <a:lnTo>
                    <a:pt x="1497069" y="34294"/>
                  </a:lnTo>
                  <a:lnTo>
                    <a:pt x="1494281" y="35071"/>
                  </a:lnTo>
                  <a:lnTo>
                    <a:pt x="1499246" y="34294"/>
                  </a:lnTo>
                  <a:close/>
                </a:path>
                <a:path w="1915159" h="793750">
                  <a:moveTo>
                    <a:pt x="1275544" y="34294"/>
                  </a:moveTo>
                  <a:lnTo>
                    <a:pt x="1274370" y="34791"/>
                  </a:lnTo>
                  <a:lnTo>
                    <a:pt x="1275599" y="34510"/>
                  </a:lnTo>
                  <a:lnTo>
                    <a:pt x="1275886" y="34510"/>
                  </a:lnTo>
                  <a:lnTo>
                    <a:pt x="1275544" y="34294"/>
                  </a:lnTo>
                  <a:close/>
                </a:path>
                <a:path w="1915159" h="793750">
                  <a:moveTo>
                    <a:pt x="893003" y="34294"/>
                  </a:moveTo>
                  <a:lnTo>
                    <a:pt x="889345" y="34294"/>
                  </a:lnTo>
                  <a:lnTo>
                    <a:pt x="889785" y="34510"/>
                  </a:lnTo>
                  <a:lnTo>
                    <a:pt x="893003" y="34294"/>
                  </a:lnTo>
                  <a:close/>
                </a:path>
                <a:path w="1915159" h="793750">
                  <a:moveTo>
                    <a:pt x="77872" y="33137"/>
                  </a:moveTo>
                  <a:lnTo>
                    <a:pt x="76677" y="33137"/>
                  </a:lnTo>
                  <a:lnTo>
                    <a:pt x="75378" y="34294"/>
                  </a:lnTo>
                  <a:lnTo>
                    <a:pt x="88378" y="34294"/>
                  </a:lnTo>
                  <a:lnTo>
                    <a:pt x="77872" y="33137"/>
                  </a:lnTo>
                  <a:close/>
                </a:path>
                <a:path w="1915159" h="793750">
                  <a:moveTo>
                    <a:pt x="203280" y="33137"/>
                  </a:moveTo>
                  <a:lnTo>
                    <a:pt x="175942" y="33137"/>
                  </a:lnTo>
                  <a:lnTo>
                    <a:pt x="179401" y="34294"/>
                  </a:lnTo>
                  <a:lnTo>
                    <a:pt x="197309" y="34294"/>
                  </a:lnTo>
                  <a:lnTo>
                    <a:pt x="203280" y="33137"/>
                  </a:lnTo>
                  <a:close/>
                </a:path>
                <a:path w="1915159" h="793750">
                  <a:moveTo>
                    <a:pt x="285925" y="33137"/>
                  </a:moveTo>
                  <a:lnTo>
                    <a:pt x="284940" y="33137"/>
                  </a:lnTo>
                  <a:lnTo>
                    <a:pt x="287687" y="34294"/>
                  </a:lnTo>
                  <a:lnTo>
                    <a:pt x="298404" y="34294"/>
                  </a:lnTo>
                  <a:lnTo>
                    <a:pt x="285925" y="33137"/>
                  </a:lnTo>
                  <a:close/>
                </a:path>
                <a:path w="1915159" h="793750">
                  <a:moveTo>
                    <a:pt x="340176" y="30480"/>
                  </a:moveTo>
                  <a:lnTo>
                    <a:pt x="304000" y="30480"/>
                  </a:lnTo>
                  <a:lnTo>
                    <a:pt x="301949" y="31750"/>
                  </a:lnTo>
                  <a:lnTo>
                    <a:pt x="298353" y="34294"/>
                  </a:lnTo>
                  <a:lnTo>
                    <a:pt x="302460" y="34294"/>
                  </a:lnTo>
                  <a:lnTo>
                    <a:pt x="309344" y="33137"/>
                  </a:lnTo>
                  <a:lnTo>
                    <a:pt x="393795" y="33137"/>
                  </a:lnTo>
                  <a:lnTo>
                    <a:pt x="388183" y="31750"/>
                  </a:lnTo>
                  <a:lnTo>
                    <a:pt x="341905" y="31750"/>
                  </a:lnTo>
                  <a:lnTo>
                    <a:pt x="340176" y="30480"/>
                  </a:lnTo>
                  <a:close/>
                </a:path>
                <a:path w="1915159" h="793750">
                  <a:moveTo>
                    <a:pt x="334814" y="33137"/>
                  </a:moveTo>
                  <a:lnTo>
                    <a:pt x="318061" y="33137"/>
                  </a:lnTo>
                  <a:lnTo>
                    <a:pt x="318812" y="34294"/>
                  </a:lnTo>
                  <a:lnTo>
                    <a:pt x="327576" y="34294"/>
                  </a:lnTo>
                  <a:lnTo>
                    <a:pt x="334814" y="33137"/>
                  </a:lnTo>
                  <a:close/>
                </a:path>
                <a:path w="1915159" h="793750">
                  <a:moveTo>
                    <a:pt x="342033" y="33137"/>
                  </a:moveTo>
                  <a:lnTo>
                    <a:pt x="336134" y="33137"/>
                  </a:lnTo>
                  <a:lnTo>
                    <a:pt x="341938" y="34294"/>
                  </a:lnTo>
                  <a:lnTo>
                    <a:pt x="342033" y="33137"/>
                  </a:lnTo>
                  <a:close/>
                </a:path>
                <a:path w="1915159" h="793750">
                  <a:moveTo>
                    <a:pt x="394259" y="31750"/>
                  </a:moveTo>
                  <a:lnTo>
                    <a:pt x="395893" y="33498"/>
                  </a:lnTo>
                  <a:lnTo>
                    <a:pt x="400171" y="34294"/>
                  </a:lnTo>
                  <a:lnTo>
                    <a:pt x="402320" y="33137"/>
                  </a:lnTo>
                  <a:lnTo>
                    <a:pt x="402016" y="33137"/>
                  </a:lnTo>
                  <a:lnTo>
                    <a:pt x="394259" y="31750"/>
                  </a:lnTo>
                  <a:close/>
                </a:path>
                <a:path w="1915159" h="793750">
                  <a:moveTo>
                    <a:pt x="545182" y="33137"/>
                  </a:moveTo>
                  <a:lnTo>
                    <a:pt x="469926" y="33137"/>
                  </a:lnTo>
                  <a:lnTo>
                    <a:pt x="469352" y="34294"/>
                  </a:lnTo>
                  <a:lnTo>
                    <a:pt x="532171" y="34294"/>
                  </a:lnTo>
                  <a:lnTo>
                    <a:pt x="545182" y="33137"/>
                  </a:lnTo>
                  <a:close/>
                </a:path>
                <a:path w="1915159" h="793750">
                  <a:moveTo>
                    <a:pt x="636426" y="31750"/>
                  </a:moveTo>
                  <a:lnTo>
                    <a:pt x="418391" y="31750"/>
                  </a:lnTo>
                  <a:lnTo>
                    <a:pt x="417522" y="33137"/>
                  </a:lnTo>
                  <a:lnTo>
                    <a:pt x="613099" y="33137"/>
                  </a:lnTo>
                  <a:lnTo>
                    <a:pt x="611519" y="34294"/>
                  </a:lnTo>
                  <a:lnTo>
                    <a:pt x="631632" y="34294"/>
                  </a:lnTo>
                  <a:lnTo>
                    <a:pt x="636426" y="31750"/>
                  </a:lnTo>
                  <a:close/>
                </a:path>
                <a:path w="1915159" h="793750">
                  <a:moveTo>
                    <a:pt x="770607" y="31750"/>
                  </a:moveTo>
                  <a:lnTo>
                    <a:pt x="636426" y="31750"/>
                  </a:lnTo>
                  <a:lnTo>
                    <a:pt x="648279" y="34294"/>
                  </a:lnTo>
                  <a:lnTo>
                    <a:pt x="655546" y="33137"/>
                  </a:lnTo>
                  <a:lnTo>
                    <a:pt x="766146" y="33137"/>
                  </a:lnTo>
                  <a:lnTo>
                    <a:pt x="770607" y="31750"/>
                  </a:lnTo>
                  <a:close/>
                </a:path>
                <a:path w="1915159" h="793750">
                  <a:moveTo>
                    <a:pt x="766146" y="33137"/>
                  </a:moveTo>
                  <a:lnTo>
                    <a:pt x="666866" y="33137"/>
                  </a:lnTo>
                  <a:lnTo>
                    <a:pt x="657030" y="34294"/>
                  </a:lnTo>
                  <a:lnTo>
                    <a:pt x="762425" y="34294"/>
                  </a:lnTo>
                  <a:lnTo>
                    <a:pt x="766146" y="33137"/>
                  </a:lnTo>
                  <a:close/>
                </a:path>
                <a:path w="1915159" h="793750">
                  <a:moveTo>
                    <a:pt x="1013412" y="33137"/>
                  </a:moveTo>
                  <a:lnTo>
                    <a:pt x="1005287" y="33137"/>
                  </a:lnTo>
                  <a:lnTo>
                    <a:pt x="1012220" y="34294"/>
                  </a:lnTo>
                  <a:lnTo>
                    <a:pt x="1013412" y="33137"/>
                  </a:lnTo>
                  <a:close/>
                </a:path>
                <a:path w="1915159" h="793750">
                  <a:moveTo>
                    <a:pt x="1030808" y="33137"/>
                  </a:moveTo>
                  <a:lnTo>
                    <a:pt x="1014506" y="33137"/>
                  </a:lnTo>
                  <a:lnTo>
                    <a:pt x="1024090" y="34294"/>
                  </a:lnTo>
                  <a:lnTo>
                    <a:pt x="1030808" y="33137"/>
                  </a:lnTo>
                  <a:close/>
                </a:path>
                <a:path w="1915159" h="793750">
                  <a:moveTo>
                    <a:pt x="1046051" y="33137"/>
                  </a:moveTo>
                  <a:lnTo>
                    <a:pt x="1038028" y="33137"/>
                  </a:lnTo>
                  <a:lnTo>
                    <a:pt x="1031695" y="34294"/>
                  </a:lnTo>
                  <a:lnTo>
                    <a:pt x="1040450" y="34294"/>
                  </a:lnTo>
                  <a:lnTo>
                    <a:pt x="1046051" y="33137"/>
                  </a:lnTo>
                  <a:close/>
                </a:path>
                <a:path w="1915159" h="793750">
                  <a:moveTo>
                    <a:pt x="1118856" y="33137"/>
                  </a:moveTo>
                  <a:lnTo>
                    <a:pt x="1102143" y="33137"/>
                  </a:lnTo>
                  <a:lnTo>
                    <a:pt x="1102185" y="33498"/>
                  </a:lnTo>
                  <a:lnTo>
                    <a:pt x="1102278" y="34294"/>
                  </a:lnTo>
                  <a:lnTo>
                    <a:pt x="1111831" y="34294"/>
                  </a:lnTo>
                  <a:lnTo>
                    <a:pt x="1118856" y="33137"/>
                  </a:lnTo>
                  <a:close/>
                </a:path>
                <a:path w="1915159" h="793750">
                  <a:moveTo>
                    <a:pt x="1150545" y="33137"/>
                  </a:moveTo>
                  <a:lnTo>
                    <a:pt x="1141416" y="33137"/>
                  </a:lnTo>
                  <a:lnTo>
                    <a:pt x="1140264" y="34294"/>
                  </a:lnTo>
                  <a:lnTo>
                    <a:pt x="1146380" y="34294"/>
                  </a:lnTo>
                  <a:lnTo>
                    <a:pt x="1150545" y="33137"/>
                  </a:lnTo>
                  <a:close/>
                </a:path>
                <a:path w="1915159" h="793750">
                  <a:moveTo>
                    <a:pt x="1213150" y="31750"/>
                  </a:moveTo>
                  <a:lnTo>
                    <a:pt x="1203579" y="31750"/>
                  </a:lnTo>
                  <a:lnTo>
                    <a:pt x="1200829" y="34294"/>
                  </a:lnTo>
                  <a:lnTo>
                    <a:pt x="1213150" y="31750"/>
                  </a:lnTo>
                  <a:close/>
                </a:path>
                <a:path w="1915159" h="793750">
                  <a:moveTo>
                    <a:pt x="1235553" y="33137"/>
                  </a:moveTo>
                  <a:lnTo>
                    <a:pt x="1222077" y="33137"/>
                  </a:lnTo>
                  <a:lnTo>
                    <a:pt x="1220092" y="34294"/>
                  </a:lnTo>
                  <a:lnTo>
                    <a:pt x="1230304" y="34294"/>
                  </a:lnTo>
                  <a:lnTo>
                    <a:pt x="1235553" y="33137"/>
                  </a:lnTo>
                  <a:close/>
                </a:path>
                <a:path w="1915159" h="793750">
                  <a:moveTo>
                    <a:pt x="1260549" y="33137"/>
                  </a:moveTo>
                  <a:lnTo>
                    <a:pt x="1244954" y="33137"/>
                  </a:lnTo>
                  <a:lnTo>
                    <a:pt x="1242050" y="34294"/>
                  </a:lnTo>
                  <a:lnTo>
                    <a:pt x="1255171" y="34294"/>
                  </a:lnTo>
                  <a:lnTo>
                    <a:pt x="1260549" y="33137"/>
                  </a:lnTo>
                  <a:close/>
                </a:path>
                <a:path w="1915159" h="793750">
                  <a:moveTo>
                    <a:pt x="1302041" y="33137"/>
                  </a:moveTo>
                  <a:lnTo>
                    <a:pt x="1296902" y="33137"/>
                  </a:lnTo>
                  <a:lnTo>
                    <a:pt x="1302413" y="34294"/>
                  </a:lnTo>
                  <a:lnTo>
                    <a:pt x="1302151" y="33498"/>
                  </a:lnTo>
                  <a:lnTo>
                    <a:pt x="1302041" y="33137"/>
                  </a:lnTo>
                  <a:close/>
                </a:path>
                <a:path w="1915159" h="793750">
                  <a:moveTo>
                    <a:pt x="1473788" y="33137"/>
                  </a:moveTo>
                  <a:lnTo>
                    <a:pt x="1369574" y="33137"/>
                  </a:lnTo>
                  <a:lnTo>
                    <a:pt x="1367014" y="34294"/>
                  </a:lnTo>
                  <a:lnTo>
                    <a:pt x="1473282" y="34294"/>
                  </a:lnTo>
                  <a:lnTo>
                    <a:pt x="1473788" y="33137"/>
                  </a:lnTo>
                  <a:close/>
                </a:path>
                <a:path w="1915159" h="793750">
                  <a:moveTo>
                    <a:pt x="1492361" y="33137"/>
                  </a:moveTo>
                  <a:lnTo>
                    <a:pt x="1474386" y="33137"/>
                  </a:lnTo>
                  <a:lnTo>
                    <a:pt x="1479788" y="34294"/>
                  </a:lnTo>
                  <a:lnTo>
                    <a:pt x="1495455" y="34294"/>
                  </a:lnTo>
                  <a:lnTo>
                    <a:pt x="1492361" y="33137"/>
                  </a:lnTo>
                  <a:close/>
                </a:path>
                <a:path w="1915159" h="793750">
                  <a:moveTo>
                    <a:pt x="1699522" y="33137"/>
                  </a:moveTo>
                  <a:lnTo>
                    <a:pt x="1636096" y="33137"/>
                  </a:lnTo>
                  <a:lnTo>
                    <a:pt x="1640389" y="34294"/>
                  </a:lnTo>
                  <a:lnTo>
                    <a:pt x="1690590" y="34294"/>
                  </a:lnTo>
                  <a:lnTo>
                    <a:pt x="1699522" y="33137"/>
                  </a:lnTo>
                  <a:close/>
                </a:path>
                <a:path w="1915159" h="793750">
                  <a:moveTo>
                    <a:pt x="1755846" y="31750"/>
                  </a:moveTo>
                  <a:lnTo>
                    <a:pt x="1751880" y="31750"/>
                  </a:lnTo>
                  <a:lnTo>
                    <a:pt x="1749249" y="34294"/>
                  </a:lnTo>
                  <a:lnTo>
                    <a:pt x="1755431" y="34294"/>
                  </a:lnTo>
                  <a:lnTo>
                    <a:pt x="1756599" y="33137"/>
                  </a:lnTo>
                  <a:lnTo>
                    <a:pt x="1759720" y="33137"/>
                  </a:lnTo>
                  <a:lnTo>
                    <a:pt x="1755846" y="31750"/>
                  </a:lnTo>
                  <a:close/>
                </a:path>
                <a:path w="1915159" h="793750">
                  <a:moveTo>
                    <a:pt x="178916" y="31750"/>
                  </a:moveTo>
                  <a:lnTo>
                    <a:pt x="175286" y="33137"/>
                  </a:lnTo>
                  <a:lnTo>
                    <a:pt x="187476" y="33137"/>
                  </a:lnTo>
                  <a:lnTo>
                    <a:pt x="178916" y="31750"/>
                  </a:lnTo>
                  <a:close/>
                </a:path>
                <a:path w="1915159" h="793750">
                  <a:moveTo>
                    <a:pt x="283772" y="31750"/>
                  </a:moveTo>
                  <a:lnTo>
                    <a:pt x="251386" y="31750"/>
                  </a:lnTo>
                  <a:lnTo>
                    <a:pt x="241554" y="33137"/>
                  </a:lnTo>
                  <a:lnTo>
                    <a:pt x="279650" y="33137"/>
                  </a:lnTo>
                  <a:lnTo>
                    <a:pt x="283772" y="31750"/>
                  </a:lnTo>
                  <a:close/>
                </a:path>
                <a:path w="1915159" h="793750">
                  <a:moveTo>
                    <a:pt x="293853" y="31750"/>
                  </a:moveTo>
                  <a:lnTo>
                    <a:pt x="289838" y="31750"/>
                  </a:lnTo>
                  <a:lnTo>
                    <a:pt x="290296" y="33137"/>
                  </a:lnTo>
                  <a:lnTo>
                    <a:pt x="294461" y="33137"/>
                  </a:lnTo>
                  <a:lnTo>
                    <a:pt x="293853" y="31750"/>
                  </a:lnTo>
                  <a:close/>
                </a:path>
                <a:path w="1915159" h="793750">
                  <a:moveTo>
                    <a:pt x="403221" y="32652"/>
                  </a:moveTo>
                  <a:lnTo>
                    <a:pt x="400768" y="33137"/>
                  </a:lnTo>
                  <a:lnTo>
                    <a:pt x="402320" y="33137"/>
                  </a:lnTo>
                  <a:lnTo>
                    <a:pt x="403221" y="32652"/>
                  </a:lnTo>
                  <a:close/>
                </a:path>
                <a:path w="1915159" h="793750">
                  <a:moveTo>
                    <a:pt x="1056452" y="31750"/>
                  </a:moveTo>
                  <a:lnTo>
                    <a:pt x="1032339" y="31750"/>
                  </a:lnTo>
                  <a:lnTo>
                    <a:pt x="1039253" y="33137"/>
                  </a:lnTo>
                  <a:lnTo>
                    <a:pt x="1050592" y="33137"/>
                  </a:lnTo>
                  <a:lnTo>
                    <a:pt x="1056452" y="31750"/>
                  </a:lnTo>
                  <a:close/>
                </a:path>
                <a:path w="1915159" h="793750">
                  <a:moveTo>
                    <a:pt x="1120392" y="31750"/>
                  </a:moveTo>
                  <a:lnTo>
                    <a:pt x="1065287" y="31750"/>
                  </a:lnTo>
                  <a:lnTo>
                    <a:pt x="1064924" y="33137"/>
                  </a:lnTo>
                  <a:lnTo>
                    <a:pt x="1119492" y="33137"/>
                  </a:lnTo>
                  <a:lnTo>
                    <a:pt x="1120392" y="31750"/>
                  </a:lnTo>
                  <a:close/>
                </a:path>
                <a:path w="1915159" h="793750">
                  <a:moveTo>
                    <a:pt x="1157534" y="31750"/>
                  </a:moveTo>
                  <a:lnTo>
                    <a:pt x="1123132" y="31750"/>
                  </a:lnTo>
                  <a:lnTo>
                    <a:pt x="1128315" y="33137"/>
                  </a:lnTo>
                  <a:lnTo>
                    <a:pt x="1145123" y="33137"/>
                  </a:lnTo>
                  <a:lnTo>
                    <a:pt x="1157534" y="31750"/>
                  </a:lnTo>
                  <a:close/>
                </a:path>
                <a:path w="1915159" h="793750">
                  <a:moveTo>
                    <a:pt x="1178652" y="31750"/>
                  </a:moveTo>
                  <a:lnTo>
                    <a:pt x="1172594" y="31750"/>
                  </a:lnTo>
                  <a:lnTo>
                    <a:pt x="1164510" y="33137"/>
                  </a:lnTo>
                  <a:lnTo>
                    <a:pt x="1174043" y="33137"/>
                  </a:lnTo>
                  <a:lnTo>
                    <a:pt x="1178652" y="31750"/>
                  </a:lnTo>
                  <a:close/>
                </a:path>
                <a:path w="1915159" h="793750">
                  <a:moveTo>
                    <a:pt x="1193793" y="31750"/>
                  </a:moveTo>
                  <a:lnTo>
                    <a:pt x="1185461" y="31750"/>
                  </a:lnTo>
                  <a:lnTo>
                    <a:pt x="1187493" y="33137"/>
                  </a:lnTo>
                  <a:lnTo>
                    <a:pt x="1186724" y="33137"/>
                  </a:lnTo>
                  <a:lnTo>
                    <a:pt x="1193793" y="31750"/>
                  </a:lnTo>
                  <a:close/>
                </a:path>
                <a:path w="1915159" h="793750">
                  <a:moveTo>
                    <a:pt x="1339348" y="28038"/>
                  </a:moveTo>
                  <a:lnTo>
                    <a:pt x="423352" y="28038"/>
                  </a:lnTo>
                  <a:lnTo>
                    <a:pt x="422926" y="28747"/>
                  </a:lnTo>
                  <a:lnTo>
                    <a:pt x="422696" y="29309"/>
                  </a:lnTo>
                  <a:lnTo>
                    <a:pt x="423257" y="30480"/>
                  </a:lnTo>
                  <a:lnTo>
                    <a:pt x="414697" y="31750"/>
                  </a:lnTo>
                  <a:lnTo>
                    <a:pt x="1213150" y="31750"/>
                  </a:lnTo>
                  <a:lnTo>
                    <a:pt x="1223119" y="33137"/>
                  </a:lnTo>
                  <a:lnTo>
                    <a:pt x="1270072" y="33137"/>
                  </a:lnTo>
                  <a:lnTo>
                    <a:pt x="1269959" y="31750"/>
                  </a:lnTo>
                  <a:lnTo>
                    <a:pt x="1261890" y="30480"/>
                  </a:lnTo>
                  <a:lnTo>
                    <a:pt x="1320263" y="30480"/>
                  </a:lnTo>
                  <a:lnTo>
                    <a:pt x="1324870" y="29309"/>
                  </a:lnTo>
                  <a:lnTo>
                    <a:pt x="1339031" y="29309"/>
                  </a:lnTo>
                  <a:lnTo>
                    <a:pt x="1339348" y="28038"/>
                  </a:lnTo>
                  <a:close/>
                </a:path>
                <a:path w="1915159" h="793750">
                  <a:moveTo>
                    <a:pt x="1277472" y="31750"/>
                  </a:moveTo>
                  <a:lnTo>
                    <a:pt x="1275066" y="31750"/>
                  </a:lnTo>
                  <a:lnTo>
                    <a:pt x="1281276" y="33137"/>
                  </a:lnTo>
                  <a:lnTo>
                    <a:pt x="1283618" y="33137"/>
                  </a:lnTo>
                  <a:lnTo>
                    <a:pt x="1277472" y="31750"/>
                  </a:lnTo>
                  <a:close/>
                </a:path>
                <a:path w="1915159" h="793750">
                  <a:moveTo>
                    <a:pt x="1285157" y="31750"/>
                  </a:moveTo>
                  <a:lnTo>
                    <a:pt x="1282909" y="33137"/>
                  </a:lnTo>
                  <a:lnTo>
                    <a:pt x="1288382" y="33137"/>
                  </a:lnTo>
                  <a:lnTo>
                    <a:pt x="1285157" y="31750"/>
                  </a:lnTo>
                  <a:close/>
                </a:path>
                <a:path w="1915159" h="793750">
                  <a:moveTo>
                    <a:pt x="1309556" y="30480"/>
                  </a:moveTo>
                  <a:lnTo>
                    <a:pt x="1295506" y="30480"/>
                  </a:lnTo>
                  <a:lnTo>
                    <a:pt x="1296460" y="31750"/>
                  </a:lnTo>
                  <a:lnTo>
                    <a:pt x="1306546" y="33137"/>
                  </a:lnTo>
                  <a:lnTo>
                    <a:pt x="1315322" y="33137"/>
                  </a:lnTo>
                  <a:lnTo>
                    <a:pt x="1310945" y="31750"/>
                  </a:lnTo>
                  <a:lnTo>
                    <a:pt x="1309556" y="30480"/>
                  </a:lnTo>
                  <a:close/>
                </a:path>
                <a:path w="1915159" h="793750">
                  <a:moveTo>
                    <a:pt x="1336017" y="31750"/>
                  </a:moveTo>
                  <a:lnTo>
                    <a:pt x="1336049" y="33137"/>
                  </a:lnTo>
                  <a:lnTo>
                    <a:pt x="1351995" y="33137"/>
                  </a:lnTo>
                  <a:lnTo>
                    <a:pt x="1336017" y="31750"/>
                  </a:lnTo>
                  <a:close/>
                </a:path>
                <a:path w="1915159" h="793750">
                  <a:moveTo>
                    <a:pt x="1374995" y="31750"/>
                  </a:moveTo>
                  <a:lnTo>
                    <a:pt x="1362211" y="31750"/>
                  </a:lnTo>
                  <a:lnTo>
                    <a:pt x="1370536" y="33137"/>
                  </a:lnTo>
                  <a:lnTo>
                    <a:pt x="1379163" y="33137"/>
                  </a:lnTo>
                  <a:lnTo>
                    <a:pt x="1374995" y="31750"/>
                  </a:lnTo>
                  <a:close/>
                </a:path>
                <a:path w="1915159" h="793750">
                  <a:moveTo>
                    <a:pt x="1491107" y="30480"/>
                  </a:moveTo>
                  <a:lnTo>
                    <a:pt x="1484363" y="31750"/>
                  </a:lnTo>
                  <a:lnTo>
                    <a:pt x="1388862" y="31750"/>
                  </a:lnTo>
                  <a:lnTo>
                    <a:pt x="1382167" y="33137"/>
                  </a:lnTo>
                  <a:lnTo>
                    <a:pt x="1489179" y="33137"/>
                  </a:lnTo>
                  <a:lnTo>
                    <a:pt x="1491107" y="30480"/>
                  </a:lnTo>
                  <a:close/>
                </a:path>
                <a:path w="1915159" h="793750">
                  <a:moveTo>
                    <a:pt x="1708016" y="31750"/>
                  </a:moveTo>
                  <a:lnTo>
                    <a:pt x="1495216" y="31750"/>
                  </a:lnTo>
                  <a:lnTo>
                    <a:pt x="1493538" y="33137"/>
                  </a:lnTo>
                  <a:lnTo>
                    <a:pt x="1706338" y="33137"/>
                  </a:lnTo>
                  <a:lnTo>
                    <a:pt x="1708016" y="31750"/>
                  </a:lnTo>
                  <a:close/>
                </a:path>
                <a:path w="1915159" h="793750">
                  <a:moveTo>
                    <a:pt x="1805813" y="30480"/>
                  </a:moveTo>
                  <a:lnTo>
                    <a:pt x="1733143" y="30480"/>
                  </a:lnTo>
                  <a:lnTo>
                    <a:pt x="1734687" y="33137"/>
                  </a:lnTo>
                  <a:lnTo>
                    <a:pt x="1733027" y="33137"/>
                  </a:lnTo>
                  <a:lnTo>
                    <a:pt x="1751880" y="31750"/>
                  </a:lnTo>
                  <a:lnTo>
                    <a:pt x="1817566" y="31750"/>
                  </a:lnTo>
                  <a:lnTo>
                    <a:pt x="1805813" y="30480"/>
                  </a:lnTo>
                  <a:close/>
                </a:path>
                <a:path w="1915159" h="793750">
                  <a:moveTo>
                    <a:pt x="1822688" y="31750"/>
                  </a:moveTo>
                  <a:lnTo>
                    <a:pt x="1794553" y="31750"/>
                  </a:lnTo>
                  <a:lnTo>
                    <a:pt x="1797624" y="33137"/>
                  </a:lnTo>
                  <a:lnTo>
                    <a:pt x="1815988" y="33137"/>
                  </a:lnTo>
                  <a:lnTo>
                    <a:pt x="1822688" y="31750"/>
                  </a:lnTo>
                  <a:close/>
                </a:path>
                <a:path w="1915159" h="793750">
                  <a:moveTo>
                    <a:pt x="407786" y="31750"/>
                  </a:moveTo>
                  <a:lnTo>
                    <a:pt x="404897" y="31750"/>
                  </a:lnTo>
                  <a:lnTo>
                    <a:pt x="403221" y="32652"/>
                  </a:lnTo>
                  <a:lnTo>
                    <a:pt x="407786" y="31750"/>
                  </a:lnTo>
                  <a:close/>
                </a:path>
                <a:path w="1915159" h="793750">
                  <a:moveTo>
                    <a:pt x="244801" y="30480"/>
                  </a:moveTo>
                  <a:lnTo>
                    <a:pt x="194901" y="30480"/>
                  </a:lnTo>
                  <a:lnTo>
                    <a:pt x="190568" y="31750"/>
                  </a:lnTo>
                  <a:lnTo>
                    <a:pt x="245084" y="31750"/>
                  </a:lnTo>
                  <a:lnTo>
                    <a:pt x="244801" y="30480"/>
                  </a:lnTo>
                  <a:close/>
                </a:path>
                <a:path w="1915159" h="793750">
                  <a:moveTo>
                    <a:pt x="267454" y="29309"/>
                  </a:moveTo>
                  <a:lnTo>
                    <a:pt x="266485" y="29309"/>
                  </a:lnTo>
                  <a:lnTo>
                    <a:pt x="266123" y="30480"/>
                  </a:lnTo>
                  <a:lnTo>
                    <a:pt x="260190" y="31750"/>
                  </a:lnTo>
                  <a:lnTo>
                    <a:pt x="275456" y="31750"/>
                  </a:lnTo>
                  <a:lnTo>
                    <a:pt x="281237" y="30480"/>
                  </a:lnTo>
                  <a:lnTo>
                    <a:pt x="278510" y="30480"/>
                  </a:lnTo>
                  <a:lnTo>
                    <a:pt x="267454" y="29309"/>
                  </a:lnTo>
                  <a:close/>
                </a:path>
                <a:path w="1915159" h="793750">
                  <a:moveTo>
                    <a:pt x="399947" y="29309"/>
                  </a:moveTo>
                  <a:lnTo>
                    <a:pt x="363546" y="29309"/>
                  </a:lnTo>
                  <a:lnTo>
                    <a:pt x="356147" y="30480"/>
                  </a:lnTo>
                  <a:lnTo>
                    <a:pt x="341905" y="31750"/>
                  </a:lnTo>
                  <a:lnTo>
                    <a:pt x="388183" y="31750"/>
                  </a:lnTo>
                  <a:lnTo>
                    <a:pt x="394678" y="30480"/>
                  </a:lnTo>
                  <a:lnTo>
                    <a:pt x="400601" y="30480"/>
                  </a:lnTo>
                  <a:lnTo>
                    <a:pt x="399947" y="29309"/>
                  </a:lnTo>
                  <a:close/>
                </a:path>
                <a:path w="1915159" h="793750">
                  <a:moveTo>
                    <a:pt x="415828" y="30480"/>
                  </a:moveTo>
                  <a:lnTo>
                    <a:pt x="394678" y="30480"/>
                  </a:lnTo>
                  <a:lnTo>
                    <a:pt x="395739" y="31750"/>
                  </a:lnTo>
                  <a:lnTo>
                    <a:pt x="415828" y="30480"/>
                  </a:lnTo>
                  <a:close/>
                </a:path>
                <a:path w="1915159" h="793750">
                  <a:moveTo>
                    <a:pt x="1400492" y="29309"/>
                  </a:moveTo>
                  <a:lnTo>
                    <a:pt x="1339031" y="29309"/>
                  </a:lnTo>
                  <a:lnTo>
                    <a:pt x="1332480" y="30480"/>
                  </a:lnTo>
                  <a:lnTo>
                    <a:pt x="1327887" y="31750"/>
                  </a:lnTo>
                  <a:lnTo>
                    <a:pt x="1334869" y="30480"/>
                  </a:lnTo>
                  <a:lnTo>
                    <a:pt x="1395346" y="30480"/>
                  </a:lnTo>
                  <a:lnTo>
                    <a:pt x="1400492" y="29309"/>
                  </a:lnTo>
                  <a:close/>
                </a:path>
                <a:path w="1915159" h="793750">
                  <a:moveTo>
                    <a:pt x="1395346" y="30480"/>
                  </a:moveTo>
                  <a:lnTo>
                    <a:pt x="1359088" y="30480"/>
                  </a:lnTo>
                  <a:lnTo>
                    <a:pt x="1359734" y="31750"/>
                  </a:lnTo>
                  <a:lnTo>
                    <a:pt x="1383604" y="31750"/>
                  </a:lnTo>
                  <a:lnTo>
                    <a:pt x="1395346" y="30480"/>
                  </a:lnTo>
                  <a:close/>
                </a:path>
                <a:path w="1915159" h="793750">
                  <a:moveTo>
                    <a:pt x="1484270" y="30480"/>
                  </a:moveTo>
                  <a:lnTo>
                    <a:pt x="1404394" y="30480"/>
                  </a:lnTo>
                  <a:lnTo>
                    <a:pt x="1396363" y="31750"/>
                  </a:lnTo>
                  <a:lnTo>
                    <a:pt x="1483032" y="31750"/>
                  </a:lnTo>
                  <a:lnTo>
                    <a:pt x="1484270" y="30480"/>
                  </a:lnTo>
                  <a:close/>
                </a:path>
                <a:path w="1915159" h="793750">
                  <a:moveTo>
                    <a:pt x="1538132" y="30480"/>
                  </a:moveTo>
                  <a:lnTo>
                    <a:pt x="1514384" y="30480"/>
                  </a:lnTo>
                  <a:lnTo>
                    <a:pt x="1512861" y="31750"/>
                  </a:lnTo>
                  <a:lnTo>
                    <a:pt x="1530467" y="31750"/>
                  </a:lnTo>
                  <a:lnTo>
                    <a:pt x="1538132" y="30480"/>
                  </a:lnTo>
                  <a:close/>
                </a:path>
                <a:path w="1915159" h="793750">
                  <a:moveTo>
                    <a:pt x="1852511" y="30480"/>
                  </a:moveTo>
                  <a:lnTo>
                    <a:pt x="1818831" y="30480"/>
                  </a:lnTo>
                  <a:lnTo>
                    <a:pt x="1817566" y="31750"/>
                  </a:lnTo>
                  <a:lnTo>
                    <a:pt x="1831575" y="31750"/>
                  </a:lnTo>
                  <a:lnTo>
                    <a:pt x="1852511" y="30480"/>
                  </a:lnTo>
                  <a:close/>
                </a:path>
                <a:path w="1915159" h="793750">
                  <a:moveTo>
                    <a:pt x="222870" y="29309"/>
                  </a:moveTo>
                  <a:lnTo>
                    <a:pt x="209941" y="29309"/>
                  </a:lnTo>
                  <a:lnTo>
                    <a:pt x="217160" y="30480"/>
                  </a:lnTo>
                  <a:lnTo>
                    <a:pt x="222870" y="29309"/>
                  </a:lnTo>
                  <a:close/>
                </a:path>
                <a:path w="1915159" h="793750">
                  <a:moveTo>
                    <a:pt x="297120" y="29309"/>
                  </a:moveTo>
                  <a:lnTo>
                    <a:pt x="283070" y="29309"/>
                  </a:lnTo>
                  <a:lnTo>
                    <a:pt x="287525" y="30480"/>
                  </a:lnTo>
                  <a:lnTo>
                    <a:pt x="297604" y="30480"/>
                  </a:lnTo>
                  <a:lnTo>
                    <a:pt x="297120" y="29309"/>
                  </a:lnTo>
                  <a:close/>
                </a:path>
                <a:path w="1915159" h="793750">
                  <a:moveTo>
                    <a:pt x="322371" y="29309"/>
                  </a:moveTo>
                  <a:lnTo>
                    <a:pt x="307866" y="29309"/>
                  </a:lnTo>
                  <a:lnTo>
                    <a:pt x="313833" y="30480"/>
                  </a:lnTo>
                  <a:lnTo>
                    <a:pt x="322371" y="29309"/>
                  </a:lnTo>
                  <a:close/>
                </a:path>
                <a:path w="1915159" h="793750">
                  <a:moveTo>
                    <a:pt x="413089" y="29309"/>
                  </a:moveTo>
                  <a:lnTo>
                    <a:pt x="411663" y="29309"/>
                  </a:lnTo>
                  <a:lnTo>
                    <a:pt x="400601" y="30480"/>
                  </a:lnTo>
                  <a:lnTo>
                    <a:pt x="418837" y="30480"/>
                  </a:lnTo>
                  <a:lnTo>
                    <a:pt x="413089" y="29309"/>
                  </a:lnTo>
                  <a:close/>
                </a:path>
                <a:path w="1915159" h="793750">
                  <a:moveTo>
                    <a:pt x="1567592" y="29309"/>
                  </a:moveTo>
                  <a:lnTo>
                    <a:pt x="1401810" y="29309"/>
                  </a:lnTo>
                  <a:lnTo>
                    <a:pt x="1405962" y="30480"/>
                  </a:lnTo>
                  <a:lnTo>
                    <a:pt x="1566868" y="30480"/>
                  </a:lnTo>
                  <a:lnTo>
                    <a:pt x="1567592" y="29309"/>
                  </a:lnTo>
                  <a:close/>
                </a:path>
                <a:path w="1915159" h="793750">
                  <a:moveTo>
                    <a:pt x="1687118" y="29309"/>
                  </a:moveTo>
                  <a:lnTo>
                    <a:pt x="1575627" y="29309"/>
                  </a:lnTo>
                  <a:lnTo>
                    <a:pt x="1566868" y="30480"/>
                  </a:lnTo>
                  <a:lnTo>
                    <a:pt x="1686254" y="30480"/>
                  </a:lnTo>
                  <a:lnTo>
                    <a:pt x="1687118" y="29309"/>
                  </a:lnTo>
                  <a:close/>
                </a:path>
                <a:path w="1915159" h="793750">
                  <a:moveTo>
                    <a:pt x="1796225" y="29309"/>
                  </a:moveTo>
                  <a:lnTo>
                    <a:pt x="1769300" y="29309"/>
                  </a:lnTo>
                  <a:lnTo>
                    <a:pt x="1764398" y="30480"/>
                  </a:lnTo>
                  <a:lnTo>
                    <a:pt x="1801889" y="30480"/>
                  </a:lnTo>
                  <a:lnTo>
                    <a:pt x="1796225" y="29309"/>
                  </a:lnTo>
                  <a:close/>
                </a:path>
                <a:path w="1915159" h="793750">
                  <a:moveTo>
                    <a:pt x="1842241" y="26670"/>
                  </a:moveTo>
                  <a:lnTo>
                    <a:pt x="1806776" y="26670"/>
                  </a:lnTo>
                  <a:lnTo>
                    <a:pt x="1805396" y="30480"/>
                  </a:lnTo>
                  <a:lnTo>
                    <a:pt x="1816049" y="28038"/>
                  </a:lnTo>
                  <a:lnTo>
                    <a:pt x="1846511" y="28038"/>
                  </a:lnTo>
                  <a:lnTo>
                    <a:pt x="1842241" y="26670"/>
                  </a:lnTo>
                  <a:close/>
                </a:path>
                <a:path w="1915159" h="793750">
                  <a:moveTo>
                    <a:pt x="185649" y="24130"/>
                  </a:moveTo>
                  <a:lnTo>
                    <a:pt x="175860" y="24130"/>
                  </a:lnTo>
                  <a:lnTo>
                    <a:pt x="175039" y="25400"/>
                  </a:lnTo>
                  <a:lnTo>
                    <a:pt x="171736" y="26670"/>
                  </a:lnTo>
                  <a:lnTo>
                    <a:pt x="171672" y="28038"/>
                  </a:lnTo>
                  <a:lnTo>
                    <a:pt x="172367" y="28038"/>
                  </a:lnTo>
                  <a:lnTo>
                    <a:pt x="181285" y="29309"/>
                  </a:lnTo>
                  <a:lnTo>
                    <a:pt x="180455" y="29309"/>
                  </a:lnTo>
                  <a:lnTo>
                    <a:pt x="183991" y="26670"/>
                  </a:lnTo>
                  <a:lnTo>
                    <a:pt x="176678" y="26670"/>
                  </a:lnTo>
                  <a:lnTo>
                    <a:pt x="185649" y="24130"/>
                  </a:lnTo>
                  <a:close/>
                </a:path>
                <a:path w="1915159" h="793750">
                  <a:moveTo>
                    <a:pt x="217173" y="28038"/>
                  </a:moveTo>
                  <a:lnTo>
                    <a:pt x="200596" y="28038"/>
                  </a:lnTo>
                  <a:lnTo>
                    <a:pt x="199511" y="29309"/>
                  </a:lnTo>
                  <a:lnTo>
                    <a:pt x="223879" y="29309"/>
                  </a:lnTo>
                  <a:lnTo>
                    <a:pt x="217173" y="28038"/>
                  </a:lnTo>
                  <a:close/>
                </a:path>
                <a:path w="1915159" h="793750">
                  <a:moveTo>
                    <a:pt x="347838" y="26670"/>
                  </a:moveTo>
                  <a:lnTo>
                    <a:pt x="256179" y="26670"/>
                  </a:lnTo>
                  <a:lnTo>
                    <a:pt x="256850" y="29309"/>
                  </a:lnTo>
                  <a:lnTo>
                    <a:pt x="272762" y="29309"/>
                  </a:lnTo>
                  <a:lnTo>
                    <a:pt x="277489" y="28038"/>
                  </a:lnTo>
                  <a:lnTo>
                    <a:pt x="342264" y="28038"/>
                  </a:lnTo>
                  <a:lnTo>
                    <a:pt x="347838" y="26670"/>
                  </a:lnTo>
                  <a:close/>
                </a:path>
                <a:path w="1915159" h="793750">
                  <a:moveTo>
                    <a:pt x="341959" y="28038"/>
                  </a:moveTo>
                  <a:lnTo>
                    <a:pt x="285125" y="28038"/>
                  </a:lnTo>
                  <a:lnTo>
                    <a:pt x="282486" y="29309"/>
                  </a:lnTo>
                  <a:lnTo>
                    <a:pt x="332849" y="29309"/>
                  </a:lnTo>
                  <a:lnTo>
                    <a:pt x="341959" y="28038"/>
                  </a:lnTo>
                  <a:close/>
                </a:path>
                <a:path w="1915159" h="793750">
                  <a:moveTo>
                    <a:pt x="390134" y="26670"/>
                  </a:moveTo>
                  <a:lnTo>
                    <a:pt x="384176" y="26670"/>
                  </a:lnTo>
                  <a:lnTo>
                    <a:pt x="386027" y="28038"/>
                  </a:lnTo>
                  <a:lnTo>
                    <a:pt x="384822" y="28038"/>
                  </a:lnTo>
                  <a:lnTo>
                    <a:pt x="370982" y="29309"/>
                  </a:lnTo>
                  <a:lnTo>
                    <a:pt x="391265" y="29309"/>
                  </a:lnTo>
                  <a:lnTo>
                    <a:pt x="390134" y="26670"/>
                  </a:lnTo>
                  <a:close/>
                </a:path>
                <a:path w="1915159" h="793750">
                  <a:moveTo>
                    <a:pt x="421970" y="26670"/>
                  </a:moveTo>
                  <a:lnTo>
                    <a:pt x="414853" y="26670"/>
                  </a:lnTo>
                  <a:lnTo>
                    <a:pt x="406337" y="28038"/>
                  </a:lnTo>
                  <a:lnTo>
                    <a:pt x="401051" y="28038"/>
                  </a:lnTo>
                  <a:lnTo>
                    <a:pt x="394945" y="29309"/>
                  </a:lnTo>
                  <a:lnTo>
                    <a:pt x="415782" y="29309"/>
                  </a:lnTo>
                  <a:lnTo>
                    <a:pt x="418663" y="28038"/>
                  </a:lnTo>
                  <a:lnTo>
                    <a:pt x="421970" y="26670"/>
                  </a:lnTo>
                  <a:close/>
                </a:path>
                <a:path w="1915159" h="793750">
                  <a:moveTo>
                    <a:pt x="1366886" y="28038"/>
                  </a:moveTo>
                  <a:lnTo>
                    <a:pt x="1343572" y="28038"/>
                  </a:lnTo>
                  <a:lnTo>
                    <a:pt x="1339249" y="29309"/>
                  </a:lnTo>
                  <a:lnTo>
                    <a:pt x="1362871" y="29309"/>
                  </a:lnTo>
                  <a:lnTo>
                    <a:pt x="1366886" y="28038"/>
                  </a:lnTo>
                  <a:close/>
                </a:path>
                <a:path w="1915159" h="793750">
                  <a:moveTo>
                    <a:pt x="1424514" y="28038"/>
                  </a:moveTo>
                  <a:lnTo>
                    <a:pt x="1385267" y="28038"/>
                  </a:lnTo>
                  <a:lnTo>
                    <a:pt x="1381587" y="29309"/>
                  </a:lnTo>
                  <a:lnTo>
                    <a:pt x="1426145" y="29309"/>
                  </a:lnTo>
                  <a:lnTo>
                    <a:pt x="1424514" y="28038"/>
                  </a:lnTo>
                  <a:close/>
                </a:path>
                <a:path w="1915159" h="793750">
                  <a:moveTo>
                    <a:pt x="1443188" y="28038"/>
                  </a:moveTo>
                  <a:lnTo>
                    <a:pt x="1442385" y="28038"/>
                  </a:lnTo>
                  <a:lnTo>
                    <a:pt x="1438015" y="29309"/>
                  </a:lnTo>
                  <a:lnTo>
                    <a:pt x="1449189" y="29309"/>
                  </a:lnTo>
                  <a:lnTo>
                    <a:pt x="1443188" y="28038"/>
                  </a:lnTo>
                  <a:close/>
                </a:path>
                <a:path w="1915159" h="793750">
                  <a:moveTo>
                    <a:pt x="1483330" y="28038"/>
                  </a:moveTo>
                  <a:lnTo>
                    <a:pt x="1448841" y="28038"/>
                  </a:lnTo>
                  <a:lnTo>
                    <a:pt x="1448767" y="28747"/>
                  </a:lnTo>
                  <a:lnTo>
                    <a:pt x="1448710" y="29309"/>
                  </a:lnTo>
                  <a:lnTo>
                    <a:pt x="1478454" y="29309"/>
                  </a:lnTo>
                  <a:lnTo>
                    <a:pt x="1483330" y="28038"/>
                  </a:lnTo>
                  <a:close/>
                </a:path>
                <a:path w="1915159" h="793750">
                  <a:moveTo>
                    <a:pt x="1552215" y="28038"/>
                  </a:moveTo>
                  <a:lnTo>
                    <a:pt x="1492643" y="28038"/>
                  </a:lnTo>
                  <a:lnTo>
                    <a:pt x="1481274" y="29309"/>
                  </a:lnTo>
                  <a:lnTo>
                    <a:pt x="1568962" y="29309"/>
                  </a:lnTo>
                  <a:lnTo>
                    <a:pt x="1552215" y="28038"/>
                  </a:lnTo>
                  <a:close/>
                </a:path>
                <a:path w="1915159" h="793750">
                  <a:moveTo>
                    <a:pt x="1685667" y="28038"/>
                  </a:moveTo>
                  <a:lnTo>
                    <a:pt x="1613692" y="28038"/>
                  </a:lnTo>
                  <a:lnTo>
                    <a:pt x="1610222" y="29309"/>
                  </a:lnTo>
                  <a:lnTo>
                    <a:pt x="1671688" y="29309"/>
                  </a:lnTo>
                  <a:lnTo>
                    <a:pt x="1685667" y="28038"/>
                  </a:lnTo>
                  <a:close/>
                </a:path>
                <a:path w="1915159" h="793750">
                  <a:moveTo>
                    <a:pt x="1719326" y="28038"/>
                  </a:moveTo>
                  <a:lnTo>
                    <a:pt x="1708365" y="28038"/>
                  </a:lnTo>
                  <a:lnTo>
                    <a:pt x="1721704" y="29309"/>
                  </a:lnTo>
                  <a:lnTo>
                    <a:pt x="1720557" y="29309"/>
                  </a:lnTo>
                  <a:lnTo>
                    <a:pt x="1721146" y="28747"/>
                  </a:lnTo>
                  <a:lnTo>
                    <a:pt x="1719326" y="28038"/>
                  </a:lnTo>
                  <a:close/>
                </a:path>
                <a:path w="1915159" h="793750">
                  <a:moveTo>
                    <a:pt x="1729749" y="28038"/>
                  </a:moveTo>
                  <a:lnTo>
                    <a:pt x="1721889" y="28038"/>
                  </a:lnTo>
                  <a:lnTo>
                    <a:pt x="1721146" y="28747"/>
                  </a:lnTo>
                  <a:lnTo>
                    <a:pt x="1722588" y="29309"/>
                  </a:lnTo>
                  <a:lnTo>
                    <a:pt x="1720640" y="29309"/>
                  </a:lnTo>
                  <a:lnTo>
                    <a:pt x="1729749" y="28038"/>
                  </a:lnTo>
                  <a:close/>
                </a:path>
                <a:path w="1915159" h="793750">
                  <a:moveTo>
                    <a:pt x="1729825" y="28038"/>
                  </a:moveTo>
                  <a:lnTo>
                    <a:pt x="1720640" y="29309"/>
                  </a:lnTo>
                  <a:lnTo>
                    <a:pt x="1721698" y="29309"/>
                  </a:lnTo>
                  <a:lnTo>
                    <a:pt x="1729825" y="28038"/>
                  </a:lnTo>
                  <a:close/>
                </a:path>
                <a:path w="1915159" h="793750">
                  <a:moveTo>
                    <a:pt x="1738133" y="28038"/>
                  </a:moveTo>
                  <a:lnTo>
                    <a:pt x="1729825" y="28038"/>
                  </a:lnTo>
                  <a:lnTo>
                    <a:pt x="1721698" y="29309"/>
                  </a:lnTo>
                  <a:lnTo>
                    <a:pt x="1736077" y="29309"/>
                  </a:lnTo>
                  <a:lnTo>
                    <a:pt x="1738133" y="28038"/>
                  </a:lnTo>
                  <a:close/>
                </a:path>
                <a:path w="1915159" h="793750">
                  <a:moveTo>
                    <a:pt x="1783462" y="28038"/>
                  </a:moveTo>
                  <a:lnTo>
                    <a:pt x="1741167" y="28038"/>
                  </a:lnTo>
                  <a:lnTo>
                    <a:pt x="1747358" y="29309"/>
                  </a:lnTo>
                  <a:lnTo>
                    <a:pt x="1783256" y="29309"/>
                  </a:lnTo>
                  <a:lnTo>
                    <a:pt x="1783347" y="28747"/>
                  </a:lnTo>
                  <a:lnTo>
                    <a:pt x="1783462" y="28038"/>
                  </a:lnTo>
                  <a:close/>
                </a:path>
                <a:path w="1915159" h="793750">
                  <a:moveTo>
                    <a:pt x="1798897" y="26670"/>
                  </a:moveTo>
                  <a:lnTo>
                    <a:pt x="1630854" y="26670"/>
                  </a:lnTo>
                  <a:lnTo>
                    <a:pt x="1621286" y="28038"/>
                  </a:lnTo>
                  <a:lnTo>
                    <a:pt x="1784756" y="28038"/>
                  </a:lnTo>
                  <a:lnTo>
                    <a:pt x="1801268" y="29309"/>
                  </a:lnTo>
                  <a:lnTo>
                    <a:pt x="1800361" y="29309"/>
                  </a:lnTo>
                  <a:lnTo>
                    <a:pt x="1798897" y="26670"/>
                  </a:lnTo>
                  <a:close/>
                </a:path>
                <a:path w="1915159" h="793750">
                  <a:moveTo>
                    <a:pt x="1845934" y="28038"/>
                  </a:moveTo>
                  <a:lnTo>
                    <a:pt x="1816298" y="28038"/>
                  </a:lnTo>
                  <a:lnTo>
                    <a:pt x="1813963" y="29309"/>
                  </a:lnTo>
                  <a:lnTo>
                    <a:pt x="1849723" y="29309"/>
                  </a:lnTo>
                  <a:lnTo>
                    <a:pt x="1845934" y="28038"/>
                  </a:lnTo>
                  <a:close/>
                </a:path>
                <a:path w="1915159" h="793750">
                  <a:moveTo>
                    <a:pt x="1721889" y="28038"/>
                  </a:moveTo>
                  <a:lnTo>
                    <a:pt x="1719326" y="28038"/>
                  </a:lnTo>
                  <a:lnTo>
                    <a:pt x="1721146" y="28747"/>
                  </a:lnTo>
                  <a:lnTo>
                    <a:pt x="1721889" y="28038"/>
                  </a:lnTo>
                  <a:close/>
                </a:path>
                <a:path w="1915159" h="793750">
                  <a:moveTo>
                    <a:pt x="242785" y="25400"/>
                  </a:moveTo>
                  <a:lnTo>
                    <a:pt x="213005" y="25400"/>
                  </a:lnTo>
                  <a:lnTo>
                    <a:pt x="218980" y="26670"/>
                  </a:lnTo>
                  <a:lnTo>
                    <a:pt x="212337" y="28038"/>
                  </a:lnTo>
                  <a:lnTo>
                    <a:pt x="221527" y="28038"/>
                  </a:lnTo>
                  <a:lnTo>
                    <a:pt x="233458" y="26670"/>
                  </a:lnTo>
                  <a:lnTo>
                    <a:pt x="242785" y="25400"/>
                  </a:lnTo>
                  <a:close/>
                </a:path>
                <a:path w="1915159" h="793750">
                  <a:moveTo>
                    <a:pt x="256179" y="26670"/>
                  </a:moveTo>
                  <a:lnTo>
                    <a:pt x="235646" y="26670"/>
                  </a:lnTo>
                  <a:lnTo>
                    <a:pt x="232548" y="28038"/>
                  </a:lnTo>
                  <a:lnTo>
                    <a:pt x="247983" y="28038"/>
                  </a:lnTo>
                  <a:lnTo>
                    <a:pt x="256179" y="26670"/>
                  </a:lnTo>
                  <a:close/>
                </a:path>
                <a:path w="1915159" h="793750">
                  <a:moveTo>
                    <a:pt x="384176" y="26670"/>
                  </a:moveTo>
                  <a:lnTo>
                    <a:pt x="369226" y="26670"/>
                  </a:lnTo>
                  <a:lnTo>
                    <a:pt x="372119" y="28038"/>
                  </a:lnTo>
                  <a:lnTo>
                    <a:pt x="377010" y="28038"/>
                  </a:lnTo>
                  <a:lnTo>
                    <a:pt x="384176" y="26670"/>
                  </a:lnTo>
                  <a:close/>
                </a:path>
                <a:path w="1915159" h="793750">
                  <a:moveTo>
                    <a:pt x="402288" y="26670"/>
                  </a:moveTo>
                  <a:lnTo>
                    <a:pt x="390134" y="26670"/>
                  </a:lnTo>
                  <a:lnTo>
                    <a:pt x="406125" y="28038"/>
                  </a:lnTo>
                  <a:lnTo>
                    <a:pt x="405184" y="28038"/>
                  </a:lnTo>
                  <a:lnTo>
                    <a:pt x="402288" y="26670"/>
                  </a:lnTo>
                  <a:close/>
                </a:path>
                <a:path w="1915159" h="793750">
                  <a:moveTo>
                    <a:pt x="1340376" y="26670"/>
                  </a:moveTo>
                  <a:lnTo>
                    <a:pt x="438700" y="26670"/>
                  </a:lnTo>
                  <a:lnTo>
                    <a:pt x="438204" y="28038"/>
                  </a:lnTo>
                  <a:lnTo>
                    <a:pt x="1331597" y="28038"/>
                  </a:lnTo>
                  <a:lnTo>
                    <a:pt x="1340376" y="26670"/>
                  </a:lnTo>
                  <a:close/>
                </a:path>
                <a:path w="1915159" h="793750">
                  <a:moveTo>
                    <a:pt x="1383420" y="25400"/>
                  </a:moveTo>
                  <a:lnTo>
                    <a:pt x="1368615" y="26670"/>
                  </a:lnTo>
                  <a:lnTo>
                    <a:pt x="1345327" y="26670"/>
                  </a:lnTo>
                  <a:lnTo>
                    <a:pt x="1339736" y="28038"/>
                  </a:lnTo>
                  <a:lnTo>
                    <a:pt x="1378046" y="28038"/>
                  </a:lnTo>
                  <a:lnTo>
                    <a:pt x="1383776" y="26670"/>
                  </a:lnTo>
                  <a:lnTo>
                    <a:pt x="1383420" y="25400"/>
                  </a:lnTo>
                  <a:close/>
                </a:path>
                <a:path w="1915159" h="793750">
                  <a:moveTo>
                    <a:pt x="335046" y="16571"/>
                  </a:moveTo>
                  <a:lnTo>
                    <a:pt x="281548" y="16571"/>
                  </a:lnTo>
                  <a:lnTo>
                    <a:pt x="268717" y="17780"/>
                  </a:lnTo>
                  <a:lnTo>
                    <a:pt x="265651" y="19050"/>
                  </a:lnTo>
                  <a:lnTo>
                    <a:pt x="264761" y="20320"/>
                  </a:lnTo>
                  <a:lnTo>
                    <a:pt x="257810" y="21590"/>
                  </a:lnTo>
                  <a:lnTo>
                    <a:pt x="204959" y="21590"/>
                  </a:lnTo>
                  <a:lnTo>
                    <a:pt x="197052" y="22860"/>
                  </a:lnTo>
                  <a:lnTo>
                    <a:pt x="190922" y="22860"/>
                  </a:lnTo>
                  <a:lnTo>
                    <a:pt x="184536" y="24130"/>
                  </a:lnTo>
                  <a:lnTo>
                    <a:pt x="1394627" y="24130"/>
                  </a:lnTo>
                  <a:lnTo>
                    <a:pt x="1396790" y="25400"/>
                  </a:lnTo>
                  <a:lnTo>
                    <a:pt x="1392144" y="26670"/>
                  </a:lnTo>
                  <a:lnTo>
                    <a:pt x="1385041" y="28038"/>
                  </a:lnTo>
                  <a:lnTo>
                    <a:pt x="1440521" y="28038"/>
                  </a:lnTo>
                  <a:lnTo>
                    <a:pt x="1445673" y="26670"/>
                  </a:lnTo>
                  <a:lnTo>
                    <a:pt x="1474816" y="26670"/>
                  </a:lnTo>
                  <a:lnTo>
                    <a:pt x="1469782" y="25400"/>
                  </a:lnTo>
                  <a:lnTo>
                    <a:pt x="1906305" y="25400"/>
                  </a:lnTo>
                  <a:lnTo>
                    <a:pt x="1906421" y="20320"/>
                  </a:lnTo>
                  <a:lnTo>
                    <a:pt x="1906450" y="19050"/>
                  </a:lnTo>
                  <a:lnTo>
                    <a:pt x="1906552" y="17780"/>
                  </a:lnTo>
                  <a:lnTo>
                    <a:pt x="331460" y="17780"/>
                  </a:lnTo>
                  <a:lnTo>
                    <a:pt x="335046" y="16571"/>
                  </a:lnTo>
                  <a:close/>
                </a:path>
                <a:path w="1915159" h="793750">
                  <a:moveTo>
                    <a:pt x="1474816" y="26670"/>
                  </a:moveTo>
                  <a:lnTo>
                    <a:pt x="1452058" y="26670"/>
                  </a:lnTo>
                  <a:lnTo>
                    <a:pt x="1448602" y="28038"/>
                  </a:lnTo>
                  <a:lnTo>
                    <a:pt x="1463522" y="28038"/>
                  </a:lnTo>
                  <a:lnTo>
                    <a:pt x="1474816" y="26670"/>
                  </a:lnTo>
                  <a:close/>
                </a:path>
                <a:path w="1915159" h="793750">
                  <a:moveTo>
                    <a:pt x="1603078" y="26670"/>
                  </a:moveTo>
                  <a:lnTo>
                    <a:pt x="1599076" y="26670"/>
                  </a:lnTo>
                  <a:lnTo>
                    <a:pt x="1592783" y="28038"/>
                  </a:lnTo>
                  <a:lnTo>
                    <a:pt x="1606393" y="28038"/>
                  </a:lnTo>
                  <a:lnTo>
                    <a:pt x="1603078" y="26670"/>
                  </a:lnTo>
                  <a:close/>
                </a:path>
                <a:path w="1915159" h="793750">
                  <a:moveTo>
                    <a:pt x="1394627" y="24130"/>
                  </a:moveTo>
                  <a:lnTo>
                    <a:pt x="185649" y="24130"/>
                  </a:lnTo>
                  <a:lnTo>
                    <a:pt x="189587" y="25400"/>
                  </a:lnTo>
                  <a:lnTo>
                    <a:pt x="182293" y="26670"/>
                  </a:lnTo>
                  <a:lnTo>
                    <a:pt x="195208" y="26670"/>
                  </a:lnTo>
                  <a:lnTo>
                    <a:pt x="194824" y="25400"/>
                  </a:lnTo>
                  <a:lnTo>
                    <a:pt x="1387080" y="25400"/>
                  </a:lnTo>
                  <a:lnTo>
                    <a:pt x="1394627" y="24130"/>
                  </a:lnTo>
                  <a:close/>
                </a:path>
                <a:path w="1915159" h="793750">
                  <a:moveTo>
                    <a:pt x="395982" y="25400"/>
                  </a:moveTo>
                  <a:lnTo>
                    <a:pt x="242785" y="25400"/>
                  </a:lnTo>
                  <a:lnTo>
                    <a:pt x="240366" y="26670"/>
                  </a:lnTo>
                  <a:lnTo>
                    <a:pt x="394376" y="26670"/>
                  </a:lnTo>
                  <a:lnTo>
                    <a:pt x="395982" y="25400"/>
                  </a:lnTo>
                  <a:close/>
                </a:path>
                <a:path w="1915159" h="793750">
                  <a:moveTo>
                    <a:pt x="1365451" y="25400"/>
                  </a:moveTo>
                  <a:lnTo>
                    <a:pt x="395982" y="25400"/>
                  </a:lnTo>
                  <a:lnTo>
                    <a:pt x="402911" y="26670"/>
                  </a:lnTo>
                  <a:lnTo>
                    <a:pt x="1368615" y="26670"/>
                  </a:lnTo>
                  <a:lnTo>
                    <a:pt x="1365451" y="25400"/>
                  </a:lnTo>
                  <a:close/>
                </a:path>
                <a:path w="1915159" h="793750">
                  <a:moveTo>
                    <a:pt x="1489177" y="25400"/>
                  </a:moveTo>
                  <a:lnTo>
                    <a:pt x="1483331" y="25400"/>
                  </a:lnTo>
                  <a:lnTo>
                    <a:pt x="1480178" y="26670"/>
                  </a:lnTo>
                  <a:lnTo>
                    <a:pt x="1493580" y="26670"/>
                  </a:lnTo>
                  <a:lnTo>
                    <a:pt x="1489177" y="25400"/>
                  </a:lnTo>
                  <a:close/>
                </a:path>
                <a:path w="1915159" h="793750">
                  <a:moveTo>
                    <a:pt x="1528058" y="25400"/>
                  </a:moveTo>
                  <a:lnTo>
                    <a:pt x="1500408" y="25400"/>
                  </a:lnTo>
                  <a:lnTo>
                    <a:pt x="1511824" y="26670"/>
                  </a:lnTo>
                  <a:lnTo>
                    <a:pt x="1519758" y="26670"/>
                  </a:lnTo>
                  <a:lnTo>
                    <a:pt x="1528058" y="25400"/>
                  </a:lnTo>
                  <a:close/>
                </a:path>
                <a:path w="1915159" h="793750">
                  <a:moveTo>
                    <a:pt x="1580113" y="25400"/>
                  </a:moveTo>
                  <a:lnTo>
                    <a:pt x="1546587" y="25400"/>
                  </a:lnTo>
                  <a:lnTo>
                    <a:pt x="1544610" y="26670"/>
                  </a:lnTo>
                  <a:lnTo>
                    <a:pt x="1570649" y="26670"/>
                  </a:lnTo>
                  <a:lnTo>
                    <a:pt x="1580113" y="25400"/>
                  </a:lnTo>
                  <a:close/>
                </a:path>
                <a:path w="1915159" h="793750">
                  <a:moveTo>
                    <a:pt x="1589891" y="25400"/>
                  </a:moveTo>
                  <a:lnTo>
                    <a:pt x="1580113" y="25400"/>
                  </a:lnTo>
                  <a:lnTo>
                    <a:pt x="1584020" y="26670"/>
                  </a:lnTo>
                  <a:lnTo>
                    <a:pt x="1587954" y="26670"/>
                  </a:lnTo>
                  <a:lnTo>
                    <a:pt x="1589891" y="25400"/>
                  </a:lnTo>
                  <a:close/>
                </a:path>
                <a:path w="1915159" h="793750">
                  <a:moveTo>
                    <a:pt x="241721" y="19050"/>
                  </a:moveTo>
                  <a:lnTo>
                    <a:pt x="233256" y="19050"/>
                  </a:lnTo>
                  <a:lnTo>
                    <a:pt x="233654" y="20320"/>
                  </a:lnTo>
                  <a:lnTo>
                    <a:pt x="195354" y="20320"/>
                  </a:lnTo>
                  <a:lnTo>
                    <a:pt x="195257" y="21590"/>
                  </a:lnTo>
                  <a:lnTo>
                    <a:pt x="240048" y="21590"/>
                  </a:lnTo>
                  <a:lnTo>
                    <a:pt x="238262" y="20320"/>
                  </a:lnTo>
                  <a:lnTo>
                    <a:pt x="241721" y="19050"/>
                  </a:lnTo>
                  <a:close/>
                </a:path>
                <a:path w="1915159" h="793750">
                  <a:moveTo>
                    <a:pt x="258394" y="16571"/>
                  </a:moveTo>
                  <a:lnTo>
                    <a:pt x="195730" y="16571"/>
                  </a:lnTo>
                  <a:lnTo>
                    <a:pt x="197433" y="17780"/>
                  </a:lnTo>
                  <a:lnTo>
                    <a:pt x="219863" y="17780"/>
                  </a:lnTo>
                  <a:lnTo>
                    <a:pt x="219695" y="19050"/>
                  </a:lnTo>
                  <a:lnTo>
                    <a:pt x="241721" y="19050"/>
                  </a:lnTo>
                  <a:lnTo>
                    <a:pt x="253313" y="20320"/>
                  </a:lnTo>
                  <a:lnTo>
                    <a:pt x="257874" y="20320"/>
                  </a:lnTo>
                  <a:lnTo>
                    <a:pt x="258394" y="16571"/>
                  </a:lnTo>
                  <a:close/>
                </a:path>
                <a:path w="1915159" h="793750">
                  <a:moveTo>
                    <a:pt x="219863" y="17780"/>
                  </a:moveTo>
                  <a:lnTo>
                    <a:pt x="190160" y="17780"/>
                  </a:lnTo>
                  <a:lnTo>
                    <a:pt x="183232" y="19050"/>
                  </a:lnTo>
                  <a:lnTo>
                    <a:pt x="200525" y="19050"/>
                  </a:lnTo>
                  <a:lnTo>
                    <a:pt x="219863" y="17780"/>
                  </a:lnTo>
                  <a:close/>
                </a:path>
                <a:path w="1915159" h="793750">
                  <a:moveTo>
                    <a:pt x="1722526" y="6425"/>
                  </a:moveTo>
                  <a:lnTo>
                    <a:pt x="1663557" y="6425"/>
                  </a:lnTo>
                  <a:lnTo>
                    <a:pt x="1661714" y="8987"/>
                  </a:lnTo>
                  <a:lnTo>
                    <a:pt x="1650466" y="8987"/>
                  </a:lnTo>
                  <a:lnTo>
                    <a:pt x="1646782" y="10160"/>
                  </a:lnTo>
                  <a:lnTo>
                    <a:pt x="1607837" y="10160"/>
                  </a:lnTo>
                  <a:lnTo>
                    <a:pt x="1612878" y="11631"/>
                  </a:lnTo>
                  <a:lnTo>
                    <a:pt x="1612362" y="11631"/>
                  </a:lnTo>
                  <a:lnTo>
                    <a:pt x="1613281" y="12700"/>
                  </a:lnTo>
                  <a:lnTo>
                    <a:pt x="1791169" y="12700"/>
                  </a:lnTo>
                  <a:lnTo>
                    <a:pt x="1791708" y="14034"/>
                  </a:lnTo>
                  <a:lnTo>
                    <a:pt x="1791421" y="14034"/>
                  </a:lnTo>
                  <a:lnTo>
                    <a:pt x="1786543" y="15240"/>
                  </a:lnTo>
                  <a:lnTo>
                    <a:pt x="1906757" y="15240"/>
                  </a:lnTo>
                  <a:lnTo>
                    <a:pt x="1907763" y="19050"/>
                  </a:lnTo>
                  <a:lnTo>
                    <a:pt x="1907727" y="7620"/>
                  </a:lnTo>
                  <a:lnTo>
                    <a:pt x="1725087" y="7620"/>
                  </a:lnTo>
                  <a:lnTo>
                    <a:pt x="1722526" y="6425"/>
                  </a:lnTo>
                  <a:close/>
                </a:path>
                <a:path w="1915159" h="793750">
                  <a:moveTo>
                    <a:pt x="1906757" y="15240"/>
                  </a:moveTo>
                  <a:lnTo>
                    <a:pt x="363952" y="15240"/>
                  </a:lnTo>
                  <a:lnTo>
                    <a:pt x="352002" y="16571"/>
                  </a:lnTo>
                  <a:lnTo>
                    <a:pt x="335046" y="16571"/>
                  </a:lnTo>
                  <a:lnTo>
                    <a:pt x="334504" y="17780"/>
                  </a:lnTo>
                  <a:lnTo>
                    <a:pt x="1906552" y="17780"/>
                  </a:lnTo>
                  <a:lnTo>
                    <a:pt x="1906650" y="16571"/>
                  </a:lnTo>
                  <a:lnTo>
                    <a:pt x="1906757" y="15240"/>
                  </a:lnTo>
                  <a:close/>
                </a:path>
                <a:path w="1915159" h="793750">
                  <a:moveTo>
                    <a:pt x="138310" y="14034"/>
                  </a:moveTo>
                  <a:lnTo>
                    <a:pt x="136431" y="14034"/>
                  </a:lnTo>
                  <a:lnTo>
                    <a:pt x="138201" y="16571"/>
                  </a:lnTo>
                  <a:lnTo>
                    <a:pt x="174886" y="16571"/>
                  </a:lnTo>
                  <a:lnTo>
                    <a:pt x="190315" y="15240"/>
                  </a:lnTo>
                  <a:lnTo>
                    <a:pt x="138696" y="15240"/>
                  </a:lnTo>
                  <a:lnTo>
                    <a:pt x="138310" y="14034"/>
                  </a:lnTo>
                  <a:close/>
                </a:path>
                <a:path w="1915159" h="793750">
                  <a:moveTo>
                    <a:pt x="220337" y="14034"/>
                  </a:moveTo>
                  <a:lnTo>
                    <a:pt x="187093" y="14034"/>
                  </a:lnTo>
                  <a:lnTo>
                    <a:pt x="197904" y="15240"/>
                  </a:lnTo>
                  <a:lnTo>
                    <a:pt x="215403" y="16571"/>
                  </a:lnTo>
                  <a:lnTo>
                    <a:pt x="221384" y="16571"/>
                  </a:lnTo>
                  <a:lnTo>
                    <a:pt x="222013" y="15240"/>
                  </a:lnTo>
                  <a:lnTo>
                    <a:pt x="220337" y="14034"/>
                  </a:lnTo>
                  <a:close/>
                </a:path>
                <a:path w="1915159" h="793750">
                  <a:moveTo>
                    <a:pt x="349943" y="15240"/>
                  </a:moveTo>
                  <a:lnTo>
                    <a:pt x="264906" y="15240"/>
                  </a:lnTo>
                  <a:lnTo>
                    <a:pt x="283035" y="16571"/>
                  </a:lnTo>
                  <a:lnTo>
                    <a:pt x="343583" y="16571"/>
                  </a:lnTo>
                  <a:lnTo>
                    <a:pt x="349943" y="15240"/>
                  </a:lnTo>
                  <a:close/>
                </a:path>
                <a:path w="1915159" h="793750">
                  <a:moveTo>
                    <a:pt x="63248" y="14034"/>
                  </a:moveTo>
                  <a:lnTo>
                    <a:pt x="55346" y="14034"/>
                  </a:lnTo>
                  <a:lnTo>
                    <a:pt x="52042" y="15240"/>
                  </a:lnTo>
                  <a:lnTo>
                    <a:pt x="63248" y="14034"/>
                  </a:lnTo>
                  <a:close/>
                </a:path>
                <a:path w="1915159" h="793750">
                  <a:moveTo>
                    <a:pt x="104580" y="12700"/>
                  </a:moveTo>
                  <a:lnTo>
                    <a:pt x="93796" y="12700"/>
                  </a:lnTo>
                  <a:lnTo>
                    <a:pt x="82957" y="15240"/>
                  </a:lnTo>
                  <a:lnTo>
                    <a:pt x="95134" y="15240"/>
                  </a:lnTo>
                  <a:lnTo>
                    <a:pt x="97842" y="14034"/>
                  </a:lnTo>
                  <a:lnTo>
                    <a:pt x="97652" y="14034"/>
                  </a:lnTo>
                  <a:lnTo>
                    <a:pt x="104580" y="12700"/>
                  </a:lnTo>
                  <a:close/>
                </a:path>
                <a:path w="1915159" h="793750">
                  <a:moveTo>
                    <a:pt x="133682" y="14034"/>
                  </a:moveTo>
                  <a:lnTo>
                    <a:pt x="126545" y="14034"/>
                  </a:lnTo>
                  <a:lnTo>
                    <a:pt x="128411" y="15240"/>
                  </a:lnTo>
                  <a:lnTo>
                    <a:pt x="133306" y="15240"/>
                  </a:lnTo>
                  <a:lnTo>
                    <a:pt x="133682" y="14034"/>
                  </a:lnTo>
                  <a:close/>
                </a:path>
                <a:path w="1915159" h="793750">
                  <a:moveTo>
                    <a:pt x="157100" y="12700"/>
                  </a:moveTo>
                  <a:lnTo>
                    <a:pt x="133633" y="12700"/>
                  </a:lnTo>
                  <a:lnTo>
                    <a:pt x="125296" y="14034"/>
                  </a:lnTo>
                  <a:lnTo>
                    <a:pt x="138310" y="14034"/>
                  </a:lnTo>
                  <a:lnTo>
                    <a:pt x="138696" y="15240"/>
                  </a:lnTo>
                  <a:lnTo>
                    <a:pt x="157100" y="12700"/>
                  </a:lnTo>
                  <a:close/>
                </a:path>
                <a:path w="1915159" h="793750">
                  <a:moveTo>
                    <a:pt x="150814" y="14034"/>
                  </a:moveTo>
                  <a:lnTo>
                    <a:pt x="147430" y="14034"/>
                  </a:lnTo>
                  <a:lnTo>
                    <a:pt x="138696" y="15240"/>
                  </a:lnTo>
                  <a:lnTo>
                    <a:pt x="157429" y="15240"/>
                  </a:lnTo>
                  <a:lnTo>
                    <a:pt x="150814" y="14034"/>
                  </a:lnTo>
                  <a:close/>
                </a:path>
                <a:path w="1915159" h="793750">
                  <a:moveTo>
                    <a:pt x="1166723" y="12700"/>
                  </a:moveTo>
                  <a:lnTo>
                    <a:pt x="157100" y="12700"/>
                  </a:lnTo>
                  <a:lnTo>
                    <a:pt x="157429" y="15240"/>
                  </a:lnTo>
                  <a:lnTo>
                    <a:pt x="190315" y="15240"/>
                  </a:lnTo>
                  <a:lnTo>
                    <a:pt x="186707" y="14034"/>
                  </a:lnTo>
                  <a:lnTo>
                    <a:pt x="1167745" y="14034"/>
                  </a:lnTo>
                  <a:lnTo>
                    <a:pt x="1166723" y="12700"/>
                  </a:lnTo>
                  <a:close/>
                </a:path>
                <a:path w="1915159" h="793750">
                  <a:moveTo>
                    <a:pt x="376605" y="14034"/>
                  </a:moveTo>
                  <a:lnTo>
                    <a:pt x="221063" y="14034"/>
                  </a:lnTo>
                  <a:lnTo>
                    <a:pt x="236266" y="15240"/>
                  </a:lnTo>
                  <a:lnTo>
                    <a:pt x="360946" y="15240"/>
                  </a:lnTo>
                  <a:lnTo>
                    <a:pt x="376605" y="14034"/>
                  </a:lnTo>
                  <a:close/>
                </a:path>
                <a:path w="1915159" h="793750">
                  <a:moveTo>
                    <a:pt x="1483475" y="11631"/>
                  </a:moveTo>
                  <a:lnTo>
                    <a:pt x="1473503" y="11631"/>
                  </a:lnTo>
                  <a:lnTo>
                    <a:pt x="1473311" y="12700"/>
                  </a:lnTo>
                  <a:lnTo>
                    <a:pt x="1450432" y="12700"/>
                  </a:lnTo>
                  <a:lnTo>
                    <a:pt x="1445593" y="14034"/>
                  </a:lnTo>
                  <a:lnTo>
                    <a:pt x="388510" y="14034"/>
                  </a:lnTo>
                  <a:lnTo>
                    <a:pt x="389624" y="15240"/>
                  </a:lnTo>
                  <a:lnTo>
                    <a:pt x="1493303" y="15240"/>
                  </a:lnTo>
                  <a:lnTo>
                    <a:pt x="1491042" y="12700"/>
                  </a:lnTo>
                  <a:lnTo>
                    <a:pt x="1483475" y="11631"/>
                  </a:lnTo>
                  <a:close/>
                </a:path>
                <a:path w="1915159" h="793750">
                  <a:moveTo>
                    <a:pt x="1501682" y="11631"/>
                  </a:moveTo>
                  <a:lnTo>
                    <a:pt x="1499902" y="11631"/>
                  </a:lnTo>
                  <a:lnTo>
                    <a:pt x="1496930" y="12700"/>
                  </a:lnTo>
                  <a:lnTo>
                    <a:pt x="1504130" y="15240"/>
                  </a:lnTo>
                  <a:lnTo>
                    <a:pt x="1522613" y="15240"/>
                  </a:lnTo>
                  <a:lnTo>
                    <a:pt x="1513429" y="14034"/>
                  </a:lnTo>
                  <a:lnTo>
                    <a:pt x="1512708" y="14034"/>
                  </a:lnTo>
                  <a:lnTo>
                    <a:pt x="1517435" y="12700"/>
                  </a:lnTo>
                  <a:lnTo>
                    <a:pt x="1508169" y="12700"/>
                  </a:lnTo>
                  <a:lnTo>
                    <a:pt x="1501682" y="11631"/>
                  </a:lnTo>
                  <a:close/>
                </a:path>
                <a:path w="1915159" h="793750">
                  <a:moveTo>
                    <a:pt x="1541234" y="14034"/>
                  </a:moveTo>
                  <a:lnTo>
                    <a:pt x="1540032" y="14034"/>
                  </a:lnTo>
                  <a:lnTo>
                    <a:pt x="1522613" y="15240"/>
                  </a:lnTo>
                  <a:lnTo>
                    <a:pt x="1546232" y="15240"/>
                  </a:lnTo>
                  <a:lnTo>
                    <a:pt x="1541234" y="14034"/>
                  </a:lnTo>
                  <a:close/>
                </a:path>
                <a:path w="1915159" h="793750">
                  <a:moveTo>
                    <a:pt x="1566311" y="14034"/>
                  </a:moveTo>
                  <a:lnTo>
                    <a:pt x="1553083" y="14034"/>
                  </a:lnTo>
                  <a:lnTo>
                    <a:pt x="1546232" y="15240"/>
                  </a:lnTo>
                  <a:lnTo>
                    <a:pt x="1566016" y="15240"/>
                  </a:lnTo>
                  <a:lnTo>
                    <a:pt x="1566311" y="14034"/>
                  </a:lnTo>
                  <a:close/>
                </a:path>
                <a:path w="1915159" h="793750">
                  <a:moveTo>
                    <a:pt x="1586264" y="14034"/>
                  </a:moveTo>
                  <a:lnTo>
                    <a:pt x="1573882" y="14034"/>
                  </a:lnTo>
                  <a:lnTo>
                    <a:pt x="1572683" y="15240"/>
                  </a:lnTo>
                  <a:lnTo>
                    <a:pt x="1583816" y="15240"/>
                  </a:lnTo>
                  <a:lnTo>
                    <a:pt x="1586264" y="14034"/>
                  </a:lnTo>
                  <a:close/>
                </a:path>
                <a:path w="1915159" h="793750">
                  <a:moveTo>
                    <a:pt x="1617472" y="14034"/>
                  </a:moveTo>
                  <a:lnTo>
                    <a:pt x="1594897" y="14034"/>
                  </a:lnTo>
                  <a:lnTo>
                    <a:pt x="1594009" y="15240"/>
                  </a:lnTo>
                  <a:lnTo>
                    <a:pt x="1623050" y="15240"/>
                  </a:lnTo>
                  <a:lnTo>
                    <a:pt x="1617472" y="14034"/>
                  </a:lnTo>
                  <a:close/>
                </a:path>
                <a:path w="1915159" h="793750">
                  <a:moveTo>
                    <a:pt x="1676059" y="14034"/>
                  </a:moveTo>
                  <a:lnTo>
                    <a:pt x="1625870" y="14034"/>
                  </a:lnTo>
                  <a:lnTo>
                    <a:pt x="1623050" y="15240"/>
                  </a:lnTo>
                  <a:lnTo>
                    <a:pt x="1680700" y="15240"/>
                  </a:lnTo>
                  <a:lnTo>
                    <a:pt x="1676059" y="14034"/>
                  </a:lnTo>
                  <a:close/>
                </a:path>
                <a:path w="1915159" h="793750">
                  <a:moveTo>
                    <a:pt x="1692087" y="14034"/>
                  </a:moveTo>
                  <a:lnTo>
                    <a:pt x="1686163" y="14034"/>
                  </a:lnTo>
                  <a:lnTo>
                    <a:pt x="1684061" y="15240"/>
                  </a:lnTo>
                  <a:lnTo>
                    <a:pt x="1696708" y="15240"/>
                  </a:lnTo>
                  <a:lnTo>
                    <a:pt x="1692087" y="14034"/>
                  </a:lnTo>
                  <a:close/>
                </a:path>
                <a:path w="1915159" h="793750">
                  <a:moveTo>
                    <a:pt x="1759666" y="14034"/>
                  </a:moveTo>
                  <a:lnTo>
                    <a:pt x="1700596" y="14034"/>
                  </a:lnTo>
                  <a:lnTo>
                    <a:pt x="1696708" y="15240"/>
                  </a:lnTo>
                  <a:lnTo>
                    <a:pt x="1762164" y="15240"/>
                  </a:lnTo>
                  <a:lnTo>
                    <a:pt x="1759666" y="14034"/>
                  </a:lnTo>
                  <a:close/>
                </a:path>
                <a:path w="1915159" h="793750">
                  <a:moveTo>
                    <a:pt x="1767372" y="14034"/>
                  </a:moveTo>
                  <a:lnTo>
                    <a:pt x="1763559" y="14034"/>
                  </a:lnTo>
                  <a:lnTo>
                    <a:pt x="1762164" y="15240"/>
                  </a:lnTo>
                  <a:lnTo>
                    <a:pt x="1768347" y="15240"/>
                  </a:lnTo>
                  <a:lnTo>
                    <a:pt x="1767372" y="14034"/>
                  </a:lnTo>
                  <a:close/>
                </a:path>
                <a:path w="1915159" h="793750">
                  <a:moveTo>
                    <a:pt x="1789267" y="14034"/>
                  </a:moveTo>
                  <a:lnTo>
                    <a:pt x="1777583" y="14034"/>
                  </a:lnTo>
                  <a:lnTo>
                    <a:pt x="1774405" y="15240"/>
                  </a:lnTo>
                  <a:lnTo>
                    <a:pt x="1786543" y="15240"/>
                  </a:lnTo>
                  <a:lnTo>
                    <a:pt x="1789267" y="14034"/>
                  </a:lnTo>
                  <a:close/>
                </a:path>
                <a:path w="1915159" h="793750">
                  <a:moveTo>
                    <a:pt x="92827" y="8987"/>
                  </a:moveTo>
                  <a:lnTo>
                    <a:pt x="41349" y="8987"/>
                  </a:lnTo>
                  <a:lnTo>
                    <a:pt x="42221" y="12700"/>
                  </a:lnTo>
                  <a:lnTo>
                    <a:pt x="54035" y="14034"/>
                  </a:lnTo>
                  <a:lnTo>
                    <a:pt x="63438" y="14034"/>
                  </a:lnTo>
                  <a:lnTo>
                    <a:pt x="59389" y="12700"/>
                  </a:lnTo>
                  <a:lnTo>
                    <a:pt x="70772" y="12700"/>
                  </a:lnTo>
                  <a:lnTo>
                    <a:pt x="74656" y="11631"/>
                  </a:lnTo>
                  <a:lnTo>
                    <a:pt x="807328" y="11631"/>
                  </a:lnTo>
                  <a:lnTo>
                    <a:pt x="808314" y="10160"/>
                  </a:lnTo>
                  <a:lnTo>
                    <a:pt x="90620" y="10160"/>
                  </a:lnTo>
                  <a:lnTo>
                    <a:pt x="92827" y="8987"/>
                  </a:lnTo>
                  <a:close/>
                </a:path>
                <a:path w="1915159" h="793750">
                  <a:moveTo>
                    <a:pt x="120280" y="12700"/>
                  </a:moveTo>
                  <a:lnTo>
                    <a:pt x="111578" y="12700"/>
                  </a:lnTo>
                  <a:lnTo>
                    <a:pt x="106589" y="14034"/>
                  </a:lnTo>
                  <a:lnTo>
                    <a:pt x="118824" y="14034"/>
                  </a:lnTo>
                  <a:lnTo>
                    <a:pt x="120280" y="12700"/>
                  </a:lnTo>
                  <a:close/>
                </a:path>
                <a:path w="1915159" h="793750">
                  <a:moveTo>
                    <a:pt x="1183490" y="12700"/>
                  </a:moveTo>
                  <a:lnTo>
                    <a:pt x="1169971" y="14034"/>
                  </a:lnTo>
                  <a:lnTo>
                    <a:pt x="1181078" y="14034"/>
                  </a:lnTo>
                  <a:lnTo>
                    <a:pt x="1183490" y="12700"/>
                  </a:lnTo>
                  <a:close/>
                </a:path>
                <a:path w="1915159" h="793750">
                  <a:moveTo>
                    <a:pt x="1199020" y="12700"/>
                  </a:moveTo>
                  <a:lnTo>
                    <a:pt x="1185124" y="12700"/>
                  </a:lnTo>
                  <a:lnTo>
                    <a:pt x="1186499" y="14034"/>
                  </a:lnTo>
                  <a:lnTo>
                    <a:pt x="1200832" y="14034"/>
                  </a:lnTo>
                  <a:lnTo>
                    <a:pt x="1199020" y="12700"/>
                  </a:lnTo>
                  <a:close/>
                </a:path>
                <a:path w="1915159" h="793750">
                  <a:moveTo>
                    <a:pt x="1264849" y="11631"/>
                  </a:moveTo>
                  <a:lnTo>
                    <a:pt x="1204827" y="11631"/>
                  </a:lnTo>
                  <a:lnTo>
                    <a:pt x="1211642" y="14034"/>
                  </a:lnTo>
                  <a:lnTo>
                    <a:pt x="1393678" y="14034"/>
                  </a:lnTo>
                  <a:lnTo>
                    <a:pt x="1392109" y="12700"/>
                  </a:lnTo>
                  <a:lnTo>
                    <a:pt x="1273616" y="12700"/>
                  </a:lnTo>
                  <a:lnTo>
                    <a:pt x="1264849" y="11631"/>
                  </a:lnTo>
                  <a:close/>
                </a:path>
                <a:path w="1915159" h="793750">
                  <a:moveTo>
                    <a:pt x="1406831" y="12700"/>
                  </a:moveTo>
                  <a:lnTo>
                    <a:pt x="1401375" y="12700"/>
                  </a:lnTo>
                  <a:lnTo>
                    <a:pt x="1397854" y="14034"/>
                  </a:lnTo>
                  <a:lnTo>
                    <a:pt x="1415555" y="14034"/>
                  </a:lnTo>
                  <a:lnTo>
                    <a:pt x="1406831" y="12700"/>
                  </a:lnTo>
                  <a:close/>
                </a:path>
                <a:path w="1915159" h="793750">
                  <a:moveTo>
                    <a:pt x="1432087" y="12700"/>
                  </a:moveTo>
                  <a:lnTo>
                    <a:pt x="1427018" y="12700"/>
                  </a:lnTo>
                  <a:lnTo>
                    <a:pt x="1414528" y="14034"/>
                  </a:lnTo>
                  <a:lnTo>
                    <a:pt x="1434042" y="14034"/>
                  </a:lnTo>
                  <a:lnTo>
                    <a:pt x="1432087" y="12700"/>
                  </a:lnTo>
                  <a:close/>
                </a:path>
                <a:path w="1915159" h="793750">
                  <a:moveTo>
                    <a:pt x="1547523" y="12700"/>
                  </a:moveTo>
                  <a:lnTo>
                    <a:pt x="1544774" y="14034"/>
                  </a:lnTo>
                  <a:lnTo>
                    <a:pt x="1557084" y="14034"/>
                  </a:lnTo>
                  <a:lnTo>
                    <a:pt x="1547523" y="12700"/>
                  </a:lnTo>
                  <a:close/>
                </a:path>
                <a:path w="1915159" h="793750">
                  <a:moveTo>
                    <a:pt x="1557231" y="12700"/>
                  </a:moveTo>
                  <a:lnTo>
                    <a:pt x="1556590" y="14034"/>
                  </a:lnTo>
                  <a:lnTo>
                    <a:pt x="1566790" y="14034"/>
                  </a:lnTo>
                  <a:lnTo>
                    <a:pt x="1557231" y="12700"/>
                  </a:lnTo>
                  <a:close/>
                </a:path>
                <a:path w="1915159" h="793750">
                  <a:moveTo>
                    <a:pt x="1581277" y="12700"/>
                  </a:moveTo>
                  <a:lnTo>
                    <a:pt x="1574223" y="12700"/>
                  </a:lnTo>
                  <a:lnTo>
                    <a:pt x="1577304" y="14034"/>
                  </a:lnTo>
                  <a:lnTo>
                    <a:pt x="1576945" y="14034"/>
                  </a:lnTo>
                  <a:lnTo>
                    <a:pt x="1581277" y="12700"/>
                  </a:lnTo>
                  <a:close/>
                </a:path>
                <a:path w="1915159" h="793750">
                  <a:moveTo>
                    <a:pt x="1605622" y="12700"/>
                  </a:moveTo>
                  <a:lnTo>
                    <a:pt x="1586387" y="12700"/>
                  </a:lnTo>
                  <a:lnTo>
                    <a:pt x="1585428" y="14034"/>
                  </a:lnTo>
                  <a:lnTo>
                    <a:pt x="1610584" y="14034"/>
                  </a:lnTo>
                  <a:lnTo>
                    <a:pt x="1605622" y="12700"/>
                  </a:lnTo>
                  <a:close/>
                </a:path>
                <a:path w="1915159" h="793750">
                  <a:moveTo>
                    <a:pt x="1677349" y="12700"/>
                  </a:moveTo>
                  <a:lnTo>
                    <a:pt x="1620610" y="12700"/>
                  </a:lnTo>
                  <a:lnTo>
                    <a:pt x="1614846" y="14034"/>
                  </a:lnTo>
                  <a:lnTo>
                    <a:pt x="1675732" y="14034"/>
                  </a:lnTo>
                  <a:lnTo>
                    <a:pt x="1677349" y="12700"/>
                  </a:lnTo>
                  <a:close/>
                </a:path>
                <a:path w="1915159" h="793750">
                  <a:moveTo>
                    <a:pt x="1773451" y="12700"/>
                  </a:moveTo>
                  <a:lnTo>
                    <a:pt x="1695572" y="12700"/>
                  </a:lnTo>
                  <a:lnTo>
                    <a:pt x="1701071" y="14034"/>
                  </a:lnTo>
                  <a:lnTo>
                    <a:pt x="1771626" y="14034"/>
                  </a:lnTo>
                  <a:lnTo>
                    <a:pt x="1773451" y="12700"/>
                  </a:lnTo>
                  <a:close/>
                </a:path>
                <a:path w="1915159" h="793750">
                  <a:moveTo>
                    <a:pt x="854404" y="11631"/>
                  </a:moveTo>
                  <a:lnTo>
                    <a:pt x="91322" y="11631"/>
                  </a:lnTo>
                  <a:lnTo>
                    <a:pt x="92887" y="12700"/>
                  </a:lnTo>
                  <a:lnTo>
                    <a:pt x="859786" y="12700"/>
                  </a:lnTo>
                  <a:lnTo>
                    <a:pt x="854404" y="11631"/>
                  </a:lnTo>
                  <a:close/>
                </a:path>
                <a:path w="1915159" h="793750">
                  <a:moveTo>
                    <a:pt x="885952" y="10160"/>
                  </a:moveTo>
                  <a:lnTo>
                    <a:pt x="872137" y="10160"/>
                  </a:lnTo>
                  <a:lnTo>
                    <a:pt x="876456" y="11631"/>
                  </a:lnTo>
                  <a:lnTo>
                    <a:pt x="879238" y="12700"/>
                  </a:lnTo>
                  <a:lnTo>
                    <a:pt x="946511" y="12700"/>
                  </a:lnTo>
                  <a:lnTo>
                    <a:pt x="945865" y="11631"/>
                  </a:lnTo>
                  <a:lnTo>
                    <a:pt x="884163" y="11631"/>
                  </a:lnTo>
                  <a:lnTo>
                    <a:pt x="885952" y="10160"/>
                  </a:lnTo>
                  <a:close/>
                </a:path>
                <a:path w="1915159" h="793750">
                  <a:moveTo>
                    <a:pt x="991916" y="11631"/>
                  </a:moveTo>
                  <a:lnTo>
                    <a:pt x="970733" y="11631"/>
                  </a:lnTo>
                  <a:lnTo>
                    <a:pt x="965300" y="12700"/>
                  </a:lnTo>
                  <a:lnTo>
                    <a:pt x="994590" y="12700"/>
                  </a:lnTo>
                  <a:lnTo>
                    <a:pt x="991916" y="11631"/>
                  </a:lnTo>
                  <a:close/>
                </a:path>
                <a:path w="1915159" h="793750">
                  <a:moveTo>
                    <a:pt x="1070596" y="11631"/>
                  </a:moveTo>
                  <a:lnTo>
                    <a:pt x="1013429" y="11631"/>
                  </a:lnTo>
                  <a:lnTo>
                    <a:pt x="994590" y="12700"/>
                  </a:lnTo>
                  <a:lnTo>
                    <a:pt x="1071209" y="12700"/>
                  </a:lnTo>
                  <a:lnTo>
                    <a:pt x="1070596" y="11631"/>
                  </a:lnTo>
                  <a:close/>
                </a:path>
                <a:path w="1915159" h="793750">
                  <a:moveTo>
                    <a:pt x="1086460" y="11631"/>
                  </a:moveTo>
                  <a:lnTo>
                    <a:pt x="1072875" y="11631"/>
                  </a:lnTo>
                  <a:lnTo>
                    <a:pt x="1085598" y="12700"/>
                  </a:lnTo>
                  <a:lnTo>
                    <a:pt x="1086460" y="11631"/>
                  </a:lnTo>
                  <a:close/>
                </a:path>
                <a:path w="1915159" h="793750">
                  <a:moveTo>
                    <a:pt x="1135334" y="11631"/>
                  </a:moveTo>
                  <a:lnTo>
                    <a:pt x="1095272" y="11631"/>
                  </a:lnTo>
                  <a:lnTo>
                    <a:pt x="1089632" y="12700"/>
                  </a:lnTo>
                  <a:lnTo>
                    <a:pt x="1138714" y="12700"/>
                  </a:lnTo>
                  <a:lnTo>
                    <a:pt x="1135334" y="11631"/>
                  </a:lnTo>
                  <a:close/>
                </a:path>
                <a:path w="1915159" h="793750">
                  <a:moveTo>
                    <a:pt x="1144961" y="11631"/>
                  </a:moveTo>
                  <a:lnTo>
                    <a:pt x="1143686" y="11631"/>
                  </a:lnTo>
                  <a:lnTo>
                    <a:pt x="1140254" y="12700"/>
                  </a:lnTo>
                  <a:lnTo>
                    <a:pt x="1148310" y="12700"/>
                  </a:lnTo>
                  <a:lnTo>
                    <a:pt x="1144961" y="11631"/>
                  </a:lnTo>
                  <a:close/>
                </a:path>
                <a:path w="1915159" h="793750">
                  <a:moveTo>
                    <a:pt x="1179746" y="10160"/>
                  </a:moveTo>
                  <a:lnTo>
                    <a:pt x="1177877" y="11631"/>
                  </a:lnTo>
                  <a:lnTo>
                    <a:pt x="1179590" y="11631"/>
                  </a:lnTo>
                  <a:lnTo>
                    <a:pt x="1187335" y="12700"/>
                  </a:lnTo>
                  <a:lnTo>
                    <a:pt x="1193388" y="12700"/>
                  </a:lnTo>
                  <a:lnTo>
                    <a:pt x="1179746" y="10160"/>
                  </a:lnTo>
                  <a:close/>
                </a:path>
                <a:path w="1915159" h="793750">
                  <a:moveTo>
                    <a:pt x="1199592" y="11631"/>
                  </a:moveTo>
                  <a:lnTo>
                    <a:pt x="1193055" y="11631"/>
                  </a:lnTo>
                  <a:lnTo>
                    <a:pt x="1193388" y="12700"/>
                  </a:lnTo>
                  <a:lnTo>
                    <a:pt x="1200060" y="12700"/>
                  </a:lnTo>
                  <a:lnTo>
                    <a:pt x="1199592" y="11631"/>
                  </a:lnTo>
                  <a:close/>
                </a:path>
                <a:path w="1915159" h="793750">
                  <a:moveTo>
                    <a:pt x="1337450" y="10160"/>
                  </a:moveTo>
                  <a:lnTo>
                    <a:pt x="1327215" y="11631"/>
                  </a:lnTo>
                  <a:lnTo>
                    <a:pt x="1284161" y="11631"/>
                  </a:lnTo>
                  <a:lnTo>
                    <a:pt x="1286495" y="12700"/>
                  </a:lnTo>
                  <a:lnTo>
                    <a:pt x="1335604" y="12700"/>
                  </a:lnTo>
                  <a:lnTo>
                    <a:pt x="1337450" y="10160"/>
                  </a:lnTo>
                  <a:close/>
                </a:path>
                <a:path w="1915159" h="793750">
                  <a:moveTo>
                    <a:pt x="1344825" y="10160"/>
                  </a:moveTo>
                  <a:lnTo>
                    <a:pt x="1343105" y="12700"/>
                  </a:lnTo>
                  <a:lnTo>
                    <a:pt x="1345831" y="12700"/>
                  </a:lnTo>
                  <a:lnTo>
                    <a:pt x="1344825" y="10160"/>
                  </a:lnTo>
                  <a:close/>
                </a:path>
                <a:path w="1915159" h="793750">
                  <a:moveTo>
                    <a:pt x="1418204" y="11631"/>
                  </a:moveTo>
                  <a:lnTo>
                    <a:pt x="1413193" y="11631"/>
                  </a:lnTo>
                  <a:lnTo>
                    <a:pt x="1408571" y="12700"/>
                  </a:lnTo>
                  <a:lnTo>
                    <a:pt x="1418204" y="11631"/>
                  </a:lnTo>
                  <a:close/>
                </a:path>
                <a:path w="1915159" h="793750">
                  <a:moveTo>
                    <a:pt x="1438825" y="10160"/>
                  </a:moveTo>
                  <a:lnTo>
                    <a:pt x="1436898" y="12700"/>
                  </a:lnTo>
                  <a:lnTo>
                    <a:pt x="1439676" y="12700"/>
                  </a:lnTo>
                  <a:lnTo>
                    <a:pt x="1444417" y="11631"/>
                  </a:lnTo>
                  <a:lnTo>
                    <a:pt x="1447154" y="11631"/>
                  </a:lnTo>
                  <a:lnTo>
                    <a:pt x="1438825" y="10160"/>
                  </a:lnTo>
                  <a:close/>
                </a:path>
                <a:path w="1915159" h="793750">
                  <a:moveTo>
                    <a:pt x="1467461" y="10160"/>
                  </a:moveTo>
                  <a:lnTo>
                    <a:pt x="1453377" y="10160"/>
                  </a:lnTo>
                  <a:lnTo>
                    <a:pt x="1447946" y="12700"/>
                  </a:lnTo>
                  <a:lnTo>
                    <a:pt x="1465459" y="12700"/>
                  </a:lnTo>
                  <a:lnTo>
                    <a:pt x="1467461" y="10160"/>
                  </a:lnTo>
                  <a:close/>
                </a:path>
                <a:path w="1915159" h="793750">
                  <a:moveTo>
                    <a:pt x="1534980" y="8987"/>
                  </a:moveTo>
                  <a:lnTo>
                    <a:pt x="1533854" y="8987"/>
                  </a:lnTo>
                  <a:lnTo>
                    <a:pt x="1525320" y="12700"/>
                  </a:lnTo>
                  <a:lnTo>
                    <a:pt x="1528710" y="12700"/>
                  </a:lnTo>
                  <a:lnTo>
                    <a:pt x="1529167" y="11631"/>
                  </a:lnTo>
                  <a:lnTo>
                    <a:pt x="1544357" y="11631"/>
                  </a:lnTo>
                  <a:lnTo>
                    <a:pt x="1540190" y="10160"/>
                  </a:lnTo>
                  <a:lnTo>
                    <a:pt x="1545794" y="10160"/>
                  </a:lnTo>
                  <a:lnTo>
                    <a:pt x="1534980" y="8987"/>
                  </a:lnTo>
                  <a:close/>
                </a:path>
                <a:path w="1915159" h="793750">
                  <a:moveTo>
                    <a:pt x="1555892" y="11631"/>
                  </a:moveTo>
                  <a:lnTo>
                    <a:pt x="1542523" y="11631"/>
                  </a:lnTo>
                  <a:lnTo>
                    <a:pt x="1543247" y="12700"/>
                  </a:lnTo>
                  <a:lnTo>
                    <a:pt x="1554232" y="12700"/>
                  </a:lnTo>
                  <a:lnTo>
                    <a:pt x="1555892" y="11631"/>
                  </a:lnTo>
                  <a:close/>
                </a:path>
                <a:path w="1915159" h="793750">
                  <a:moveTo>
                    <a:pt x="1576740" y="11631"/>
                  </a:moveTo>
                  <a:lnTo>
                    <a:pt x="1560568" y="11631"/>
                  </a:lnTo>
                  <a:lnTo>
                    <a:pt x="1557314" y="12700"/>
                  </a:lnTo>
                  <a:lnTo>
                    <a:pt x="1565974" y="12700"/>
                  </a:lnTo>
                  <a:lnTo>
                    <a:pt x="1576740" y="11631"/>
                  </a:lnTo>
                  <a:close/>
                </a:path>
                <a:path w="1915159" h="793750">
                  <a:moveTo>
                    <a:pt x="1581952" y="11631"/>
                  </a:moveTo>
                  <a:lnTo>
                    <a:pt x="1579230" y="11631"/>
                  </a:lnTo>
                  <a:lnTo>
                    <a:pt x="1581698" y="12700"/>
                  </a:lnTo>
                  <a:lnTo>
                    <a:pt x="1585501" y="12700"/>
                  </a:lnTo>
                  <a:lnTo>
                    <a:pt x="1581952" y="11631"/>
                  </a:lnTo>
                  <a:close/>
                </a:path>
                <a:path w="1915159" h="793750">
                  <a:moveTo>
                    <a:pt x="820594" y="8987"/>
                  </a:moveTo>
                  <a:lnTo>
                    <a:pt x="142460" y="8987"/>
                  </a:lnTo>
                  <a:lnTo>
                    <a:pt x="144457" y="10160"/>
                  </a:lnTo>
                  <a:lnTo>
                    <a:pt x="811912" y="10160"/>
                  </a:lnTo>
                  <a:lnTo>
                    <a:pt x="818337" y="11631"/>
                  </a:lnTo>
                  <a:lnTo>
                    <a:pt x="816597" y="11631"/>
                  </a:lnTo>
                  <a:lnTo>
                    <a:pt x="822899" y="10160"/>
                  </a:lnTo>
                  <a:lnTo>
                    <a:pt x="820594" y="8987"/>
                  </a:lnTo>
                  <a:close/>
                </a:path>
                <a:path w="1915159" h="793750">
                  <a:moveTo>
                    <a:pt x="832075" y="10160"/>
                  </a:moveTo>
                  <a:lnTo>
                    <a:pt x="824278" y="10160"/>
                  </a:lnTo>
                  <a:lnTo>
                    <a:pt x="818654" y="11631"/>
                  </a:lnTo>
                  <a:lnTo>
                    <a:pt x="838345" y="11631"/>
                  </a:lnTo>
                  <a:lnTo>
                    <a:pt x="832075" y="10160"/>
                  </a:lnTo>
                  <a:close/>
                </a:path>
                <a:path w="1915159" h="793750">
                  <a:moveTo>
                    <a:pt x="929874" y="6425"/>
                  </a:moveTo>
                  <a:lnTo>
                    <a:pt x="929594" y="6425"/>
                  </a:lnTo>
                  <a:lnTo>
                    <a:pt x="925490" y="7620"/>
                  </a:lnTo>
                  <a:lnTo>
                    <a:pt x="926431" y="8987"/>
                  </a:lnTo>
                  <a:lnTo>
                    <a:pt x="926134" y="8987"/>
                  </a:lnTo>
                  <a:lnTo>
                    <a:pt x="923382" y="10160"/>
                  </a:lnTo>
                  <a:lnTo>
                    <a:pt x="893207" y="10160"/>
                  </a:lnTo>
                  <a:lnTo>
                    <a:pt x="883013" y="11631"/>
                  </a:lnTo>
                  <a:lnTo>
                    <a:pt x="945865" y="11631"/>
                  </a:lnTo>
                  <a:lnTo>
                    <a:pt x="944976" y="10160"/>
                  </a:lnTo>
                  <a:lnTo>
                    <a:pt x="930206" y="7620"/>
                  </a:lnTo>
                  <a:lnTo>
                    <a:pt x="929874" y="6425"/>
                  </a:lnTo>
                  <a:close/>
                </a:path>
                <a:path w="1915159" h="793750">
                  <a:moveTo>
                    <a:pt x="1077358" y="10160"/>
                  </a:moveTo>
                  <a:lnTo>
                    <a:pt x="1052776" y="11631"/>
                  </a:lnTo>
                  <a:lnTo>
                    <a:pt x="1082215" y="11631"/>
                  </a:lnTo>
                  <a:lnTo>
                    <a:pt x="1077358" y="10160"/>
                  </a:lnTo>
                  <a:close/>
                </a:path>
                <a:path w="1915159" h="793750">
                  <a:moveTo>
                    <a:pt x="1227130" y="10160"/>
                  </a:moveTo>
                  <a:lnTo>
                    <a:pt x="1224596" y="11631"/>
                  </a:lnTo>
                  <a:lnTo>
                    <a:pt x="1240999" y="11631"/>
                  </a:lnTo>
                  <a:lnTo>
                    <a:pt x="1227130" y="10160"/>
                  </a:lnTo>
                  <a:close/>
                </a:path>
                <a:path w="1915159" h="793750">
                  <a:moveTo>
                    <a:pt x="1353723" y="10160"/>
                  </a:moveTo>
                  <a:lnTo>
                    <a:pt x="1350337" y="10160"/>
                  </a:lnTo>
                  <a:lnTo>
                    <a:pt x="1348085" y="11631"/>
                  </a:lnTo>
                  <a:lnTo>
                    <a:pt x="1351287" y="11631"/>
                  </a:lnTo>
                  <a:lnTo>
                    <a:pt x="1353723" y="10160"/>
                  </a:lnTo>
                  <a:close/>
                </a:path>
                <a:path w="1915159" h="793750">
                  <a:moveTo>
                    <a:pt x="1361861" y="10160"/>
                  </a:moveTo>
                  <a:lnTo>
                    <a:pt x="1353723" y="10160"/>
                  </a:lnTo>
                  <a:lnTo>
                    <a:pt x="1360305" y="11631"/>
                  </a:lnTo>
                  <a:lnTo>
                    <a:pt x="1359016" y="11631"/>
                  </a:lnTo>
                  <a:lnTo>
                    <a:pt x="1361861" y="10160"/>
                  </a:lnTo>
                  <a:close/>
                </a:path>
                <a:path w="1915159" h="793750">
                  <a:moveTo>
                    <a:pt x="1435521" y="8987"/>
                  </a:moveTo>
                  <a:lnTo>
                    <a:pt x="1429656" y="8987"/>
                  </a:lnTo>
                  <a:lnTo>
                    <a:pt x="1429776" y="10160"/>
                  </a:lnTo>
                  <a:lnTo>
                    <a:pt x="1416524" y="10160"/>
                  </a:lnTo>
                  <a:lnTo>
                    <a:pt x="1413674" y="11631"/>
                  </a:lnTo>
                  <a:lnTo>
                    <a:pt x="1418678" y="11631"/>
                  </a:lnTo>
                  <a:lnTo>
                    <a:pt x="1428467" y="10160"/>
                  </a:lnTo>
                  <a:lnTo>
                    <a:pt x="1435521" y="8987"/>
                  </a:lnTo>
                  <a:close/>
                </a:path>
                <a:path w="1915159" h="793750">
                  <a:moveTo>
                    <a:pt x="1477830" y="6425"/>
                  </a:moveTo>
                  <a:lnTo>
                    <a:pt x="1465251" y="6425"/>
                  </a:lnTo>
                  <a:lnTo>
                    <a:pt x="1457038" y="7620"/>
                  </a:lnTo>
                  <a:lnTo>
                    <a:pt x="1474528" y="7620"/>
                  </a:lnTo>
                  <a:lnTo>
                    <a:pt x="1474415" y="7833"/>
                  </a:lnTo>
                  <a:lnTo>
                    <a:pt x="1473695" y="8987"/>
                  </a:lnTo>
                  <a:lnTo>
                    <a:pt x="1471825" y="10160"/>
                  </a:lnTo>
                  <a:lnTo>
                    <a:pt x="1473810" y="11631"/>
                  </a:lnTo>
                  <a:lnTo>
                    <a:pt x="1482575" y="11631"/>
                  </a:lnTo>
                  <a:lnTo>
                    <a:pt x="1478745" y="10160"/>
                  </a:lnTo>
                  <a:lnTo>
                    <a:pt x="1492398" y="8987"/>
                  </a:lnTo>
                  <a:lnTo>
                    <a:pt x="1494381" y="8987"/>
                  </a:lnTo>
                  <a:lnTo>
                    <a:pt x="1482584" y="7620"/>
                  </a:lnTo>
                  <a:lnTo>
                    <a:pt x="1477830" y="6425"/>
                  </a:lnTo>
                  <a:close/>
                </a:path>
                <a:path w="1915159" h="793750">
                  <a:moveTo>
                    <a:pt x="1559028" y="10160"/>
                  </a:moveTo>
                  <a:lnTo>
                    <a:pt x="1547841" y="10160"/>
                  </a:lnTo>
                  <a:lnTo>
                    <a:pt x="1543145" y="11631"/>
                  </a:lnTo>
                  <a:lnTo>
                    <a:pt x="1555758" y="11631"/>
                  </a:lnTo>
                  <a:lnTo>
                    <a:pt x="1559028" y="10160"/>
                  </a:lnTo>
                  <a:close/>
                </a:path>
                <a:path w="1915159" h="793750">
                  <a:moveTo>
                    <a:pt x="1583888" y="10160"/>
                  </a:moveTo>
                  <a:lnTo>
                    <a:pt x="1574446" y="10160"/>
                  </a:lnTo>
                  <a:lnTo>
                    <a:pt x="1577398" y="11631"/>
                  </a:lnTo>
                  <a:lnTo>
                    <a:pt x="1583888" y="10160"/>
                  </a:lnTo>
                  <a:close/>
                </a:path>
                <a:path w="1915159" h="793750">
                  <a:moveTo>
                    <a:pt x="134206" y="8987"/>
                  </a:moveTo>
                  <a:lnTo>
                    <a:pt x="113647" y="8987"/>
                  </a:lnTo>
                  <a:lnTo>
                    <a:pt x="104044" y="10160"/>
                  </a:lnTo>
                  <a:lnTo>
                    <a:pt x="143682" y="10160"/>
                  </a:lnTo>
                  <a:lnTo>
                    <a:pt x="134206" y="8987"/>
                  </a:lnTo>
                  <a:close/>
                </a:path>
                <a:path w="1915159" h="793750">
                  <a:moveTo>
                    <a:pt x="1361826" y="9635"/>
                  </a:moveTo>
                  <a:lnTo>
                    <a:pt x="1357810" y="10160"/>
                  </a:lnTo>
                  <a:lnTo>
                    <a:pt x="1362608" y="10160"/>
                  </a:lnTo>
                  <a:lnTo>
                    <a:pt x="1361826" y="9635"/>
                  </a:lnTo>
                  <a:close/>
                </a:path>
                <a:path w="1915159" h="793750">
                  <a:moveTo>
                    <a:pt x="1456209" y="7833"/>
                  </a:moveTo>
                  <a:lnTo>
                    <a:pt x="1451729" y="8987"/>
                  </a:lnTo>
                  <a:lnTo>
                    <a:pt x="1452240" y="8987"/>
                  </a:lnTo>
                  <a:lnTo>
                    <a:pt x="1453815" y="10160"/>
                  </a:lnTo>
                  <a:lnTo>
                    <a:pt x="1460622" y="10160"/>
                  </a:lnTo>
                  <a:lnTo>
                    <a:pt x="1456209" y="7833"/>
                  </a:lnTo>
                  <a:close/>
                </a:path>
                <a:path w="1915159" h="793750">
                  <a:moveTo>
                    <a:pt x="1474528" y="7620"/>
                  </a:moveTo>
                  <a:lnTo>
                    <a:pt x="1464787" y="7620"/>
                  </a:lnTo>
                  <a:lnTo>
                    <a:pt x="1459738" y="10160"/>
                  </a:lnTo>
                  <a:lnTo>
                    <a:pt x="1474528" y="7620"/>
                  </a:lnTo>
                  <a:close/>
                </a:path>
                <a:path w="1915159" h="793750">
                  <a:moveTo>
                    <a:pt x="1597087" y="8987"/>
                  </a:moveTo>
                  <a:lnTo>
                    <a:pt x="1596207" y="8987"/>
                  </a:lnTo>
                  <a:lnTo>
                    <a:pt x="1592145" y="10160"/>
                  </a:lnTo>
                  <a:lnTo>
                    <a:pt x="1603568" y="10160"/>
                  </a:lnTo>
                  <a:lnTo>
                    <a:pt x="1597087" y="8987"/>
                  </a:lnTo>
                  <a:close/>
                </a:path>
                <a:path w="1915159" h="793750">
                  <a:moveTo>
                    <a:pt x="1610600" y="6425"/>
                  </a:moveTo>
                  <a:lnTo>
                    <a:pt x="1610277" y="6425"/>
                  </a:lnTo>
                  <a:lnTo>
                    <a:pt x="1606908" y="7620"/>
                  </a:lnTo>
                  <a:lnTo>
                    <a:pt x="1607612" y="8987"/>
                  </a:lnTo>
                  <a:lnTo>
                    <a:pt x="1603568" y="10160"/>
                  </a:lnTo>
                  <a:lnTo>
                    <a:pt x="1603114" y="10160"/>
                  </a:lnTo>
                  <a:lnTo>
                    <a:pt x="1617582" y="8987"/>
                  </a:lnTo>
                  <a:lnTo>
                    <a:pt x="1614360" y="8987"/>
                  </a:lnTo>
                  <a:lnTo>
                    <a:pt x="1610600" y="6425"/>
                  </a:lnTo>
                  <a:close/>
                </a:path>
                <a:path w="1915159" h="793750">
                  <a:moveTo>
                    <a:pt x="1643946" y="8987"/>
                  </a:moveTo>
                  <a:lnTo>
                    <a:pt x="1634952" y="8987"/>
                  </a:lnTo>
                  <a:lnTo>
                    <a:pt x="1623771" y="10160"/>
                  </a:lnTo>
                  <a:lnTo>
                    <a:pt x="1646782" y="10160"/>
                  </a:lnTo>
                  <a:lnTo>
                    <a:pt x="1643946" y="8987"/>
                  </a:lnTo>
                  <a:close/>
                </a:path>
                <a:path w="1915159" h="793750">
                  <a:moveTo>
                    <a:pt x="1366778" y="8987"/>
                  </a:moveTo>
                  <a:lnTo>
                    <a:pt x="1360862" y="8987"/>
                  </a:lnTo>
                  <a:lnTo>
                    <a:pt x="1361826" y="9635"/>
                  </a:lnTo>
                  <a:lnTo>
                    <a:pt x="1366778" y="8987"/>
                  </a:lnTo>
                  <a:close/>
                </a:path>
                <a:path w="1915159" h="793750">
                  <a:moveTo>
                    <a:pt x="53563" y="7620"/>
                  </a:moveTo>
                  <a:lnTo>
                    <a:pt x="46983" y="7620"/>
                  </a:lnTo>
                  <a:lnTo>
                    <a:pt x="40890" y="8987"/>
                  </a:lnTo>
                  <a:lnTo>
                    <a:pt x="55069" y="8987"/>
                  </a:lnTo>
                  <a:lnTo>
                    <a:pt x="53563" y="7620"/>
                  </a:lnTo>
                  <a:close/>
                </a:path>
                <a:path w="1915159" h="793750">
                  <a:moveTo>
                    <a:pt x="66250" y="7620"/>
                  </a:moveTo>
                  <a:lnTo>
                    <a:pt x="59678" y="7620"/>
                  </a:lnTo>
                  <a:lnTo>
                    <a:pt x="61682" y="8987"/>
                  </a:lnTo>
                  <a:lnTo>
                    <a:pt x="66719" y="8987"/>
                  </a:lnTo>
                  <a:lnTo>
                    <a:pt x="66323" y="7833"/>
                  </a:lnTo>
                  <a:lnTo>
                    <a:pt x="66250" y="7620"/>
                  </a:lnTo>
                  <a:close/>
                </a:path>
                <a:path w="1915159" h="793750">
                  <a:moveTo>
                    <a:pt x="79351" y="6425"/>
                  </a:moveTo>
                  <a:lnTo>
                    <a:pt x="79071" y="6425"/>
                  </a:lnTo>
                  <a:lnTo>
                    <a:pt x="66194" y="8987"/>
                  </a:lnTo>
                  <a:lnTo>
                    <a:pt x="75963" y="8987"/>
                  </a:lnTo>
                  <a:lnTo>
                    <a:pt x="79351" y="6425"/>
                  </a:lnTo>
                  <a:close/>
                </a:path>
                <a:path w="1915159" h="793750">
                  <a:moveTo>
                    <a:pt x="95403" y="7620"/>
                  </a:moveTo>
                  <a:lnTo>
                    <a:pt x="92827" y="8987"/>
                  </a:lnTo>
                  <a:lnTo>
                    <a:pt x="95853" y="8987"/>
                  </a:lnTo>
                  <a:lnTo>
                    <a:pt x="95473" y="7833"/>
                  </a:lnTo>
                  <a:lnTo>
                    <a:pt x="95403" y="7620"/>
                  </a:lnTo>
                  <a:close/>
                </a:path>
                <a:path w="1915159" h="793750">
                  <a:moveTo>
                    <a:pt x="138805" y="5080"/>
                  </a:moveTo>
                  <a:lnTo>
                    <a:pt x="126097" y="5080"/>
                  </a:lnTo>
                  <a:lnTo>
                    <a:pt x="124437" y="6425"/>
                  </a:lnTo>
                  <a:lnTo>
                    <a:pt x="121440" y="7620"/>
                  </a:lnTo>
                  <a:lnTo>
                    <a:pt x="113910" y="8987"/>
                  </a:lnTo>
                  <a:lnTo>
                    <a:pt x="133628" y="8987"/>
                  </a:lnTo>
                  <a:lnTo>
                    <a:pt x="130654" y="7620"/>
                  </a:lnTo>
                  <a:lnTo>
                    <a:pt x="133037" y="6425"/>
                  </a:lnTo>
                  <a:lnTo>
                    <a:pt x="132854" y="6425"/>
                  </a:lnTo>
                  <a:lnTo>
                    <a:pt x="138805" y="5080"/>
                  </a:lnTo>
                  <a:close/>
                </a:path>
                <a:path w="1915159" h="793750">
                  <a:moveTo>
                    <a:pt x="165144" y="7620"/>
                  </a:moveTo>
                  <a:lnTo>
                    <a:pt x="143218" y="7620"/>
                  </a:lnTo>
                  <a:lnTo>
                    <a:pt x="142223" y="8987"/>
                  </a:lnTo>
                  <a:lnTo>
                    <a:pt x="167835" y="8987"/>
                  </a:lnTo>
                  <a:lnTo>
                    <a:pt x="165144" y="7620"/>
                  </a:lnTo>
                  <a:close/>
                </a:path>
                <a:path w="1915159" h="793750">
                  <a:moveTo>
                    <a:pt x="236045" y="6425"/>
                  </a:moveTo>
                  <a:lnTo>
                    <a:pt x="187232" y="6425"/>
                  </a:lnTo>
                  <a:lnTo>
                    <a:pt x="188472" y="7620"/>
                  </a:lnTo>
                  <a:lnTo>
                    <a:pt x="197045" y="8987"/>
                  </a:lnTo>
                  <a:lnTo>
                    <a:pt x="247139" y="8987"/>
                  </a:lnTo>
                  <a:lnTo>
                    <a:pt x="236045" y="6425"/>
                  </a:lnTo>
                  <a:close/>
                </a:path>
                <a:path w="1915159" h="793750">
                  <a:moveTo>
                    <a:pt x="250064" y="3842"/>
                  </a:moveTo>
                  <a:lnTo>
                    <a:pt x="240785" y="3842"/>
                  </a:lnTo>
                  <a:lnTo>
                    <a:pt x="245148" y="5080"/>
                  </a:lnTo>
                  <a:lnTo>
                    <a:pt x="243905" y="6425"/>
                  </a:lnTo>
                  <a:lnTo>
                    <a:pt x="250124" y="7620"/>
                  </a:lnTo>
                  <a:lnTo>
                    <a:pt x="246453" y="8987"/>
                  </a:lnTo>
                  <a:lnTo>
                    <a:pt x="820002" y="8987"/>
                  </a:lnTo>
                  <a:lnTo>
                    <a:pt x="830491" y="6425"/>
                  </a:lnTo>
                  <a:lnTo>
                    <a:pt x="303100" y="6425"/>
                  </a:lnTo>
                  <a:lnTo>
                    <a:pt x="301687" y="5080"/>
                  </a:lnTo>
                  <a:lnTo>
                    <a:pt x="246651" y="5080"/>
                  </a:lnTo>
                  <a:lnTo>
                    <a:pt x="250064" y="3842"/>
                  </a:lnTo>
                  <a:close/>
                </a:path>
                <a:path w="1915159" h="793750">
                  <a:moveTo>
                    <a:pt x="1359604" y="6425"/>
                  </a:moveTo>
                  <a:lnTo>
                    <a:pt x="1359422" y="6425"/>
                  </a:lnTo>
                  <a:lnTo>
                    <a:pt x="1354068" y="7620"/>
                  </a:lnTo>
                  <a:lnTo>
                    <a:pt x="1348155" y="7620"/>
                  </a:lnTo>
                  <a:lnTo>
                    <a:pt x="1348834" y="8987"/>
                  </a:lnTo>
                  <a:lnTo>
                    <a:pt x="1359733" y="8987"/>
                  </a:lnTo>
                  <a:lnTo>
                    <a:pt x="1357135" y="7620"/>
                  </a:lnTo>
                  <a:lnTo>
                    <a:pt x="1359604" y="6425"/>
                  </a:lnTo>
                  <a:close/>
                </a:path>
                <a:path w="1915159" h="793750">
                  <a:moveTo>
                    <a:pt x="1424875" y="7620"/>
                  </a:moveTo>
                  <a:lnTo>
                    <a:pt x="1411666" y="7620"/>
                  </a:lnTo>
                  <a:lnTo>
                    <a:pt x="1418349" y="8987"/>
                  </a:lnTo>
                  <a:lnTo>
                    <a:pt x="1435115" y="8987"/>
                  </a:lnTo>
                  <a:lnTo>
                    <a:pt x="1424875" y="7620"/>
                  </a:lnTo>
                  <a:close/>
                </a:path>
                <a:path w="1915159" h="793750">
                  <a:moveTo>
                    <a:pt x="1563579" y="6425"/>
                  </a:moveTo>
                  <a:lnTo>
                    <a:pt x="1550036" y="6425"/>
                  </a:lnTo>
                  <a:lnTo>
                    <a:pt x="1551755" y="7620"/>
                  </a:lnTo>
                  <a:lnTo>
                    <a:pt x="1537618" y="7620"/>
                  </a:lnTo>
                  <a:lnTo>
                    <a:pt x="1538851" y="8987"/>
                  </a:lnTo>
                  <a:lnTo>
                    <a:pt x="1549145" y="8987"/>
                  </a:lnTo>
                  <a:lnTo>
                    <a:pt x="1563579" y="6425"/>
                  </a:lnTo>
                  <a:close/>
                </a:path>
                <a:path w="1915159" h="793750">
                  <a:moveTo>
                    <a:pt x="1639010" y="6425"/>
                  </a:moveTo>
                  <a:lnTo>
                    <a:pt x="1634362" y="6425"/>
                  </a:lnTo>
                  <a:lnTo>
                    <a:pt x="1625646" y="7620"/>
                  </a:lnTo>
                  <a:lnTo>
                    <a:pt x="1613336" y="8987"/>
                  </a:lnTo>
                  <a:lnTo>
                    <a:pt x="1633171" y="8987"/>
                  </a:lnTo>
                  <a:lnTo>
                    <a:pt x="1632883" y="7833"/>
                  </a:lnTo>
                  <a:lnTo>
                    <a:pt x="1632830" y="7620"/>
                  </a:lnTo>
                  <a:lnTo>
                    <a:pt x="1636650" y="7620"/>
                  </a:lnTo>
                  <a:lnTo>
                    <a:pt x="1639010" y="6425"/>
                  </a:lnTo>
                  <a:close/>
                </a:path>
                <a:path w="1915159" h="793750">
                  <a:moveTo>
                    <a:pt x="1457038" y="7620"/>
                  </a:moveTo>
                  <a:lnTo>
                    <a:pt x="1455804" y="7620"/>
                  </a:lnTo>
                  <a:lnTo>
                    <a:pt x="1456209" y="7833"/>
                  </a:lnTo>
                  <a:lnTo>
                    <a:pt x="1457038" y="7620"/>
                  </a:lnTo>
                  <a:close/>
                </a:path>
                <a:path w="1915159" h="793750">
                  <a:moveTo>
                    <a:pt x="79071" y="6425"/>
                  </a:moveTo>
                  <a:lnTo>
                    <a:pt x="52123" y="6425"/>
                  </a:lnTo>
                  <a:lnTo>
                    <a:pt x="51219" y="7620"/>
                  </a:lnTo>
                  <a:lnTo>
                    <a:pt x="73068" y="7620"/>
                  </a:lnTo>
                  <a:lnTo>
                    <a:pt x="79071" y="6425"/>
                  </a:lnTo>
                  <a:close/>
                </a:path>
                <a:path w="1915159" h="793750">
                  <a:moveTo>
                    <a:pt x="80424" y="6425"/>
                  </a:moveTo>
                  <a:lnTo>
                    <a:pt x="79351" y="6425"/>
                  </a:lnTo>
                  <a:lnTo>
                    <a:pt x="77771" y="7620"/>
                  </a:lnTo>
                  <a:lnTo>
                    <a:pt x="80839" y="7620"/>
                  </a:lnTo>
                  <a:lnTo>
                    <a:pt x="80424" y="6425"/>
                  </a:lnTo>
                  <a:close/>
                </a:path>
                <a:path w="1915159" h="793750">
                  <a:moveTo>
                    <a:pt x="178948" y="6425"/>
                  </a:moveTo>
                  <a:lnTo>
                    <a:pt x="163843" y="6425"/>
                  </a:lnTo>
                  <a:lnTo>
                    <a:pt x="163128" y="7620"/>
                  </a:lnTo>
                  <a:lnTo>
                    <a:pt x="174264" y="7620"/>
                  </a:lnTo>
                  <a:lnTo>
                    <a:pt x="178948" y="6425"/>
                  </a:lnTo>
                  <a:close/>
                </a:path>
                <a:path w="1915159" h="793750">
                  <a:moveTo>
                    <a:pt x="1346217" y="6425"/>
                  </a:moveTo>
                  <a:lnTo>
                    <a:pt x="1345667" y="6425"/>
                  </a:lnTo>
                  <a:lnTo>
                    <a:pt x="1344822" y="7620"/>
                  </a:lnTo>
                  <a:lnTo>
                    <a:pt x="1354068" y="7620"/>
                  </a:lnTo>
                  <a:lnTo>
                    <a:pt x="1346217" y="6425"/>
                  </a:lnTo>
                  <a:close/>
                </a:path>
                <a:path w="1915159" h="793750">
                  <a:moveTo>
                    <a:pt x="1441131" y="3842"/>
                  </a:moveTo>
                  <a:lnTo>
                    <a:pt x="1428950" y="3842"/>
                  </a:lnTo>
                  <a:lnTo>
                    <a:pt x="1427492" y="5080"/>
                  </a:lnTo>
                  <a:lnTo>
                    <a:pt x="1420329" y="5080"/>
                  </a:lnTo>
                  <a:lnTo>
                    <a:pt x="1418276" y="6425"/>
                  </a:lnTo>
                  <a:lnTo>
                    <a:pt x="1426660" y="6425"/>
                  </a:lnTo>
                  <a:lnTo>
                    <a:pt x="1428369" y="7620"/>
                  </a:lnTo>
                  <a:lnTo>
                    <a:pt x="1436518" y="7620"/>
                  </a:lnTo>
                  <a:lnTo>
                    <a:pt x="1437055" y="6425"/>
                  </a:lnTo>
                  <a:lnTo>
                    <a:pt x="1439136" y="5080"/>
                  </a:lnTo>
                  <a:lnTo>
                    <a:pt x="1441131" y="3842"/>
                  </a:lnTo>
                  <a:close/>
                </a:path>
                <a:path w="1915159" h="793750">
                  <a:moveTo>
                    <a:pt x="1901215" y="0"/>
                  </a:moveTo>
                  <a:lnTo>
                    <a:pt x="1893281" y="0"/>
                  </a:lnTo>
                  <a:lnTo>
                    <a:pt x="1889835" y="1270"/>
                  </a:lnTo>
                  <a:lnTo>
                    <a:pt x="1881362" y="1270"/>
                  </a:lnTo>
                  <a:lnTo>
                    <a:pt x="1881451" y="2540"/>
                  </a:lnTo>
                  <a:lnTo>
                    <a:pt x="1884327" y="3842"/>
                  </a:lnTo>
                  <a:lnTo>
                    <a:pt x="1883954" y="3842"/>
                  </a:lnTo>
                  <a:lnTo>
                    <a:pt x="1872528" y="5080"/>
                  </a:lnTo>
                  <a:lnTo>
                    <a:pt x="1765614" y="5080"/>
                  </a:lnTo>
                  <a:lnTo>
                    <a:pt x="1764587" y="6425"/>
                  </a:lnTo>
                  <a:lnTo>
                    <a:pt x="1740844" y="6425"/>
                  </a:lnTo>
                  <a:lnTo>
                    <a:pt x="1732440" y="7620"/>
                  </a:lnTo>
                  <a:lnTo>
                    <a:pt x="1907727" y="7620"/>
                  </a:lnTo>
                  <a:lnTo>
                    <a:pt x="1907711" y="2540"/>
                  </a:lnTo>
                  <a:lnTo>
                    <a:pt x="1900484" y="2540"/>
                  </a:lnTo>
                  <a:lnTo>
                    <a:pt x="1896245" y="1270"/>
                  </a:lnTo>
                  <a:lnTo>
                    <a:pt x="1901215" y="0"/>
                  </a:lnTo>
                  <a:close/>
                </a:path>
                <a:path w="1915159" h="793750">
                  <a:moveTo>
                    <a:pt x="63960" y="5080"/>
                  </a:moveTo>
                  <a:lnTo>
                    <a:pt x="51480" y="6425"/>
                  </a:lnTo>
                  <a:lnTo>
                    <a:pt x="67428" y="6425"/>
                  </a:lnTo>
                  <a:lnTo>
                    <a:pt x="63960" y="5080"/>
                  </a:lnTo>
                  <a:close/>
                </a:path>
                <a:path w="1915159" h="793750">
                  <a:moveTo>
                    <a:pt x="71488" y="5080"/>
                  </a:moveTo>
                  <a:lnTo>
                    <a:pt x="66980" y="6425"/>
                  </a:lnTo>
                  <a:lnTo>
                    <a:pt x="78460" y="6425"/>
                  </a:lnTo>
                  <a:lnTo>
                    <a:pt x="71488" y="5080"/>
                  </a:lnTo>
                  <a:close/>
                </a:path>
                <a:path w="1915159" h="793750">
                  <a:moveTo>
                    <a:pt x="126097" y="5080"/>
                  </a:moveTo>
                  <a:lnTo>
                    <a:pt x="100226" y="5080"/>
                  </a:lnTo>
                  <a:lnTo>
                    <a:pt x="101181" y="6425"/>
                  </a:lnTo>
                  <a:lnTo>
                    <a:pt x="109581" y="6425"/>
                  </a:lnTo>
                  <a:lnTo>
                    <a:pt x="126097" y="5080"/>
                  </a:lnTo>
                  <a:close/>
                </a:path>
                <a:path w="1915159" h="793750">
                  <a:moveTo>
                    <a:pt x="186252" y="3842"/>
                  </a:moveTo>
                  <a:lnTo>
                    <a:pt x="174932" y="3842"/>
                  </a:lnTo>
                  <a:lnTo>
                    <a:pt x="166614" y="5080"/>
                  </a:lnTo>
                  <a:lnTo>
                    <a:pt x="168029" y="6425"/>
                  </a:lnTo>
                  <a:lnTo>
                    <a:pt x="168005" y="5080"/>
                  </a:lnTo>
                  <a:lnTo>
                    <a:pt x="192000" y="5080"/>
                  </a:lnTo>
                  <a:lnTo>
                    <a:pt x="186252" y="3842"/>
                  </a:lnTo>
                  <a:close/>
                </a:path>
                <a:path w="1915159" h="793750">
                  <a:moveTo>
                    <a:pt x="201901" y="5080"/>
                  </a:moveTo>
                  <a:lnTo>
                    <a:pt x="181184" y="5080"/>
                  </a:lnTo>
                  <a:lnTo>
                    <a:pt x="182619" y="6425"/>
                  </a:lnTo>
                  <a:lnTo>
                    <a:pt x="201783" y="6425"/>
                  </a:lnTo>
                  <a:lnTo>
                    <a:pt x="201901" y="5080"/>
                  </a:lnTo>
                  <a:close/>
                </a:path>
                <a:path w="1915159" h="793750">
                  <a:moveTo>
                    <a:pt x="237625" y="3842"/>
                  </a:moveTo>
                  <a:lnTo>
                    <a:pt x="219156" y="3842"/>
                  </a:lnTo>
                  <a:lnTo>
                    <a:pt x="219283" y="5080"/>
                  </a:lnTo>
                  <a:lnTo>
                    <a:pt x="215193" y="6425"/>
                  </a:lnTo>
                  <a:lnTo>
                    <a:pt x="226278" y="6425"/>
                  </a:lnTo>
                  <a:lnTo>
                    <a:pt x="226846" y="5080"/>
                  </a:lnTo>
                  <a:lnTo>
                    <a:pt x="238472" y="5080"/>
                  </a:lnTo>
                  <a:lnTo>
                    <a:pt x="237625" y="3842"/>
                  </a:lnTo>
                  <a:close/>
                </a:path>
                <a:path w="1915159" h="793750">
                  <a:moveTo>
                    <a:pt x="238027" y="5080"/>
                  </a:moveTo>
                  <a:lnTo>
                    <a:pt x="231049" y="5080"/>
                  </a:lnTo>
                  <a:lnTo>
                    <a:pt x="231014" y="6425"/>
                  </a:lnTo>
                  <a:lnTo>
                    <a:pt x="230599" y="6425"/>
                  </a:lnTo>
                  <a:lnTo>
                    <a:pt x="238027" y="5080"/>
                  </a:lnTo>
                  <a:close/>
                </a:path>
                <a:path w="1915159" h="793750">
                  <a:moveTo>
                    <a:pt x="310951" y="3842"/>
                  </a:moveTo>
                  <a:lnTo>
                    <a:pt x="310673" y="3842"/>
                  </a:lnTo>
                  <a:lnTo>
                    <a:pt x="302790" y="6425"/>
                  </a:lnTo>
                  <a:lnTo>
                    <a:pt x="327574" y="6425"/>
                  </a:lnTo>
                  <a:lnTo>
                    <a:pt x="317742" y="5080"/>
                  </a:lnTo>
                  <a:lnTo>
                    <a:pt x="310951" y="3842"/>
                  </a:lnTo>
                  <a:close/>
                </a:path>
                <a:path w="1915159" h="793750">
                  <a:moveTo>
                    <a:pt x="346674" y="3842"/>
                  </a:moveTo>
                  <a:lnTo>
                    <a:pt x="319010" y="3842"/>
                  </a:lnTo>
                  <a:lnTo>
                    <a:pt x="325330" y="5080"/>
                  </a:lnTo>
                  <a:lnTo>
                    <a:pt x="327123" y="6425"/>
                  </a:lnTo>
                  <a:lnTo>
                    <a:pt x="830307" y="6425"/>
                  </a:lnTo>
                  <a:lnTo>
                    <a:pt x="839094" y="5080"/>
                  </a:lnTo>
                  <a:lnTo>
                    <a:pt x="343225" y="5080"/>
                  </a:lnTo>
                  <a:lnTo>
                    <a:pt x="346674" y="3842"/>
                  </a:lnTo>
                  <a:close/>
                </a:path>
                <a:path w="1915159" h="793750">
                  <a:moveTo>
                    <a:pt x="1364340" y="3842"/>
                  </a:moveTo>
                  <a:lnTo>
                    <a:pt x="1350951" y="3842"/>
                  </a:lnTo>
                  <a:lnTo>
                    <a:pt x="1355303" y="6425"/>
                  </a:lnTo>
                  <a:lnTo>
                    <a:pt x="1354837" y="6425"/>
                  </a:lnTo>
                  <a:lnTo>
                    <a:pt x="1360889" y="5080"/>
                  </a:lnTo>
                  <a:lnTo>
                    <a:pt x="1359599" y="5080"/>
                  </a:lnTo>
                  <a:lnTo>
                    <a:pt x="1364340" y="3842"/>
                  </a:lnTo>
                  <a:close/>
                </a:path>
                <a:path w="1915159" h="793750">
                  <a:moveTo>
                    <a:pt x="1478728" y="5080"/>
                  </a:moveTo>
                  <a:lnTo>
                    <a:pt x="1471516" y="5080"/>
                  </a:lnTo>
                  <a:lnTo>
                    <a:pt x="1470938" y="6425"/>
                  </a:lnTo>
                  <a:lnTo>
                    <a:pt x="1477459" y="6425"/>
                  </a:lnTo>
                  <a:lnTo>
                    <a:pt x="1478728" y="5080"/>
                  </a:lnTo>
                  <a:close/>
                </a:path>
                <a:path w="1915159" h="793750">
                  <a:moveTo>
                    <a:pt x="1545009" y="5080"/>
                  </a:moveTo>
                  <a:lnTo>
                    <a:pt x="1534452" y="5080"/>
                  </a:lnTo>
                  <a:lnTo>
                    <a:pt x="1534146" y="6425"/>
                  </a:lnTo>
                  <a:lnTo>
                    <a:pt x="1542906" y="6425"/>
                  </a:lnTo>
                  <a:lnTo>
                    <a:pt x="1545009" y="5080"/>
                  </a:lnTo>
                  <a:close/>
                </a:path>
                <a:path w="1915159" h="793750">
                  <a:moveTo>
                    <a:pt x="1568662" y="5080"/>
                  </a:moveTo>
                  <a:lnTo>
                    <a:pt x="1553899" y="5080"/>
                  </a:lnTo>
                  <a:lnTo>
                    <a:pt x="1549013" y="6425"/>
                  </a:lnTo>
                  <a:lnTo>
                    <a:pt x="1577983" y="6425"/>
                  </a:lnTo>
                  <a:lnTo>
                    <a:pt x="1568662" y="5080"/>
                  </a:lnTo>
                  <a:close/>
                </a:path>
                <a:path w="1915159" h="793750">
                  <a:moveTo>
                    <a:pt x="1657123" y="3842"/>
                  </a:moveTo>
                  <a:lnTo>
                    <a:pt x="1644792" y="3842"/>
                  </a:lnTo>
                  <a:lnTo>
                    <a:pt x="1645684" y="5080"/>
                  </a:lnTo>
                  <a:lnTo>
                    <a:pt x="1653255" y="6425"/>
                  </a:lnTo>
                  <a:lnTo>
                    <a:pt x="1683626" y="6425"/>
                  </a:lnTo>
                  <a:lnTo>
                    <a:pt x="1676588" y="5080"/>
                  </a:lnTo>
                  <a:lnTo>
                    <a:pt x="1655550" y="5080"/>
                  </a:lnTo>
                  <a:lnTo>
                    <a:pt x="1657123" y="3842"/>
                  </a:lnTo>
                  <a:close/>
                </a:path>
                <a:path w="1915159" h="793750">
                  <a:moveTo>
                    <a:pt x="1718941" y="3842"/>
                  </a:moveTo>
                  <a:lnTo>
                    <a:pt x="1718645" y="3842"/>
                  </a:lnTo>
                  <a:lnTo>
                    <a:pt x="1705221" y="5080"/>
                  </a:lnTo>
                  <a:lnTo>
                    <a:pt x="1685890" y="5080"/>
                  </a:lnTo>
                  <a:lnTo>
                    <a:pt x="1683073" y="6425"/>
                  </a:lnTo>
                  <a:lnTo>
                    <a:pt x="1714337" y="6425"/>
                  </a:lnTo>
                  <a:lnTo>
                    <a:pt x="1718941" y="3842"/>
                  </a:lnTo>
                  <a:close/>
                </a:path>
                <a:path w="1915159" h="793750">
                  <a:moveTo>
                    <a:pt x="1795947" y="3842"/>
                  </a:moveTo>
                  <a:lnTo>
                    <a:pt x="1728455" y="3842"/>
                  </a:lnTo>
                  <a:lnTo>
                    <a:pt x="1729735" y="5080"/>
                  </a:lnTo>
                  <a:lnTo>
                    <a:pt x="1735536" y="6425"/>
                  </a:lnTo>
                  <a:lnTo>
                    <a:pt x="1745767" y="6425"/>
                  </a:lnTo>
                  <a:lnTo>
                    <a:pt x="1746691" y="5080"/>
                  </a:lnTo>
                  <a:lnTo>
                    <a:pt x="1790091" y="5080"/>
                  </a:lnTo>
                  <a:lnTo>
                    <a:pt x="1795947" y="3842"/>
                  </a:lnTo>
                  <a:close/>
                </a:path>
                <a:path w="1915159" h="793750">
                  <a:moveTo>
                    <a:pt x="196476" y="2540"/>
                  </a:moveTo>
                  <a:lnTo>
                    <a:pt x="191981" y="3842"/>
                  </a:lnTo>
                  <a:lnTo>
                    <a:pt x="197297" y="3842"/>
                  </a:lnTo>
                  <a:lnTo>
                    <a:pt x="198132" y="5080"/>
                  </a:lnTo>
                  <a:lnTo>
                    <a:pt x="199516" y="5080"/>
                  </a:lnTo>
                  <a:lnTo>
                    <a:pt x="196476" y="2540"/>
                  </a:lnTo>
                  <a:close/>
                </a:path>
                <a:path w="1915159" h="793750">
                  <a:moveTo>
                    <a:pt x="264061" y="3842"/>
                  </a:moveTo>
                  <a:lnTo>
                    <a:pt x="259607" y="3842"/>
                  </a:lnTo>
                  <a:lnTo>
                    <a:pt x="246651" y="5080"/>
                  </a:lnTo>
                  <a:lnTo>
                    <a:pt x="254924" y="5080"/>
                  </a:lnTo>
                  <a:lnTo>
                    <a:pt x="264061" y="3842"/>
                  </a:lnTo>
                  <a:close/>
                </a:path>
                <a:path w="1915159" h="793750">
                  <a:moveTo>
                    <a:pt x="295576" y="3842"/>
                  </a:moveTo>
                  <a:lnTo>
                    <a:pt x="274481" y="3842"/>
                  </a:lnTo>
                  <a:lnTo>
                    <a:pt x="270250" y="5080"/>
                  </a:lnTo>
                  <a:lnTo>
                    <a:pt x="301687" y="5080"/>
                  </a:lnTo>
                  <a:lnTo>
                    <a:pt x="295576" y="3842"/>
                  </a:lnTo>
                  <a:close/>
                </a:path>
                <a:path w="1915159" h="793750">
                  <a:moveTo>
                    <a:pt x="356471" y="3842"/>
                  </a:moveTo>
                  <a:lnTo>
                    <a:pt x="356135" y="3842"/>
                  </a:lnTo>
                  <a:lnTo>
                    <a:pt x="343225" y="5080"/>
                  </a:lnTo>
                  <a:lnTo>
                    <a:pt x="356290" y="5080"/>
                  </a:lnTo>
                  <a:lnTo>
                    <a:pt x="356471" y="3842"/>
                  </a:lnTo>
                  <a:close/>
                </a:path>
                <a:path w="1915159" h="793750">
                  <a:moveTo>
                    <a:pt x="501378" y="3842"/>
                  </a:moveTo>
                  <a:lnTo>
                    <a:pt x="361215" y="3842"/>
                  </a:lnTo>
                  <a:lnTo>
                    <a:pt x="361455" y="5080"/>
                  </a:lnTo>
                  <a:lnTo>
                    <a:pt x="502787" y="5080"/>
                  </a:lnTo>
                  <a:lnTo>
                    <a:pt x="501378" y="3842"/>
                  </a:lnTo>
                  <a:close/>
                </a:path>
                <a:path w="1915159" h="793750">
                  <a:moveTo>
                    <a:pt x="522916" y="1270"/>
                  </a:moveTo>
                  <a:lnTo>
                    <a:pt x="502787" y="5080"/>
                  </a:lnTo>
                  <a:lnTo>
                    <a:pt x="816617" y="5080"/>
                  </a:lnTo>
                  <a:lnTo>
                    <a:pt x="816104" y="3842"/>
                  </a:lnTo>
                  <a:lnTo>
                    <a:pt x="525748" y="3842"/>
                  </a:lnTo>
                  <a:lnTo>
                    <a:pt x="522916" y="1270"/>
                  </a:lnTo>
                  <a:close/>
                </a:path>
                <a:path w="1915159" h="793750">
                  <a:moveTo>
                    <a:pt x="830515" y="3842"/>
                  </a:moveTo>
                  <a:lnTo>
                    <a:pt x="829074" y="3842"/>
                  </a:lnTo>
                  <a:lnTo>
                    <a:pt x="831347" y="5080"/>
                  </a:lnTo>
                  <a:lnTo>
                    <a:pt x="839094" y="5080"/>
                  </a:lnTo>
                  <a:lnTo>
                    <a:pt x="830515" y="3842"/>
                  </a:lnTo>
                  <a:close/>
                </a:path>
                <a:path w="1915159" h="793750">
                  <a:moveTo>
                    <a:pt x="889614" y="3842"/>
                  </a:moveTo>
                  <a:lnTo>
                    <a:pt x="879207" y="3842"/>
                  </a:lnTo>
                  <a:lnTo>
                    <a:pt x="876998" y="5080"/>
                  </a:lnTo>
                  <a:lnTo>
                    <a:pt x="882601" y="5080"/>
                  </a:lnTo>
                  <a:lnTo>
                    <a:pt x="889614" y="3842"/>
                  </a:lnTo>
                  <a:close/>
                </a:path>
                <a:path w="1915159" h="793750">
                  <a:moveTo>
                    <a:pt x="1459482" y="3842"/>
                  </a:moveTo>
                  <a:lnTo>
                    <a:pt x="1449514" y="3842"/>
                  </a:lnTo>
                  <a:lnTo>
                    <a:pt x="1453887" y="5080"/>
                  </a:lnTo>
                  <a:lnTo>
                    <a:pt x="1462427" y="5080"/>
                  </a:lnTo>
                  <a:lnTo>
                    <a:pt x="1459482" y="3842"/>
                  </a:lnTo>
                  <a:close/>
                </a:path>
                <a:path w="1915159" h="793750">
                  <a:moveTo>
                    <a:pt x="1540732" y="3842"/>
                  </a:moveTo>
                  <a:lnTo>
                    <a:pt x="1540561" y="3842"/>
                  </a:lnTo>
                  <a:lnTo>
                    <a:pt x="1540710" y="5080"/>
                  </a:lnTo>
                  <a:lnTo>
                    <a:pt x="1547376" y="5080"/>
                  </a:lnTo>
                  <a:lnTo>
                    <a:pt x="1540732" y="3842"/>
                  </a:lnTo>
                  <a:close/>
                </a:path>
                <a:path w="1915159" h="793750">
                  <a:moveTo>
                    <a:pt x="1670421" y="3842"/>
                  </a:moveTo>
                  <a:lnTo>
                    <a:pt x="1661751" y="3842"/>
                  </a:lnTo>
                  <a:lnTo>
                    <a:pt x="1655550" y="5080"/>
                  </a:lnTo>
                  <a:lnTo>
                    <a:pt x="1668381" y="5080"/>
                  </a:lnTo>
                  <a:lnTo>
                    <a:pt x="1670421" y="3842"/>
                  </a:lnTo>
                  <a:close/>
                </a:path>
                <a:path w="1915159" h="793750">
                  <a:moveTo>
                    <a:pt x="1682866" y="3842"/>
                  </a:moveTo>
                  <a:lnTo>
                    <a:pt x="1682384" y="3842"/>
                  </a:lnTo>
                  <a:lnTo>
                    <a:pt x="1674267" y="5080"/>
                  </a:lnTo>
                  <a:lnTo>
                    <a:pt x="1693001" y="5080"/>
                  </a:lnTo>
                  <a:lnTo>
                    <a:pt x="1682866" y="3842"/>
                  </a:lnTo>
                  <a:close/>
                </a:path>
                <a:path w="1915159" h="793750">
                  <a:moveTo>
                    <a:pt x="1827460" y="3842"/>
                  </a:moveTo>
                  <a:lnTo>
                    <a:pt x="1807289" y="3842"/>
                  </a:lnTo>
                  <a:lnTo>
                    <a:pt x="1804665" y="5080"/>
                  </a:lnTo>
                  <a:lnTo>
                    <a:pt x="1823513" y="5080"/>
                  </a:lnTo>
                  <a:lnTo>
                    <a:pt x="1827460" y="3842"/>
                  </a:lnTo>
                  <a:close/>
                </a:path>
                <a:path w="1915159" h="793750">
                  <a:moveTo>
                    <a:pt x="1871630" y="3842"/>
                  </a:moveTo>
                  <a:lnTo>
                    <a:pt x="1831197" y="3842"/>
                  </a:lnTo>
                  <a:lnTo>
                    <a:pt x="1823513" y="5080"/>
                  </a:lnTo>
                  <a:lnTo>
                    <a:pt x="1872528" y="5080"/>
                  </a:lnTo>
                  <a:lnTo>
                    <a:pt x="1871630" y="3842"/>
                  </a:lnTo>
                  <a:close/>
                </a:path>
                <a:path w="1915159" h="793750">
                  <a:moveTo>
                    <a:pt x="370142" y="2540"/>
                  </a:moveTo>
                  <a:lnTo>
                    <a:pt x="359513" y="2540"/>
                  </a:lnTo>
                  <a:lnTo>
                    <a:pt x="351755" y="3842"/>
                  </a:lnTo>
                  <a:lnTo>
                    <a:pt x="380243" y="3842"/>
                  </a:lnTo>
                  <a:lnTo>
                    <a:pt x="370142" y="2540"/>
                  </a:lnTo>
                  <a:close/>
                </a:path>
                <a:path w="1915159" h="793750">
                  <a:moveTo>
                    <a:pt x="385512" y="2540"/>
                  </a:moveTo>
                  <a:lnTo>
                    <a:pt x="383400" y="3842"/>
                  </a:lnTo>
                  <a:lnTo>
                    <a:pt x="395312" y="3842"/>
                  </a:lnTo>
                  <a:lnTo>
                    <a:pt x="385512" y="2540"/>
                  </a:lnTo>
                  <a:close/>
                </a:path>
                <a:path w="1915159" h="793750">
                  <a:moveTo>
                    <a:pt x="514722" y="2540"/>
                  </a:moveTo>
                  <a:lnTo>
                    <a:pt x="424276" y="2540"/>
                  </a:lnTo>
                  <a:lnTo>
                    <a:pt x="415464" y="3842"/>
                  </a:lnTo>
                  <a:lnTo>
                    <a:pt x="509324" y="3842"/>
                  </a:lnTo>
                  <a:lnTo>
                    <a:pt x="514722" y="2540"/>
                  </a:lnTo>
                  <a:close/>
                </a:path>
                <a:path w="1915159" h="793750">
                  <a:moveTo>
                    <a:pt x="555599" y="2540"/>
                  </a:moveTo>
                  <a:lnTo>
                    <a:pt x="532589" y="2540"/>
                  </a:lnTo>
                  <a:lnTo>
                    <a:pt x="525535" y="3842"/>
                  </a:lnTo>
                  <a:lnTo>
                    <a:pt x="569404" y="3842"/>
                  </a:lnTo>
                  <a:lnTo>
                    <a:pt x="555599" y="2540"/>
                  </a:lnTo>
                  <a:close/>
                </a:path>
                <a:path w="1915159" h="793750">
                  <a:moveTo>
                    <a:pt x="817159" y="2540"/>
                  </a:moveTo>
                  <a:lnTo>
                    <a:pt x="581381" y="2540"/>
                  </a:lnTo>
                  <a:lnTo>
                    <a:pt x="568741" y="3842"/>
                  </a:lnTo>
                  <a:lnTo>
                    <a:pt x="825793" y="3842"/>
                  </a:lnTo>
                  <a:lnTo>
                    <a:pt x="817159" y="2540"/>
                  </a:lnTo>
                  <a:close/>
                </a:path>
                <a:path w="1915159" h="793750">
                  <a:moveTo>
                    <a:pt x="884514" y="1270"/>
                  </a:moveTo>
                  <a:lnTo>
                    <a:pt x="880728" y="1270"/>
                  </a:lnTo>
                  <a:lnTo>
                    <a:pt x="874369" y="2540"/>
                  </a:lnTo>
                  <a:lnTo>
                    <a:pt x="870487" y="2540"/>
                  </a:lnTo>
                  <a:lnTo>
                    <a:pt x="874226" y="3842"/>
                  </a:lnTo>
                  <a:lnTo>
                    <a:pt x="889860" y="3842"/>
                  </a:lnTo>
                  <a:lnTo>
                    <a:pt x="887414" y="2540"/>
                  </a:lnTo>
                  <a:lnTo>
                    <a:pt x="884514" y="1270"/>
                  </a:lnTo>
                  <a:close/>
                </a:path>
                <a:path w="1915159" h="793750">
                  <a:moveTo>
                    <a:pt x="1652682" y="2540"/>
                  </a:moveTo>
                  <a:lnTo>
                    <a:pt x="1644565" y="3842"/>
                  </a:lnTo>
                  <a:lnTo>
                    <a:pt x="1666765" y="3842"/>
                  </a:lnTo>
                  <a:lnTo>
                    <a:pt x="1652682" y="2540"/>
                  </a:lnTo>
                  <a:close/>
                </a:path>
                <a:path w="1915159" h="793750">
                  <a:moveTo>
                    <a:pt x="1698494" y="2540"/>
                  </a:moveTo>
                  <a:lnTo>
                    <a:pt x="1679805" y="2540"/>
                  </a:lnTo>
                  <a:lnTo>
                    <a:pt x="1672274" y="3842"/>
                  </a:lnTo>
                  <a:lnTo>
                    <a:pt x="1694133" y="3842"/>
                  </a:lnTo>
                  <a:lnTo>
                    <a:pt x="1698494" y="2540"/>
                  </a:lnTo>
                  <a:close/>
                </a:path>
                <a:path w="1915159" h="793750">
                  <a:moveTo>
                    <a:pt x="1778424" y="2540"/>
                  </a:moveTo>
                  <a:lnTo>
                    <a:pt x="1763559" y="2540"/>
                  </a:lnTo>
                  <a:lnTo>
                    <a:pt x="1753230" y="3842"/>
                  </a:lnTo>
                  <a:lnTo>
                    <a:pt x="1778600" y="3842"/>
                  </a:lnTo>
                  <a:lnTo>
                    <a:pt x="1778424" y="2540"/>
                  </a:lnTo>
                  <a:close/>
                </a:path>
                <a:path w="1915159" h="793750">
                  <a:moveTo>
                    <a:pt x="1865654" y="2540"/>
                  </a:moveTo>
                  <a:lnTo>
                    <a:pt x="1850852" y="2540"/>
                  </a:lnTo>
                  <a:lnTo>
                    <a:pt x="1839694" y="3842"/>
                  </a:lnTo>
                  <a:lnTo>
                    <a:pt x="1863399" y="3842"/>
                  </a:lnTo>
                  <a:lnTo>
                    <a:pt x="1865654" y="2540"/>
                  </a:lnTo>
                  <a:close/>
                </a:path>
                <a:path w="1915159" h="793750">
                  <a:moveTo>
                    <a:pt x="611212" y="1270"/>
                  </a:moveTo>
                  <a:lnTo>
                    <a:pt x="597233" y="2540"/>
                  </a:lnTo>
                  <a:lnTo>
                    <a:pt x="617916" y="2540"/>
                  </a:lnTo>
                  <a:lnTo>
                    <a:pt x="611212" y="1270"/>
                  </a:lnTo>
                  <a:close/>
                </a:path>
                <a:path w="1915159" h="793750">
                  <a:moveTo>
                    <a:pt x="711865" y="1270"/>
                  </a:moveTo>
                  <a:lnTo>
                    <a:pt x="666323" y="1270"/>
                  </a:lnTo>
                  <a:lnTo>
                    <a:pt x="617916" y="2540"/>
                  </a:lnTo>
                  <a:lnTo>
                    <a:pt x="753919" y="2540"/>
                  </a:lnTo>
                  <a:lnTo>
                    <a:pt x="711865" y="1270"/>
                  </a:lnTo>
                  <a:close/>
                </a:path>
                <a:path w="1915159" h="793750">
                  <a:moveTo>
                    <a:pt x="811843" y="1270"/>
                  </a:moveTo>
                  <a:lnTo>
                    <a:pt x="795502" y="1270"/>
                  </a:lnTo>
                  <a:lnTo>
                    <a:pt x="795343" y="2540"/>
                  </a:lnTo>
                  <a:lnTo>
                    <a:pt x="808061" y="2540"/>
                  </a:lnTo>
                  <a:lnTo>
                    <a:pt x="811843" y="1270"/>
                  </a:lnTo>
                  <a:close/>
                </a:path>
                <a:path w="1915159" h="793750">
                  <a:moveTo>
                    <a:pt x="1676071" y="1270"/>
                  </a:moveTo>
                  <a:lnTo>
                    <a:pt x="1676549" y="2540"/>
                  </a:lnTo>
                  <a:lnTo>
                    <a:pt x="1682849" y="2540"/>
                  </a:lnTo>
                  <a:lnTo>
                    <a:pt x="1676071" y="1270"/>
                  </a:lnTo>
                  <a:close/>
                </a:path>
                <a:path w="1915159" h="793750">
                  <a:moveTo>
                    <a:pt x="1696360" y="1270"/>
                  </a:moveTo>
                  <a:lnTo>
                    <a:pt x="1691430" y="2540"/>
                  </a:lnTo>
                  <a:lnTo>
                    <a:pt x="1701101" y="2540"/>
                  </a:lnTo>
                  <a:lnTo>
                    <a:pt x="1696360" y="1270"/>
                  </a:lnTo>
                  <a:close/>
                </a:path>
              </a:pathLst>
            </a:custGeom>
            <a:solidFill>
              <a:srgbClr val="86100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8" name="object 158"/>
          <p:cNvSpPr txBox="1"/>
          <p:nvPr/>
        </p:nvSpPr>
        <p:spPr>
          <a:xfrm>
            <a:off x="2972893" y="2964097"/>
            <a:ext cx="801472" cy="289419"/>
          </a:xfrm>
          <a:prstGeom prst="rect">
            <a:avLst/>
          </a:prstGeom>
        </p:spPr>
        <p:txBody>
          <a:bodyPr vert="horz" wrap="square" lIns="0" tIns="7220" rIns="0" bIns="0" rtlCol="0">
            <a:spAutoFit/>
          </a:bodyPr>
          <a:lstStyle/>
          <a:p>
            <a:pPr marL="17328">
              <a:lnSpc>
                <a:spcPts val="1057"/>
              </a:lnSpc>
              <a:spcBef>
                <a:spcPts val="57"/>
              </a:spcBef>
            </a:pPr>
            <a:r>
              <a:rPr sz="900" dirty="0">
                <a:latin typeface="Arial"/>
                <a:cs typeface="Arial"/>
              </a:rPr>
              <a:t>Pb-Pb:</a:t>
            </a:r>
            <a:r>
              <a:rPr sz="900" spc="23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6.8</a:t>
            </a:r>
            <a:r>
              <a:rPr sz="900" spc="23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nb</a:t>
            </a:r>
            <a:r>
              <a:rPr sz="900" baseline="19230" dirty="0">
                <a:latin typeface="Arial"/>
                <a:cs typeface="Arial"/>
              </a:rPr>
              <a:t>-</a:t>
            </a:r>
            <a:r>
              <a:rPr sz="900" spc="-34" baseline="19230" dirty="0">
                <a:latin typeface="Arial"/>
                <a:cs typeface="Arial"/>
              </a:rPr>
              <a:t>1</a:t>
            </a:r>
            <a:endParaRPr sz="900" baseline="19230">
              <a:latin typeface="Arial"/>
              <a:cs typeface="Arial"/>
            </a:endParaRPr>
          </a:p>
          <a:p>
            <a:pPr marL="17328">
              <a:lnSpc>
                <a:spcPts val="1057"/>
              </a:lnSpc>
            </a:pPr>
            <a:r>
              <a:rPr sz="900" dirty="0">
                <a:latin typeface="Arial"/>
                <a:cs typeface="Arial"/>
              </a:rPr>
              <a:t>p-Pb: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0.6</a:t>
            </a:r>
            <a:r>
              <a:rPr sz="900" spc="23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pb</a:t>
            </a:r>
            <a:r>
              <a:rPr sz="900" baseline="19230" dirty="0">
                <a:latin typeface="Arial"/>
                <a:cs typeface="Arial"/>
              </a:rPr>
              <a:t>-</a:t>
            </a:r>
            <a:r>
              <a:rPr sz="900" spc="-34" baseline="19230" dirty="0">
                <a:latin typeface="Arial"/>
                <a:cs typeface="Arial"/>
              </a:rPr>
              <a:t>1</a:t>
            </a:r>
            <a:endParaRPr sz="900" baseline="19230">
              <a:latin typeface="Arial"/>
              <a:cs typeface="Arial"/>
            </a:endParaRPr>
          </a:p>
        </p:txBody>
      </p:sp>
      <p:pic>
        <p:nvPicPr>
          <p:cNvPr id="159" name="object 159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5123359" y="2986598"/>
            <a:ext cx="937626" cy="229306"/>
          </a:xfrm>
          <a:prstGeom prst="rect">
            <a:avLst/>
          </a:prstGeom>
        </p:spPr>
      </p:pic>
      <p:sp>
        <p:nvSpPr>
          <p:cNvPr id="160" name="object 160"/>
          <p:cNvSpPr txBox="1"/>
          <p:nvPr/>
        </p:nvSpPr>
        <p:spPr>
          <a:xfrm>
            <a:off x="5155184" y="3021402"/>
            <a:ext cx="868189" cy="148731"/>
          </a:xfrm>
          <a:prstGeom prst="rect">
            <a:avLst/>
          </a:prstGeom>
        </p:spPr>
        <p:txBody>
          <a:bodyPr vert="horz" wrap="square" lIns="0" tIns="7220" rIns="0" bIns="0" rtlCol="0">
            <a:spAutoFit/>
          </a:bodyPr>
          <a:lstStyle/>
          <a:p>
            <a:pPr marL="17328">
              <a:spcBef>
                <a:spcPts val="57"/>
              </a:spcBef>
            </a:pPr>
            <a:r>
              <a:rPr sz="900" dirty="0">
                <a:latin typeface="Arial"/>
                <a:cs typeface="Arial"/>
              </a:rPr>
              <a:t>Pb-Pb:</a:t>
            </a:r>
            <a:r>
              <a:rPr sz="900" spc="16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~</a:t>
            </a:r>
            <a:r>
              <a:rPr sz="900" spc="18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35</a:t>
            </a:r>
            <a:r>
              <a:rPr sz="900" spc="16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nb</a:t>
            </a:r>
            <a:r>
              <a:rPr sz="900" baseline="19230" dirty="0">
                <a:latin typeface="Arial"/>
                <a:cs typeface="Arial"/>
              </a:rPr>
              <a:t>-</a:t>
            </a:r>
            <a:r>
              <a:rPr sz="900" spc="-34" baseline="19230" dirty="0">
                <a:latin typeface="Arial"/>
                <a:cs typeface="Arial"/>
              </a:rPr>
              <a:t>1</a:t>
            </a:r>
            <a:endParaRPr sz="900" baseline="19230">
              <a:latin typeface="Arial"/>
              <a:cs typeface="Arial"/>
            </a:endParaRPr>
          </a:p>
        </p:txBody>
      </p:sp>
      <p:grpSp>
        <p:nvGrpSpPr>
          <p:cNvPr id="161" name="object 161"/>
          <p:cNvGrpSpPr/>
          <p:nvPr/>
        </p:nvGrpSpPr>
        <p:grpSpPr>
          <a:xfrm>
            <a:off x="5421978" y="3378094"/>
            <a:ext cx="445647" cy="192339"/>
            <a:chOff x="11920820" y="7427636"/>
            <a:chExt cx="979805" cy="422909"/>
          </a:xfrm>
        </p:grpSpPr>
        <p:sp>
          <p:nvSpPr>
            <p:cNvPr id="162" name="object 162"/>
            <p:cNvSpPr/>
            <p:nvPr/>
          </p:nvSpPr>
          <p:spPr>
            <a:xfrm>
              <a:off x="12064566" y="7448578"/>
              <a:ext cx="814705" cy="328295"/>
            </a:xfrm>
            <a:custGeom>
              <a:avLst/>
              <a:gdLst/>
              <a:ahLst/>
              <a:cxnLst/>
              <a:rect l="l" t="t" r="r" b="b"/>
              <a:pathLst>
                <a:path w="814704" h="328295">
                  <a:moveTo>
                    <a:pt x="814570" y="0"/>
                  </a:moveTo>
                  <a:lnTo>
                    <a:pt x="19425" y="320277"/>
                  </a:lnTo>
                  <a:lnTo>
                    <a:pt x="0" y="328101"/>
                  </a:lnTo>
                </a:path>
              </a:pathLst>
            </a:custGeom>
            <a:ln w="418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" name="object 163"/>
            <p:cNvSpPr/>
            <p:nvPr/>
          </p:nvSpPr>
          <p:spPr>
            <a:xfrm>
              <a:off x="11920820" y="7687269"/>
              <a:ext cx="196215" cy="163195"/>
            </a:xfrm>
            <a:custGeom>
              <a:avLst/>
              <a:gdLst/>
              <a:ahLst/>
              <a:cxnLst/>
              <a:rect l="l" t="t" r="r" b="b"/>
              <a:pathLst>
                <a:path w="196215" h="163195">
                  <a:moveTo>
                    <a:pt x="130310" y="0"/>
                  </a:moveTo>
                  <a:lnTo>
                    <a:pt x="0" y="147309"/>
                  </a:lnTo>
                  <a:lnTo>
                    <a:pt x="196035" y="163171"/>
                  </a:lnTo>
                  <a:lnTo>
                    <a:pt x="13031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165484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020E5A-198E-0136-90FD-F11F7386A6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>
            <a:extLst>
              <a:ext uri="{FF2B5EF4-FFF2-40B4-BE49-F238E27FC236}">
                <a16:creationId xmlns:a16="http://schemas.microsoft.com/office/drawing/2014/main" id="{BBAF8BB8-EF49-3BC2-2737-6E959A53849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23528" y="237565"/>
            <a:ext cx="7673975" cy="389969"/>
          </a:xfrm>
          <a:prstGeom prst="rect">
            <a:avLst/>
          </a:prstGeom>
        </p:spPr>
        <p:txBody>
          <a:bodyPr vert="horz" wrap="square" lIns="0" tIns="5198" rIns="0" bIns="0" rtlCol="0">
            <a:spAutoFit/>
          </a:bodyPr>
          <a:lstStyle/>
          <a:p>
            <a:pPr marL="5776">
              <a:lnSpc>
                <a:spcPct val="100000"/>
              </a:lnSpc>
              <a:spcBef>
                <a:spcPts val="41"/>
              </a:spcBef>
            </a:pPr>
            <a:r>
              <a:rPr dirty="0"/>
              <a:t>ALICE</a:t>
            </a:r>
            <a:r>
              <a:rPr spc="-82" dirty="0"/>
              <a:t> </a:t>
            </a:r>
            <a:r>
              <a:rPr dirty="0"/>
              <a:t>Upgrade</a:t>
            </a:r>
            <a:r>
              <a:rPr spc="-82" dirty="0"/>
              <a:t> </a:t>
            </a:r>
            <a:r>
              <a:rPr spc="-5" dirty="0"/>
              <a:t>Roadmap</a:t>
            </a:r>
            <a:endParaRPr dirty="0"/>
          </a:p>
        </p:txBody>
      </p:sp>
      <p:grpSp>
        <p:nvGrpSpPr>
          <p:cNvPr id="6" name="object 6">
            <a:extLst>
              <a:ext uri="{FF2B5EF4-FFF2-40B4-BE49-F238E27FC236}">
                <a16:creationId xmlns:a16="http://schemas.microsoft.com/office/drawing/2014/main" id="{7B748252-A826-9FF9-A3C0-7781960BE030}"/>
              </a:ext>
            </a:extLst>
          </p:cNvPr>
          <p:cNvGrpSpPr/>
          <p:nvPr/>
        </p:nvGrpSpPr>
        <p:grpSpPr>
          <a:xfrm>
            <a:off x="144692" y="273228"/>
            <a:ext cx="8778156" cy="4515878"/>
            <a:chOff x="318121" y="600762"/>
            <a:chExt cx="19299751" cy="9929357"/>
          </a:xfrm>
        </p:grpSpPr>
        <p:sp>
          <p:nvSpPr>
            <p:cNvPr id="8" name="object 8">
              <a:extLst>
                <a:ext uri="{FF2B5EF4-FFF2-40B4-BE49-F238E27FC236}">
                  <a16:creationId xmlns:a16="http://schemas.microsoft.com/office/drawing/2014/main" id="{3D5D5CF1-8FE4-DE62-D938-9359C616993C}"/>
                </a:ext>
              </a:extLst>
            </p:cNvPr>
            <p:cNvSpPr/>
            <p:nvPr/>
          </p:nvSpPr>
          <p:spPr>
            <a:xfrm>
              <a:off x="18955014" y="600767"/>
              <a:ext cx="29209" cy="648335"/>
            </a:xfrm>
            <a:custGeom>
              <a:avLst/>
              <a:gdLst/>
              <a:ahLst/>
              <a:cxnLst/>
              <a:rect l="l" t="t" r="r" b="b"/>
              <a:pathLst>
                <a:path w="29209" h="648335">
                  <a:moveTo>
                    <a:pt x="28669" y="0"/>
                  </a:moveTo>
                  <a:lnTo>
                    <a:pt x="0" y="0"/>
                  </a:lnTo>
                  <a:lnTo>
                    <a:pt x="0" y="482608"/>
                  </a:lnTo>
                  <a:lnTo>
                    <a:pt x="14334" y="648250"/>
                  </a:lnTo>
                  <a:lnTo>
                    <a:pt x="28669" y="482608"/>
                  </a:lnTo>
                  <a:lnTo>
                    <a:pt x="28669" y="0"/>
                  </a:lnTo>
                  <a:close/>
                </a:path>
              </a:pathLst>
            </a:custGeom>
            <a:solidFill>
              <a:srgbClr val="ED1C2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56C25E80-C7EC-4CEA-5218-7BFB67ED255B}"/>
                </a:ext>
              </a:extLst>
            </p:cNvPr>
            <p:cNvSpPr/>
            <p:nvPr/>
          </p:nvSpPr>
          <p:spPr>
            <a:xfrm>
              <a:off x="18955014" y="600762"/>
              <a:ext cx="29209" cy="648335"/>
            </a:xfrm>
            <a:custGeom>
              <a:avLst/>
              <a:gdLst/>
              <a:ahLst/>
              <a:cxnLst/>
              <a:rect l="l" t="t" r="r" b="b"/>
              <a:pathLst>
                <a:path w="29209" h="648335">
                  <a:moveTo>
                    <a:pt x="14331" y="648251"/>
                  </a:moveTo>
                  <a:lnTo>
                    <a:pt x="0" y="482609"/>
                  </a:lnTo>
                  <a:lnTo>
                    <a:pt x="0" y="0"/>
                  </a:lnTo>
                  <a:lnTo>
                    <a:pt x="28662" y="0"/>
                  </a:lnTo>
                  <a:lnTo>
                    <a:pt x="28662" y="482609"/>
                  </a:lnTo>
                  <a:lnTo>
                    <a:pt x="14331" y="648251"/>
                  </a:lnTo>
                  <a:close/>
                </a:path>
              </a:pathLst>
            </a:custGeom>
            <a:ln w="3175">
              <a:solidFill>
                <a:srgbClr val="ED1C2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>
              <a:extLst>
                <a:ext uri="{FF2B5EF4-FFF2-40B4-BE49-F238E27FC236}">
                  <a16:creationId xmlns:a16="http://schemas.microsoft.com/office/drawing/2014/main" id="{71383FBB-C9D4-DFA9-B1FF-AB665DD93504}"/>
                </a:ext>
              </a:extLst>
            </p:cNvPr>
            <p:cNvSpPr/>
            <p:nvPr/>
          </p:nvSpPr>
          <p:spPr>
            <a:xfrm>
              <a:off x="18969515" y="600882"/>
              <a:ext cx="128270" cy="648335"/>
            </a:xfrm>
            <a:custGeom>
              <a:avLst/>
              <a:gdLst/>
              <a:ahLst/>
              <a:cxnLst/>
              <a:rect l="l" t="t" r="r" b="b"/>
              <a:pathLst>
                <a:path w="128269" h="648335">
                  <a:moveTo>
                    <a:pt x="99714" y="0"/>
                  </a:moveTo>
                  <a:lnTo>
                    <a:pt x="14973" y="480669"/>
                  </a:lnTo>
                  <a:lnTo>
                    <a:pt x="0" y="648135"/>
                  </a:lnTo>
                  <a:lnTo>
                    <a:pt x="43192" y="485645"/>
                  </a:lnTo>
                  <a:lnTo>
                    <a:pt x="127954" y="4973"/>
                  </a:lnTo>
                  <a:lnTo>
                    <a:pt x="99714" y="0"/>
                  </a:lnTo>
                  <a:close/>
                </a:path>
              </a:pathLst>
            </a:custGeom>
            <a:solidFill>
              <a:srgbClr val="964B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>
              <a:extLst>
                <a:ext uri="{FF2B5EF4-FFF2-40B4-BE49-F238E27FC236}">
                  <a16:creationId xmlns:a16="http://schemas.microsoft.com/office/drawing/2014/main" id="{91108181-867C-2D33-CFA1-574766CBA7F6}"/>
                </a:ext>
              </a:extLst>
            </p:cNvPr>
            <p:cNvSpPr/>
            <p:nvPr/>
          </p:nvSpPr>
          <p:spPr>
            <a:xfrm>
              <a:off x="18969517" y="600881"/>
              <a:ext cx="128270" cy="648335"/>
            </a:xfrm>
            <a:custGeom>
              <a:avLst/>
              <a:gdLst/>
              <a:ahLst/>
              <a:cxnLst/>
              <a:rect l="l" t="t" r="r" b="b"/>
              <a:pathLst>
                <a:path w="128269" h="648335">
                  <a:moveTo>
                    <a:pt x="0" y="648133"/>
                  </a:moveTo>
                  <a:lnTo>
                    <a:pt x="14965" y="480666"/>
                  </a:lnTo>
                  <a:lnTo>
                    <a:pt x="99709" y="0"/>
                  </a:lnTo>
                  <a:lnTo>
                    <a:pt x="127949" y="4972"/>
                  </a:lnTo>
                  <a:lnTo>
                    <a:pt x="43190" y="485644"/>
                  </a:lnTo>
                  <a:lnTo>
                    <a:pt x="0" y="648133"/>
                  </a:lnTo>
                  <a:close/>
                </a:path>
              </a:pathLst>
            </a:custGeom>
            <a:ln w="3175">
              <a:solidFill>
                <a:srgbClr val="964B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>
              <a:extLst>
                <a:ext uri="{FF2B5EF4-FFF2-40B4-BE49-F238E27FC236}">
                  <a16:creationId xmlns:a16="http://schemas.microsoft.com/office/drawing/2014/main" id="{FFB7550F-3AAC-BB71-B157-DBA14301AC88}"/>
                </a:ext>
              </a:extLst>
            </p:cNvPr>
            <p:cNvSpPr/>
            <p:nvPr/>
          </p:nvSpPr>
          <p:spPr>
            <a:xfrm>
              <a:off x="18969537" y="601384"/>
              <a:ext cx="247650" cy="647700"/>
            </a:xfrm>
            <a:custGeom>
              <a:avLst/>
              <a:gdLst/>
              <a:ahLst/>
              <a:cxnLst/>
              <a:rect l="l" t="t" r="r" b="b"/>
              <a:pathLst>
                <a:path w="247650" h="647700">
                  <a:moveTo>
                    <a:pt x="220485" y="0"/>
                  </a:moveTo>
                  <a:lnTo>
                    <a:pt x="46344" y="478552"/>
                  </a:lnTo>
                  <a:lnTo>
                    <a:pt x="0" y="647687"/>
                  </a:lnTo>
                  <a:lnTo>
                    <a:pt x="73254" y="488369"/>
                  </a:lnTo>
                  <a:lnTo>
                    <a:pt x="247427" y="9790"/>
                  </a:lnTo>
                  <a:lnTo>
                    <a:pt x="220485" y="0"/>
                  </a:lnTo>
                  <a:close/>
                </a:path>
              </a:pathLst>
            </a:custGeom>
            <a:solidFill>
              <a:srgbClr val="FF38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>
              <a:extLst>
                <a:ext uri="{FF2B5EF4-FFF2-40B4-BE49-F238E27FC236}">
                  <a16:creationId xmlns:a16="http://schemas.microsoft.com/office/drawing/2014/main" id="{309E7576-D045-E247-EFCB-BD6959212674}"/>
                </a:ext>
              </a:extLst>
            </p:cNvPr>
            <p:cNvSpPr/>
            <p:nvPr/>
          </p:nvSpPr>
          <p:spPr>
            <a:xfrm>
              <a:off x="18969537" y="601377"/>
              <a:ext cx="247650" cy="647700"/>
            </a:xfrm>
            <a:custGeom>
              <a:avLst/>
              <a:gdLst/>
              <a:ahLst/>
              <a:cxnLst/>
              <a:rect l="l" t="t" r="r" b="b"/>
              <a:pathLst>
                <a:path w="247650" h="647700">
                  <a:moveTo>
                    <a:pt x="0" y="647691"/>
                  </a:moveTo>
                  <a:lnTo>
                    <a:pt x="46338" y="478557"/>
                  </a:lnTo>
                  <a:lnTo>
                    <a:pt x="220488" y="0"/>
                  </a:lnTo>
                  <a:lnTo>
                    <a:pt x="247425" y="9796"/>
                  </a:lnTo>
                  <a:lnTo>
                    <a:pt x="73255" y="488373"/>
                  </a:lnTo>
                  <a:lnTo>
                    <a:pt x="0" y="647691"/>
                  </a:lnTo>
                  <a:close/>
                </a:path>
              </a:pathLst>
            </a:custGeom>
            <a:ln w="3175">
              <a:solidFill>
                <a:srgbClr val="FF38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>
              <a:extLst>
                <a:ext uri="{FF2B5EF4-FFF2-40B4-BE49-F238E27FC236}">
                  <a16:creationId xmlns:a16="http://schemas.microsoft.com/office/drawing/2014/main" id="{5A99FADF-3638-1804-A2FC-2FF3FAEA6B53}"/>
                </a:ext>
              </a:extLst>
            </p:cNvPr>
            <p:cNvSpPr/>
            <p:nvPr/>
          </p:nvSpPr>
          <p:spPr>
            <a:xfrm>
              <a:off x="18969537" y="664356"/>
              <a:ext cx="346075" cy="584835"/>
            </a:xfrm>
            <a:custGeom>
              <a:avLst/>
              <a:gdLst/>
              <a:ahLst/>
              <a:cxnLst/>
              <a:rect l="l" t="t" r="r" b="b"/>
              <a:pathLst>
                <a:path w="346075" h="584835">
                  <a:moveTo>
                    <a:pt x="320943" y="0"/>
                  </a:moveTo>
                  <a:lnTo>
                    <a:pt x="72772" y="429853"/>
                  </a:lnTo>
                  <a:lnTo>
                    <a:pt x="0" y="584542"/>
                  </a:lnTo>
                  <a:lnTo>
                    <a:pt x="97578" y="444165"/>
                  </a:lnTo>
                  <a:lnTo>
                    <a:pt x="345748" y="14355"/>
                  </a:lnTo>
                  <a:lnTo>
                    <a:pt x="320943" y="0"/>
                  </a:lnTo>
                  <a:close/>
                </a:path>
              </a:pathLst>
            </a:custGeom>
            <a:solidFill>
              <a:srgbClr val="FF53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>
              <a:extLst>
                <a:ext uri="{FF2B5EF4-FFF2-40B4-BE49-F238E27FC236}">
                  <a16:creationId xmlns:a16="http://schemas.microsoft.com/office/drawing/2014/main" id="{44D24740-E57C-163F-6F83-3AD819BC586A}"/>
                </a:ext>
              </a:extLst>
            </p:cNvPr>
            <p:cNvSpPr/>
            <p:nvPr/>
          </p:nvSpPr>
          <p:spPr>
            <a:xfrm>
              <a:off x="18969537" y="664354"/>
              <a:ext cx="346075" cy="584835"/>
            </a:xfrm>
            <a:custGeom>
              <a:avLst/>
              <a:gdLst/>
              <a:ahLst/>
              <a:cxnLst/>
              <a:rect l="l" t="t" r="r" b="b"/>
              <a:pathLst>
                <a:path w="346075" h="584835">
                  <a:moveTo>
                    <a:pt x="0" y="584542"/>
                  </a:moveTo>
                  <a:lnTo>
                    <a:pt x="72773" y="429853"/>
                  </a:lnTo>
                  <a:lnTo>
                    <a:pt x="320946" y="0"/>
                  </a:lnTo>
                  <a:lnTo>
                    <a:pt x="345748" y="14351"/>
                  </a:lnTo>
                  <a:lnTo>
                    <a:pt x="97575" y="444164"/>
                  </a:lnTo>
                  <a:lnTo>
                    <a:pt x="0" y="584542"/>
                  </a:lnTo>
                  <a:close/>
                </a:path>
              </a:pathLst>
            </a:custGeom>
            <a:ln w="3175">
              <a:solidFill>
                <a:srgbClr val="FF53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>
              <a:extLst>
                <a:ext uri="{FF2B5EF4-FFF2-40B4-BE49-F238E27FC236}">
                  <a16:creationId xmlns:a16="http://schemas.microsoft.com/office/drawing/2014/main" id="{72B4FF29-6147-7272-EFE1-F0BECB6722F9}"/>
                </a:ext>
              </a:extLst>
            </p:cNvPr>
            <p:cNvSpPr/>
            <p:nvPr/>
          </p:nvSpPr>
          <p:spPr>
            <a:xfrm>
              <a:off x="18969537" y="743254"/>
              <a:ext cx="427990" cy="506095"/>
            </a:xfrm>
            <a:custGeom>
              <a:avLst/>
              <a:gdLst/>
              <a:ahLst/>
              <a:cxnLst/>
              <a:rect l="l" t="t" r="r" b="b"/>
              <a:pathLst>
                <a:path w="427990" h="506094">
                  <a:moveTo>
                    <a:pt x="405694" y="0"/>
                  </a:moveTo>
                  <a:lnTo>
                    <a:pt x="95504" y="369728"/>
                  </a:lnTo>
                  <a:lnTo>
                    <a:pt x="0" y="505817"/>
                  </a:lnTo>
                  <a:lnTo>
                    <a:pt x="117441" y="388131"/>
                  </a:lnTo>
                  <a:lnTo>
                    <a:pt x="427630" y="18449"/>
                  </a:lnTo>
                  <a:lnTo>
                    <a:pt x="405694" y="0"/>
                  </a:lnTo>
                  <a:close/>
                </a:path>
              </a:pathLst>
            </a:custGeom>
            <a:solidFill>
              <a:srgbClr val="FF6C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>
              <a:extLst>
                <a:ext uri="{FF2B5EF4-FFF2-40B4-BE49-F238E27FC236}">
                  <a16:creationId xmlns:a16="http://schemas.microsoft.com/office/drawing/2014/main" id="{B158311D-6029-B197-CF66-549D192629AA}"/>
                </a:ext>
              </a:extLst>
            </p:cNvPr>
            <p:cNvSpPr/>
            <p:nvPr/>
          </p:nvSpPr>
          <p:spPr>
            <a:xfrm>
              <a:off x="18969537" y="743255"/>
              <a:ext cx="427990" cy="506095"/>
            </a:xfrm>
            <a:custGeom>
              <a:avLst/>
              <a:gdLst/>
              <a:ahLst/>
              <a:cxnLst/>
              <a:rect l="l" t="t" r="r" b="b"/>
              <a:pathLst>
                <a:path w="427990" h="506094">
                  <a:moveTo>
                    <a:pt x="0" y="505813"/>
                  </a:moveTo>
                  <a:lnTo>
                    <a:pt x="95499" y="369724"/>
                  </a:lnTo>
                  <a:lnTo>
                    <a:pt x="405690" y="0"/>
                  </a:lnTo>
                  <a:lnTo>
                    <a:pt x="427630" y="18442"/>
                  </a:lnTo>
                  <a:lnTo>
                    <a:pt x="117439" y="388127"/>
                  </a:lnTo>
                  <a:lnTo>
                    <a:pt x="0" y="505813"/>
                  </a:lnTo>
                  <a:close/>
                </a:path>
              </a:pathLst>
            </a:custGeom>
            <a:ln w="3175">
              <a:solidFill>
                <a:srgbClr val="FF6C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>
              <a:extLst>
                <a:ext uri="{FF2B5EF4-FFF2-40B4-BE49-F238E27FC236}">
                  <a16:creationId xmlns:a16="http://schemas.microsoft.com/office/drawing/2014/main" id="{F260A0EB-8D3E-D5D5-0947-46ADE03D4053}"/>
                </a:ext>
              </a:extLst>
            </p:cNvPr>
            <p:cNvSpPr/>
            <p:nvPr/>
          </p:nvSpPr>
          <p:spPr>
            <a:xfrm>
              <a:off x="18969515" y="821388"/>
              <a:ext cx="506095" cy="427990"/>
            </a:xfrm>
            <a:custGeom>
              <a:avLst/>
              <a:gdLst/>
              <a:ahLst/>
              <a:cxnLst/>
              <a:rect l="l" t="t" r="r" b="b"/>
              <a:pathLst>
                <a:path w="506094" h="427990">
                  <a:moveTo>
                    <a:pt x="487356" y="0"/>
                  </a:moveTo>
                  <a:lnTo>
                    <a:pt x="117671" y="310228"/>
                  </a:lnTo>
                  <a:lnTo>
                    <a:pt x="0" y="427683"/>
                  </a:lnTo>
                  <a:lnTo>
                    <a:pt x="136058" y="332183"/>
                  </a:lnTo>
                  <a:lnTo>
                    <a:pt x="505785" y="21958"/>
                  </a:lnTo>
                  <a:lnTo>
                    <a:pt x="487356" y="0"/>
                  </a:lnTo>
                  <a:close/>
                </a:path>
              </a:pathLst>
            </a:custGeom>
            <a:solidFill>
              <a:srgbClr val="FF84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>
              <a:extLst>
                <a:ext uri="{FF2B5EF4-FFF2-40B4-BE49-F238E27FC236}">
                  <a16:creationId xmlns:a16="http://schemas.microsoft.com/office/drawing/2014/main" id="{1BD22298-6FF0-0265-0FDE-F31EDEA23A1B}"/>
                </a:ext>
              </a:extLst>
            </p:cNvPr>
            <p:cNvSpPr/>
            <p:nvPr/>
          </p:nvSpPr>
          <p:spPr>
            <a:xfrm>
              <a:off x="18969517" y="821384"/>
              <a:ext cx="506095" cy="427990"/>
            </a:xfrm>
            <a:custGeom>
              <a:avLst/>
              <a:gdLst/>
              <a:ahLst/>
              <a:cxnLst/>
              <a:rect l="l" t="t" r="r" b="b"/>
              <a:pathLst>
                <a:path w="506094" h="427990">
                  <a:moveTo>
                    <a:pt x="0" y="427684"/>
                  </a:moveTo>
                  <a:lnTo>
                    <a:pt x="117670" y="310229"/>
                  </a:lnTo>
                  <a:lnTo>
                    <a:pt x="487355" y="0"/>
                  </a:lnTo>
                  <a:lnTo>
                    <a:pt x="505778" y="21959"/>
                  </a:lnTo>
                  <a:lnTo>
                    <a:pt x="136054" y="332184"/>
                  </a:lnTo>
                  <a:lnTo>
                    <a:pt x="0" y="427684"/>
                  </a:lnTo>
                  <a:close/>
                </a:path>
              </a:pathLst>
            </a:custGeom>
            <a:ln w="3175">
              <a:solidFill>
                <a:srgbClr val="FF84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>
              <a:extLst>
                <a:ext uri="{FF2B5EF4-FFF2-40B4-BE49-F238E27FC236}">
                  <a16:creationId xmlns:a16="http://schemas.microsoft.com/office/drawing/2014/main" id="{CD2C7A9F-3752-E692-6CAC-9D6A844236BD}"/>
                </a:ext>
              </a:extLst>
            </p:cNvPr>
            <p:cNvSpPr/>
            <p:nvPr/>
          </p:nvSpPr>
          <p:spPr>
            <a:xfrm>
              <a:off x="18969537" y="902807"/>
              <a:ext cx="585470" cy="346710"/>
            </a:xfrm>
            <a:custGeom>
              <a:avLst/>
              <a:gdLst/>
              <a:ahLst/>
              <a:cxnLst/>
              <a:rect l="l" t="t" r="r" b="b"/>
              <a:pathLst>
                <a:path w="585469" h="346709">
                  <a:moveTo>
                    <a:pt x="570778" y="0"/>
                  </a:moveTo>
                  <a:lnTo>
                    <a:pt x="140519" y="248443"/>
                  </a:lnTo>
                  <a:lnTo>
                    <a:pt x="0" y="346092"/>
                  </a:lnTo>
                  <a:lnTo>
                    <a:pt x="154832" y="273264"/>
                  </a:lnTo>
                  <a:lnTo>
                    <a:pt x="585050" y="24861"/>
                  </a:lnTo>
                  <a:lnTo>
                    <a:pt x="570778" y="0"/>
                  </a:lnTo>
                  <a:close/>
                </a:path>
              </a:pathLst>
            </a:custGeom>
            <a:solidFill>
              <a:srgbClr val="FF99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>
              <a:extLst>
                <a:ext uri="{FF2B5EF4-FFF2-40B4-BE49-F238E27FC236}">
                  <a16:creationId xmlns:a16="http://schemas.microsoft.com/office/drawing/2014/main" id="{FA973C15-E556-431B-C4B4-4D79FFC6DE90}"/>
                </a:ext>
              </a:extLst>
            </p:cNvPr>
            <p:cNvSpPr/>
            <p:nvPr/>
          </p:nvSpPr>
          <p:spPr>
            <a:xfrm>
              <a:off x="18969537" y="902804"/>
              <a:ext cx="585470" cy="346710"/>
            </a:xfrm>
            <a:custGeom>
              <a:avLst/>
              <a:gdLst/>
              <a:ahLst/>
              <a:cxnLst/>
              <a:rect l="l" t="t" r="r" b="b"/>
              <a:pathLst>
                <a:path w="585469" h="346709">
                  <a:moveTo>
                    <a:pt x="0" y="346092"/>
                  </a:moveTo>
                  <a:lnTo>
                    <a:pt x="140515" y="248443"/>
                  </a:lnTo>
                  <a:lnTo>
                    <a:pt x="570771" y="0"/>
                  </a:lnTo>
                  <a:lnTo>
                    <a:pt x="585044" y="24861"/>
                  </a:lnTo>
                  <a:lnTo>
                    <a:pt x="154827" y="273265"/>
                  </a:lnTo>
                  <a:lnTo>
                    <a:pt x="0" y="346092"/>
                  </a:lnTo>
                  <a:close/>
                </a:path>
              </a:pathLst>
            </a:custGeom>
            <a:ln w="3175">
              <a:solidFill>
                <a:srgbClr val="FF99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>
              <a:extLst>
                <a:ext uri="{FF2B5EF4-FFF2-40B4-BE49-F238E27FC236}">
                  <a16:creationId xmlns:a16="http://schemas.microsoft.com/office/drawing/2014/main" id="{367CD719-3172-2066-CF14-223E5B26FF57}"/>
                </a:ext>
              </a:extLst>
            </p:cNvPr>
            <p:cNvSpPr/>
            <p:nvPr/>
          </p:nvSpPr>
          <p:spPr>
            <a:xfrm>
              <a:off x="18969178" y="1001532"/>
              <a:ext cx="647700" cy="247650"/>
            </a:xfrm>
            <a:custGeom>
              <a:avLst/>
              <a:gdLst/>
              <a:ahLst/>
              <a:cxnLst/>
              <a:rect l="l" t="t" r="r" b="b"/>
              <a:pathLst>
                <a:path w="647700" h="247650">
                  <a:moveTo>
                    <a:pt x="637565" y="0"/>
                  </a:moveTo>
                  <a:lnTo>
                    <a:pt x="159506" y="173997"/>
                  </a:lnTo>
                  <a:lnTo>
                    <a:pt x="145" y="247273"/>
                  </a:lnTo>
                  <a:lnTo>
                    <a:pt x="0" y="247273"/>
                  </a:lnTo>
                  <a:lnTo>
                    <a:pt x="169286" y="200935"/>
                  </a:lnTo>
                  <a:lnTo>
                    <a:pt x="647303" y="26937"/>
                  </a:lnTo>
                  <a:lnTo>
                    <a:pt x="637565" y="0"/>
                  </a:lnTo>
                  <a:close/>
                </a:path>
              </a:pathLst>
            </a:custGeom>
            <a:solidFill>
              <a:srgbClr val="FFA4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>
              <a:extLst>
                <a:ext uri="{FF2B5EF4-FFF2-40B4-BE49-F238E27FC236}">
                  <a16:creationId xmlns:a16="http://schemas.microsoft.com/office/drawing/2014/main" id="{4848B158-2A71-2A5F-E115-D93416E04CC5}"/>
                </a:ext>
              </a:extLst>
            </p:cNvPr>
            <p:cNvSpPr/>
            <p:nvPr/>
          </p:nvSpPr>
          <p:spPr>
            <a:xfrm>
              <a:off x="18969537" y="1001530"/>
              <a:ext cx="647065" cy="247650"/>
            </a:xfrm>
            <a:custGeom>
              <a:avLst/>
              <a:gdLst/>
              <a:ahLst/>
              <a:cxnLst/>
              <a:rect l="l" t="t" r="r" b="b"/>
              <a:pathLst>
                <a:path w="647065" h="247650">
                  <a:moveTo>
                    <a:pt x="250" y="247272"/>
                  </a:moveTo>
                  <a:lnTo>
                    <a:pt x="0" y="247174"/>
                  </a:lnTo>
                  <a:lnTo>
                    <a:pt x="159150" y="173997"/>
                  </a:lnTo>
                  <a:lnTo>
                    <a:pt x="637205" y="0"/>
                  </a:lnTo>
                  <a:lnTo>
                    <a:pt x="646943" y="26936"/>
                  </a:lnTo>
                  <a:lnTo>
                    <a:pt x="168927" y="200934"/>
                  </a:lnTo>
                  <a:lnTo>
                    <a:pt x="0" y="247174"/>
                  </a:lnTo>
                  <a:lnTo>
                    <a:pt x="250" y="247272"/>
                  </a:lnTo>
                  <a:close/>
                </a:path>
              </a:pathLst>
            </a:custGeom>
            <a:ln w="3175">
              <a:solidFill>
                <a:srgbClr val="FFA4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>
              <a:extLst>
                <a:ext uri="{FF2B5EF4-FFF2-40B4-BE49-F238E27FC236}">
                  <a16:creationId xmlns:a16="http://schemas.microsoft.com/office/drawing/2014/main" id="{85945B3F-9E47-DF9B-C9D3-2A6D113CFF67}"/>
                </a:ext>
              </a:extLst>
            </p:cNvPr>
            <p:cNvSpPr/>
            <p:nvPr/>
          </p:nvSpPr>
          <p:spPr>
            <a:xfrm>
              <a:off x="18969537" y="1121200"/>
              <a:ext cx="648335" cy="128270"/>
            </a:xfrm>
            <a:custGeom>
              <a:avLst/>
              <a:gdLst/>
              <a:ahLst/>
              <a:cxnLst/>
              <a:rect l="l" t="t" r="r" b="b"/>
              <a:pathLst>
                <a:path w="648334" h="128269">
                  <a:moveTo>
                    <a:pt x="642870" y="0"/>
                  </a:moveTo>
                  <a:lnTo>
                    <a:pt x="162392" y="84725"/>
                  </a:lnTo>
                  <a:lnTo>
                    <a:pt x="0" y="127930"/>
                  </a:lnTo>
                  <a:lnTo>
                    <a:pt x="167356" y="112925"/>
                  </a:lnTo>
                  <a:lnTo>
                    <a:pt x="647833" y="28245"/>
                  </a:lnTo>
                  <a:lnTo>
                    <a:pt x="642870" y="0"/>
                  </a:lnTo>
                  <a:close/>
                </a:path>
              </a:pathLst>
            </a:custGeom>
            <a:solidFill>
              <a:srgbClr val="FFB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>
              <a:extLst>
                <a:ext uri="{FF2B5EF4-FFF2-40B4-BE49-F238E27FC236}">
                  <a16:creationId xmlns:a16="http://schemas.microsoft.com/office/drawing/2014/main" id="{D96906C6-F682-4649-C0AC-779C007B28A3}"/>
                </a:ext>
              </a:extLst>
            </p:cNvPr>
            <p:cNvSpPr/>
            <p:nvPr/>
          </p:nvSpPr>
          <p:spPr>
            <a:xfrm>
              <a:off x="18969537" y="1121197"/>
              <a:ext cx="648335" cy="128270"/>
            </a:xfrm>
            <a:custGeom>
              <a:avLst/>
              <a:gdLst/>
              <a:ahLst/>
              <a:cxnLst/>
              <a:rect l="l" t="t" r="r" b="b"/>
              <a:pathLst>
                <a:path w="648334" h="128269">
                  <a:moveTo>
                    <a:pt x="0" y="127929"/>
                  </a:moveTo>
                  <a:lnTo>
                    <a:pt x="162396" y="84724"/>
                  </a:lnTo>
                  <a:lnTo>
                    <a:pt x="642871" y="0"/>
                  </a:lnTo>
                  <a:lnTo>
                    <a:pt x="647828" y="28244"/>
                  </a:lnTo>
                  <a:lnTo>
                    <a:pt x="167353" y="112924"/>
                  </a:lnTo>
                  <a:lnTo>
                    <a:pt x="0" y="127929"/>
                  </a:lnTo>
                  <a:close/>
                </a:path>
              </a:pathLst>
            </a:custGeom>
            <a:ln w="3175">
              <a:solidFill>
                <a:srgbClr val="FFB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>
              <a:extLst>
                <a:ext uri="{FF2B5EF4-FFF2-40B4-BE49-F238E27FC236}">
                  <a16:creationId xmlns:a16="http://schemas.microsoft.com/office/drawing/2014/main" id="{49BAC4A7-1AFA-2422-D681-898AA84EFDE4}"/>
                </a:ext>
              </a:extLst>
            </p:cNvPr>
            <p:cNvSpPr/>
            <p:nvPr/>
          </p:nvSpPr>
          <p:spPr>
            <a:xfrm>
              <a:off x="18968210" y="1234607"/>
              <a:ext cx="649605" cy="29209"/>
            </a:xfrm>
            <a:custGeom>
              <a:avLst/>
              <a:gdLst/>
              <a:ahLst/>
              <a:cxnLst/>
              <a:rect l="l" t="t" r="r" b="b"/>
              <a:pathLst>
                <a:path w="649605" h="29209">
                  <a:moveTo>
                    <a:pt x="649160" y="0"/>
                  </a:moveTo>
                  <a:lnTo>
                    <a:pt x="166546" y="0"/>
                  </a:lnTo>
                  <a:lnTo>
                    <a:pt x="0" y="14410"/>
                  </a:lnTo>
                  <a:lnTo>
                    <a:pt x="1817" y="14410"/>
                  </a:lnTo>
                  <a:lnTo>
                    <a:pt x="166525" y="28623"/>
                  </a:lnTo>
                  <a:lnTo>
                    <a:pt x="649118" y="28623"/>
                  </a:lnTo>
                  <a:lnTo>
                    <a:pt x="649160" y="0"/>
                  </a:lnTo>
                  <a:close/>
                </a:path>
              </a:pathLst>
            </a:custGeom>
            <a:solidFill>
              <a:srgbClr val="FFBC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>
              <a:extLst>
                <a:ext uri="{FF2B5EF4-FFF2-40B4-BE49-F238E27FC236}">
                  <a16:creationId xmlns:a16="http://schemas.microsoft.com/office/drawing/2014/main" id="{08214B7E-1B11-B832-66D5-A81C25764F5A}"/>
                </a:ext>
              </a:extLst>
            </p:cNvPr>
            <p:cNvSpPr/>
            <p:nvPr/>
          </p:nvSpPr>
          <p:spPr>
            <a:xfrm>
              <a:off x="18969114" y="1234584"/>
              <a:ext cx="648335" cy="29209"/>
            </a:xfrm>
            <a:custGeom>
              <a:avLst/>
              <a:gdLst/>
              <a:ahLst/>
              <a:cxnLst/>
              <a:rect l="l" t="t" r="r" b="b"/>
              <a:pathLst>
                <a:path w="648334" h="29209">
                  <a:moveTo>
                    <a:pt x="231" y="14429"/>
                  </a:moveTo>
                  <a:lnTo>
                    <a:pt x="0" y="14351"/>
                  </a:lnTo>
                  <a:lnTo>
                    <a:pt x="165642" y="19"/>
                  </a:lnTo>
                  <a:lnTo>
                    <a:pt x="648251" y="0"/>
                  </a:lnTo>
                  <a:lnTo>
                    <a:pt x="648212" y="28643"/>
                  </a:lnTo>
                  <a:lnTo>
                    <a:pt x="165622" y="28643"/>
                  </a:lnTo>
                  <a:lnTo>
                    <a:pt x="0" y="14351"/>
                  </a:lnTo>
                  <a:lnTo>
                    <a:pt x="231" y="14429"/>
                  </a:lnTo>
                  <a:close/>
                </a:path>
              </a:pathLst>
            </a:custGeom>
            <a:ln w="3175">
              <a:solidFill>
                <a:srgbClr val="FFBC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>
              <a:extLst>
                <a:ext uri="{FF2B5EF4-FFF2-40B4-BE49-F238E27FC236}">
                  <a16:creationId xmlns:a16="http://schemas.microsoft.com/office/drawing/2014/main" id="{82D047F8-48E8-E6A5-907A-90A22BD77C11}"/>
                </a:ext>
              </a:extLst>
            </p:cNvPr>
            <p:cNvSpPr/>
            <p:nvPr/>
          </p:nvSpPr>
          <p:spPr>
            <a:xfrm>
              <a:off x="18969119" y="1249057"/>
              <a:ext cx="646430" cy="127635"/>
            </a:xfrm>
            <a:custGeom>
              <a:avLst/>
              <a:gdLst/>
              <a:ahLst/>
              <a:cxnLst/>
              <a:rect l="l" t="t" r="r" b="b"/>
              <a:pathLst>
                <a:path w="646430" h="127634">
                  <a:moveTo>
                    <a:pt x="0" y="0"/>
                  </a:moveTo>
                  <a:lnTo>
                    <a:pt x="162005" y="43106"/>
                  </a:lnTo>
                  <a:lnTo>
                    <a:pt x="641373" y="127639"/>
                  </a:lnTo>
                  <a:lnTo>
                    <a:pt x="646409" y="99394"/>
                  </a:lnTo>
                  <a:lnTo>
                    <a:pt x="167021" y="149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D4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>
              <a:extLst>
                <a:ext uri="{FF2B5EF4-FFF2-40B4-BE49-F238E27FC236}">
                  <a16:creationId xmlns:a16="http://schemas.microsoft.com/office/drawing/2014/main" id="{957122AA-3F6D-EA5C-E78E-20B3F97C96B6}"/>
                </a:ext>
              </a:extLst>
            </p:cNvPr>
            <p:cNvSpPr/>
            <p:nvPr/>
          </p:nvSpPr>
          <p:spPr>
            <a:xfrm>
              <a:off x="18969114" y="1249014"/>
              <a:ext cx="646430" cy="128270"/>
            </a:xfrm>
            <a:custGeom>
              <a:avLst/>
              <a:gdLst/>
              <a:ahLst/>
              <a:cxnLst/>
              <a:rect l="l" t="t" r="r" b="b"/>
              <a:pathLst>
                <a:path w="646430" h="128269">
                  <a:moveTo>
                    <a:pt x="403" y="0"/>
                  </a:moveTo>
                  <a:lnTo>
                    <a:pt x="0" y="39"/>
                  </a:lnTo>
                  <a:lnTo>
                    <a:pt x="167024" y="14946"/>
                  </a:lnTo>
                  <a:lnTo>
                    <a:pt x="646407" y="99434"/>
                  </a:lnTo>
                  <a:lnTo>
                    <a:pt x="641376" y="127679"/>
                  </a:lnTo>
                  <a:lnTo>
                    <a:pt x="162012" y="43146"/>
                  </a:lnTo>
                  <a:lnTo>
                    <a:pt x="0" y="39"/>
                  </a:lnTo>
                  <a:lnTo>
                    <a:pt x="403" y="0"/>
                  </a:lnTo>
                  <a:close/>
                </a:path>
              </a:pathLst>
            </a:custGeom>
            <a:ln w="3175">
              <a:solidFill>
                <a:srgbClr val="FFD4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>
              <a:extLst>
                <a:ext uri="{FF2B5EF4-FFF2-40B4-BE49-F238E27FC236}">
                  <a16:creationId xmlns:a16="http://schemas.microsoft.com/office/drawing/2014/main" id="{8DCC0866-0FFF-D9EC-D945-4A33AF93D6AE}"/>
                </a:ext>
              </a:extLst>
            </p:cNvPr>
            <p:cNvSpPr/>
            <p:nvPr/>
          </p:nvSpPr>
          <p:spPr>
            <a:xfrm>
              <a:off x="18969515" y="1249017"/>
              <a:ext cx="648335" cy="247650"/>
            </a:xfrm>
            <a:custGeom>
              <a:avLst/>
              <a:gdLst/>
              <a:ahLst/>
              <a:cxnLst/>
              <a:rect l="l" t="t" r="r" b="b"/>
              <a:pathLst>
                <a:path w="648334" h="247650">
                  <a:moveTo>
                    <a:pt x="0" y="0"/>
                  </a:moveTo>
                  <a:lnTo>
                    <a:pt x="159324" y="73231"/>
                  </a:lnTo>
                  <a:lnTo>
                    <a:pt x="637896" y="247400"/>
                  </a:lnTo>
                  <a:lnTo>
                    <a:pt x="647749" y="220469"/>
                  </a:lnTo>
                  <a:lnTo>
                    <a:pt x="169146" y="463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EC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>
              <a:extLst>
                <a:ext uri="{FF2B5EF4-FFF2-40B4-BE49-F238E27FC236}">
                  <a16:creationId xmlns:a16="http://schemas.microsoft.com/office/drawing/2014/main" id="{942776E1-1214-6CD4-5B66-5665BD99960B}"/>
                </a:ext>
              </a:extLst>
            </p:cNvPr>
            <p:cNvSpPr/>
            <p:nvPr/>
          </p:nvSpPr>
          <p:spPr>
            <a:xfrm>
              <a:off x="18969517" y="1249014"/>
              <a:ext cx="648335" cy="247650"/>
            </a:xfrm>
            <a:custGeom>
              <a:avLst/>
              <a:gdLst/>
              <a:ahLst/>
              <a:cxnLst/>
              <a:rect l="l" t="t" r="r" b="b"/>
              <a:pathLst>
                <a:path w="648334" h="247650">
                  <a:moveTo>
                    <a:pt x="0" y="0"/>
                  </a:moveTo>
                  <a:lnTo>
                    <a:pt x="169138" y="46338"/>
                  </a:lnTo>
                  <a:lnTo>
                    <a:pt x="647750" y="220469"/>
                  </a:lnTo>
                  <a:lnTo>
                    <a:pt x="637899" y="247400"/>
                  </a:lnTo>
                  <a:lnTo>
                    <a:pt x="159322" y="73230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FFEC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>
              <a:extLst>
                <a:ext uri="{FF2B5EF4-FFF2-40B4-BE49-F238E27FC236}">
                  <a16:creationId xmlns:a16="http://schemas.microsoft.com/office/drawing/2014/main" id="{39EA1181-86E7-85B3-7EBA-E1C4BA78FC8C}"/>
                </a:ext>
              </a:extLst>
            </p:cNvPr>
            <p:cNvSpPr/>
            <p:nvPr/>
          </p:nvSpPr>
          <p:spPr>
            <a:xfrm>
              <a:off x="18969537" y="1248899"/>
              <a:ext cx="584200" cy="345440"/>
            </a:xfrm>
            <a:custGeom>
              <a:avLst/>
              <a:gdLst/>
              <a:ahLst/>
              <a:cxnLst/>
              <a:rect l="l" t="t" r="r" b="b"/>
              <a:pathLst>
                <a:path w="584200" h="345440">
                  <a:moveTo>
                    <a:pt x="0" y="0"/>
                  </a:moveTo>
                  <a:lnTo>
                    <a:pt x="140184" y="97497"/>
                  </a:lnTo>
                  <a:lnTo>
                    <a:pt x="569605" y="345404"/>
                  </a:lnTo>
                  <a:lnTo>
                    <a:pt x="583992" y="320602"/>
                  </a:lnTo>
                  <a:lnTo>
                    <a:pt x="154539" y="727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>
              <a:extLst>
                <a:ext uri="{FF2B5EF4-FFF2-40B4-BE49-F238E27FC236}">
                  <a16:creationId xmlns:a16="http://schemas.microsoft.com/office/drawing/2014/main" id="{A699B0EE-8EDA-83B2-4CFF-14FFCB4B76EA}"/>
                </a:ext>
              </a:extLst>
            </p:cNvPr>
            <p:cNvSpPr/>
            <p:nvPr/>
          </p:nvSpPr>
          <p:spPr>
            <a:xfrm>
              <a:off x="18969537" y="1248896"/>
              <a:ext cx="584200" cy="345440"/>
            </a:xfrm>
            <a:custGeom>
              <a:avLst/>
              <a:gdLst/>
              <a:ahLst/>
              <a:cxnLst/>
              <a:rect l="l" t="t" r="r" b="b"/>
              <a:pathLst>
                <a:path w="584200" h="345440">
                  <a:moveTo>
                    <a:pt x="0" y="0"/>
                  </a:moveTo>
                  <a:lnTo>
                    <a:pt x="154536" y="72699"/>
                  </a:lnTo>
                  <a:lnTo>
                    <a:pt x="583991" y="320602"/>
                  </a:lnTo>
                  <a:lnTo>
                    <a:pt x="569601" y="345404"/>
                  </a:lnTo>
                  <a:lnTo>
                    <a:pt x="140185" y="97496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FFFF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>
              <a:extLst>
                <a:ext uri="{FF2B5EF4-FFF2-40B4-BE49-F238E27FC236}">
                  <a16:creationId xmlns:a16="http://schemas.microsoft.com/office/drawing/2014/main" id="{864A0F19-920B-C8B4-62BE-96886F559091}"/>
                </a:ext>
              </a:extLst>
            </p:cNvPr>
            <p:cNvSpPr/>
            <p:nvPr/>
          </p:nvSpPr>
          <p:spPr>
            <a:xfrm>
              <a:off x="18969537" y="1248899"/>
              <a:ext cx="506095" cy="427990"/>
            </a:xfrm>
            <a:custGeom>
              <a:avLst/>
              <a:gdLst/>
              <a:ahLst/>
              <a:cxnLst/>
              <a:rect l="l" t="t" r="r" b="b"/>
              <a:pathLst>
                <a:path w="506094" h="427989">
                  <a:moveTo>
                    <a:pt x="0" y="0"/>
                  </a:moveTo>
                  <a:lnTo>
                    <a:pt x="117650" y="117440"/>
                  </a:lnTo>
                  <a:lnTo>
                    <a:pt x="487335" y="427664"/>
                  </a:lnTo>
                  <a:lnTo>
                    <a:pt x="505858" y="405724"/>
                  </a:lnTo>
                  <a:lnTo>
                    <a:pt x="136100" y="955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0F80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>
              <a:extLst>
                <a:ext uri="{FF2B5EF4-FFF2-40B4-BE49-F238E27FC236}">
                  <a16:creationId xmlns:a16="http://schemas.microsoft.com/office/drawing/2014/main" id="{268A0B90-13BC-ADC5-D83B-A503B15BD969}"/>
                </a:ext>
              </a:extLst>
            </p:cNvPr>
            <p:cNvSpPr/>
            <p:nvPr/>
          </p:nvSpPr>
          <p:spPr>
            <a:xfrm>
              <a:off x="18969537" y="1248896"/>
              <a:ext cx="506095" cy="427990"/>
            </a:xfrm>
            <a:custGeom>
              <a:avLst/>
              <a:gdLst/>
              <a:ahLst/>
              <a:cxnLst/>
              <a:rect l="l" t="t" r="r" b="b"/>
              <a:pathLst>
                <a:path w="506094" h="427989">
                  <a:moveTo>
                    <a:pt x="0" y="0"/>
                  </a:moveTo>
                  <a:lnTo>
                    <a:pt x="136094" y="95499"/>
                  </a:lnTo>
                  <a:lnTo>
                    <a:pt x="505857" y="405724"/>
                  </a:lnTo>
                  <a:lnTo>
                    <a:pt x="487335" y="427664"/>
                  </a:lnTo>
                  <a:lnTo>
                    <a:pt x="117651" y="11743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F0F80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>
              <a:extLst>
                <a:ext uri="{FF2B5EF4-FFF2-40B4-BE49-F238E27FC236}">
                  <a16:creationId xmlns:a16="http://schemas.microsoft.com/office/drawing/2014/main" id="{BC40CD2C-1FAC-70B7-E3D9-4CD189FB731F}"/>
                </a:ext>
              </a:extLst>
            </p:cNvPr>
            <p:cNvSpPr/>
            <p:nvPr/>
          </p:nvSpPr>
          <p:spPr>
            <a:xfrm>
              <a:off x="18969537" y="1248899"/>
              <a:ext cx="427990" cy="506095"/>
            </a:xfrm>
            <a:custGeom>
              <a:avLst/>
              <a:gdLst/>
              <a:ahLst/>
              <a:cxnLst/>
              <a:rect l="l" t="t" r="r" b="b"/>
              <a:pathLst>
                <a:path w="427990" h="506094">
                  <a:moveTo>
                    <a:pt x="0" y="0"/>
                  </a:moveTo>
                  <a:lnTo>
                    <a:pt x="95484" y="136074"/>
                  </a:lnTo>
                  <a:lnTo>
                    <a:pt x="405694" y="505779"/>
                  </a:lnTo>
                  <a:lnTo>
                    <a:pt x="427683" y="487415"/>
                  </a:lnTo>
                  <a:lnTo>
                    <a:pt x="117441" y="1176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0F11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>
              <a:extLst>
                <a:ext uri="{FF2B5EF4-FFF2-40B4-BE49-F238E27FC236}">
                  <a16:creationId xmlns:a16="http://schemas.microsoft.com/office/drawing/2014/main" id="{5A406869-EAAC-0B70-A5C6-30008D899F0F}"/>
                </a:ext>
              </a:extLst>
            </p:cNvPr>
            <p:cNvSpPr/>
            <p:nvPr/>
          </p:nvSpPr>
          <p:spPr>
            <a:xfrm>
              <a:off x="18969537" y="1248896"/>
              <a:ext cx="427990" cy="506095"/>
            </a:xfrm>
            <a:custGeom>
              <a:avLst/>
              <a:gdLst/>
              <a:ahLst/>
              <a:cxnLst/>
              <a:rect l="l" t="t" r="r" b="b"/>
              <a:pathLst>
                <a:path w="427990" h="506094">
                  <a:moveTo>
                    <a:pt x="0" y="0"/>
                  </a:moveTo>
                  <a:lnTo>
                    <a:pt x="117439" y="117690"/>
                  </a:lnTo>
                  <a:lnTo>
                    <a:pt x="427684" y="487414"/>
                  </a:lnTo>
                  <a:lnTo>
                    <a:pt x="405690" y="505778"/>
                  </a:lnTo>
                  <a:lnTo>
                    <a:pt x="95480" y="136074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E0F11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>
              <a:extLst>
                <a:ext uri="{FF2B5EF4-FFF2-40B4-BE49-F238E27FC236}">
                  <a16:creationId xmlns:a16="http://schemas.microsoft.com/office/drawing/2014/main" id="{9294DA9A-978D-08A8-249D-E8E2975356A8}"/>
                </a:ext>
              </a:extLst>
            </p:cNvPr>
            <p:cNvSpPr/>
            <p:nvPr/>
          </p:nvSpPr>
          <p:spPr>
            <a:xfrm>
              <a:off x="18969537" y="1248899"/>
              <a:ext cx="344805" cy="582295"/>
            </a:xfrm>
            <a:custGeom>
              <a:avLst/>
              <a:gdLst/>
              <a:ahLst/>
              <a:cxnLst/>
              <a:rect l="l" t="t" r="r" b="b"/>
              <a:pathLst>
                <a:path w="344805" h="582294">
                  <a:moveTo>
                    <a:pt x="0" y="0"/>
                  </a:moveTo>
                  <a:lnTo>
                    <a:pt x="72406" y="154074"/>
                  </a:lnTo>
                  <a:lnTo>
                    <a:pt x="319560" y="582162"/>
                  </a:lnTo>
                  <a:lnTo>
                    <a:pt x="344439" y="567890"/>
                  </a:lnTo>
                  <a:lnTo>
                    <a:pt x="97232" y="1397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0EA2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>
              <a:extLst>
                <a:ext uri="{FF2B5EF4-FFF2-40B4-BE49-F238E27FC236}">
                  <a16:creationId xmlns:a16="http://schemas.microsoft.com/office/drawing/2014/main" id="{F3025571-C213-E70E-6DEE-250504E4332E}"/>
                </a:ext>
              </a:extLst>
            </p:cNvPr>
            <p:cNvSpPr/>
            <p:nvPr/>
          </p:nvSpPr>
          <p:spPr>
            <a:xfrm>
              <a:off x="18969537" y="1248896"/>
              <a:ext cx="344805" cy="582295"/>
            </a:xfrm>
            <a:custGeom>
              <a:avLst/>
              <a:gdLst/>
              <a:ahLst/>
              <a:cxnLst/>
              <a:rect l="l" t="t" r="r" b="b"/>
              <a:pathLst>
                <a:path w="344805" h="582294">
                  <a:moveTo>
                    <a:pt x="0" y="0"/>
                  </a:moveTo>
                  <a:lnTo>
                    <a:pt x="97231" y="139762"/>
                  </a:lnTo>
                  <a:lnTo>
                    <a:pt x="344440" y="567889"/>
                  </a:lnTo>
                  <a:lnTo>
                    <a:pt x="319564" y="582162"/>
                  </a:lnTo>
                  <a:lnTo>
                    <a:pt x="72409" y="154074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D0EA2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>
              <a:extLst>
                <a:ext uri="{FF2B5EF4-FFF2-40B4-BE49-F238E27FC236}">
                  <a16:creationId xmlns:a16="http://schemas.microsoft.com/office/drawing/2014/main" id="{8B9D1AD2-B4B1-6939-9A97-A444D53BD0A8}"/>
                </a:ext>
              </a:extLst>
            </p:cNvPr>
            <p:cNvSpPr/>
            <p:nvPr/>
          </p:nvSpPr>
          <p:spPr>
            <a:xfrm>
              <a:off x="18969515" y="1248899"/>
              <a:ext cx="247650" cy="647700"/>
            </a:xfrm>
            <a:custGeom>
              <a:avLst/>
              <a:gdLst/>
              <a:ahLst/>
              <a:cxnLst/>
              <a:rect l="l" t="t" r="r" b="b"/>
              <a:pathLst>
                <a:path w="247650" h="647700">
                  <a:moveTo>
                    <a:pt x="0" y="0"/>
                  </a:moveTo>
                  <a:lnTo>
                    <a:pt x="46302" y="169099"/>
                  </a:lnTo>
                  <a:lnTo>
                    <a:pt x="220422" y="647519"/>
                  </a:lnTo>
                  <a:lnTo>
                    <a:pt x="247385" y="637781"/>
                  </a:lnTo>
                  <a:lnTo>
                    <a:pt x="73222" y="1593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CD6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>
              <a:extLst>
                <a:ext uri="{FF2B5EF4-FFF2-40B4-BE49-F238E27FC236}">
                  <a16:creationId xmlns:a16="http://schemas.microsoft.com/office/drawing/2014/main" id="{9AF16494-D655-DCB5-314B-9AD47188521D}"/>
                </a:ext>
              </a:extLst>
            </p:cNvPr>
            <p:cNvSpPr/>
            <p:nvPr/>
          </p:nvSpPr>
          <p:spPr>
            <a:xfrm>
              <a:off x="18969517" y="1248896"/>
              <a:ext cx="247650" cy="647700"/>
            </a:xfrm>
            <a:custGeom>
              <a:avLst/>
              <a:gdLst/>
              <a:ahLst/>
              <a:cxnLst/>
              <a:rect l="l" t="t" r="r" b="b"/>
              <a:pathLst>
                <a:path w="247650" h="647700">
                  <a:moveTo>
                    <a:pt x="0" y="0"/>
                  </a:moveTo>
                  <a:lnTo>
                    <a:pt x="73215" y="159322"/>
                  </a:lnTo>
                  <a:lnTo>
                    <a:pt x="247386" y="637781"/>
                  </a:lnTo>
                  <a:lnTo>
                    <a:pt x="220415" y="647518"/>
                  </a:lnTo>
                  <a:lnTo>
                    <a:pt x="46299" y="16909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ACD62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>
              <a:extLst>
                <a:ext uri="{FF2B5EF4-FFF2-40B4-BE49-F238E27FC236}">
                  <a16:creationId xmlns:a16="http://schemas.microsoft.com/office/drawing/2014/main" id="{FEE700E1-AFF8-7369-7206-5E66BC0C73C3}"/>
                </a:ext>
              </a:extLst>
            </p:cNvPr>
            <p:cNvSpPr/>
            <p:nvPr/>
          </p:nvSpPr>
          <p:spPr>
            <a:xfrm>
              <a:off x="18969484" y="1248899"/>
              <a:ext cx="128270" cy="648335"/>
            </a:xfrm>
            <a:custGeom>
              <a:avLst/>
              <a:gdLst/>
              <a:ahLst/>
              <a:cxnLst/>
              <a:rect l="l" t="t" r="r" b="b"/>
              <a:pathLst>
                <a:path w="128269" h="648335">
                  <a:moveTo>
                    <a:pt x="0" y="0"/>
                  </a:moveTo>
                  <a:lnTo>
                    <a:pt x="15004" y="167447"/>
                  </a:lnTo>
                  <a:lnTo>
                    <a:pt x="99745" y="648099"/>
                  </a:lnTo>
                  <a:lnTo>
                    <a:pt x="128006" y="643216"/>
                  </a:lnTo>
                  <a:lnTo>
                    <a:pt x="43202" y="1624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8C23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>
              <a:extLst>
                <a:ext uri="{FF2B5EF4-FFF2-40B4-BE49-F238E27FC236}">
                  <a16:creationId xmlns:a16="http://schemas.microsoft.com/office/drawing/2014/main" id="{E2E0760E-0506-1654-0C2C-E954ED9AD327}"/>
                </a:ext>
              </a:extLst>
            </p:cNvPr>
            <p:cNvSpPr/>
            <p:nvPr/>
          </p:nvSpPr>
          <p:spPr>
            <a:xfrm>
              <a:off x="18969483" y="1248896"/>
              <a:ext cx="128270" cy="648335"/>
            </a:xfrm>
            <a:custGeom>
              <a:avLst/>
              <a:gdLst/>
              <a:ahLst/>
              <a:cxnLst/>
              <a:rect l="l" t="t" r="r" b="b"/>
              <a:pathLst>
                <a:path w="128269" h="648335">
                  <a:moveTo>
                    <a:pt x="0" y="0"/>
                  </a:moveTo>
                  <a:lnTo>
                    <a:pt x="43205" y="162489"/>
                  </a:lnTo>
                  <a:lnTo>
                    <a:pt x="128003" y="643215"/>
                  </a:lnTo>
                  <a:lnTo>
                    <a:pt x="99744" y="648099"/>
                  </a:lnTo>
                  <a:lnTo>
                    <a:pt x="15000" y="16744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8C23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>
              <a:extLst>
                <a:ext uri="{FF2B5EF4-FFF2-40B4-BE49-F238E27FC236}">
                  <a16:creationId xmlns:a16="http://schemas.microsoft.com/office/drawing/2014/main" id="{3518629D-D075-94DC-3483-95B6832D58A8}"/>
                </a:ext>
              </a:extLst>
            </p:cNvPr>
            <p:cNvSpPr/>
            <p:nvPr/>
          </p:nvSpPr>
          <p:spPr>
            <a:xfrm>
              <a:off x="18955150" y="1249057"/>
              <a:ext cx="29209" cy="648335"/>
            </a:xfrm>
            <a:custGeom>
              <a:avLst/>
              <a:gdLst/>
              <a:ahLst/>
              <a:cxnLst/>
              <a:rect l="l" t="t" r="r" b="b"/>
              <a:pathLst>
                <a:path w="29209" h="648335">
                  <a:moveTo>
                    <a:pt x="14334" y="0"/>
                  </a:moveTo>
                  <a:lnTo>
                    <a:pt x="0" y="165597"/>
                  </a:lnTo>
                  <a:lnTo>
                    <a:pt x="0" y="648207"/>
                  </a:lnTo>
                  <a:lnTo>
                    <a:pt x="28721" y="648286"/>
                  </a:lnTo>
                  <a:lnTo>
                    <a:pt x="28669" y="165636"/>
                  </a:lnTo>
                  <a:lnTo>
                    <a:pt x="14334" y="0"/>
                  </a:lnTo>
                  <a:close/>
                </a:path>
              </a:pathLst>
            </a:custGeom>
            <a:solidFill>
              <a:srgbClr val="238E2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>
              <a:extLst>
                <a:ext uri="{FF2B5EF4-FFF2-40B4-BE49-F238E27FC236}">
                  <a16:creationId xmlns:a16="http://schemas.microsoft.com/office/drawing/2014/main" id="{55DC4DBD-8FFD-EF2F-5B7E-A650321D349B}"/>
                </a:ext>
              </a:extLst>
            </p:cNvPr>
            <p:cNvSpPr/>
            <p:nvPr/>
          </p:nvSpPr>
          <p:spPr>
            <a:xfrm>
              <a:off x="18955152" y="1249053"/>
              <a:ext cx="29209" cy="648335"/>
            </a:xfrm>
            <a:custGeom>
              <a:avLst/>
              <a:gdLst/>
              <a:ahLst/>
              <a:cxnLst/>
              <a:rect l="l" t="t" r="r" b="b"/>
              <a:pathLst>
                <a:path w="29209" h="648335">
                  <a:moveTo>
                    <a:pt x="14331" y="0"/>
                  </a:moveTo>
                  <a:lnTo>
                    <a:pt x="28662" y="165637"/>
                  </a:lnTo>
                  <a:lnTo>
                    <a:pt x="28716" y="648286"/>
                  </a:lnTo>
                  <a:lnTo>
                    <a:pt x="0" y="648207"/>
                  </a:lnTo>
                  <a:lnTo>
                    <a:pt x="0" y="165597"/>
                  </a:lnTo>
                  <a:lnTo>
                    <a:pt x="14331" y="0"/>
                  </a:lnTo>
                  <a:close/>
                </a:path>
              </a:pathLst>
            </a:custGeom>
            <a:ln w="3175">
              <a:solidFill>
                <a:srgbClr val="238E2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6">
              <a:extLst>
                <a:ext uri="{FF2B5EF4-FFF2-40B4-BE49-F238E27FC236}">
                  <a16:creationId xmlns:a16="http://schemas.microsoft.com/office/drawing/2014/main" id="{AD03F594-3B44-7B48-63AF-29CDDDFD2E57}"/>
                </a:ext>
              </a:extLst>
            </p:cNvPr>
            <p:cNvSpPr/>
            <p:nvPr/>
          </p:nvSpPr>
          <p:spPr>
            <a:xfrm>
              <a:off x="18841551" y="1249072"/>
              <a:ext cx="128270" cy="648335"/>
            </a:xfrm>
            <a:custGeom>
              <a:avLst/>
              <a:gdLst/>
              <a:ahLst/>
              <a:cxnLst/>
              <a:rect l="l" t="t" r="r" b="b"/>
              <a:pathLst>
                <a:path w="128269" h="648335">
                  <a:moveTo>
                    <a:pt x="127933" y="0"/>
                  </a:moveTo>
                  <a:lnTo>
                    <a:pt x="84740" y="162396"/>
                  </a:lnTo>
                  <a:lnTo>
                    <a:pt x="0" y="642831"/>
                  </a:lnTo>
                  <a:lnTo>
                    <a:pt x="28260" y="647906"/>
                  </a:lnTo>
                  <a:lnTo>
                    <a:pt x="112970" y="167407"/>
                  </a:lnTo>
                  <a:lnTo>
                    <a:pt x="127933" y="0"/>
                  </a:lnTo>
                  <a:close/>
                </a:path>
              </a:pathLst>
            </a:custGeom>
            <a:solidFill>
              <a:srgbClr val="42A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>
              <a:extLst>
                <a:ext uri="{FF2B5EF4-FFF2-40B4-BE49-F238E27FC236}">
                  <a16:creationId xmlns:a16="http://schemas.microsoft.com/office/drawing/2014/main" id="{294B3408-D521-1BF3-B2F9-E89D88938AED}"/>
                </a:ext>
              </a:extLst>
            </p:cNvPr>
            <p:cNvSpPr/>
            <p:nvPr/>
          </p:nvSpPr>
          <p:spPr>
            <a:xfrm>
              <a:off x="18841553" y="1249068"/>
              <a:ext cx="128270" cy="648335"/>
            </a:xfrm>
            <a:custGeom>
              <a:avLst/>
              <a:gdLst/>
              <a:ahLst/>
              <a:cxnLst/>
              <a:rect l="l" t="t" r="r" b="b"/>
              <a:pathLst>
                <a:path w="128269" h="648335">
                  <a:moveTo>
                    <a:pt x="127929" y="0"/>
                  </a:moveTo>
                  <a:lnTo>
                    <a:pt x="112964" y="167407"/>
                  </a:lnTo>
                  <a:lnTo>
                    <a:pt x="28259" y="647907"/>
                  </a:lnTo>
                  <a:lnTo>
                    <a:pt x="0" y="642831"/>
                  </a:lnTo>
                  <a:lnTo>
                    <a:pt x="84739" y="162396"/>
                  </a:lnTo>
                  <a:lnTo>
                    <a:pt x="127929" y="0"/>
                  </a:lnTo>
                  <a:close/>
                </a:path>
              </a:pathLst>
            </a:custGeom>
            <a:ln w="3175">
              <a:solidFill>
                <a:srgbClr val="42A66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>
              <a:extLst>
                <a:ext uri="{FF2B5EF4-FFF2-40B4-BE49-F238E27FC236}">
                  <a16:creationId xmlns:a16="http://schemas.microsoft.com/office/drawing/2014/main" id="{BA50DCE7-1011-4DFF-1F47-845095D78C3D}"/>
                </a:ext>
              </a:extLst>
            </p:cNvPr>
            <p:cNvSpPr/>
            <p:nvPr/>
          </p:nvSpPr>
          <p:spPr>
            <a:xfrm>
              <a:off x="18722696" y="1249303"/>
              <a:ext cx="247015" cy="646430"/>
            </a:xfrm>
            <a:custGeom>
              <a:avLst/>
              <a:gdLst/>
              <a:ahLst/>
              <a:cxnLst/>
              <a:rect l="l" t="t" r="r" b="b"/>
              <a:pathLst>
                <a:path w="247015" h="646430">
                  <a:moveTo>
                    <a:pt x="246840" y="0"/>
                  </a:moveTo>
                  <a:lnTo>
                    <a:pt x="173722" y="158898"/>
                  </a:lnTo>
                  <a:lnTo>
                    <a:pt x="0" y="636261"/>
                  </a:lnTo>
                  <a:lnTo>
                    <a:pt x="26952" y="646176"/>
                  </a:lnTo>
                  <a:lnTo>
                    <a:pt x="200643" y="168755"/>
                  </a:lnTo>
                  <a:lnTo>
                    <a:pt x="246840" y="0"/>
                  </a:lnTo>
                  <a:close/>
                </a:path>
              </a:pathLst>
            </a:custGeom>
            <a:solidFill>
              <a:srgbClr val="1E9C9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>
              <a:extLst>
                <a:ext uri="{FF2B5EF4-FFF2-40B4-BE49-F238E27FC236}">
                  <a16:creationId xmlns:a16="http://schemas.microsoft.com/office/drawing/2014/main" id="{DEBFB578-F498-0795-5A09-26DEC3E893A2}"/>
                </a:ext>
              </a:extLst>
            </p:cNvPr>
            <p:cNvSpPr/>
            <p:nvPr/>
          </p:nvSpPr>
          <p:spPr>
            <a:xfrm>
              <a:off x="18722692" y="1249299"/>
              <a:ext cx="247015" cy="646430"/>
            </a:xfrm>
            <a:custGeom>
              <a:avLst/>
              <a:gdLst/>
              <a:ahLst/>
              <a:cxnLst/>
              <a:rect l="l" t="t" r="r" b="b"/>
              <a:pathLst>
                <a:path w="247015" h="646430">
                  <a:moveTo>
                    <a:pt x="246845" y="0"/>
                  </a:moveTo>
                  <a:lnTo>
                    <a:pt x="200644" y="168755"/>
                  </a:lnTo>
                  <a:lnTo>
                    <a:pt x="26951" y="646176"/>
                  </a:lnTo>
                  <a:lnTo>
                    <a:pt x="0" y="636261"/>
                  </a:lnTo>
                  <a:lnTo>
                    <a:pt x="173727" y="158899"/>
                  </a:lnTo>
                  <a:lnTo>
                    <a:pt x="246845" y="0"/>
                  </a:lnTo>
                  <a:close/>
                </a:path>
              </a:pathLst>
            </a:custGeom>
            <a:ln w="3175">
              <a:solidFill>
                <a:srgbClr val="1E9C9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0">
              <a:extLst>
                <a:ext uri="{FF2B5EF4-FFF2-40B4-BE49-F238E27FC236}">
                  <a16:creationId xmlns:a16="http://schemas.microsoft.com/office/drawing/2014/main" id="{6C815891-B093-0631-0B28-292D532130C7}"/>
                </a:ext>
              </a:extLst>
            </p:cNvPr>
            <p:cNvSpPr/>
            <p:nvPr/>
          </p:nvSpPr>
          <p:spPr>
            <a:xfrm>
              <a:off x="18623778" y="1249303"/>
              <a:ext cx="346075" cy="584835"/>
            </a:xfrm>
            <a:custGeom>
              <a:avLst/>
              <a:gdLst/>
              <a:ahLst/>
              <a:cxnLst/>
              <a:rect l="l" t="t" r="r" b="b"/>
              <a:pathLst>
                <a:path w="346075" h="584835">
                  <a:moveTo>
                    <a:pt x="345759" y="0"/>
                  </a:moveTo>
                  <a:lnTo>
                    <a:pt x="248201" y="140338"/>
                  </a:lnTo>
                  <a:lnTo>
                    <a:pt x="0" y="570176"/>
                  </a:lnTo>
                  <a:lnTo>
                    <a:pt x="24836" y="584601"/>
                  </a:lnTo>
                  <a:lnTo>
                    <a:pt x="272986" y="154689"/>
                  </a:lnTo>
                  <a:lnTo>
                    <a:pt x="345759" y="0"/>
                  </a:lnTo>
                  <a:close/>
                </a:path>
              </a:pathLst>
            </a:custGeom>
            <a:solidFill>
              <a:srgbClr val="0092C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51">
              <a:extLst>
                <a:ext uri="{FF2B5EF4-FFF2-40B4-BE49-F238E27FC236}">
                  <a16:creationId xmlns:a16="http://schemas.microsoft.com/office/drawing/2014/main" id="{703066B5-0D3D-A5A4-0094-BEDD0355CAA0}"/>
                </a:ext>
              </a:extLst>
            </p:cNvPr>
            <p:cNvSpPr/>
            <p:nvPr/>
          </p:nvSpPr>
          <p:spPr>
            <a:xfrm>
              <a:off x="18623774" y="1249299"/>
              <a:ext cx="346075" cy="584835"/>
            </a:xfrm>
            <a:custGeom>
              <a:avLst/>
              <a:gdLst/>
              <a:ahLst/>
              <a:cxnLst/>
              <a:rect l="l" t="t" r="r" b="b"/>
              <a:pathLst>
                <a:path w="346075" h="584835">
                  <a:moveTo>
                    <a:pt x="345763" y="0"/>
                  </a:moveTo>
                  <a:lnTo>
                    <a:pt x="272989" y="154689"/>
                  </a:lnTo>
                  <a:lnTo>
                    <a:pt x="24836" y="584606"/>
                  </a:lnTo>
                  <a:lnTo>
                    <a:pt x="0" y="570176"/>
                  </a:lnTo>
                  <a:lnTo>
                    <a:pt x="248207" y="140338"/>
                  </a:lnTo>
                  <a:lnTo>
                    <a:pt x="345763" y="0"/>
                  </a:lnTo>
                  <a:close/>
                </a:path>
              </a:pathLst>
            </a:custGeom>
            <a:ln w="3175">
              <a:solidFill>
                <a:srgbClr val="0092C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52">
              <a:extLst>
                <a:ext uri="{FF2B5EF4-FFF2-40B4-BE49-F238E27FC236}">
                  <a16:creationId xmlns:a16="http://schemas.microsoft.com/office/drawing/2014/main" id="{981BA68E-6DD9-B376-1A63-A9033C9108AD}"/>
                </a:ext>
              </a:extLst>
            </p:cNvPr>
            <p:cNvSpPr/>
            <p:nvPr/>
          </p:nvSpPr>
          <p:spPr>
            <a:xfrm>
              <a:off x="18541895" y="1249072"/>
              <a:ext cx="427990" cy="506095"/>
            </a:xfrm>
            <a:custGeom>
              <a:avLst/>
              <a:gdLst/>
              <a:ahLst/>
              <a:cxnLst/>
              <a:rect l="l" t="t" r="r" b="b"/>
              <a:pathLst>
                <a:path w="427990" h="506094">
                  <a:moveTo>
                    <a:pt x="427641" y="0"/>
                  </a:moveTo>
                  <a:lnTo>
                    <a:pt x="310199" y="117670"/>
                  </a:lnTo>
                  <a:lnTo>
                    <a:pt x="0" y="487355"/>
                  </a:lnTo>
                  <a:lnTo>
                    <a:pt x="21936" y="505876"/>
                  </a:lnTo>
                  <a:lnTo>
                    <a:pt x="332126" y="136094"/>
                  </a:lnTo>
                  <a:lnTo>
                    <a:pt x="427641" y="0"/>
                  </a:lnTo>
                  <a:close/>
                </a:path>
              </a:pathLst>
            </a:custGeom>
            <a:solidFill>
              <a:srgbClr val="0060D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>
              <a:extLst>
                <a:ext uri="{FF2B5EF4-FFF2-40B4-BE49-F238E27FC236}">
                  <a16:creationId xmlns:a16="http://schemas.microsoft.com/office/drawing/2014/main" id="{A7517BC4-6BB9-FE0D-7DCE-2027C847727A}"/>
                </a:ext>
              </a:extLst>
            </p:cNvPr>
            <p:cNvSpPr/>
            <p:nvPr/>
          </p:nvSpPr>
          <p:spPr>
            <a:xfrm>
              <a:off x="18541892" y="1249068"/>
              <a:ext cx="427990" cy="506095"/>
            </a:xfrm>
            <a:custGeom>
              <a:avLst/>
              <a:gdLst/>
              <a:ahLst/>
              <a:cxnLst/>
              <a:rect l="l" t="t" r="r" b="b"/>
              <a:pathLst>
                <a:path w="427990" h="506094">
                  <a:moveTo>
                    <a:pt x="427644" y="0"/>
                  </a:moveTo>
                  <a:lnTo>
                    <a:pt x="332125" y="136094"/>
                  </a:lnTo>
                  <a:lnTo>
                    <a:pt x="21939" y="505877"/>
                  </a:lnTo>
                  <a:lnTo>
                    <a:pt x="0" y="487355"/>
                  </a:lnTo>
                  <a:lnTo>
                    <a:pt x="310205" y="117670"/>
                  </a:lnTo>
                  <a:lnTo>
                    <a:pt x="427644" y="0"/>
                  </a:lnTo>
                  <a:close/>
                </a:path>
              </a:pathLst>
            </a:custGeom>
            <a:ln w="3175">
              <a:solidFill>
                <a:srgbClr val="0060D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4">
              <a:extLst>
                <a:ext uri="{FF2B5EF4-FFF2-40B4-BE49-F238E27FC236}">
                  <a16:creationId xmlns:a16="http://schemas.microsoft.com/office/drawing/2014/main" id="{10799AC4-F8E5-E531-2688-2B86E13078ED}"/>
                </a:ext>
              </a:extLst>
            </p:cNvPr>
            <p:cNvSpPr/>
            <p:nvPr/>
          </p:nvSpPr>
          <p:spPr>
            <a:xfrm>
              <a:off x="18463762" y="1249303"/>
              <a:ext cx="506095" cy="427990"/>
            </a:xfrm>
            <a:custGeom>
              <a:avLst/>
              <a:gdLst/>
              <a:ahLst/>
              <a:cxnLst/>
              <a:rect l="l" t="t" r="r" b="b"/>
              <a:pathLst>
                <a:path w="506094" h="427989">
                  <a:moveTo>
                    <a:pt x="505775" y="0"/>
                  </a:moveTo>
                  <a:lnTo>
                    <a:pt x="369685" y="95459"/>
                  </a:lnTo>
                  <a:lnTo>
                    <a:pt x="0" y="405690"/>
                  </a:lnTo>
                  <a:lnTo>
                    <a:pt x="18386" y="427742"/>
                  </a:lnTo>
                  <a:lnTo>
                    <a:pt x="388051" y="117439"/>
                  </a:lnTo>
                  <a:lnTo>
                    <a:pt x="505775" y="0"/>
                  </a:lnTo>
                  <a:close/>
                </a:path>
              </a:pathLst>
            </a:custGeom>
            <a:solidFill>
              <a:srgbClr val="0030E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55">
              <a:extLst>
                <a:ext uri="{FF2B5EF4-FFF2-40B4-BE49-F238E27FC236}">
                  <a16:creationId xmlns:a16="http://schemas.microsoft.com/office/drawing/2014/main" id="{DC0127C4-402F-D31F-7B8A-B71C5216EE19}"/>
                </a:ext>
              </a:extLst>
            </p:cNvPr>
            <p:cNvSpPr/>
            <p:nvPr/>
          </p:nvSpPr>
          <p:spPr>
            <a:xfrm>
              <a:off x="18463759" y="1249299"/>
              <a:ext cx="506095" cy="427990"/>
            </a:xfrm>
            <a:custGeom>
              <a:avLst/>
              <a:gdLst/>
              <a:ahLst/>
              <a:cxnLst/>
              <a:rect l="l" t="t" r="r" b="b"/>
              <a:pathLst>
                <a:path w="506094" h="427989">
                  <a:moveTo>
                    <a:pt x="505778" y="0"/>
                  </a:moveTo>
                  <a:lnTo>
                    <a:pt x="388053" y="117439"/>
                  </a:lnTo>
                  <a:lnTo>
                    <a:pt x="18388" y="427743"/>
                  </a:lnTo>
                  <a:lnTo>
                    <a:pt x="0" y="405690"/>
                  </a:lnTo>
                  <a:lnTo>
                    <a:pt x="369684" y="95460"/>
                  </a:lnTo>
                  <a:lnTo>
                    <a:pt x="505778" y="0"/>
                  </a:lnTo>
                  <a:close/>
                </a:path>
              </a:pathLst>
            </a:custGeom>
            <a:ln w="3175">
              <a:solidFill>
                <a:srgbClr val="0030E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6">
              <a:extLst>
                <a:ext uri="{FF2B5EF4-FFF2-40B4-BE49-F238E27FC236}">
                  <a16:creationId xmlns:a16="http://schemas.microsoft.com/office/drawing/2014/main" id="{0260C7C3-1B60-F0A3-4226-6A3FFC3F1E89}"/>
                </a:ext>
              </a:extLst>
            </p:cNvPr>
            <p:cNvSpPr/>
            <p:nvPr/>
          </p:nvSpPr>
          <p:spPr>
            <a:xfrm>
              <a:off x="18385785" y="1248899"/>
              <a:ext cx="584200" cy="345440"/>
            </a:xfrm>
            <a:custGeom>
              <a:avLst/>
              <a:gdLst/>
              <a:ahLst/>
              <a:cxnLst/>
              <a:rect l="l" t="t" r="r" b="b"/>
              <a:pathLst>
                <a:path w="584200" h="345440">
                  <a:moveTo>
                    <a:pt x="583751" y="0"/>
                  </a:moveTo>
                  <a:lnTo>
                    <a:pt x="429274" y="72640"/>
                  </a:lnTo>
                  <a:lnTo>
                    <a:pt x="0" y="320504"/>
                  </a:lnTo>
                  <a:lnTo>
                    <a:pt x="14292" y="345404"/>
                  </a:lnTo>
                  <a:lnTo>
                    <a:pt x="443557" y="97497"/>
                  </a:lnTo>
                  <a:lnTo>
                    <a:pt x="583751" y="0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57">
              <a:extLst>
                <a:ext uri="{FF2B5EF4-FFF2-40B4-BE49-F238E27FC236}">
                  <a16:creationId xmlns:a16="http://schemas.microsoft.com/office/drawing/2014/main" id="{B6AFCCA0-E49E-8D6C-69BD-CF1F6ECA0980}"/>
                </a:ext>
              </a:extLst>
            </p:cNvPr>
            <p:cNvSpPr/>
            <p:nvPr/>
          </p:nvSpPr>
          <p:spPr>
            <a:xfrm>
              <a:off x="18385782" y="1248896"/>
              <a:ext cx="584200" cy="345440"/>
            </a:xfrm>
            <a:custGeom>
              <a:avLst/>
              <a:gdLst/>
              <a:ahLst/>
              <a:cxnLst/>
              <a:rect l="l" t="t" r="r" b="b"/>
              <a:pathLst>
                <a:path w="584200" h="345440">
                  <a:moveTo>
                    <a:pt x="583755" y="0"/>
                  </a:moveTo>
                  <a:lnTo>
                    <a:pt x="443554" y="97496"/>
                  </a:lnTo>
                  <a:lnTo>
                    <a:pt x="14292" y="345404"/>
                  </a:lnTo>
                  <a:lnTo>
                    <a:pt x="0" y="320503"/>
                  </a:lnTo>
                  <a:lnTo>
                    <a:pt x="429277" y="72640"/>
                  </a:lnTo>
                  <a:lnTo>
                    <a:pt x="583755" y="0"/>
                  </a:lnTo>
                  <a:close/>
                </a:path>
              </a:pathLst>
            </a:custGeom>
            <a:ln w="3175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58">
              <a:extLst>
                <a:ext uri="{FF2B5EF4-FFF2-40B4-BE49-F238E27FC236}">
                  <a16:creationId xmlns:a16="http://schemas.microsoft.com/office/drawing/2014/main" id="{051905A8-A68C-D7BB-E888-4D13F296BAF6}"/>
                </a:ext>
              </a:extLst>
            </p:cNvPr>
            <p:cNvSpPr/>
            <p:nvPr/>
          </p:nvSpPr>
          <p:spPr>
            <a:xfrm>
              <a:off x="18322426" y="1248899"/>
              <a:ext cx="647700" cy="247650"/>
            </a:xfrm>
            <a:custGeom>
              <a:avLst/>
              <a:gdLst/>
              <a:ahLst/>
              <a:cxnLst/>
              <a:rect l="l" t="t" r="r" b="b"/>
              <a:pathLst>
                <a:path w="647700" h="247650">
                  <a:moveTo>
                    <a:pt x="647111" y="0"/>
                  </a:moveTo>
                  <a:lnTo>
                    <a:pt x="478111" y="46265"/>
                  </a:lnTo>
                  <a:lnTo>
                    <a:pt x="0" y="220278"/>
                  </a:lnTo>
                  <a:lnTo>
                    <a:pt x="9716" y="247273"/>
                  </a:lnTo>
                  <a:lnTo>
                    <a:pt x="487869" y="73176"/>
                  </a:lnTo>
                  <a:lnTo>
                    <a:pt x="647111" y="0"/>
                  </a:lnTo>
                  <a:close/>
                </a:path>
              </a:pathLst>
            </a:custGeom>
            <a:solidFill>
              <a:srgbClr val="76CDF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59">
              <a:extLst>
                <a:ext uri="{FF2B5EF4-FFF2-40B4-BE49-F238E27FC236}">
                  <a16:creationId xmlns:a16="http://schemas.microsoft.com/office/drawing/2014/main" id="{E8E20B0A-33E0-8855-1522-8B017C0E03C3}"/>
                </a:ext>
              </a:extLst>
            </p:cNvPr>
            <p:cNvSpPr/>
            <p:nvPr/>
          </p:nvSpPr>
          <p:spPr>
            <a:xfrm>
              <a:off x="18322422" y="1248896"/>
              <a:ext cx="647700" cy="247650"/>
            </a:xfrm>
            <a:custGeom>
              <a:avLst/>
              <a:gdLst/>
              <a:ahLst/>
              <a:cxnLst/>
              <a:rect l="l" t="t" r="r" b="b"/>
              <a:pathLst>
                <a:path w="647700" h="247650">
                  <a:moveTo>
                    <a:pt x="647115" y="0"/>
                  </a:moveTo>
                  <a:lnTo>
                    <a:pt x="487871" y="73176"/>
                  </a:lnTo>
                  <a:lnTo>
                    <a:pt x="9723" y="247272"/>
                  </a:lnTo>
                  <a:lnTo>
                    <a:pt x="0" y="220277"/>
                  </a:lnTo>
                  <a:lnTo>
                    <a:pt x="478114" y="46264"/>
                  </a:lnTo>
                  <a:lnTo>
                    <a:pt x="647115" y="0"/>
                  </a:lnTo>
                  <a:close/>
                </a:path>
              </a:pathLst>
            </a:custGeom>
            <a:ln w="3175">
              <a:solidFill>
                <a:srgbClr val="76CDF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60">
              <a:extLst>
                <a:ext uri="{FF2B5EF4-FFF2-40B4-BE49-F238E27FC236}">
                  <a16:creationId xmlns:a16="http://schemas.microsoft.com/office/drawing/2014/main" id="{21AD4EA8-72B0-6B07-5FDB-61354769C688}"/>
                </a:ext>
              </a:extLst>
            </p:cNvPr>
            <p:cNvSpPr/>
            <p:nvPr/>
          </p:nvSpPr>
          <p:spPr>
            <a:xfrm>
              <a:off x="18321389" y="1248845"/>
              <a:ext cx="648335" cy="128270"/>
            </a:xfrm>
            <a:custGeom>
              <a:avLst/>
              <a:gdLst/>
              <a:ahLst/>
              <a:cxnLst/>
              <a:rect l="l" t="t" r="r" b="b"/>
              <a:pathLst>
                <a:path w="648334" h="128269">
                  <a:moveTo>
                    <a:pt x="648147" y="0"/>
                  </a:moveTo>
                  <a:lnTo>
                    <a:pt x="480686" y="14946"/>
                  </a:lnTo>
                  <a:lnTo>
                    <a:pt x="0" y="99704"/>
                  </a:lnTo>
                  <a:lnTo>
                    <a:pt x="4889" y="128023"/>
                  </a:lnTo>
                  <a:lnTo>
                    <a:pt x="485639" y="43186"/>
                  </a:lnTo>
                  <a:lnTo>
                    <a:pt x="648147" y="0"/>
                  </a:lnTo>
                  <a:close/>
                </a:path>
              </a:pathLst>
            </a:custGeom>
            <a:solidFill>
              <a:srgbClr val="ECAEB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61">
              <a:extLst>
                <a:ext uri="{FF2B5EF4-FFF2-40B4-BE49-F238E27FC236}">
                  <a16:creationId xmlns:a16="http://schemas.microsoft.com/office/drawing/2014/main" id="{EF663FE8-78B4-B244-D221-B50946949214}"/>
                </a:ext>
              </a:extLst>
            </p:cNvPr>
            <p:cNvSpPr/>
            <p:nvPr/>
          </p:nvSpPr>
          <p:spPr>
            <a:xfrm>
              <a:off x="18321385" y="1248842"/>
              <a:ext cx="648335" cy="128270"/>
            </a:xfrm>
            <a:custGeom>
              <a:avLst/>
              <a:gdLst/>
              <a:ahLst/>
              <a:cxnLst/>
              <a:rect l="l" t="t" r="r" b="b"/>
              <a:pathLst>
                <a:path w="648334" h="128269">
                  <a:moveTo>
                    <a:pt x="648153" y="0"/>
                  </a:moveTo>
                  <a:lnTo>
                    <a:pt x="485644" y="43185"/>
                  </a:lnTo>
                  <a:lnTo>
                    <a:pt x="4898" y="128023"/>
                  </a:lnTo>
                  <a:lnTo>
                    <a:pt x="0" y="99704"/>
                  </a:lnTo>
                  <a:lnTo>
                    <a:pt x="480691" y="14946"/>
                  </a:lnTo>
                  <a:lnTo>
                    <a:pt x="648153" y="0"/>
                  </a:lnTo>
                  <a:close/>
                </a:path>
              </a:pathLst>
            </a:custGeom>
            <a:ln w="3175">
              <a:solidFill>
                <a:srgbClr val="ECAEB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62">
              <a:extLst>
                <a:ext uri="{FF2B5EF4-FFF2-40B4-BE49-F238E27FC236}">
                  <a16:creationId xmlns:a16="http://schemas.microsoft.com/office/drawing/2014/main" id="{096DC195-EB3D-341D-AFFC-395BC4193F0F}"/>
                </a:ext>
              </a:extLst>
            </p:cNvPr>
            <p:cNvSpPr/>
            <p:nvPr/>
          </p:nvSpPr>
          <p:spPr>
            <a:xfrm>
              <a:off x="18321211" y="1234686"/>
              <a:ext cx="648335" cy="29209"/>
            </a:xfrm>
            <a:custGeom>
              <a:avLst/>
              <a:gdLst/>
              <a:ahLst/>
              <a:cxnLst/>
              <a:rect l="l" t="t" r="r" b="b"/>
              <a:pathLst>
                <a:path w="648334" h="29209">
                  <a:moveTo>
                    <a:pt x="482686" y="0"/>
                  </a:moveTo>
                  <a:lnTo>
                    <a:pt x="104" y="0"/>
                  </a:lnTo>
                  <a:lnTo>
                    <a:pt x="0" y="28737"/>
                  </a:lnTo>
                  <a:lnTo>
                    <a:pt x="481825" y="28737"/>
                  </a:lnTo>
                  <a:lnTo>
                    <a:pt x="648325" y="14371"/>
                  </a:lnTo>
                  <a:lnTo>
                    <a:pt x="644451" y="14061"/>
                  </a:lnTo>
                  <a:lnTo>
                    <a:pt x="644753" y="14061"/>
                  </a:lnTo>
                  <a:lnTo>
                    <a:pt x="482686" y="0"/>
                  </a:lnTo>
                  <a:close/>
                </a:path>
                <a:path w="648334" h="29209">
                  <a:moveTo>
                    <a:pt x="644753" y="14061"/>
                  </a:moveTo>
                  <a:lnTo>
                    <a:pt x="644451" y="14061"/>
                  </a:lnTo>
                  <a:lnTo>
                    <a:pt x="648325" y="14371"/>
                  </a:lnTo>
                  <a:lnTo>
                    <a:pt x="644753" y="14061"/>
                  </a:lnTo>
                  <a:close/>
                </a:path>
              </a:pathLst>
            </a:custGeom>
            <a:solidFill>
              <a:srgbClr val="3D00A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63">
              <a:extLst>
                <a:ext uri="{FF2B5EF4-FFF2-40B4-BE49-F238E27FC236}">
                  <a16:creationId xmlns:a16="http://schemas.microsoft.com/office/drawing/2014/main" id="{900EA90A-CD43-BBBD-0605-563052955D85}"/>
                </a:ext>
              </a:extLst>
            </p:cNvPr>
            <p:cNvSpPr/>
            <p:nvPr/>
          </p:nvSpPr>
          <p:spPr>
            <a:xfrm>
              <a:off x="18321212" y="1234683"/>
              <a:ext cx="648335" cy="29209"/>
            </a:xfrm>
            <a:custGeom>
              <a:avLst/>
              <a:gdLst/>
              <a:ahLst/>
              <a:cxnLst/>
              <a:rect l="l" t="t" r="r" b="b"/>
              <a:pathLst>
                <a:path w="648334" h="29209">
                  <a:moveTo>
                    <a:pt x="644445" y="14060"/>
                  </a:moveTo>
                  <a:lnTo>
                    <a:pt x="648325" y="14370"/>
                  </a:lnTo>
                  <a:lnTo>
                    <a:pt x="482688" y="28662"/>
                  </a:lnTo>
                  <a:lnTo>
                    <a:pt x="0" y="28736"/>
                  </a:lnTo>
                  <a:lnTo>
                    <a:pt x="98" y="0"/>
                  </a:lnTo>
                  <a:lnTo>
                    <a:pt x="482688" y="0"/>
                  </a:lnTo>
                  <a:lnTo>
                    <a:pt x="648325" y="14370"/>
                  </a:lnTo>
                  <a:lnTo>
                    <a:pt x="644445" y="14060"/>
                  </a:lnTo>
                  <a:close/>
                </a:path>
              </a:pathLst>
            </a:custGeom>
            <a:ln w="3175">
              <a:solidFill>
                <a:srgbClr val="3D00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64">
              <a:extLst>
                <a:ext uri="{FF2B5EF4-FFF2-40B4-BE49-F238E27FC236}">
                  <a16:creationId xmlns:a16="http://schemas.microsoft.com/office/drawing/2014/main" id="{3953339B-7F56-065E-8831-074BF0E6A96C}"/>
                </a:ext>
              </a:extLst>
            </p:cNvPr>
            <p:cNvSpPr/>
            <p:nvPr/>
          </p:nvSpPr>
          <p:spPr>
            <a:xfrm>
              <a:off x="18321735" y="1121028"/>
              <a:ext cx="648335" cy="128270"/>
            </a:xfrm>
            <a:custGeom>
              <a:avLst/>
              <a:gdLst/>
              <a:ahLst/>
              <a:cxnLst/>
              <a:rect l="l" t="t" r="r" b="b"/>
              <a:pathLst>
                <a:path w="648334" h="128269">
                  <a:moveTo>
                    <a:pt x="5088" y="0"/>
                  </a:moveTo>
                  <a:lnTo>
                    <a:pt x="0" y="28298"/>
                  </a:lnTo>
                  <a:lnTo>
                    <a:pt x="483398" y="113445"/>
                  </a:lnTo>
                  <a:lnTo>
                    <a:pt x="647802" y="128274"/>
                  </a:lnTo>
                  <a:lnTo>
                    <a:pt x="488403" y="85240"/>
                  </a:lnTo>
                  <a:lnTo>
                    <a:pt x="5088" y="0"/>
                  </a:lnTo>
                  <a:close/>
                </a:path>
              </a:pathLst>
            </a:custGeom>
            <a:solidFill>
              <a:srgbClr val="5400A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65">
              <a:extLst>
                <a:ext uri="{FF2B5EF4-FFF2-40B4-BE49-F238E27FC236}">
                  <a16:creationId xmlns:a16="http://schemas.microsoft.com/office/drawing/2014/main" id="{992BDC35-2D66-92B3-B3AB-01D7966228FE}"/>
                </a:ext>
              </a:extLst>
            </p:cNvPr>
            <p:cNvSpPr/>
            <p:nvPr/>
          </p:nvSpPr>
          <p:spPr>
            <a:xfrm>
              <a:off x="18321733" y="1121025"/>
              <a:ext cx="648335" cy="128270"/>
            </a:xfrm>
            <a:custGeom>
              <a:avLst/>
              <a:gdLst/>
              <a:ahLst/>
              <a:cxnLst/>
              <a:rect l="l" t="t" r="r" b="b"/>
              <a:pathLst>
                <a:path w="648334" h="128269">
                  <a:moveTo>
                    <a:pt x="647804" y="128274"/>
                  </a:moveTo>
                  <a:lnTo>
                    <a:pt x="483396" y="113446"/>
                  </a:lnTo>
                  <a:lnTo>
                    <a:pt x="0" y="28298"/>
                  </a:lnTo>
                  <a:lnTo>
                    <a:pt x="5090" y="0"/>
                  </a:lnTo>
                  <a:lnTo>
                    <a:pt x="488408" y="85240"/>
                  </a:lnTo>
                  <a:lnTo>
                    <a:pt x="647804" y="128274"/>
                  </a:lnTo>
                  <a:close/>
                </a:path>
              </a:pathLst>
            </a:custGeom>
            <a:ln w="3175">
              <a:solidFill>
                <a:srgbClr val="5400A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66">
              <a:extLst>
                <a:ext uri="{FF2B5EF4-FFF2-40B4-BE49-F238E27FC236}">
                  <a16:creationId xmlns:a16="http://schemas.microsoft.com/office/drawing/2014/main" id="{CA842AFF-A51A-5780-7A02-FD98FCE42FDC}"/>
                </a:ext>
              </a:extLst>
            </p:cNvPr>
            <p:cNvSpPr/>
            <p:nvPr/>
          </p:nvSpPr>
          <p:spPr>
            <a:xfrm>
              <a:off x="18322039" y="1001499"/>
              <a:ext cx="647700" cy="247650"/>
            </a:xfrm>
            <a:custGeom>
              <a:avLst/>
              <a:gdLst/>
              <a:ahLst/>
              <a:cxnLst/>
              <a:rect l="l" t="t" r="r" b="b"/>
              <a:pathLst>
                <a:path w="647700" h="247650">
                  <a:moveTo>
                    <a:pt x="9915" y="0"/>
                  </a:moveTo>
                  <a:lnTo>
                    <a:pt x="0" y="26970"/>
                  </a:lnTo>
                  <a:lnTo>
                    <a:pt x="478425" y="201007"/>
                  </a:lnTo>
                  <a:lnTo>
                    <a:pt x="647498" y="247326"/>
                  </a:lnTo>
                  <a:lnTo>
                    <a:pt x="488236" y="174091"/>
                  </a:lnTo>
                  <a:lnTo>
                    <a:pt x="9915" y="0"/>
                  </a:lnTo>
                  <a:close/>
                </a:path>
              </a:pathLst>
            </a:custGeom>
            <a:solidFill>
              <a:srgbClr val="6C00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object 67">
              <a:extLst>
                <a:ext uri="{FF2B5EF4-FFF2-40B4-BE49-F238E27FC236}">
                  <a16:creationId xmlns:a16="http://schemas.microsoft.com/office/drawing/2014/main" id="{313C5C8A-6F42-17C9-12C7-D70888585C96}"/>
                </a:ext>
              </a:extLst>
            </p:cNvPr>
            <p:cNvSpPr/>
            <p:nvPr/>
          </p:nvSpPr>
          <p:spPr>
            <a:xfrm>
              <a:off x="18322039" y="1001495"/>
              <a:ext cx="647700" cy="247650"/>
            </a:xfrm>
            <a:custGeom>
              <a:avLst/>
              <a:gdLst/>
              <a:ahLst/>
              <a:cxnLst/>
              <a:rect l="l" t="t" r="r" b="b"/>
              <a:pathLst>
                <a:path w="647700" h="247650">
                  <a:moveTo>
                    <a:pt x="647499" y="247327"/>
                  </a:moveTo>
                  <a:lnTo>
                    <a:pt x="478419" y="201008"/>
                  </a:lnTo>
                  <a:lnTo>
                    <a:pt x="0" y="26970"/>
                  </a:lnTo>
                  <a:lnTo>
                    <a:pt x="9914" y="0"/>
                  </a:lnTo>
                  <a:lnTo>
                    <a:pt x="488235" y="174091"/>
                  </a:lnTo>
                  <a:lnTo>
                    <a:pt x="647499" y="247327"/>
                  </a:lnTo>
                  <a:close/>
                </a:path>
              </a:pathLst>
            </a:custGeom>
            <a:ln w="3175">
              <a:solidFill>
                <a:srgbClr val="6C00A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68">
              <a:extLst>
                <a:ext uri="{FF2B5EF4-FFF2-40B4-BE49-F238E27FC236}">
                  <a16:creationId xmlns:a16="http://schemas.microsoft.com/office/drawing/2014/main" id="{BB013806-00AA-7EA7-D4AE-521957C46039}"/>
                </a:ext>
              </a:extLst>
            </p:cNvPr>
            <p:cNvSpPr/>
            <p:nvPr/>
          </p:nvSpPr>
          <p:spPr>
            <a:xfrm>
              <a:off x="18382790" y="902079"/>
              <a:ext cx="587375" cy="347345"/>
            </a:xfrm>
            <a:custGeom>
              <a:avLst/>
              <a:gdLst/>
              <a:ahLst/>
              <a:cxnLst/>
              <a:rect l="l" t="t" r="r" b="b"/>
              <a:pathLst>
                <a:path w="587375" h="347344">
                  <a:moveTo>
                    <a:pt x="14460" y="0"/>
                  </a:moveTo>
                  <a:lnTo>
                    <a:pt x="0" y="24855"/>
                  </a:lnTo>
                  <a:lnTo>
                    <a:pt x="431505" y="273874"/>
                  </a:lnTo>
                  <a:lnTo>
                    <a:pt x="586746" y="346992"/>
                  </a:lnTo>
                  <a:lnTo>
                    <a:pt x="445871" y="249092"/>
                  </a:lnTo>
                  <a:lnTo>
                    <a:pt x="14460" y="0"/>
                  </a:lnTo>
                  <a:close/>
                </a:path>
              </a:pathLst>
            </a:custGeom>
            <a:solidFill>
              <a:srgbClr val="8600A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69">
              <a:extLst>
                <a:ext uri="{FF2B5EF4-FFF2-40B4-BE49-F238E27FC236}">
                  <a16:creationId xmlns:a16="http://schemas.microsoft.com/office/drawing/2014/main" id="{727B11C5-3593-E6B7-9B98-F3259FCDDAE0}"/>
                </a:ext>
              </a:extLst>
            </p:cNvPr>
            <p:cNvSpPr/>
            <p:nvPr/>
          </p:nvSpPr>
          <p:spPr>
            <a:xfrm>
              <a:off x="18382787" y="902076"/>
              <a:ext cx="587375" cy="347345"/>
            </a:xfrm>
            <a:custGeom>
              <a:avLst/>
              <a:gdLst/>
              <a:ahLst/>
              <a:cxnLst/>
              <a:rect l="l" t="t" r="r" b="b"/>
              <a:pathLst>
                <a:path w="587375" h="347344">
                  <a:moveTo>
                    <a:pt x="586750" y="346992"/>
                  </a:moveTo>
                  <a:lnTo>
                    <a:pt x="431505" y="273875"/>
                  </a:lnTo>
                  <a:lnTo>
                    <a:pt x="0" y="24856"/>
                  </a:lnTo>
                  <a:lnTo>
                    <a:pt x="14464" y="0"/>
                  </a:lnTo>
                  <a:lnTo>
                    <a:pt x="445876" y="249092"/>
                  </a:lnTo>
                  <a:lnTo>
                    <a:pt x="586750" y="346992"/>
                  </a:lnTo>
                  <a:close/>
                </a:path>
              </a:pathLst>
            </a:custGeom>
            <a:ln w="3175">
              <a:solidFill>
                <a:srgbClr val="8600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70">
              <a:extLst>
                <a:ext uri="{FF2B5EF4-FFF2-40B4-BE49-F238E27FC236}">
                  <a16:creationId xmlns:a16="http://schemas.microsoft.com/office/drawing/2014/main" id="{C03B0C60-EE43-522B-5AF5-A573AECCC094}"/>
                </a:ext>
              </a:extLst>
            </p:cNvPr>
            <p:cNvSpPr/>
            <p:nvPr/>
          </p:nvSpPr>
          <p:spPr>
            <a:xfrm>
              <a:off x="18463458" y="821639"/>
              <a:ext cx="506095" cy="427990"/>
            </a:xfrm>
            <a:custGeom>
              <a:avLst/>
              <a:gdLst/>
              <a:ahLst/>
              <a:cxnLst/>
              <a:rect l="l" t="t" r="r" b="b"/>
              <a:pathLst>
                <a:path w="506094" h="427990">
                  <a:moveTo>
                    <a:pt x="18554" y="0"/>
                  </a:moveTo>
                  <a:lnTo>
                    <a:pt x="0" y="21938"/>
                  </a:lnTo>
                  <a:lnTo>
                    <a:pt x="369810" y="332129"/>
                  </a:lnTo>
                  <a:lnTo>
                    <a:pt x="505890" y="427663"/>
                  </a:lnTo>
                  <a:lnTo>
                    <a:pt x="388218" y="310188"/>
                  </a:lnTo>
                  <a:lnTo>
                    <a:pt x="18554" y="0"/>
                  </a:lnTo>
                  <a:close/>
                </a:path>
              </a:pathLst>
            </a:custGeom>
            <a:solidFill>
              <a:srgbClr val="90008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" name="object 71">
              <a:extLst>
                <a:ext uri="{FF2B5EF4-FFF2-40B4-BE49-F238E27FC236}">
                  <a16:creationId xmlns:a16="http://schemas.microsoft.com/office/drawing/2014/main" id="{A54210B3-DF07-C203-5679-E1595704DE53}"/>
                </a:ext>
              </a:extLst>
            </p:cNvPr>
            <p:cNvSpPr/>
            <p:nvPr/>
          </p:nvSpPr>
          <p:spPr>
            <a:xfrm>
              <a:off x="18463453" y="821635"/>
              <a:ext cx="506095" cy="427990"/>
            </a:xfrm>
            <a:custGeom>
              <a:avLst/>
              <a:gdLst/>
              <a:ahLst/>
              <a:cxnLst/>
              <a:rect l="l" t="t" r="r" b="b"/>
              <a:pathLst>
                <a:path w="506094" h="427990">
                  <a:moveTo>
                    <a:pt x="505891" y="427664"/>
                  </a:moveTo>
                  <a:lnTo>
                    <a:pt x="369817" y="332130"/>
                  </a:lnTo>
                  <a:lnTo>
                    <a:pt x="0" y="21939"/>
                  </a:lnTo>
                  <a:lnTo>
                    <a:pt x="18556" y="0"/>
                  </a:lnTo>
                  <a:lnTo>
                    <a:pt x="388221" y="310190"/>
                  </a:lnTo>
                  <a:lnTo>
                    <a:pt x="505891" y="427664"/>
                  </a:lnTo>
                  <a:close/>
                </a:path>
              </a:pathLst>
            </a:custGeom>
            <a:ln w="3175">
              <a:solidFill>
                <a:srgbClr val="9000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" name="object 72">
              <a:extLst>
                <a:ext uri="{FF2B5EF4-FFF2-40B4-BE49-F238E27FC236}">
                  <a16:creationId xmlns:a16="http://schemas.microsoft.com/office/drawing/2014/main" id="{1F6A12BB-56C3-E8D0-FD61-3433B1C3E96B}"/>
                </a:ext>
              </a:extLst>
            </p:cNvPr>
            <p:cNvSpPr/>
            <p:nvPr/>
          </p:nvSpPr>
          <p:spPr>
            <a:xfrm>
              <a:off x="18541738" y="743296"/>
              <a:ext cx="427990" cy="506095"/>
            </a:xfrm>
            <a:custGeom>
              <a:avLst/>
              <a:gdLst/>
              <a:ahLst/>
              <a:cxnLst/>
              <a:rect l="l" t="t" r="r" b="b"/>
              <a:pathLst>
                <a:path w="427990" h="506094">
                  <a:moveTo>
                    <a:pt x="22093" y="0"/>
                  </a:moveTo>
                  <a:lnTo>
                    <a:pt x="0" y="18407"/>
                  </a:lnTo>
                  <a:lnTo>
                    <a:pt x="310336" y="388089"/>
                  </a:lnTo>
                  <a:lnTo>
                    <a:pt x="427777" y="505775"/>
                  </a:lnTo>
                  <a:lnTo>
                    <a:pt x="332304" y="369700"/>
                  </a:lnTo>
                  <a:lnTo>
                    <a:pt x="22093" y="0"/>
                  </a:lnTo>
                  <a:close/>
                </a:path>
              </a:pathLst>
            </a:custGeom>
            <a:solidFill>
              <a:srgbClr val="9C00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73">
              <a:extLst>
                <a:ext uri="{FF2B5EF4-FFF2-40B4-BE49-F238E27FC236}">
                  <a16:creationId xmlns:a16="http://schemas.microsoft.com/office/drawing/2014/main" id="{A65C7EA1-D713-1180-F179-6C06A1A51EAE}"/>
                </a:ext>
              </a:extLst>
            </p:cNvPr>
            <p:cNvSpPr/>
            <p:nvPr/>
          </p:nvSpPr>
          <p:spPr>
            <a:xfrm>
              <a:off x="18541740" y="743294"/>
              <a:ext cx="427990" cy="506095"/>
            </a:xfrm>
            <a:custGeom>
              <a:avLst/>
              <a:gdLst/>
              <a:ahLst/>
              <a:cxnLst/>
              <a:rect l="l" t="t" r="r" b="b"/>
              <a:pathLst>
                <a:path w="427990" h="506094">
                  <a:moveTo>
                    <a:pt x="427777" y="505773"/>
                  </a:moveTo>
                  <a:lnTo>
                    <a:pt x="310337" y="388088"/>
                  </a:lnTo>
                  <a:lnTo>
                    <a:pt x="0" y="18403"/>
                  </a:lnTo>
                  <a:lnTo>
                    <a:pt x="22092" y="0"/>
                  </a:lnTo>
                  <a:lnTo>
                    <a:pt x="332297" y="369699"/>
                  </a:lnTo>
                  <a:lnTo>
                    <a:pt x="427777" y="505773"/>
                  </a:lnTo>
                  <a:close/>
                </a:path>
              </a:pathLst>
            </a:custGeom>
            <a:ln w="3175">
              <a:solidFill>
                <a:srgbClr val="9C006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74">
              <a:extLst>
                <a:ext uri="{FF2B5EF4-FFF2-40B4-BE49-F238E27FC236}">
                  <a16:creationId xmlns:a16="http://schemas.microsoft.com/office/drawing/2014/main" id="{D381A116-955F-61DF-97FB-C3191C9EBE1D}"/>
                </a:ext>
              </a:extLst>
            </p:cNvPr>
            <p:cNvSpPr/>
            <p:nvPr/>
          </p:nvSpPr>
          <p:spPr>
            <a:xfrm>
              <a:off x="18623003" y="663414"/>
              <a:ext cx="346710" cy="586105"/>
            </a:xfrm>
            <a:custGeom>
              <a:avLst/>
              <a:gdLst/>
              <a:ahLst/>
              <a:cxnLst/>
              <a:rect l="l" t="t" r="r" b="b"/>
              <a:pathLst>
                <a:path w="346709" h="586105">
                  <a:moveTo>
                    <a:pt x="24962" y="0"/>
                  </a:moveTo>
                  <a:lnTo>
                    <a:pt x="0" y="14292"/>
                  </a:lnTo>
                  <a:lnTo>
                    <a:pt x="248809" y="444974"/>
                  </a:lnTo>
                  <a:lnTo>
                    <a:pt x="346533" y="585657"/>
                  </a:lnTo>
                  <a:lnTo>
                    <a:pt x="273593" y="430702"/>
                  </a:lnTo>
                  <a:lnTo>
                    <a:pt x="24962" y="0"/>
                  </a:lnTo>
                  <a:close/>
                </a:path>
              </a:pathLst>
            </a:custGeom>
            <a:solidFill>
              <a:srgbClr val="A7194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" name="object 75">
              <a:extLst>
                <a:ext uri="{FF2B5EF4-FFF2-40B4-BE49-F238E27FC236}">
                  <a16:creationId xmlns:a16="http://schemas.microsoft.com/office/drawing/2014/main" id="{21EE7276-00C8-BF01-8C1E-242B131DEF30}"/>
                </a:ext>
              </a:extLst>
            </p:cNvPr>
            <p:cNvSpPr/>
            <p:nvPr/>
          </p:nvSpPr>
          <p:spPr>
            <a:xfrm>
              <a:off x="18623002" y="663409"/>
              <a:ext cx="346710" cy="586105"/>
            </a:xfrm>
            <a:custGeom>
              <a:avLst/>
              <a:gdLst/>
              <a:ahLst/>
              <a:cxnLst/>
              <a:rect l="l" t="t" r="r" b="b"/>
              <a:pathLst>
                <a:path w="346709" h="586105">
                  <a:moveTo>
                    <a:pt x="346535" y="585658"/>
                  </a:moveTo>
                  <a:lnTo>
                    <a:pt x="248807" y="444976"/>
                  </a:lnTo>
                  <a:lnTo>
                    <a:pt x="0" y="14296"/>
                  </a:lnTo>
                  <a:lnTo>
                    <a:pt x="24959" y="0"/>
                  </a:lnTo>
                  <a:lnTo>
                    <a:pt x="273589" y="430703"/>
                  </a:lnTo>
                  <a:lnTo>
                    <a:pt x="346535" y="585658"/>
                  </a:lnTo>
                  <a:close/>
                </a:path>
              </a:pathLst>
            </a:custGeom>
            <a:ln w="3175">
              <a:solidFill>
                <a:srgbClr val="A7194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object 76">
              <a:extLst>
                <a:ext uri="{FF2B5EF4-FFF2-40B4-BE49-F238E27FC236}">
                  <a16:creationId xmlns:a16="http://schemas.microsoft.com/office/drawing/2014/main" id="{ACCFD9C4-9A5E-332D-456A-051377FDCD8F}"/>
                </a:ext>
              </a:extLst>
            </p:cNvPr>
            <p:cNvSpPr/>
            <p:nvPr/>
          </p:nvSpPr>
          <p:spPr>
            <a:xfrm>
              <a:off x="18722424" y="602327"/>
              <a:ext cx="247650" cy="647065"/>
            </a:xfrm>
            <a:custGeom>
              <a:avLst/>
              <a:gdLst/>
              <a:ahLst/>
              <a:cxnLst/>
              <a:rect l="l" t="t" r="r" b="b"/>
              <a:pathLst>
                <a:path w="247650" h="647065">
                  <a:moveTo>
                    <a:pt x="27046" y="0"/>
                  </a:moveTo>
                  <a:lnTo>
                    <a:pt x="0" y="9737"/>
                  </a:lnTo>
                  <a:lnTo>
                    <a:pt x="173973" y="487446"/>
                  </a:lnTo>
                  <a:lnTo>
                    <a:pt x="247091" y="646518"/>
                  </a:lnTo>
                  <a:lnTo>
                    <a:pt x="200894" y="477683"/>
                  </a:lnTo>
                  <a:lnTo>
                    <a:pt x="2704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77">
              <a:extLst>
                <a:ext uri="{FF2B5EF4-FFF2-40B4-BE49-F238E27FC236}">
                  <a16:creationId xmlns:a16="http://schemas.microsoft.com/office/drawing/2014/main" id="{8CC11408-27D6-F483-5002-5372A495318C}"/>
                </a:ext>
              </a:extLst>
            </p:cNvPr>
            <p:cNvSpPr/>
            <p:nvPr/>
          </p:nvSpPr>
          <p:spPr>
            <a:xfrm>
              <a:off x="18722422" y="602322"/>
              <a:ext cx="247650" cy="647065"/>
            </a:xfrm>
            <a:custGeom>
              <a:avLst/>
              <a:gdLst/>
              <a:ahLst/>
              <a:cxnLst/>
              <a:rect l="l" t="t" r="r" b="b"/>
              <a:pathLst>
                <a:path w="247650" h="647065">
                  <a:moveTo>
                    <a:pt x="247095" y="646520"/>
                  </a:moveTo>
                  <a:lnTo>
                    <a:pt x="173978" y="487449"/>
                  </a:lnTo>
                  <a:lnTo>
                    <a:pt x="0" y="9737"/>
                  </a:lnTo>
                  <a:lnTo>
                    <a:pt x="27049" y="0"/>
                  </a:lnTo>
                  <a:lnTo>
                    <a:pt x="200895" y="477686"/>
                  </a:lnTo>
                  <a:lnTo>
                    <a:pt x="247095" y="64652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" name="object 78">
              <a:extLst>
                <a:ext uri="{FF2B5EF4-FFF2-40B4-BE49-F238E27FC236}">
                  <a16:creationId xmlns:a16="http://schemas.microsoft.com/office/drawing/2014/main" id="{8E5F46B4-7859-8C61-6D8B-C69940E9D16B}"/>
                </a:ext>
              </a:extLst>
            </p:cNvPr>
            <p:cNvSpPr/>
            <p:nvPr/>
          </p:nvSpPr>
          <p:spPr>
            <a:xfrm>
              <a:off x="18841478" y="601018"/>
              <a:ext cx="128270" cy="648335"/>
            </a:xfrm>
            <a:custGeom>
              <a:avLst/>
              <a:gdLst/>
              <a:ahLst/>
              <a:cxnLst/>
              <a:rect l="l" t="t" r="r" b="b"/>
              <a:pathLst>
                <a:path w="128269" h="648335">
                  <a:moveTo>
                    <a:pt x="28313" y="0"/>
                  </a:moveTo>
                  <a:lnTo>
                    <a:pt x="0" y="4900"/>
                  </a:lnTo>
                  <a:lnTo>
                    <a:pt x="84856" y="485622"/>
                  </a:lnTo>
                  <a:lnTo>
                    <a:pt x="128037" y="648112"/>
                  </a:lnTo>
                  <a:lnTo>
                    <a:pt x="113064" y="480664"/>
                  </a:lnTo>
                  <a:lnTo>
                    <a:pt x="28313" y="0"/>
                  </a:lnTo>
                  <a:close/>
                </a:path>
              </a:pathLst>
            </a:custGeom>
            <a:solidFill>
              <a:srgbClr val="E3001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" name="object 79">
              <a:extLst>
                <a:ext uri="{FF2B5EF4-FFF2-40B4-BE49-F238E27FC236}">
                  <a16:creationId xmlns:a16="http://schemas.microsoft.com/office/drawing/2014/main" id="{66E8CEB4-0FDF-4397-DABE-F1CF3B9F5D6E}"/>
                </a:ext>
              </a:extLst>
            </p:cNvPr>
            <p:cNvSpPr/>
            <p:nvPr/>
          </p:nvSpPr>
          <p:spPr>
            <a:xfrm>
              <a:off x="18841475" y="601013"/>
              <a:ext cx="128270" cy="648335"/>
            </a:xfrm>
            <a:custGeom>
              <a:avLst/>
              <a:gdLst/>
              <a:ahLst/>
              <a:cxnLst/>
              <a:rect l="l" t="t" r="r" b="b"/>
              <a:pathLst>
                <a:path w="128269" h="648335">
                  <a:moveTo>
                    <a:pt x="128043" y="648113"/>
                  </a:moveTo>
                  <a:lnTo>
                    <a:pt x="84857" y="485624"/>
                  </a:lnTo>
                  <a:lnTo>
                    <a:pt x="0" y="4898"/>
                  </a:lnTo>
                  <a:lnTo>
                    <a:pt x="28318" y="0"/>
                  </a:lnTo>
                  <a:lnTo>
                    <a:pt x="113062" y="480666"/>
                  </a:lnTo>
                  <a:lnTo>
                    <a:pt x="128043" y="648113"/>
                  </a:lnTo>
                  <a:close/>
                </a:path>
              </a:pathLst>
            </a:custGeom>
            <a:ln w="3175">
              <a:solidFill>
                <a:srgbClr val="E3001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0" name="object 80">
              <a:extLst>
                <a:ext uri="{FF2B5EF4-FFF2-40B4-BE49-F238E27FC236}">
                  <a16:creationId xmlns:a16="http://schemas.microsoft.com/office/drawing/2014/main" id="{1985B16D-B138-2D16-E095-BDAC55BB2D5D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61557" y="8031606"/>
              <a:ext cx="2495674" cy="2467944"/>
            </a:xfrm>
            <a:prstGeom prst="rect">
              <a:avLst/>
            </a:prstGeom>
          </p:spPr>
        </p:pic>
        <p:sp>
          <p:nvSpPr>
            <p:cNvPr id="81" name="object 81">
              <a:extLst>
                <a:ext uri="{FF2B5EF4-FFF2-40B4-BE49-F238E27FC236}">
                  <a16:creationId xmlns:a16="http://schemas.microsoft.com/office/drawing/2014/main" id="{394FF72A-DA29-8483-C21A-7FA014ED8D46}"/>
                </a:ext>
              </a:extLst>
            </p:cNvPr>
            <p:cNvSpPr/>
            <p:nvPr/>
          </p:nvSpPr>
          <p:spPr>
            <a:xfrm>
              <a:off x="318121" y="8016789"/>
              <a:ext cx="2717800" cy="2513330"/>
            </a:xfrm>
            <a:custGeom>
              <a:avLst/>
              <a:gdLst/>
              <a:ahLst/>
              <a:cxnLst/>
              <a:rect l="l" t="t" r="r" b="b"/>
              <a:pathLst>
                <a:path w="2717800" h="2513329">
                  <a:moveTo>
                    <a:pt x="2717524" y="0"/>
                  </a:moveTo>
                  <a:lnTo>
                    <a:pt x="0" y="0"/>
                  </a:lnTo>
                  <a:lnTo>
                    <a:pt x="0" y="2512975"/>
                  </a:lnTo>
                  <a:lnTo>
                    <a:pt x="2717524" y="2512975"/>
                  </a:lnTo>
                  <a:lnTo>
                    <a:pt x="271752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4DC480AD-3169-9B66-BB7A-CBF1FED414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1059582"/>
            <a:ext cx="7772400" cy="3778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58479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98266" y="1079631"/>
            <a:ext cx="5015914" cy="1564127"/>
          </a:xfrm>
          <a:prstGeom prst="rect">
            <a:avLst/>
          </a:prstGeom>
        </p:spPr>
        <p:txBody>
          <a:bodyPr vert="horz" wrap="square" lIns="0" tIns="7220" rIns="0" bIns="0" rtlCol="0">
            <a:spAutoFit/>
          </a:bodyPr>
          <a:lstStyle/>
          <a:p>
            <a:pPr marL="206779" marR="31190" indent="-175589">
              <a:lnSpc>
                <a:spcPts val="1574"/>
              </a:lnSpc>
              <a:spcBef>
                <a:spcPts val="1746"/>
              </a:spcBef>
              <a:buClr>
                <a:srgbClr val="1A1818"/>
              </a:buClr>
              <a:buFont typeface="Arial"/>
              <a:buChar char="•"/>
              <a:tabLst>
                <a:tab pos="206779" algn="l"/>
              </a:tabLst>
            </a:pPr>
            <a:r>
              <a:rPr sz="1300" b="1" spc="-5" dirty="0" err="1">
                <a:solidFill>
                  <a:srgbClr val="283A44"/>
                </a:solidFill>
                <a:latin typeface="Arial"/>
                <a:cs typeface="Arial"/>
              </a:rPr>
              <a:t>FoCal</a:t>
            </a:r>
            <a:r>
              <a:rPr sz="1300" b="1" spc="-5" dirty="0">
                <a:solidFill>
                  <a:srgbClr val="283A44"/>
                </a:solidFill>
                <a:latin typeface="Arial"/>
                <a:cs typeface="Arial"/>
              </a:rPr>
              <a:t>-</a:t>
            </a:r>
            <a:r>
              <a:rPr sz="1300" b="1" dirty="0">
                <a:solidFill>
                  <a:srgbClr val="283A44"/>
                </a:solidFill>
                <a:latin typeface="Arial"/>
                <a:cs typeface="Arial"/>
              </a:rPr>
              <a:t>E: </a:t>
            </a:r>
            <a:r>
              <a:rPr sz="1300" dirty="0">
                <a:solidFill>
                  <a:srgbClr val="283A44"/>
                </a:solidFill>
                <a:latin typeface="Arial"/>
                <a:cs typeface="Arial"/>
              </a:rPr>
              <a:t>a</a:t>
            </a:r>
            <a:r>
              <a:rPr sz="1300" spc="5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300" dirty="0">
                <a:solidFill>
                  <a:srgbClr val="283A44"/>
                </a:solidFill>
                <a:latin typeface="Arial"/>
                <a:cs typeface="Arial"/>
              </a:rPr>
              <a:t>compact</a:t>
            </a:r>
            <a:r>
              <a:rPr sz="1300" spc="2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300" dirty="0">
                <a:solidFill>
                  <a:srgbClr val="283A44"/>
                </a:solidFill>
                <a:latin typeface="Arial"/>
                <a:cs typeface="Arial"/>
              </a:rPr>
              <a:t>silicon-tungsten</a:t>
            </a:r>
            <a:r>
              <a:rPr sz="1300" spc="5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300" dirty="0">
                <a:solidFill>
                  <a:srgbClr val="283A44"/>
                </a:solidFill>
                <a:latin typeface="Arial"/>
                <a:cs typeface="Arial"/>
              </a:rPr>
              <a:t>sampling</a:t>
            </a:r>
            <a:r>
              <a:rPr sz="1300" spc="5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300" spc="-5" dirty="0">
                <a:solidFill>
                  <a:srgbClr val="283A44"/>
                </a:solidFill>
                <a:latin typeface="Arial"/>
                <a:cs typeface="Arial"/>
              </a:rPr>
              <a:t>electromagnetic </a:t>
            </a:r>
            <a:r>
              <a:rPr sz="1300" dirty="0">
                <a:solidFill>
                  <a:srgbClr val="283A44"/>
                </a:solidFill>
                <a:latin typeface="Arial"/>
                <a:cs typeface="Arial"/>
              </a:rPr>
              <a:t>calorimeter</a:t>
            </a:r>
            <a:r>
              <a:rPr sz="1300" spc="-2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300" dirty="0">
                <a:solidFill>
                  <a:srgbClr val="283A44"/>
                </a:solidFill>
                <a:latin typeface="Arial"/>
                <a:cs typeface="Arial"/>
              </a:rPr>
              <a:t>with</a:t>
            </a:r>
            <a:r>
              <a:rPr sz="1300" spc="2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300" dirty="0">
                <a:solidFill>
                  <a:srgbClr val="BE413F"/>
                </a:solidFill>
                <a:latin typeface="Arial"/>
                <a:cs typeface="Arial"/>
              </a:rPr>
              <a:t>pad</a:t>
            </a:r>
            <a:r>
              <a:rPr sz="1300" spc="2" dirty="0">
                <a:solidFill>
                  <a:srgbClr val="BE413F"/>
                </a:solidFill>
                <a:latin typeface="Arial"/>
                <a:cs typeface="Arial"/>
              </a:rPr>
              <a:t> </a:t>
            </a:r>
            <a:r>
              <a:rPr sz="1300" dirty="0">
                <a:solidFill>
                  <a:srgbClr val="BE413F"/>
                </a:solidFill>
                <a:latin typeface="Arial"/>
                <a:cs typeface="Arial"/>
              </a:rPr>
              <a:t>(1 x</a:t>
            </a:r>
            <a:r>
              <a:rPr sz="1300" spc="-2" dirty="0">
                <a:solidFill>
                  <a:srgbClr val="BE413F"/>
                </a:solidFill>
                <a:latin typeface="Arial"/>
                <a:cs typeface="Arial"/>
              </a:rPr>
              <a:t> </a:t>
            </a:r>
            <a:r>
              <a:rPr sz="1300" dirty="0">
                <a:solidFill>
                  <a:srgbClr val="BE413F"/>
                </a:solidFill>
                <a:latin typeface="Arial"/>
                <a:cs typeface="Arial"/>
              </a:rPr>
              <a:t>1</a:t>
            </a:r>
            <a:r>
              <a:rPr sz="1300" spc="2" dirty="0">
                <a:solidFill>
                  <a:srgbClr val="BE413F"/>
                </a:solidFill>
                <a:latin typeface="Arial"/>
                <a:cs typeface="Arial"/>
              </a:rPr>
              <a:t> </a:t>
            </a:r>
            <a:r>
              <a:rPr sz="1300" dirty="0">
                <a:solidFill>
                  <a:srgbClr val="BE413F"/>
                </a:solidFill>
                <a:latin typeface="Arial"/>
                <a:cs typeface="Arial"/>
              </a:rPr>
              <a:t>cm</a:t>
            </a:r>
            <a:r>
              <a:rPr sz="1300" baseline="19943" dirty="0">
                <a:solidFill>
                  <a:srgbClr val="BE413F"/>
                </a:solidFill>
                <a:latin typeface="Arial"/>
                <a:cs typeface="Arial"/>
              </a:rPr>
              <a:t>2</a:t>
            </a:r>
            <a:r>
              <a:rPr sz="1300" dirty="0">
                <a:solidFill>
                  <a:srgbClr val="BE413F"/>
                </a:solidFill>
                <a:latin typeface="Arial"/>
                <a:cs typeface="Arial"/>
              </a:rPr>
              <a:t>)</a:t>
            </a:r>
            <a:r>
              <a:rPr sz="1300" spc="-2" dirty="0">
                <a:solidFill>
                  <a:srgbClr val="BE413F"/>
                </a:solidFill>
                <a:latin typeface="Arial"/>
                <a:cs typeface="Arial"/>
              </a:rPr>
              <a:t> </a:t>
            </a:r>
            <a:r>
              <a:rPr sz="1300" dirty="0">
                <a:solidFill>
                  <a:srgbClr val="283A44"/>
                </a:solidFill>
                <a:latin typeface="Arial"/>
                <a:cs typeface="Arial"/>
              </a:rPr>
              <a:t>and</a:t>
            </a:r>
            <a:r>
              <a:rPr sz="1300" spc="2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300" dirty="0">
                <a:solidFill>
                  <a:srgbClr val="7FC080"/>
                </a:solidFill>
                <a:latin typeface="Arial"/>
                <a:cs typeface="Arial"/>
              </a:rPr>
              <a:t>pixel</a:t>
            </a:r>
            <a:r>
              <a:rPr sz="1300" spc="2" dirty="0">
                <a:solidFill>
                  <a:srgbClr val="7FC080"/>
                </a:solidFill>
                <a:latin typeface="Arial"/>
                <a:cs typeface="Arial"/>
              </a:rPr>
              <a:t> </a:t>
            </a:r>
            <a:r>
              <a:rPr sz="1300" dirty="0">
                <a:solidFill>
                  <a:srgbClr val="80C080"/>
                </a:solidFill>
                <a:latin typeface="Arial"/>
                <a:cs typeface="Arial"/>
              </a:rPr>
              <a:t>(30 x</a:t>
            </a:r>
            <a:r>
              <a:rPr sz="1300" spc="-2" dirty="0">
                <a:solidFill>
                  <a:srgbClr val="80C080"/>
                </a:solidFill>
                <a:latin typeface="Arial"/>
                <a:cs typeface="Arial"/>
              </a:rPr>
              <a:t> </a:t>
            </a:r>
            <a:r>
              <a:rPr sz="1300" dirty="0">
                <a:solidFill>
                  <a:srgbClr val="80C080"/>
                </a:solidFill>
                <a:latin typeface="Arial"/>
                <a:cs typeface="Arial"/>
              </a:rPr>
              <a:t>30</a:t>
            </a:r>
            <a:r>
              <a:rPr sz="1300" spc="2" dirty="0">
                <a:solidFill>
                  <a:srgbClr val="80C080"/>
                </a:solidFill>
                <a:latin typeface="Arial"/>
                <a:cs typeface="Arial"/>
              </a:rPr>
              <a:t> </a:t>
            </a:r>
            <a:r>
              <a:rPr sz="1300" spc="-9" dirty="0">
                <a:solidFill>
                  <a:srgbClr val="80C080"/>
                </a:solidFill>
                <a:latin typeface="Arial"/>
                <a:cs typeface="Arial"/>
              </a:rPr>
              <a:t>µm</a:t>
            </a:r>
            <a:r>
              <a:rPr sz="1300" spc="-14" baseline="19943" dirty="0">
                <a:solidFill>
                  <a:srgbClr val="80C080"/>
                </a:solidFill>
                <a:latin typeface="Arial"/>
                <a:cs typeface="Arial"/>
              </a:rPr>
              <a:t>2</a:t>
            </a:r>
            <a:r>
              <a:rPr sz="1300" spc="-9" dirty="0">
                <a:solidFill>
                  <a:srgbClr val="80C080"/>
                </a:solidFill>
                <a:latin typeface="Arial"/>
                <a:cs typeface="Arial"/>
              </a:rPr>
              <a:t>)</a:t>
            </a:r>
            <a:endParaRPr sz="1300" dirty="0">
              <a:latin typeface="Arial"/>
              <a:cs typeface="Arial"/>
            </a:endParaRPr>
          </a:p>
          <a:p>
            <a:pPr marL="349446" marR="197827" lvl="1" indent="-146709">
              <a:lnSpc>
                <a:spcPts val="1387"/>
              </a:lnSpc>
              <a:spcBef>
                <a:spcPts val="505"/>
              </a:spcBef>
              <a:buClr>
                <a:srgbClr val="1A1818"/>
              </a:buClr>
              <a:buChar char="–"/>
              <a:tabLst>
                <a:tab pos="349446" algn="l"/>
              </a:tabLst>
            </a:pP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High</a:t>
            </a:r>
            <a:r>
              <a:rPr sz="1200" spc="39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spatial</a:t>
            </a:r>
            <a:r>
              <a:rPr sz="1200" spc="41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resolution</a:t>
            </a:r>
            <a:r>
              <a:rPr sz="1200" spc="41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for</a:t>
            </a:r>
            <a:r>
              <a:rPr sz="1200" spc="39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discriminating</a:t>
            </a:r>
            <a:r>
              <a:rPr sz="1200" spc="41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between</a:t>
            </a:r>
            <a:r>
              <a:rPr sz="1200" spc="41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isolated</a:t>
            </a:r>
            <a:r>
              <a:rPr sz="1200" spc="39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spc="-5" dirty="0">
                <a:solidFill>
                  <a:srgbClr val="283A44"/>
                </a:solidFill>
                <a:latin typeface="Arial"/>
                <a:cs typeface="Arial"/>
              </a:rPr>
              <a:t>photons </a:t>
            </a: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and</a:t>
            </a:r>
            <a:r>
              <a:rPr sz="1200" spc="32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decay</a:t>
            </a:r>
            <a:r>
              <a:rPr sz="1200" spc="32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photon</a:t>
            </a:r>
            <a:r>
              <a:rPr sz="1200" spc="32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spc="-5" dirty="0">
                <a:solidFill>
                  <a:srgbClr val="283A44"/>
                </a:solidFill>
                <a:latin typeface="Arial"/>
                <a:cs typeface="Arial"/>
              </a:rPr>
              <a:t>pairs</a:t>
            </a:r>
            <a:endParaRPr sz="1200" dirty="0">
              <a:latin typeface="Arial"/>
              <a:cs typeface="Arial"/>
            </a:endParaRPr>
          </a:p>
          <a:p>
            <a:pPr marL="206779" marR="593480" indent="-175589">
              <a:lnSpc>
                <a:spcPts val="1574"/>
              </a:lnSpc>
              <a:spcBef>
                <a:spcPts val="578"/>
              </a:spcBef>
              <a:buClr>
                <a:srgbClr val="1A1818"/>
              </a:buClr>
              <a:buFont typeface="Arial"/>
              <a:buChar char="•"/>
              <a:tabLst>
                <a:tab pos="206779" algn="l"/>
              </a:tabLst>
            </a:pPr>
            <a:r>
              <a:rPr sz="1300" b="1" spc="-5" dirty="0">
                <a:solidFill>
                  <a:srgbClr val="283A44"/>
                </a:solidFill>
                <a:latin typeface="Arial"/>
                <a:cs typeface="Arial"/>
              </a:rPr>
              <a:t>FoCal-</a:t>
            </a:r>
            <a:r>
              <a:rPr sz="1300" b="1" dirty="0">
                <a:solidFill>
                  <a:srgbClr val="283A44"/>
                </a:solidFill>
                <a:latin typeface="Arial"/>
                <a:cs typeface="Arial"/>
              </a:rPr>
              <a:t>H:</a:t>
            </a:r>
            <a:r>
              <a:rPr sz="1300" b="1" spc="-2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300" dirty="0">
                <a:solidFill>
                  <a:srgbClr val="283A44"/>
                </a:solidFill>
                <a:latin typeface="Arial"/>
                <a:cs typeface="Arial"/>
              </a:rPr>
              <a:t>hadronic</a:t>
            </a:r>
            <a:r>
              <a:rPr sz="1300" spc="-2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300" dirty="0">
                <a:solidFill>
                  <a:srgbClr val="283A44"/>
                </a:solidFill>
                <a:latin typeface="Arial"/>
                <a:cs typeface="Arial"/>
              </a:rPr>
              <a:t>calorimeter</a:t>
            </a:r>
            <a:r>
              <a:rPr sz="1300" spc="-2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300" dirty="0">
                <a:solidFill>
                  <a:srgbClr val="283A44"/>
                </a:solidFill>
                <a:latin typeface="Arial"/>
                <a:cs typeface="Arial"/>
              </a:rPr>
              <a:t>constructed</a:t>
            </a:r>
            <a:r>
              <a:rPr sz="1300" spc="2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300" dirty="0">
                <a:solidFill>
                  <a:srgbClr val="283A44"/>
                </a:solidFill>
                <a:latin typeface="Arial"/>
                <a:cs typeface="Arial"/>
              </a:rPr>
              <a:t>from</a:t>
            </a:r>
            <a:r>
              <a:rPr sz="1300" spc="-5" dirty="0">
                <a:solidFill>
                  <a:srgbClr val="283A44"/>
                </a:solidFill>
                <a:latin typeface="Arial"/>
                <a:cs typeface="Arial"/>
              </a:rPr>
              <a:t> copper </a:t>
            </a:r>
            <a:r>
              <a:rPr sz="1300" dirty="0">
                <a:solidFill>
                  <a:srgbClr val="283A44"/>
                </a:solidFill>
                <a:latin typeface="Arial"/>
                <a:cs typeface="Arial"/>
              </a:rPr>
              <a:t>capillary</a:t>
            </a:r>
            <a:r>
              <a:rPr sz="1300" spc="-2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300" dirty="0">
                <a:solidFill>
                  <a:srgbClr val="283A44"/>
                </a:solidFill>
                <a:latin typeface="Arial"/>
                <a:cs typeface="Arial"/>
              </a:rPr>
              <a:t>tubes filled</a:t>
            </a:r>
            <a:r>
              <a:rPr sz="1300" spc="2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300" dirty="0">
                <a:solidFill>
                  <a:srgbClr val="283A44"/>
                </a:solidFill>
                <a:latin typeface="Arial"/>
                <a:cs typeface="Arial"/>
              </a:rPr>
              <a:t>with scintillating</a:t>
            </a:r>
            <a:r>
              <a:rPr sz="1300" spc="2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300" spc="-5" dirty="0">
                <a:solidFill>
                  <a:srgbClr val="283A44"/>
                </a:solidFill>
                <a:latin typeface="Arial"/>
                <a:cs typeface="Arial"/>
              </a:rPr>
              <a:t>fibres</a:t>
            </a:r>
            <a:endParaRPr sz="1300" dirty="0">
              <a:latin typeface="Arial"/>
              <a:cs typeface="Arial"/>
            </a:endParaRPr>
          </a:p>
          <a:p>
            <a:pPr marL="349446" lvl="1" indent="-146421">
              <a:spcBef>
                <a:spcPts val="432"/>
              </a:spcBef>
              <a:buClr>
                <a:srgbClr val="1A1818"/>
              </a:buClr>
              <a:buChar char="–"/>
              <a:tabLst>
                <a:tab pos="349446" algn="l"/>
              </a:tabLst>
            </a:pP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Photon</a:t>
            </a:r>
            <a:r>
              <a:rPr sz="1200" spc="32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isolation,</a:t>
            </a:r>
            <a:r>
              <a:rPr sz="1200" spc="32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energy</a:t>
            </a:r>
            <a:r>
              <a:rPr sz="1200" spc="34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and</a:t>
            </a:r>
            <a:r>
              <a:rPr sz="1200" spc="32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jet</a:t>
            </a:r>
            <a:r>
              <a:rPr sz="1200" spc="34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spc="-5" dirty="0">
                <a:solidFill>
                  <a:srgbClr val="283A44"/>
                </a:solidFill>
                <a:latin typeface="Arial"/>
                <a:cs typeface="Arial"/>
              </a:rPr>
              <a:t>measurements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24158" y="2692193"/>
            <a:ext cx="1991694" cy="222150"/>
          </a:xfrm>
          <a:prstGeom prst="rect">
            <a:avLst/>
          </a:prstGeom>
        </p:spPr>
        <p:txBody>
          <a:bodyPr vert="horz" wrap="square" lIns="0" tIns="6642" rIns="0" bIns="0" rtlCol="0">
            <a:spAutoFit/>
          </a:bodyPr>
          <a:lstStyle/>
          <a:p>
            <a:pPr marL="181076" indent="-175300">
              <a:spcBef>
                <a:spcPts val="52"/>
              </a:spcBef>
              <a:buClr>
                <a:srgbClr val="1A1818"/>
              </a:buClr>
              <a:buChar char="•"/>
              <a:tabLst>
                <a:tab pos="181076" algn="l"/>
                <a:tab pos="1599363" algn="l"/>
              </a:tabLst>
            </a:pPr>
            <a:r>
              <a:rPr sz="1300" dirty="0">
                <a:solidFill>
                  <a:srgbClr val="283A44"/>
                </a:solidFill>
                <a:latin typeface="Arial"/>
                <a:cs typeface="Arial"/>
              </a:rPr>
              <a:t>Coverage:</a:t>
            </a:r>
            <a:r>
              <a:rPr sz="1300" spc="-9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300" dirty="0">
                <a:solidFill>
                  <a:srgbClr val="283A44"/>
                </a:solidFill>
                <a:latin typeface="Arial"/>
                <a:cs typeface="Arial"/>
              </a:rPr>
              <a:t>3.2</a:t>
            </a:r>
            <a:r>
              <a:rPr sz="1300" spc="-5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300" spc="-23" dirty="0">
                <a:solidFill>
                  <a:srgbClr val="283A44"/>
                </a:solidFill>
                <a:latin typeface="Arial"/>
                <a:cs typeface="Arial"/>
              </a:rPr>
              <a:t>&lt;</a:t>
            </a:r>
            <a:r>
              <a:rPr lang="nb-NO" sz="1300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lang="nb-NO" sz="1400" i="1" dirty="0">
                <a:solidFill>
                  <a:srgbClr val="283A44"/>
                </a:solidFill>
                <a:latin typeface="Arial"/>
                <a:cs typeface="Arial"/>
                <a:sym typeface="Symbol"/>
              </a:rPr>
              <a:t></a:t>
            </a:r>
            <a:r>
              <a:rPr lang="nb-NO" sz="1300" dirty="0">
                <a:solidFill>
                  <a:srgbClr val="283A44"/>
                </a:solidFill>
                <a:latin typeface="Arial"/>
                <a:cs typeface="Arial"/>
                <a:sym typeface="Symbol"/>
              </a:rPr>
              <a:t> </a:t>
            </a:r>
            <a:r>
              <a:rPr sz="1300" dirty="0">
                <a:solidFill>
                  <a:srgbClr val="283A44"/>
                </a:solidFill>
                <a:latin typeface="Arial"/>
                <a:cs typeface="Arial"/>
              </a:rPr>
              <a:t>&lt;</a:t>
            </a:r>
            <a:r>
              <a:rPr sz="1300" spc="-2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300" spc="-11" dirty="0">
                <a:solidFill>
                  <a:srgbClr val="283A44"/>
                </a:solidFill>
                <a:latin typeface="Arial"/>
                <a:cs typeface="Arial"/>
              </a:rPr>
              <a:t>5.6</a:t>
            </a:r>
            <a:endParaRPr sz="1300" dirty="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900236" y="4904838"/>
            <a:ext cx="59497" cy="114653"/>
          </a:xfrm>
          <a:prstGeom prst="rect">
            <a:avLst/>
          </a:prstGeom>
        </p:spPr>
        <p:txBody>
          <a:bodyPr vert="horz" wrap="square" lIns="0" tIns="7798" rIns="0" bIns="0" rtlCol="0">
            <a:spAutoFit/>
          </a:bodyPr>
          <a:lstStyle/>
          <a:p>
            <a:pPr marL="5776">
              <a:spcBef>
                <a:spcPts val="61"/>
              </a:spcBef>
            </a:pPr>
            <a:r>
              <a:rPr sz="700" spc="-23" dirty="0">
                <a:solidFill>
                  <a:srgbClr val="A2A2A2"/>
                </a:solidFill>
                <a:latin typeface="Arial"/>
                <a:cs typeface="Arial"/>
              </a:rPr>
              <a:t>5</a:t>
            </a:r>
            <a:endParaRPr sz="700">
              <a:latin typeface="Arial"/>
              <a:cs typeface="Arial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5725935" y="111170"/>
            <a:ext cx="3393311" cy="2642544"/>
            <a:chOff x="12589103" y="244435"/>
            <a:chExt cx="7460571" cy="5810336"/>
          </a:xfrm>
        </p:grpSpPr>
        <p:sp>
          <p:nvSpPr>
            <p:cNvPr id="10" name="object 10"/>
            <p:cNvSpPr/>
            <p:nvPr/>
          </p:nvSpPr>
          <p:spPr>
            <a:xfrm>
              <a:off x="18905424" y="364512"/>
              <a:ext cx="954405" cy="954405"/>
            </a:xfrm>
            <a:custGeom>
              <a:avLst/>
              <a:gdLst/>
              <a:ahLst/>
              <a:cxnLst/>
              <a:rect l="l" t="t" r="r" b="b"/>
              <a:pathLst>
                <a:path w="954405" h="954405">
                  <a:moveTo>
                    <a:pt x="674419" y="0"/>
                  </a:moveTo>
                  <a:lnTo>
                    <a:pt x="279352" y="0"/>
                  </a:lnTo>
                  <a:lnTo>
                    <a:pt x="0" y="279467"/>
                  </a:lnTo>
                  <a:lnTo>
                    <a:pt x="0" y="674646"/>
                  </a:lnTo>
                  <a:lnTo>
                    <a:pt x="279352" y="954117"/>
                  </a:lnTo>
                  <a:lnTo>
                    <a:pt x="674419" y="954117"/>
                  </a:lnTo>
                  <a:lnTo>
                    <a:pt x="750017" y="878495"/>
                  </a:lnTo>
                  <a:lnTo>
                    <a:pt x="310692" y="878495"/>
                  </a:lnTo>
                  <a:lnTo>
                    <a:pt x="75620" y="643336"/>
                  </a:lnTo>
                  <a:lnTo>
                    <a:pt x="75620" y="310786"/>
                  </a:lnTo>
                  <a:lnTo>
                    <a:pt x="310692" y="75620"/>
                  </a:lnTo>
                  <a:lnTo>
                    <a:pt x="750017" y="75620"/>
                  </a:lnTo>
                  <a:lnTo>
                    <a:pt x="674419" y="0"/>
                  </a:lnTo>
                  <a:close/>
                </a:path>
                <a:path w="954405" h="954405">
                  <a:moveTo>
                    <a:pt x="750017" y="75620"/>
                  </a:moveTo>
                  <a:lnTo>
                    <a:pt x="643090" y="75620"/>
                  </a:lnTo>
                  <a:lnTo>
                    <a:pt x="878182" y="310786"/>
                  </a:lnTo>
                  <a:lnTo>
                    <a:pt x="878182" y="643336"/>
                  </a:lnTo>
                  <a:lnTo>
                    <a:pt x="643090" y="878495"/>
                  </a:lnTo>
                  <a:lnTo>
                    <a:pt x="750017" y="878495"/>
                  </a:lnTo>
                  <a:lnTo>
                    <a:pt x="953803" y="674646"/>
                  </a:lnTo>
                  <a:lnTo>
                    <a:pt x="953803" y="279467"/>
                  </a:lnTo>
                  <a:lnTo>
                    <a:pt x="750017" y="75620"/>
                  </a:lnTo>
                  <a:close/>
                </a:path>
              </a:pathLst>
            </a:custGeom>
            <a:solidFill>
              <a:srgbClr val="D8232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19373685" y="475455"/>
              <a:ext cx="16510" cy="365760"/>
            </a:xfrm>
            <a:custGeom>
              <a:avLst/>
              <a:gdLst/>
              <a:ahLst/>
              <a:cxnLst/>
              <a:rect l="l" t="t" r="r" b="b"/>
              <a:pathLst>
                <a:path w="16509" h="365759">
                  <a:moveTo>
                    <a:pt x="16154" y="0"/>
                  </a:moveTo>
                  <a:lnTo>
                    <a:pt x="0" y="0"/>
                  </a:lnTo>
                  <a:lnTo>
                    <a:pt x="0" y="273050"/>
                  </a:lnTo>
                  <a:lnTo>
                    <a:pt x="4051" y="273050"/>
                  </a:lnTo>
                  <a:lnTo>
                    <a:pt x="4051" y="365760"/>
                  </a:lnTo>
                  <a:lnTo>
                    <a:pt x="12115" y="365760"/>
                  </a:lnTo>
                  <a:lnTo>
                    <a:pt x="12115" y="273050"/>
                  </a:lnTo>
                  <a:lnTo>
                    <a:pt x="16154" y="273050"/>
                  </a:lnTo>
                  <a:lnTo>
                    <a:pt x="16154" y="0"/>
                  </a:lnTo>
                  <a:close/>
                </a:path>
              </a:pathLst>
            </a:custGeom>
            <a:solidFill>
              <a:srgbClr val="ED1C2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19373693" y="475937"/>
              <a:ext cx="16510" cy="365760"/>
            </a:xfrm>
            <a:custGeom>
              <a:avLst/>
              <a:gdLst/>
              <a:ahLst/>
              <a:cxnLst/>
              <a:rect l="l" t="t" r="r" b="b"/>
              <a:pathLst>
                <a:path w="16509" h="365759">
                  <a:moveTo>
                    <a:pt x="8081" y="365567"/>
                  </a:moveTo>
                  <a:lnTo>
                    <a:pt x="0" y="272157"/>
                  </a:lnTo>
                  <a:lnTo>
                    <a:pt x="0" y="0"/>
                  </a:lnTo>
                  <a:lnTo>
                    <a:pt x="16163" y="0"/>
                  </a:lnTo>
                  <a:lnTo>
                    <a:pt x="16163" y="272157"/>
                  </a:lnTo>
                  <a:lnTo>
                    <a:pt x="8081" y="365567"/>
                  </a:lnTo>
                  <a:close/>
                </a:path>
              </a:pathLst>
            </a:custGeom>
            <a:ln w="3175">
              <a:solidFill>
                <a:srgbClr val="ED1C2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19381871" y="476006"/>
              <a:ext cx="72390" cy="365760"/>
            </a:xfrm>
            <a:custGeom>
              <a:avLst/>
              <a:gdLst/>
              <a:ahLst/>
              <a:cxnLst/>
              <a:rect l="l" t="t" r="r" b="b"/>
              <a:pathLst>
                <a:path w="72390" h="365759">
                  <a:moveTo>
                    <a:pt x="56228" y="0"/>
                  </a:moveTo>
                  <a:lnTo>
                    <a:pt x="8439" y="271059"/>
                  </a:lnTo>
                  <a:lnTo>
                    <a:pt x="0" y="365501"/>
                  </a:lnTo>
                  <a:lnTo>
                    <a:pt x="24355" y="273866"/>
                  </a:lnTo>
                  <a:lnTo>
                    <a:pt x="72154" y="2806"/>
                  </a:lnTo>
                  <a:lnTo>
                    <a:pt x="56228" y="0"/>
                  </a:lnTo>
                  <a:close/>
                </a:path>
              </a:pathLst>
            </a:custGeom>
            <a:solidFill>
              <a:srgbClr val="964B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19381872" y="476004"/>
              <a:ext cx="72390" cy="365760"/>
            </a:xfrm>
            <a:custGeom>
              <a:avLst/>
              <a:gdLst/>
              <a:ahLst/>
              <a:cxnLst/>
              <a:rect l="l" t="t" r="r" b="b"/>
              <a:pathLst>
                <a:path w="72390" h="365759">
                  <a:moveTo>
                    <a:pt x="0" y="365500"/>
                  </a:moveTo>
                  <a:lnTo>
                    <a:pt x="8439" y="271061"/>
                  </a:lnTo>
                  <a:lnTo>
                    <a:pt x="56229" y="0"/>
                  </a:lnTo>
                  <a:lnTo>
                    <a:pt x="72154" y="2803"/>
                  </a:lnTo>
                  <a:lnTo>
                    <a:pt x="24356" y="273868"/>
                  </a:lnTo>
                  <a:lnTo>
                    <a:pt x="0" y="365500"/>
                  </a:lnTo>
                  <a:close/>
                </a:path>
              </a:pathLst>
            </a:custGeom>
            <a:ln w="3175">
              <a:solidFill>
                <a:srgbClr val="964B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19381880" y="476289"/>
              <a:ext cx="139700" cy="365760"/>
            </a:xfrm>
            <a:custGeom>
              <a:avLst/>
              <a:gdLst/>
              <a:ahLst/>
              <a:cxnLst/>
              <a:rect l="l" t="t" r="r" b="b"/>
              <a:pathLst>
                <a:path w="139700" h="365759">
                  <a:moveTo>
                    <a:pt x="124341" y="0"/>
                  </a:moveTo>
                  <a:lnTo>
                    <a:pt x="26135" y="269866"/>
                  </a:lnTo>
                  <a:lnTo>
                    <a:pt x="0" y="365249"/>
                  </a:lnTo>
                  <a:lnTo>
                    <a:pt x="41307" y="275405"/>
                  </a:lnTo>
                  <a:lnTo>
                    <a:pt x="139535" y="5518"/>
                  </a:lnTo>
                  <a:lnTo>
                    <a:pt x="124341" y="0"/>
                  </a:lnTo>
                  <a:close/>
                </a:path>
              </a:pathLst>
            </a:custGeom>
            <a:solidFill>
              <a:srgbClr val="FF38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19381883" y="476284"/>
              <a:ext cx="139700" cy="365760"/>
            </a:xfrm>
            <a:custGeom>
              <a:avLst/>
              <a:gdLst/>
              <a:ahLst/>
              <a:cxnLst/>
              <a:rect l="l" t="t" r="r" b="b"/>
              <a:pathLst>
                <a:path w="139700" h="365759">
                  <a:moveTo>
                    <a:pt x="0" y="365251"/>
                  </a:moveTo>
                  <a:lnTo>
                    <a:pt x="26131" y="269871"/>
                  </a:lnTo>
                  <a:lnTo>
                    <a:pt x="124339" y="0"/>
                  </a:lnTo>
                  <a:lnTo>
                    <a:pt x="139530" y="5524"/>
                  </a:lnTo>
                  <a:lnTo>
                    <a:pt x="41310" y="275407"/>
                  </a:lnTo>
                  <a:lnTo>
                    <a:pt x="0" y="365251"/>
                  </a:lnTo>
                  <a:close/>
                </a:path>
              </a:pathLst>
            </a:custGeom>
            <a:ln w="3175">
              <a:solidFill>
                <a:srgbClr val="FF38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19381880" y="511806"/>
              <a:ext cx="195580" cy="330200"/>
            </a:xfrm>
            <a:custGeom>
              <a:avLst/>
              <a:gdLst/>
              <a:ahLst/>
              <a:cxnLst/>
              <a:rect l="l" t="t" r="r" b="b"/>
              <a:pathLst>
                <a:path w="195580" h="330200">
                  <a:moveTo>
                    <a:pt x="180989" y="0"/>
                  </a:moveTo>
                  <a:lnTo>
                    <a:pt x="41035" y="242400"/>
                  </a:lnTo>
                  <a:lnTo>
                    <a:pt x="0" y="329634"/>
                  </a:lnTo>
                  <a:lnTo>
                    <a:pt x="55024" y="250474"/>
                  </a:lnTo>
                  <a:lnTo>
                    <a:pt x="194978" y="8083"/>
                  </a:lnTo>
                  <a:lnTo>
                    <a:pt x="180989" y="0"/>
                  </a:lnTo>
                  <a:close/>
                </a:path>
              </a:pathLst>
            </a:custGeom>
            <a:solidFill>
              <a:srgbClr val="FF53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19381883" y="511798"/>
              <a:ext cx="195580" cy="330200"/>
            </a:xfrm>
            <a:custGeom>
              <a:avLst/>
              <a:gdLst/>
              <a:ahLst/>
              <a:cxnLst/>
              <a:rect l="l" t="t" r="r" b="b"/>
              <a:pathLst>
                <a:path w="195580" h="330200">
                  <a:moveTo>
                    <a:pt x="0" y="329639"/>
                  </a:moveTo>
                  <a:lnTo>
                    <a:pt x="41038" y="242406"/>
                  </a:lnTo>
                  <a:lnTo>
                    <a:pt x="180990" y="0"/>
                  </a:lnTo>
                  <a:lnTo>
                    <a:pt x="194977" y="8092"/>
                  </a:lnTo>
                  <a:lnTo>
                    <a:pt x="55025" y="250476"/>
                  </a:lnTo>
                  <a:lnTo>
                    <a:pt x="0" y="329639"/>
                  </a:lnTo>
                  <a:close/>
                </a:path>
              </a:pathLst>
            </a:custGeom>
            <a:ln w="3175">
              <a:solidFill>
                <a:srgbClr val="FF53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19381880" y="556297"/>
              <a:ext cx="241300" cy="285750"/>
            </a:xfrm>
            <a:custGeom>
              <a:avLst/>
              <a:gdLst/>
              <a:ahLst/>
              <a:cxnLst/>
              <a:rect l="l" t="t" r="r" b="b"/>
              <a:pathLst>
                <a:path w="241300" h="285750">
                  <a:moveTo>
                    <a:pt x="228778" y="0"/>
                  </a:moveTo>
                  <a:lnTo>
                    <a:pt x="53851" y="208496"/>
                  </a:lnTo>
                  <a:lnTo>
                    <a:pt x="0" y="285241"/>
                  </a:lnTo>
                  <a:lnTo>
                    <a:pt x="66228" y="218872"/>
                  </a:lnTo>
                  <a:lnTo>
                    <a:pt x="241154" y="10397"/>
                  </a:lnTo>
                  <a:lnTo>
                    <a:pt x="228778" y="0"/>
                  </a:lnTo>
                  <a:close/>
                </a:path>
              </a:pathLst>
            </a:custGeom>
            <a:solidFill>
              <a:srgbClr val="FF6C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19381883" y="556293"/>
              <a:ext cx="241300" cy="285750"/>
            </a:xfrm>
            <a:custGeom>
              <a:avLst/>
              <a:gdLst/>
              <a:ahLst/>
              <a:cxnLst/>
              <a:rect l="l" t="t" r="r" b="b"/>
              <a:pathLst>
                <a:path w="241300" h="285750">
                  <a:moveTo>
                    <a:pt x="0" y="285242"/>
                  </a:moveTo>
                  <a:lnTo>
                    <a:pt x="53855" y="208497"/>
                  </a:lnTo>
                  <a:lnTo>
                    <a:pt x="228780" y="0"/>
                  </a:lnTo>
                  <a:lnTo>
                    <a:pt x="241152" y="10400"/>
                  </a:lnTo>
                  <a:lnTo>
                    <a:pt x="66227" y="218876"/>
                  </a:lnTo>
                  <a:lnTo>
                    <a:pt x="0" y="285242"/>
                  </a:lnTo>
                  <a:close/>
                </a:path>
              </a:pathLst>
            </a:custGeom>
            <a:ln w="3175">
              <a:solidFill>
                <a:srgbClr val="FF6C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19381871" y="600358"/>
              <a:ext cx="285750" cy="241300"/>
            </a:xfrm>
            <a:custGeom>
              <a:avLst/>
              <a:gdLst/>
              <a:ahLst/>
              <a:cxnLst/>
              <a:rect l="l" t="t" r="r" b="b"/>
              <a:pathLst>
                <a:path w="285750" h="241300">
                  <a:moveTo>
                    <a:pt x="274829" y="0"/>
                  </a:moveTo>
                  <a:lnTo>
                    <a:pt x="66354" y="174947"/>
                  </a:lnTo>
                  <a:lnTo>
                    <a:pt x="0" y="241180"/>
                  </a:lnTo>
                  <a:lnTo>
                    <a:pt x="76720" y="187324"/>
                  </a:lnTo>
                  <a:lnTo>
                    <a:pt x="285226" y="12376"/>
                  </a:lnTo>
                  <a:lnTo>
                    <a:pt x="274829" y="0"/>
                  </a:lnTo>
                  <a:close/>
                </a:path>
              </a:pathLst>
            </a:custGeom>
            <a:solidFill>
              <a:srgbClr val="FF84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19381872" y="600352"/>
              <a:ext cx="285750" cy="241300"/>
            </a:xfrm>
            <a:custGeom>
              <a:avLst/>
              <a:gdLst/>
              <a:ahLst/>
              <a:cxnLst/>
              <a:rect l="l" t="t" r="r" b="b"/>
              <a:pathLst>
                <a:path w="285750" h="241300">
                  <a:moveTo>
                    <a:pt x="0" y="241183"/>
                  </a:moveTo>
                  <a:lnTo>
                    <a:pt x="66357" y="174947"/>
                  </a:lnTo>
                  <a:lnTo>
                    <a:pt x="274833" y="0"/>
                  </a:lnTo>
                  <a:lnTo>
                    <a:pt x="285222" y="12383"/>
                  </a:lnTo>
                  <a:lnTo>
                    <a:pt x="76725" y="187327"/>
                  </a:lnTo>
                  <a:lnTo>
                    <a:pt x="0" y="241183"/>
                  </a:lnTo>
                  <a:close/>
                </a:path>
              </a:pathLst>
            </a:custGeom>
            <a:ln w="3175">
              <a:solidFill>
                <a:srgbClr val="FF84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19381880" y="646273"/>
              <a:ext cx="330200" cy="195580"/>
            </a:xfrm>
            <a:custGeom>
              <a:avLst/>
              <a:gdLst/>
              <a:ahLst/>
              <a:cxnLst/>
              <a:rect l="l" t="t" r="r" b="b"/>
              <a:pathLst>
                <a:path w="330200" h="195580">
                  <a:moveTo>
                    <a:pt x="321875" y="0"/>
                  </a:moveTo>
                  <a:lnTo>
                    <a:pt x="79243" y="140100"/>
                  </a:lnTo>
                  <a:lnTo>
                    <a:pt x="0" y="195167"/>
                  </a:lnTo>
                  <a:lnTo>
                    <a:pt x="87306" y="154100"/>
                  </a:lnTo>
                  <a:lnTo>
                    <a:pt x="329927" y="14020"/>
                  </a:lnTo>
                  <a:lnTo>
                    <a:pt x="321875" y="0"/>
                  </a:lnTo>
                  <a:close/>
                </a:path>
              </a:pathLst>
            </a:custGeom>
            <a:solidFill>
              <a:srgbClr val="FF99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19381883" y="646267"/>
              <a:ext cx="330200" cy="195580"/>
            </a:xfrm>
            <a:custGeom>
              <a:avLst/>
              <a:gdLst/>
              <a:ahLst/>
              <a:cxnLst/>
              <a:rect l="l" t="t" r="r" b="b"/>
              <a:pathLst>
                <a:path w="330200" h="195580">
                  <a:moveTo>
                    <a:pt x="0" y="195171"/>
                  </a:moveTo>
                  <a:lnTo>
                    <a:pt x="79240" y="140104"/>
                  </a:lnTo>
                  <a:lnTo>
                    <a:pt x="321874" y="0"/>
                  </a:lnTo>
                  <a:lnTo>
                    <a:pt x="329922" y="14019"/>
                  </a:lnTo>
                  <a:lnTo>
                    <a:pt x="87311" y="154101"/>
                  </a:lnTo>
                  <a:lnTo>
                    <a:pt x="0" y="195171"/>
                  </a:lnTo>
                  <a:close/>
                </a:path>
              </a:pathLst>
            </a:custGeom>
            <a:ln w="3175">
              <a:solidFill>
                <a:srgbClr val="FF99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19381760" y="701947"/>
              <a:ext cx="365125" cy="139700"/>
            </a:xfrm>
            <a:custGeom>
              <a:avLst/>
              <a:gdLst/>
              <a:ahLst/>
              <a:cxnLst/>
              <a:rect l="l" t="t" r="r" b="b"/>
              <a:pathLst>
                <a:path w="365125" h="139700">
                  <a:moveTo>
                    <a:pt x="359460" y="0"/>
                  </a:moveTo>
                  <a:lnTo>
                    <a:pt x="89866" y="98122"/>
                  </a:lnTo>
                  <a:lnTo>
                    <a:pt x="0" y="139441"/>
                  </a:lnTo>
                  <a:lnTo>
                    <a:pt x="95384" y="113305"/>
                  </a:lnTo>
                  <a:lnTo>
                    <a:pt x="364947" y="15182"/>
                  </a:lnTo>
                  <a:lnTo>
                    <a:pt x="359460" y="0"/>
                  </a:lnTo>
                  <a:close/>
                </a:path>
              </a:pathLst>
            </a:custGeom>
            <a:solidFill>
              <a:srgbClr val="FFA4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19381883" y="701941"/>
              <a:ext cx="365125" cy="139700"/>
            </a:xfrm>
            <a:custGeom>
              <a:avLst/>
              <a:gdLst/>
              <a:ahLst/>
              <a:cxnLst/>
              <a:rect l="l" t="t" r="r" b="b"/>
              <a:pathLst>
                <a:path w="365125" h="139700">
                  <a:moveTo>
                    <a:pt x="141" y="139444"/>
                  </a:moveTo>
                  <a:lnTo>
                    <a:pt x="0" y="139388"/>
                  </a:lnTo>
                  <a:lnTo>
                    <a:pt x="89749" y="98122"/>
                  </a:lnTo>
                  <a:lnTo>
                    <a:pt x="359338" y="0"/>
                  </a:lnTo>
                  <a:lnTo>
                    <a:pt x="364829" y="15190"/>
                  </a:lnTo>
                  <a:lnTo>
                    <a:pt x="95262" y="113312"/>
                  </a:lnTo>
                  <a:lnTo>
                    <a:pt x="0" y="139388"/>
                  </a:lnTo>
                  <a:lnTo>
                    <a:pt x="141" y="139444"/>
                  </a:lnTo>
                  <a:close/>
                </a:path>
              </a:pathLst>
            </a:custGeom>
            <a:ln w="3175">
              <a:solidFill>
                <a:srgbClr val="FFA4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19381880" y="769432"/>
              <a:ext cx="365760" cy="72390"/>
            </a:xfrm>
            <a:custGeom>
              <a:avLst/>
              <a:gdLst/>
              <a:ahLst/>
              <a:cxnLst/>
              <a:rect l="l" t="t" r="r" b="b"/>
              <a:pathLst>
                <a:path w="365759" h="72390">
                  <a:moveTo>
                    <a:pt x="362533" y="0"/>
                  </a:moveTo>
                  <a:lnTo>
                    <a:pt x="91578" y="47778"/>
                  </a:lnTo>
                  <a:lnTo>
                    <a:pt x="0" y="72140"/>
                  </a:lnTo>
                  <a:lnTo>
                    <a:pt x="94374" y="63673"/>
                  </a:lnTo>
                  <a:lnTo>
                    <a:pt x="365329" y="15926"/>
                  </a:lnTo>
                  <a:lnTo>
                    <a:pt x="362533" y="0"/>
                  </a:lnTo>
                  <a:close/>
                </a:path>
              </a:pathLst>
            </a:custGeom>
            <a:solidFill>
              <a:srgbClr val="FFB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19381883" y="769425"/>
              <a:ext cx="365760" cy="72390"/>
            </a:xfrm>
            <a:custGeom>
              <a:avLst/>
              <a:gdLst/>
              <a:ahLst/>
              <a:cxnLst/>
              <a:rect l="l" t="t" r="r" b="b"/>
              <a:pathLst>
                <a:path w="365759" h="72390">
                  <a:moveTo>
                    <a:pt x="0" y="72143"/>
                  </a:moveTo>
                  <a:lnTo>
                    <a:pt x="91579" y="47778"/>
                  </a:lnTo>
                  <a:lnTo>
                    <a:pt x="362533" y="0"/>
                  </a:lnTo>
                  <a:lnTo>
                    <a:pt x="365328" y="15927"/>
                  </a:lnTo>
                  <a:lnTo>
                    <a:pt x="94375" y="63681"/>
                  </a:lnTo>
                  <a:lnTo>
                    <a:pt x="0" y="72143"/>
                  </a:lnTo>
                  <a:close/>
                </a:path>
              </a:pathLst>
            </a:custGeom>
            <a:ln w="3175">
              <a:solidFill>
                <a:srgbClr val="FFB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19428511" y="833595"/>
              <a:ext cx="318770" cy="16510"/>
            </a:xfrm>
            <a:custGeom>
              <a:avLst/>
              <a:gdLst/>
              <a:ahLst/>
              <a:cxnLst/>
              <a:rect l="l" t="t" r="r" b="b"/>
              <a:pathLst>
                <a:path w="318769" h="16509">
                  <a:moveTo>
                    <a:pt x="318693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1765" y="7620"/>
                  </a:lnTo>
                  <a:lnTo>
                    <a:pt x="1765" y="16510"/>
                  </a:lnTo>
                  <a:lnTo>
                    <a:pt x="318681" y="16510"/>
                  </a:lnTo>
                  <a:lnTo>
                    <a:pt x="318681" y="7620"/>
                  </a:lnTo>
                  <a:lnTo>
                    <a:pt x="318693" y="0"/>
                  </a:lnTo>
                  <a:close/>
                </a:path>
              </a:pathLst>
            </a:custGeom>
            <a:solidFill>
              <a:srgbClr val="FFBC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19381644" y="833367"/>
              <a:ext cx="365760" cy="16510"/>
            </a:xfrm>
            <a:custGeom>
              <a:avLst/>
              <a:gdLst/>
              <a:ahLst/>
              <a:cxnLst/>
              <a:rect l="l" t="t" r="r" b="b"/>
              <a:pathLst>
                <a:path w="365759" h="16509">
                  <a:moveTo>
                    <a:pt x="130" y="8137"/>
                  </a:moveTo>
                  <a:lnTo>
                    <a:pt x="0" y="8092"/>
                  </a:lnTo>
                  <a:lnTo>
                    <a:pt x="93410" y="11"/>
                  </a:lnTo>
                  <a:lnTo>
                    <a:pt x="365567" y="0"/>
                  </a:lnTo>
                  <a:lnTo>
                    <a:pt x="365545" y="16152"/>
                  </a:lnTo>
                  <a:lnTo>
                    <a:pt x="93399" y="16152"/>
                  </a:lnTo>
                  <a:lnTo>
                    <a:pt x="0" y="8092"/>
                  </a:lnTo>
                  <a:lnTo>
                    <a:pt x="130" y="8137"/>
                  </a:lnTo>
                  <a:close/>
                </a:path>
              </a:pathLst>
            </a:custGeom>
            <a:ln w="3175">
              <a:solidFill>
                <a:srgbClr val="FFBC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19381640" y="841530"/>
              <a:ext cx="365125" cy="72390"/>
            </a:xfrm>
            <a:custGeom>
              <a:avLst/>
              <a:gdLst/>
              <a:ahLst/>
              <a:cxnLst/>
              <a:rect l="l" t="t" r="r" b="b"/>
              <a:pathLst>
                <a:path w="365125" h="72390">
                  <a:moveTo>
                    <a:pt x="0" y="0"/>
                  </a:moveTo>
                  <a:lnTo>
                    <a:pt x="91368" y="24309"/>
                  </a:lnTo>
                  <a:lnTo>
                    <a:pt x="361695" y="71980"/>
                  </a:lnTo>
                  <a:lnTo>
                    <a:pt x="364533" y="56051"/>
                  </a:lnTo>
                  <a:lnTo>
                    <a:pt x="94196" y="84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D4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19381644" y="841505"/>
              <a:ext cx="365125" cy="72390"/>
            </a:xfrm>
            <a:custGeom>
              <a:avLst/>
              <a:gdLst/>
              <a:ahLst/>
              <a:cxnLst/>
              <a:rect l="l" t="t" r="r" b="b"/>
              <a:pathLst>
                <a:path w="365125" h="72390">
                  <a:moveTo>
                    <a:pt x="227" y="0"/>
                  </a:moveTo>
                  <a:lnTo>
                    <a:pt x="0" y="22"/>
                  </a:lnTo>
                  <a:lnTo>
                    <a:pt x="94189" y="8428"/>
                  </a:lnTo>
                  <a:lnTo>
                    <a:pt x="364527" y="56073"/>
                  </a:lnTo>
                  <a:lnTo>
                    <a:pt x="361689" y="72001"/>
                  </a:lnTo>
                  <a:lnTo>
                    <a:pt x="91363" y="24331"/>
                  </a:lnTo>
                  <a:lnTo>
                    <a:pt x="0" y="22"/>
                  </a:lnTo>
                  <a:lnTo>
                    <a:pt x="227" y="0"/>
                  </a:lnTo>
                  <a:close/>
                </a:path>
              </a:pathLst>
            </a:custGeom>
            <a:ln w="3175">
              <a:solidFill>
                <a:srgbClr val="FFD4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19381871" y="841508"/>
              <a:ext cx="365760" cy="139700"/>
            </a:xfrm>
            <a:custGeom>
              <a:avLst/>
              <a:gdLst/>
              <a:ahLst/>
              <a:cxnLst/>
              <a:rect l="l" t="t" r="r" b="b"/>
              <a:pathLst>
                <a:path w="365759" h="139700">
                  <a:moveTo>
                    <a:pt x="0" y="0"/>
                  </a:moveTo>
                  <a:lnTo>
                    <a:pt x="89840" y="41296"/>
                  </a:lnTo>
                  <a:lnTo>
                    <a:pt x="359727" y="139516"/>
                  </a:lnTo>
                  <a:lnTo>
                    <a:pt x="365287" y="124328"/>
                  </a:lnTo>
                  <a:lnTo>
                    <a:pt x="95379" y="261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EC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19381872" y="841505"/>
              <a:ext cx="365760" cy="139700"/>
            </a:xfrm>
            <a:custGeom>
              <a:avLst/>
              <a:gdLst/>
              <a:ahLst/>
              <a:cxnLst/>
              <a:rect l="l" t="t" r="r" b="b"/>
              <a:pathLst>
                <a:path w="365759" h="139700">
                  <a:moveTo>
                    <a:pt x="0" y="0"/>
                  </a:moveTo>
                  <a:lnTo>
                    <a:pt x="95382" y="26131"/>
                  </a:lnTo>
                  <a:lnTo>
                    <a:pt x="365284" y="124328"/>
                  </a:lnTo>
                  <a:lnTo>
                    <a:pt x="359729" y="139516"/>
                  </a:lnTo>
                  <a:lnTo>
                    <a:pt x="89846" y="41296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FFEC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19381880" y="841441"/>
              <a:ext cx="329565" cy="194945"/>
            </a:xfrm>
            <a:custGeom>
              <a:avLst/>
              <a:gdLst/>
              <a:ahLst/>
              <a:cxnLst/>
              <a:rect l="l" t="t" r="r" b="b"/>
              <a:pathLst>
                <a:path w="329565" h="194944">
                  <a:moveTo>
                    <a:pt x="0" y="0"/>
                  </a:moveTo>
                  <a:lnTo>
                    <a:pt x="79055" y="54981"/>
                  </a:lnTo>
                  <a:lnTo>
                    <a:pt x="321215" y="194783"/>
                  </a:lnTo>
                  <a:lnTo>
                    <a:pt x="329330" y="180796"/>
                  </a:lnTo>
                  <a:lnTo>
                    <a:pt x="87149" y="409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19381883" y="841438"/>
              <a:ext cx="329565" cy="194945"/>
            </a:xfrm>
            <a:custGeom>
              <a:avLst/>
              <a:gdLst/>
              <a:ahLst/>
              <a:cxnLst/>
              <a:rect l="l" t="t" r="r" b="b"/>
              <a:pathLst>
                <a:path w="329565" h="194944">
                  <a:moveTo>
                    <a:pt x="0" y="0"/>
                  </a:moveTo>
                  <a:lnTo>
                    <a:pt x="87147" y="40997"/>
                  </a:lnTo>
                  <a:lnTo>
                    <a:pt x="329329" y="180796"/>
                  </a:lnTo>
                  <a:lnTo>
                    <a:pt x="321214" y="194783"/>
                  </a:lnTo>
                  <a:lnTo>
                    <a:pt x="79054" y="54981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FFFF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19381880" y="841441"/>
              <a:ext cx="285750" cy="241300"/>
            </a:xfrm>
            <a:custGeom>
              <a:avLst/>
              <a:gdLst/>
              <a:ahLst/>
              <a:cxnLst/>
              <a:rect l="l" t="t" r="r" b="b"/>
              <a:pathLst>
                <a:path w="285750" h="241300">
                  <a:moveTo>
                    <a:pt x="0" y="0"/>
                  </a:moveTo>
                  <a:lnTo>
                    <a:pt x="66343" y="66227"/>
                  </a:lnTo>
                  <a:lnTo>
                    <a:pt x="274818" y="241171"/>
                  </a:lnTo>
                  <a:lnTo>
                    <a:pt x="285268" y="228799"/>
                  </a:lnTo>
                  <a:lnTo>
                    <a:pt x="76751" y="5385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0F80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19381883" y="841438"/>
              <a:ext cx="285750" cy="241300"/>
            </a:xfrm>
            <a:custGeom>
              <a:avLst/>
              <a:gdLst/>
              <a:ahLst/>
              <a:cxnLst/>
              <a:rect l="l" t="t" r="r" b="b"/>
              <a:pathLst>
                <a:path w="285750" h="241300">
                  <a:moveTo>
                    <a:pt x="0" y="0"/>
                  </a:moveTo>
                  <a:lnTo>
                    <a:pt x="76747" y="53855"/>
                  </a:lnTo>
                  <a:lnTo>
                    <a:pt x="285267" y="228799"/>
                  </a:lnTo>
                  <a:lnTo>
                    <a:pt x="274822" y="241171"/>
                  </a:lnTo>
                  <a:lnTo>
                    <a:pt x="66346" y="6622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F0F80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19381880" y="841441"/>
              <a:ext cx="241300" cy="285750"/>
            </a:xfrm>
            <a:custGeom>
              <a:avLst/>
              <a:gdLst/>
              <a:ahLst/>
              <a:cxnLst/>
              <a:rect l="l" t="t" r="r" b="b"/>
              <a:pathLst>
                <a:path w="241300" h="285750">
                  <a:moveTo>
                    <a:pt x="0" y="0"/>
                  </a:moveTo>
                  <a:lnTo>
                    <a:pt x="53841" y="76735"/>
                  </a:lnTo>
                  <a:lnTo>
                    <a:pt x="228778" y="285222"/>
                  </a:lnTo>
                  <a:lnTo>
                    <a:pt x="241186" y="274867"/>
                  </a:lnTo>
                  <a:lnTo>
                    <a:pt x="66228" y="663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0F11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19381883" y="841438"/>
              <a:ext cx="241300" cy="285750"/>
            </a:xfrm>
            <a:custGeom>
              <a:avLst/>
              <a:gdLst/>
              <a:ahLst/>
              <a:cxnLst/>
              <a:rect l="l" t="t" r="r" b="b"/>
              <a:pathLst>
                <a:path w="241300" h="285750">
                  <a:moveTo>
                    <a:pt x="0" y="0"/>
                  </a:moveTo>
                  <a:lnTo>
                    <a:pt x="66227" y="66368"/>
                  </a:lnTo>
                  <a:lnTo>
                    <a:pt x="241183" y="274866"/>
                  </a:lnTo>
                  <a:lnTo>
                    <a:pt x="228780" y="285222"/>
                  </a:lnTo>
                  <a:lnTo>
                    <a:pt x="53843" y="76736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E0F11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19381880" y="841441"/>
              <a:ext cx="194310" cy="328295"/>
            </a:xfrm>
            <a:custGeom>
              <a:avLst/>
              <a:gdLst/>
              <a:ahLst/>
              <a:cxnLst/>
              <a:rect l="l" t="t" r="r" b="b"/>
              <a:pathLst>
                <a:path w="194309" h="328294">
                  <a:moveTo>
                    <a:pt x="0" y="0"/>
                  </a:moveTo>
                  <a:lnTo>
                    <a:pt x="40836" y="86887"/>
                  </a:lnTo>
                  <a:lnTo>
                    <a:pt x="180214" y="328297"/>
                  </a:lnTo>
                  <a:lnTo>
                    <a:pt x="194234" y="320248"/>
                  </a:lnTo>
                  <a:lnTo>
                    <a:pt x="54836" y="788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0EA2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19381883" y="841438"/>
              <a:ext cx="194310" cy="328295"/>
            </a:xfrm>
            <a:custGeom>
              <a:avLst/>
              <a:gdLst/>
              <a:ahLst/>
              <a:cxnLst/>
              <a:rect l="l" t="t" r="r" b="b"/>
              <a:pathLst>
                <a:path w="194309" h="328294">
                  <a:moveTo>
                    <a:pt x="0" y="0"/>
                  </a:moveTo>
                  <a:lnTo>
                    <a:pt x="54831" y="78816"/>
                  </a:lnTo>
                  <a:lnTo>
                    <a:pt x="194239" y="320248"/>
                  </a:lnTo>
                  <a:lnTo>
                    <a:pt x="180211" y="328297"/>
                  </a:lnTo>
                  <a:lnTo>
                    <a:pt x="40833" y="8688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D0EA2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19381871" y="841441"/>
              <a:ext cx="139700" cy="365760"/>
            </a:xfrm>
            <a:custGeom>
              <a:avLst/>
              <a:gdLst/>
              <a:ahLst/>
              <a:cxnLst/>
              <a:rect l="l" t="t" r="r" b="b"/>
              <a:pathLst>
                <a:path w="139700" h="365759">
                  <a:moveTo>
                    <a:pt x="0" y="0"/>
                  </a:moveTo>
                  <a:lnTo>
                    <a:pt x="26103" y="95360"/>
                  </a:lnTo>
                  <a:lnTo>
                    <a:pt x="124299" y="365154"/>
                  </a:lnTo>
                  <a:lnTo>
                    <a:pt x="139503" y="359662"/>
                  </a:lnTo>
                  <a:lnTo>
                    <a:pt x="41286" y="898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CD6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19381872" y="841438"/>
              <a:ext cx="139700" cy="365760"/>
            </a:xfrm>
            <a:custGeom>
              <a:avLst/>
              <a:gdLst/>
              <a:ahLst/>
              <a:cxnLst/>
              <a:rect l="l" t="t" r="r" b="b"/>
              <a:pathLst>
                <a:path w="139700" h="365759">
                  <a:moveTo>
                    <a:pt x="0" y="0"/>
                  </a:moveTo>
                  <a:lnTo>
                    <a:pt x="41288" y="89846"/>
                  </a:lnTo>
                  <a:lnTo>
                    <a:pt x="139507" y="359662"/>
                  </a:lnTo>
                  <a:lnTo>
                    <a:pt x="124298" y="365154"/>
                  </a:lnTo>
                  <a:lnTo>
                    <a:pt x="26109" y="9535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ACD62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19381849" y="841441"/>
              <a:ext cx="72390" cy="365760"/>
            </a:xfrm>
            <a:custGeom>
              <a:avLst/>
              <a:gdLst/>
              <a:ahLst/>
              <a:cxnLst/>
              <a:rect l="l" t="t" r="r" b="b"/>
              <a:pathLst>
                <a:path w="72390" h="365759">
                  <a:moveTo>
                    <a:pt x="0" y="0"/>
                  </a:moveTo>
                  <a:lnTo>
                    <a:pt x="8460" y="94428"/>
                  </a:lnTo>
                  <a:lnTo>
                    <a:pt x="56249" y="365481"/>
                  </a:lnTo>
                  <a:lnTo>
                    <a:pt x="72186" y="362727"/>
                  </a:lnTo>
                  <a:lnTo>
                    <a:pt x="24365" y="916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8C23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6"/>
            <p:cNvSpPr/>
            <p:nvPr/>
          </p:nvSpPr>
          <p:spPr>
            <a:xfrm>
              <a:off x="19381852" y="841438"/>
              <a:ext cx="72390" cy="365760"/>
            </a:xfrm>
            <a:custGeom>
              <a:avLst/>
              <a:gdLst/>
              <a:ahLst/>
              <a:cxnLst/>
              <a:rect l="l" t="t" r="r" b="b"/>
              <a:pathLst>
                <a:path w="72390" h="365759">
                  <a:moveTo>
                    <a:pt x="0" y="0"/>
                  </a:moveTo>
                  <a:lnTo>
                    <a:pt x="24364" y="91632"/>
                  </a:lnTo>
                  <a:lnTo>
                    <a:pt x="72184" y="362727"/>
                  </a:lnTo>
                  <a:lnTo>
                    <a:pt x="56248" y="365481"/>
                  </a:lnTo>
                  <a:lnTo>
                    <a:pt x="8459" y="94428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8C23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19373766" y="841530"/>
              <a:ext cx="16510" cy="365760"/>
            </a:xfrm>
            <a:custGeom>
              <a:avLst/>
              <a:gdLst/>
              <a:ahLst/>
              <a:cxnLst/>
              <a:rect l="l" t="t" r="r" b="b"/>
              <a:pathLst>
                <a:path w="16509" h="365759">
                  <a:moveTo>
                    <a:pt x="8083" y="0"/>
                  </a:moveTo>
                  <a:lnTo>
                    <a:pt x="0" y="93385"/>
                  </a:lnTo>
                  <a:lnTo>
                    <a:pt x="0" y="365541"/>
                  </a:lnTo>
                  <a:lnTo>
                    <a:pt x="16198" y="365586"/>
                  </a:lnTo>
                  <a:lnTo>
                    <a:pt x="16167" y="93407"/>
                  </a:lnTo>
                  <a:lnTo>
                    <a:pt x="8083" y="0"/>
                  </a:lnTo>
                  <a:close/>
                </a:path>
              </a:pathLst>
            </a:custGeom>
            <a:solidFill>
              <a:srgbClr val="238E2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19373770" y="841527"/>
              <a:ext cx="16510" cy="365760"/>
            </a:xfrm>
            <a:custGeom>
              <a:avLst/>
              <a:gdLst/>
              <a:ahLst/>
              <a:cxnLst/>
              <a:rect l="l" t="t" r="r" b="b"/>
              <a:pathLst>
                <a:path w="16509" h="365759">
                  <a:moveTo>
                    <a:pt x="8081" y="0"/>
                  </a:moveTo>
                  <a:lnTo>
                    <a:pt x="16163" y="93407"/>
                  </a:lnTo>
                  <a:lnTo>
                    <a:pt x="16194" y="365586"/>
                  </a:lnTo>
                  <a:lnTo>
                    <a:pt x="0" y="365542"/>
                  </a:lnTo>
                  <a:lnTo>
                    <a:pt x="0" y="93385"/>
                  </a:lnTo>
                  <a:lnTo>
                    <a:pt x="8081" y="0"/>
                  </a:lnTo>
                  <a:close/>
                </a:path>
              </a:pathLst>
            </a:custGeom>
            <a:ln w="3175">
              <a:solidFill>
                <a:srgbClr val="238E2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19309704" y="841538"/>
              <a:ext cx="72390" cy="365760"/>
            </a:xfrm>
            <a:custGeom>
              <a:avLst/>
              <a:gdLst/>
              <a:ahLst/>
              <a:cxnLst/>
              <a:rect l="l" t="t" r="r" b="b"/>
              <a:pathLst>
                <a:path w="72390" h="365759">
                  <a:moveTo>
                    <a:pt x="72144" y="0"/>
                  </a:moveTo>
                  <a:lnTo>
                    <a:pt x="47789" y="91579"/>
                  </a:lnTo>
                  <a:lnTo>
                    <a:pt x="0" y="362510"/>
                  </a:lnTo>
                  <a:lnTo>
                    <a:pt x="15936" y="365373"/>
                  </a:lnTo>
                  <a:lnTo>
                    <a:pt x="63704" y="94405"/>
                  </a:lnTo>
                  <a:lnTo>
                    <a:pt x="72144" y="0"/>
                  </a:lnTo>
                  <a:close/>
                </a:path>
              </a:pathLst>
            </a:custGeom>
            <a:solidFill>
              <a:srgbClr val="42A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0"/>
            <p:cNvSpPr/>
            <p:nvPr/>
          </p:nvSpPr>
          <p:spPr>
            <a:xfrm>
              <a:off x="19309709" y="841535"/>
              <a:ext cx="72390" cy="365760"/>
            </a:xfrm>
            <a:custGeom>
              <a:avLst/>
              <a:gdLst/>
              <a:ahLst/>
              <a:cxnLst/>
              <a:rect l="l" t="t" r="r" b="b"/>
              <a:pathLst>
                <a:path w="72390" h="365759">
                  <a:moveTo>
                    <a:pt x="72143" y="0"/>
                  </a:moveTo>
                  <a:lnTo>
                    <a:pt x="63703" y="94405"/>
                  </a:lnTo>
                  <a:lnTo>
                    <a:pt x="15936" y="365373"/>
                  </a:lnTo>
                  <a:lnTo>
                    <a:pt x="0" y="362510"/>
                  </a:lnTo>
                  <a:lnTo>
                    <a:pt x="47786" y="91579"/>
                  </a:lnTo>
                  <a:lnTo>
                    <a:pt x="72143" y="0"/>
                  </a:lnTo>
                  <a:close/>
                </a:path>
              </a:pathLst>
            </a:custGeom>
            <a:ln w="3175">
              <a:solidFill>
                <a:srgbClr val="42A66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51"/>
            <p:cNvSpPr/>
            <p:nvPr/>
          </p:nvSpPr>
          <p:spPr>
            <a:xfrm>
              <a:off x="19242681" y="841668"/>
              <a:ext cx="139700" cy="364490"/>
            </a:xfrm>
            <a:custGeom>
              <a:avLst/>
              <a:gdLst/>
              <a:ahLst/>
              <a:cxnLst/>
              <a:rect l="l" t="t" r="r" b="b"/>
              <a:pathLst>
                <a:path w="139700" h="364490">
                  <a:moveTo>
                    <a:pt x="139199" y="0"/>
                  </a:moveTo>
                  <a:lnTo>
                    <a:pt x="97965" y="89607"/>
                  </a:lnTo>
                  <a:lnTo>
                    <a:pt x="0" y="358805"/>
                  </a:lnTo>
                  <a:lnTo>
                    <a:pt x="15193" y="364397"/>
                  </a:lnTo>
                  <a:lnTo>
                    <a:pt x="113148" y="95165"/>
                  </a:lnTo>
                  <a:lnTo>
                    <a:pt x="139199" y="0"/>
                  </a:lnTo>
                  <a:close/>
                </a:path>
              </a:pathLst>
            </a:custGeom>
            <a:solidFill>
              <a:srgbClr val="1E9C9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52"/>
            <p:cNvSpPr/>
            <p:nvPr/>
          </p:nvSpPr>
          <p:spPr>
            <a:xfrm>
              <a:off x="19242679" y="841665"/>
              <a:ext cx="139700" cy="364490"/>
            </a:xfrm>
            <a:custGeom>
              <a:avLst/>
              <a:gdLst/>
              <a:ahLst/>
              <a:cxnLst/>
              <a:rect l="l" t="t" r="r" b="b"/>
              <a:pathLst>
                <a:path w="139700" h="364490">
                  <a:moveTo>
                    <a:pt x="139202" y="0"/>
                  </a:moveTo>
                  <a:lnTo>
                    <a:pt x="113148" y="95165"/>
                  </a:lnTo>
                  <a:lnTo>
                    <a:pt x="15198" y="364396"/>
                  </a:lnTo>
                  <a:lnTo>
                    <a:pt x="0" y="358805"/>
                  </a:lnTo>
                  <a:lnTo>
                    <a:pt x="97969" y="89607"/>
                  </a:lnTo>
                  <a:lnTo>
                    <a:pt x="139202" y="0"/>
                  </a:lnTo>
                  <a:close/>
                </a:path>
              </a:pathLst>
            </a:custGeom>
            <a:ln w="3175">
              <a:solidFill>
                <a:srgbClr val="1E9C9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/>
            <p:cNvSpPr/>
            <p:nvPr/>
          </p:nvSpPr>
          <p:spPr>
            <a:xfrm>
              <a:off x="19186892" y="841668"/>
              <a:ext cx="195580" cy="330200"/>
            </a:xfrm>
            <a:custGeom>
              <a:avLst/>
              <a:gdLst/>
              <a:ahLst/>
              <a:cxnLst/>
              <a:rect l="l" t="t" r="r" b="b"/>
              <a:pathLst>
                <a:path w="195580" h="330200">
                  <a:moveTo>
                    <a:pt x="194988" y="0"/>
                  </a:moveTo>
                  <a:lnTo>
                    <a:pt x="139974" y="79141"/>
                  </a:lnTo>
                  <a:lnTo>
                    <a:pt x="0" y="321538"/>
                  </a:lnTo>
                  <a:lnTo>
                    <a:pt x="14010" y="329673"/>
                  </a:lnTo>
                  <a:lnTo>
                    <a:pt x="153953" y="87233"/>
                  </a:lnTo>
                  <a:lnTo>
                    <a:pt x="194988" y="0"/>
                  </a:lnTo>
                  <a:close/>
                </a:path>
              </a:pathLst>
            </a:custGeom>
            <a:solidFill>
              <a:srgbClr val="0092C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4"/>
            <p:cNvSpPr/>
            <p:nvPr/>
          </p:nvSpPr>
          <p:spPr>
            <a:xfrm>
              <a:off x="19186896" y="841665"/>
              <a:ext cx="195580" cy="330200"/>
            </a:xfrm>
            <a:custGeom>
              <a:avLst/>
              <a:gdLst/>
              <a:ahLst/>
              <a:cxnLst/>
              <a:rect l="l" t="t" r="r" b="b"/>
              <a:pathLst>
                <a:path w="195580" h="330200">
                  <a:moveTo>
                    <a:pt x="194985" y="0"/>
                  </a:moveTo>
                  <a:lnTo>
                    <a:pt x="153946" y="87233"/>
                  </a:lnTo>
                  <a:lnTo>
                    <a:pt x="14005" y="329675"/>
                  </a:lnTo>
                  <a:lnTo>
                    <a:pt x="0" y="321538"/>
                  </a:lnTo>
                  <a:lnTo>
                    <a:pt x="139971" y="79140"/>
                  </a:lnTo>
                  <a:lnTo>
                    <a:pt x="194985" y="0"/>
                  </a:lnTo>
                  <a:close/>
                </a:path>
              </a:pathLst>
            </a:custGeom>
            <a:ln w="3175">
              <a:solidFill>
                <a:srgbClr val="0092C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55"/>
            <p:cNvSpPr/>
            <p:nvPr/>
          </p:nvSpPr>
          <p:spPr>
            <a:xfrm>
              <a:off x="19140715" y="841538"/>
              <a:ext cx="241300" cy="285750"/>
            </a:xfrm>
            <a:custGeom>
              <a:avLst/>
              <a:gdLst/>
              <a:ahLst/>
              <a:cxnLst/>
              <a:rect l="l" t="t" r="r" b="b"/>
              <a:pathLst>
                <a:path w="241300" h="285750">
                  <a:moveTo>
                    <a:pt x="241165" y="0"/>
                  </a:moveTo>
                  <a:lnTo>
                    <a:pt x="174937" y="66358"/>
                  </a:lnTo>
                  <a:lnTo>
                    <a:pt x="0" y="274833"/>
                  </a:lnTo>
                  <a:lnTo>
                    <a:pt x="12376" y="285278"/>
                  </a:lnTo>
                  <a:lnTo>
                    <a:pt x="187303" y="76747"/>
                  </a:lnTo>
                  <a:lnTo>
                    <a:pt x="241165" y="0"/>
                  </a:lnTo>
                  <a:close/>
                </a:path>
              </a:pathLst>
            </a:custGeom>
            <a:solidFill>
              <a:srgbClr val="0060D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6"/>
            <p:cNvSpPr/>
            <p:nvPr/>
          </p:nvSpPr>
          <p:spPr>
            <a:xfrm>
              <a:off x="19140721" y="841535"/>
              <a:ext cx="241300" cy="285750"/>
            </a:xfrm>
            <a:custGeom>
              <a:avLst/>
              <a:gdLst/>
              <a:ahLst/>
              <a:cxnLst/>
              <a:rect l="l" t="t" r="r" b="b"/>
              <a:pathLst>
                <a:path w="241300" h="285750">
                  <a:moveTo>
                    <a:pt x="241160" y="0"/>
                  </a:moveTo>
                  <a:lnTo>
                    <a:pt x="187294" y="76747"/>
                  </a:lnTo>
                  <a:lnTo>
                    <a:pt x="12372" y="285278"/>
                  </a:lnTo>
                  <a:lnTo>
                    <a:pt x="0" y="274833"/>
                  </a:lnTo>
                  <a:lnTo>
                    <a:pt x="174933" y="66357"/>
                  </a:lnTo>
                  <a:lnTo>
                    <a:pt x="241160" y="0"/>
                  </a:lnTo>
                  <a:close/>
                </a:path>
              </a:pathLst>
            </a:custGeom>
            <a:ln w="3175">
              <a:solidFill>
                <a:srgbClr val="0060D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57"/>
            <p:cNvSpPr/>
            <p:nvPr/>
          </p:nvSpPr>
          <p:spPr>
            <a:xfrm>
              <a:off x="19096654" y="841668"/>
              <a:ext cx="285750" cy="241300"/>
            </a:xfrm>
            <a:custGeom>
              <a:avLst/>
              <a:gdLst/>
              <a:ahLst/>
              <a:cxnLst/>
              <a:rect l="l" t="t" r="r" b="b"/>
              <a:pathLst>
                <a:path w="285750" h="241300">
                  <a:moveTo>
                    <a:pt x="285226" y="0"/>
                  </a:moveTo>
                  <a:lnTo>
                    <a:pt x="208475" y="53832"/>
                  </a:lnTo>
                  <a:lnTo>
                    <a:pt x="0" y="228780"/>
                  </a:lnTo>
                  <a:lnTo>
                    <a:pt x="10376" y="241216"/>
                  </a:lnTo>
                  <a:lnTo>
                    <a:pt x="218841" y="66228"/>
                  </a:lnTo>
                  <a:lnTo>
                    <a:pt x="285226" y="0"/>
                  </a:lnTo>
                  <a:close/>
                </a:path>
              </a:pathLst>
            </a:custGeom>
            <a:solidFill>
              <a:srgbClr val="0030E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58"/>
            <p:cNvSpPr/>
            <p:nvPr/>
          </p:nvSpPr>
          <p:spPr>
            <a:xfrm>
              <a:off x="19096660" y="841665"/>
              <a:ext cx="285750" cy="241300"/>
            </a:xfrm>
            <a:custGeom>
              <a:avLst/>
              <a:gdLst/>
              <a:ahLst/>
              <a:cxnLst/>
              <a:rect l="l" t="t" r="r" b="b"/>
              <a:pathLst>
                <a:path w="285750" h="241300">
                  <a:moveTo>
                    <a:pt x="285222" y="0"/>
                  </a:moveTo>
                  <a:lnTo>
                    <a:pt x="218834" y="66227"/>
                  </a:lnTo>
                  <a:lnTo>
                    <a:pt x="10369" y="241216"/>
                  </a:lnTo>
                  <a:lnTo>
                    <a:pt x="0" y="228780"/>
                  </a:lnTo>
                  <a:lnTo>
                    <a:pt x="208475" y="53832"/>
                  </a:lnTo>
                  <a:lnTo>
                    <a:pt x="285222" y="0"/>
                  </a:lnTo>
                  <a:close/>
                </a:path>
              </a:pathLst>
            </a:custGeom>
            <a:ln w="3175">
              <a:solidFill>
                <a:srgbClr val="0030E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59"/>
            <p:cNvSpPr/>
            <p:nvPr/>
          </p:nvSpPr>
          <p:spPr>
            <a:xfrm>
              <a:off x="19052686" y="841441"/>
              <a:ext cx="329565" cy="194945"/>
            </a:xfrm>
            <a:custGeom>
              <a:avLst/>
              <a:gdLst/>
              <a:ahLst/>
              <a:cxnLst/>
              <a:rect l="l" t="t" r="r" b="b"/>
              <a:pathLst>
                <a:path w="329565" h="194944">
                  <a:moveTo>
                    <a:pt x="329194" y="0"/>
                  </a:moveTo>
                  <a:lnTo>
                    <a:pt x="242076" y="40964"/>
                  </a:lnTo>
                  <a:lnTo>
                    <a:pt x="0" y="180741"/>
                  </a:lnTo>
                  <a:lnTo>
                    <a:pt x="8062" y="194783"/>
                  </a:lnTo>
                  <a:lnTo>
                    <a:pt x="250128" y="54981"/>
                  </a:lnTo>
                  <a:lnTo>
                    <a:pt x="329194" y="0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60"/>
            <p:cNvSpPr/>
            <p:nvPr/>
          </p:nvSpPr>
          <p:spPr>
            <a:xfrm>
              <a:off x="19052686" y="841438"/>
              <a:ext cx="329565" cy="194945"/>
            </a:xfrm>
            <a:custGeom>
              <a:avLst/>
              <a:gdLst/>
              <a:ahLst/>
              <a:cxnLst/>
              <a:rect l="l" t="t" r="r" b="b"/>
              <a:pathLst>
                <a:path w="329565" h="194944">
                  <a:moveTo>
                    <a:pt x="329196" y="0"/>
                  </a:moveTo>
                  <a:lnTo>
                    <a:pt x="250133" y="54981"/>
                  </a:lnTo>
                  <a:lnTo>
                    <a:pt x="8059" y="194783"/>
                  </a:lnTo>
                  <a:lnTo>
                    <a:pt x="0" y="180740"/>
                  </a:lnTo>
                  <a:lnTo>
                    <a:pt x="242081" y="40964"/>
                  </a:lnTo>
                  <a:lnTo>
                    <a:pt x="329196" y="0"/>
                  </a:lnTo>
                  <a:close/>
                </a:path>
              </a:pathLst>
            </a:custGeom>
            <a:ln w="3175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61"/>
            <p:cNvSpPr/>
            <p:nvPr/>
          </p:nvSpPr>
          <p:spPr>
            <a:xfrm>
              <a:off x="19016949" y="841441"/>
              <a:ext cx="365125" cy="139700"/>
            </a:xfrm>
            <a:custGeom>
              <a:avLst/>
              <a:gdLst/>
              <a:ahLst/>
              <a:cxnLst/>
              <a:rect l="l" t="t" r="r" b="b"/>
              <a:pathLst>
                <a:path w="365125" h="139700">
                  <a:moveTo>
                    <a:pt x="364931" y="0"/>
                  </a:moveTo>
                  <a:lnTo>
                    <a:pt x="269625" y="26090"/>
                  </a:lnTo>
                  <a:lnTo>
                    <a:pt x="0" y="124220"/>
                  </a:lnTo>
                  <a:lnTo>
                    <a:pt x="5486" y="139443"/>
                  </a:lnTo>
                  <a:lnTo>
                    <a:pt x="275132" y="41266"/>
                  </a:lnTo>
                  <a:lnTo>
                    <a:pt x="364931" y="0"/>
                  </a:lnTo>
                  <a:close/>
                </a:path>
              </a:pathLst>
            </a:custGeom>
            <a:solidFill>
              <a:srgbClr val="76CDF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62"/>
            <p:cNvSpPr/>
            <p:nvPr/>
          </p:nvSpPr>
          <p:spPr>
            <a:xfrm>
              <a:off x="19016956" y="841438"/>
              <a:ext cx="365125" cy="139700"/>
            </a:xfrm>
            <a:custGeom>
              <a:avLst/>
              <a:gdLst/>
              <a:ahLst/>
              <a:cxnLst/>
              <a:rect l="l" t="t" r="r" b="b"/>
              <a:pathLst>
                <a:path w="365125" h="139700">
                  <a:moveTo>
                    <a:pt x="364926" y="0"/>
                  </a:moveTo>
                  <a:lnTo>
                    <a:pt x="275124" y="41266"/>
                  </a:lnTo>
                  <a:lnTo>
                    <a:pt x="5483" y="139444"/>
                  </a:lnTo>
                  <a:lnTo>
                    <a:pt x="0" y="124220"/>
                  </a:lnTo>
                  <a:lnTo>
                    <a:pt x="269622" y="26089"/>
                  </a:lnTo>
                  <a:lnTo>
                    <a:pt x="364926" y="0"/>
                  </a:lnTo>
                  <a:close/>
                </a:path>
              </a:pathLst>
            </a:custGeom>
            <a:ln w="3175">
              <a:solidFill>
                <a:srgbClr val="76CDF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63"/>
            <p:cNvSpPr/>
            <p:nvPr/>
          </p:nvSpPr>
          <p:spPr>
            <a:xfrm>
              <a:off x="19016373" y="841411"/>
              <a:ext cx="365760" cy="72390"/>
            </a:xfrm>
            <a:custGeom>
              <a:avLst/>
              <a:gdLst/>
              <a:ahLst/>
              <a:cxnLst/>
              <a:rect l="l" t="t" r="r" b="b"/>
              <a:pathLst>
                <a:path w="365759" h="72390">
                  <a:moveTo>
                    <a:pt x="365507" y="0"/>
                  </a:moveTo>
                  <a:lnTo>
                    <a:pt x="271070" y="8429"/>
                  </a:lnTo>
                  <a:lnTo>
                    <a:pt x="0" y="56226"/>
                  </a:lnTo>
                  <a:lnTo>
                    <a:pt x="2753" y="72195"/>
                  </a:lnTo>
                  <a:lnTo>
                    <a:pt x="273866" y="24354"/>
                  </a:lnTo>
                  <a:lnTo>
                    <a:pt x="365507" y="0"/>
                  </a:lnTo>
                  <a:close/>
                </a:path>
              </a:pathLst>
            </a:custGeom>
            <a:solidFill>
              <a:srgbClr val="ECAEB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64"/>
            <p:cNvSpPr/>
            <p:nvPr/>
          </p:nvSpPr>
          <p:spPr>
            <a:xfrm>
              <a:off x="19016370" y="841408"/>
              <a:ext cx="365760" cy="72390"/>
            </a:xfrm>
            <a:custGeom>
              <a:avLst/>
              <a:gdLst/>
              <a:ahLst/>
              <a:cxnLst/>
              <a:rect l="l" t="t" r="r" b="b"/>
              <a:pathLst>
                <a:path w="365759" h="72390">
                  <a:moveTo>
                    <a:pt x="365511" y="0"/>
                  </a:moveTo>
                  <a:lnTo>
                    <a:pt x="273868" y="24353"/>
                  </a:lnTo>
                  <a:lnTo>
                    <a:pt x="2762" y="72195"/>
                  </a:lnTo>
                  <a:lnTo>
                    <a:pt x="0" y="56226"/>
                  </a:lnTo>
                  <a:lnTo>
                    <a:pt x="271075" y="8428"/>
                  </a:lnTo>
                  <a:lnTo>
                    <a:pt x="365511" y="0"/>
                  </a:lnTo>
                  <a:close/>
                </a:path>
              </a:pathLst>
            </a:custGeom>
            <a:ln w="3175">
              <a:solidFill>
                <a:srgbClr val="ECAEB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65"/>
            <p:cNvSpPr/>
            <p:nvPr/>
          </p:nvSpPr>
          <p:spPr>
            <a:xfrm>
              <a:off x="19016282" y="833595"/>
              <a:ext cx="365760" cy="16510"/>
            </a:xfrm>
            <a:custGeom>
              <a:avLst/>
              <a:gdLst/>
              <a:ahLst/>
              <a:cxnLst/>
              <a:rect l="l" t="t" r="r" b="b"/>
              <a:pathLst>
                <a:path w="365759" h="16509">
                  <a:moveTo>
                    <a:pt x="318033" y="0"/>
                  </a:moveTo>
                  <a:lnTo>
                    <a:pt x="25" y="0"/>
                  </a:lnTo>
                  <a:lnTo>
                    <a:pt x="25" y="7620"/>
                  </a:lnTo>
                  <a:lnTo>
                    <a:pt x="0" y="16510"/>
                  </a:lnTo>
                  <a:lnTo>
                    <a:pt x="317715" y="16510"/>
                  </a:lnTo>
                  <a:lnTo>
                    <a:pt x="317715" y="7620"/>
                  </a:lnTo>
                  <a:lnTo>
                    <a:pt x="318033" y="7620"/>
                  </a:lnTo>
                  <a:lnTo>
                    <a:pt x="318033" y="0"/>
                  </a:lnTo>
                  <a:close/>
                </a:path>
                <a:path w="365759" h="16509">
                  <a:moveTo>
                    <a:pt x="365594" y="7937"/>
                  </a:moveTo>
                  <a:lnTo>
                    <a:pt x="363575" y="7759"/>
                  </a:lnTo>
                  <a:lnTo>
                    <a:pt x="363410" y="7759"/>
                  </a:lnTo>
                  <a:lnTo>
                    <a:pt x="365594" y="7937"/>
                  </a:lnTo>
                  <a:close/>
                </a:path>
              </a:pathLst>
            </a:custGeom>
            <a:solidFill>
              <a:srgbClr val="3D00A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66"/>
            <p:cNvSpPr/>
            <p:nvPr/>
          </p:nvSpPr>
          <p:spPr>
            <a:xfrm>
              <a:off x="19016274" y="833423"/>
              <a:ext cx="365760" cy="16510"/>
            </a:xfrm>
            <a:custGeom>
              <a:avLst/>
              <a:gdLst/>
              <a:ahLst/>
              <a:cxnLst/>
              <a:rect l="l" t="t" r="r" b="b"/>
              <a:pathLst>
                <a:path w="365759" h="16509">
                  <a:moveTo>
                    <a:pt x="363420" y="7929"/>
                  </a:moveTo>
                  <a:lnTo>
                    <a:pt x="365608" y="8104"/>
                  </a:lnTo>
                  <a:lnTo>
                    <a:pt x="272201" y="16163"/>
                  </a:lnTo>
                  <a:lnTo>
                    <a:pt x="0" y="16205"/>
                  </a:lnTo>
                  <a:lnTo>
                    <a:pt x="55" y="0"/>
                  </a:lnTo>
                  <a:lnTo>
                    <a:pt x="272201" y="0"/>
                  </a:lnTo>
                  <a:lnTo>
                    <a:pt x="365608" y="8104"/>
                  </a:lnTo>
                  <a:lnTo>
                    <a:pt x="363420" y="7929"/>
                  </a:lnTo>
                  <a:close/>
                </a:path>
              </a:pathLst>
            </a:custGeom>
            <a:ln w="3175">
              <a:solidFill>
                <a:srgbClr val="3D00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object 67"/>
            <p:cNvSpPr/>
            <p:nvPr/>
          </p:nvSpPr>
          <p:spPr>
            <a:xfrm>
              <a:off x="19016563" y="769327"/>
              <a:ext cx="365760" cy="72390"/>
            </a:xfrm>
            <a:custGeom>
              <a:avLst/>
              <a:gdLst/>
              <a:ahLst/>
              <a:cxnLst/>
              <a:rect l="l" t="t" r="r" b="b"/>
              <a:pathLst>
                <a:path w="365759" h="72390">
                  <a:moveTo>
                    <a:pt x="2869" y="0"/>
                  </a:moveTo>
                  <a:lnTo>
                    <a:pt x="0" y="15957"/>
                  </a:lnTo>
                  <a:lnTo>
                    <a:pt x="272609" y="63977"/>
                  </a:lnTo>
                  <a:lnTo>
                    <a:pt x="365318" y="72341"/>
                  </a:lnTo>
                  <a:lnTo>
                    <a:pt x="275426" y="48071"/>
                  </a:lnTo>
                  <a:lnTo>
                    <a:pt x="2869" y="0"/>
                  </a:lnTo>
                  <a:close/>
                </a:path>
              </a:pathLst>
            </a:custGeom>
            <a:solidFill>
              <a:srgbClr val="5400A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68"/>
            <p:cNvSpPr/>
            <p:nvPr/>
          </p:nvSpPr>
          <p:spPr>
            <a:xfrm>
              <a:off x="19016567" y="769328"/>
              <a:ext cx="365760" cy="72390"/>
            </a:xfrm>
            <a:custGeom>
              <a:avLst/>
              <a:gdLst/>
              <a:ahLst/>
              <a:cxnLst/>
              <a:rect l="l" t="t" r="r" b="b"/>
              <a:pathLst>
                <a:path w="365759" h="72390">
                  <a:moveTo>
                    <a:pt x="365314" y="72337"/>
                  </a:moveTo>
                  <a:lnTo>
                    <a:pt x="272600" y="63975"/>
                  </a:lnTo>
                  <a:lnTo>
                    <a:pt x="0" y="15958"/>
                  </a:lnTo>
                  <a:lnTo>
                    <a:pt x="2870" y="0"/>
                  </a:lnTo>
                  <a:lnTo>
                    <a:pt x="275426" y="48069"/>
                  </a:lnTo>
                  <a:lnTo>
                    <a:pt x="365314" y="72337"/>
                  </a:lnTo>
                  <a:close/>
                </a:path>
              </a:pathLst>
            </a:custGeom>
            <a:ln w="3175">
              <a:solidFill>
                <a:srgbClr val="5400A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69"/>
            <p:cNvSpPr/>
            <p:nvPr/>
          </p:nvSpPr>
          <p:spPr>
            <a:xfrm>
              <a:off x="19016739" y="701926"/>
              <a:ext cx="365760" cy="139700"/>
            </a:xfrm>
            <a:custGeom>
              <a:avLst/>
              <a:gdLst/>
              <a:ahLst/>
              <a:cxnLst/>
              <a:rect l="l" t="t" r="r" b="b"/>
              <a:pathLst>
                <a:path w="365759" h="139700">
                  <a:moveTo>
                    <a:pt x="5591" y="0"/>
                  </a:moveTo>
                  <a:lnTo>
                    <a:pt x="0" y="15203"/>
                  </a:lnTo>
                  <a:lnTo>
                    <a:pt x="269792" y="113357"/>
                  </a:lnTo>
                  <a:lnTo>
                    <a:pt x="365140" y="139473"/>
                  </a:lnTo>
                  <a:lnTo>
                    <a:pt x="275331" y="98175"/>
                  </a:lnTo>
                  <a:lnTo>
                    <a:pt x="5591" y="0"/>
                  </a:lnTo>
                  <a:close/>
                </a:path>
              </a:pathLst>
            </a:custGeom>
            <a:solidFill>
              <a:srgbClr val="6C00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70"/>
            <p:cNvSpPr/>
            <p:nvPr/>
          </p:nvSpPr>
          <p:spPr>
            <a:xfrm>
              <a:off x="19016739" y="701922"/>
              <a:ext cx="365760" cy="139700"/>
            </a:xfrm>
            <a:custGeom>
              <a:avLst/>
              <a:gdLst/>
              <a:ahLst/>
              <a:cxnLst/>
              <a:rect l="l" t="t" r="r" b="b"/>
              <a:pathLst>
                <a:path w="365759" h="139700">
                  <a:moveTo>
                    <a:pt x="365142" y="139474"/>
                  </a:moveTo>
                  <a:lnTo>
                    <a:pt x="269794" y="113354"/>
                  </a:lnTo>
                  <a:lnTo>
                    <a:pt x="0" y="15209"/>
                  </a:lnTo>
                  <a:lnTo>
                    <a:pt x="5591" y="0"/>
                  </a:lnTo>
                  <a:lnTo>
                    <a:pt x="275329" y="98175"/>
                  </a:lnTo>
                  <a:lnTo>
                    <a:pt x="365142" y="139474"/>
                  </a:lnTo>
                  <a:close/>
                </a:path>
              </a:pathLst>
            </a:custGeom>
            <a:ln w="3175">
              <a:solidFill>
                <a:srgbClr val="6C00A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" name="object 71"/>
            <p:cNvSpPr/>
            <p:nvPr/>
          </p:nvSpPr>
          <p:spPr>
            <a:xfrm>
              <a:off x="19050990" y="645854"/>
              <a:ext cx="331470" cy="196215"/>
            </a:xfrm>
            <a:custGeom>
              <a:avLst/>
              <a:gdLst/>
              <a:ahLst/>
              <a:cxnLst/>
              <a:rect l="l" t="t" r="r" b="b"/>
              <a:pathLst>
                <a:path w="331469" h="196215">
                  <a:moveTo>
                    <a:pt x="8156" y="0"/>
                  </a:moveTo>
                  <a:lnTo>
                    <a:pt x="0" y="14020"/>
                  </a:lnTo>
                  <a:lnTo>
                    <a:pt x="243343" y="154456"/>
                  </a:lnTo>
                  <a:lnTo>
                    <a:pt x="330890" y="195684"/>
                  </a:lnTo>
                  <a:lnTo>
                    <a:pt x="251447" y="140477"/>
                  </a:lnTo>
                  <a:lnTo>
                    <a:pt x="8156" y="0"/>
                  </a:lnTo>
                  <a:close/>
                </a:path>
              </a:pathLst>
            </a:custGeom>
            <a:solidFill>
              <a:srgbClr val="8600A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" name="object 72"/>
            <p:cNvSpPr/>
            <p:nvPr/>
          </p:nvSpPr>
          <p:spPr>
            <a:xfrm>
              <a:off x="19050998" y="645856"/>
              <a:ext cx="331470" cy="196215"/>
            </a:xfrm>
            <a:custGeom>
              <a:avLst/>
              <a:gdLst/>
              <a:ahLst/>
              <a:cxnLst/>
              <a:rect l="l" t="t" r="r" b="b"/>
              <a:pathLst>
                <a:path w="331469" h="196215">
                  <a:moveTo>
                    <a:pt x="330885" y="195678"/>
                  </a:moveTo>
                  <a:lnTo>
                    <a:pt x="243338" y="154445"/>
                  </a:lnTo>
                  <a:lnTo>
                    <a:pt x="0" y="14017"/>
                  </a:lnTo>
                  <a:lnTo>
                    <a:pt x="8156" y="0"/>
                  </a:lnTo>
                  <a:lnTo>
                    <a:pt x="251442" y="140470"/>
                  </a:lnTo>
                  <a:lnTo>
                    <a:pt x="330885" y="195678"/>
                  </a:lnTo>
                  <a:close/>
                </a:path>
              </a:pathLst>
            </a:custGeom>
            <a:ln w="3175">
              <a:solidFill>
                <a:srgbClr val="8600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73"/>
            <p:cNvSpPr/>
            <p:nvPr/>
          </p:nvSpPr>
          <p:spPr>
            <a:xfrm>
              <a:off x="19096486" y="600494"/>
              <a:ext cx="285750" cy="241300"/>
            </a:xfrm>
            <a:custGeom>
              <a:avLst/>
              <a:gdLst/>
              <a:ahLst/>
              <a:cxnLst/>
              <a:rect l="l" t="t" r="r" b="b"/>
              <a:pathLst>
                <a:path w="285750" h="241300">
                  <a:moveTo>
                    <a:pt x="10460" y="0"/>
                  </a:moveTo>
                  <a:lnTo>
                    <a:pt x="0" y="12376"/>
                  </a:lnTo>
                  <a:lnTo>
                    <a:pt x="208548" y="187303"/>
                  </a:lnTo>
                  <a:lnTo>
                    <a:pt x="285289" y="241173"/>
                  </a:lnTo>
                  <a:lnTo>
                    <a:pt x="218925" y="174926"/>
                  </a:lnTo>
                  <a:lnTo>
                    <a:pt x="10460" y="0"/>
                  </a:lnTo>
                  <a:close/>
                </a:path>
              </a:pathLst>
            </a:custGeom>
            <a:solidFill>
              <a:srgbClr val="90008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74"/>
            <p:cNvSpPr/>
            <p:nvPr/>
          </p:nvSpPr>
          <p:spPr>
            <a:xfrm>
              <a:off x="19096488" y="600493"/>
              <a:ext cx="285750" cy="241300"/>
            </a:xfrm>
            <a:custGeom>
              <a:avLst/>
              <a:gdLst/>
              <a:ahLst/>
              <a:cxnLst/>
              <a:rect l="l" t="t" r="r" b="b"/>
              <a:pathLst>
                <a:path w="285750" h="241300">
                  <a:moveTo>
                    <a:pt x="285286" y="241171"/>
                  </a:moveTo>
                  <a:lnTo>
                    <a:pt x="208550" y="187297"/>
                  </a:lnTo>
                  <a:lnTo>
                    <a:pt x="0" y="12372"/>
                  </a:lnTo>
                  <a:lnTo>
                    <a:pt x="10464" y="0"/>
                  </a:lnTo>
                  <a:lnTo>
                    <a:pt x="218928" y="174925"/>
                  </a:lnTo>
                  <a:lnTo>
                    <a:pt x="285286" y="241171"/>
                  </a:lnTo>
                  <a:close/>
                </a:path>
              </a:pathLst>
            </a:custGeom>
            <a:ln w="3175">
              <a:solidFill>
                <a:srgbClr val="9000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" name="object 75"/>
            <p:cNvSpPr/>
            <p:nvPr/>
          </p:nvSpPr>
          <p:spPr>
            <a:xfrm>
              <a:off x="19140631" y="556318"/>
              <a:ext cx="241300" cy="285750"/>
            </a:xfrm>
            <a:custGeom>
              <a:avLst/>
              <a:gdLst/>
              <a:ahLst/>
              <a:cxnLst/>
              <a:rect l="l" t="t" r="r" b="b"/>
              <a:pathLst>
                <a:path w="241300" h="285750">
                  <a:moveTo>
                    <a:pt x="12460" y="0"/>
                  </a:moveTo>
                  <a:lnTo>
                    <a:pt x="0" y="10376"/>
                  </a:lnTo>
                  <a:lnTo>
                    <a:pt x="175010" y="218851"/>
                  </a:lnTo>
                  <a:lnTo>
                    <a:pt x="241238" y="285220"/>
                  </a:lnTo>
                  <a:lnTo>
                    <a:pt x="187397" y="208485"/>
                  </a:lnTo>
                  <a:lnTo>
                    <a:pt x="12460" y="0"/>
                  </a:lnTo>
                  <a:close/>
                </a:path>
              </a:pathLst>
            </a:custGeom>
            <a:solidFill>
              <a:srgbClr val="9C00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object 76"/>
            <p:cNvSpPr/>
            <p:nvPr/>
          </p:nvSpPr>
          <p:spPr>
            <a:xfrm>
              <a:off x="19140636" y="556315"/>
              <a:ext cx="241300" cy="285750"/>
            </a:xfrm>
            <a:custGeom>
              <a:avLst/>
              <a:gdLst/>
              <a:ahLst/>
              <a:cxnLst/>
              <a:rect l="l" t="t" r="r" b="b"/>
              <a:pathLst>
                <a:path w="241300" h="285750">
                  <a:moveTo>
                    <a:pt x="241235" y="285220"/>
                  </a:moveTo>
                  <a:lnTo>
                    <a:pt x="175008" y="218853"/>
                  </a:lnTo>
                  <a:lnTo>
                    <a:pt x="0" y="10378"/>
                  </a:lnTo>
                  <a:lnTo>
                    <a:pt x="12458" y="0"/>
                  </a:lnTo>
                  <a:lnTo>
                    <a:pt x="187391" y="208483"/>
                  </a:lnTo>
                  <a:lnTo>
                    <a:pt x="241235" y="285220"/>
                  </a:lnTo>
                  <a:close/>
                </a:path>
              </a:pathLst>
            </a:custGeom>
            <a:ln w="3175">
              <a:solidFill>
                <a:srgbClr val="9C006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77"/>
            <p:cNvSpPr/>
            <p:nvPr/>
          </p:nvSpPr>
          <p:spPr>
            <a:xfrm>
              <a:off x="19186462" y="511272"/>
              <a:ext cx="195580" cy="330835"/>
            </a:xfrm>
            <a:custGeom>
              <a:avLst/>
              <a:gdLst/>
              <a:ahLst/>
              <a:cxnLst/>
              <a:rect l="l" t="t" r="r" b="b"/>
              <a:pathLst>
                <a:path w="195580" h="330834">
                  <a:moveTo>
                    <a:pt x="14072" y="0"/>
                  </a:moveTo>
                  <a:lnTo>
                    <a:pt x="0" y="8062"/>
                  </a:lnTo>
                  <a:lnTo>
                    <a:pt x="140309" y="250934"/>
                  </a:lnTo>
                  <a:lnTo>
                    <a:pt x="195418" y="330266"/>
                  </a:lnTo>
                  <a:lnTo>
                    <a:pt x="154278" y="242882"/>
                  </a:lnTo>
                  <a:lnTo>
                    <a:pt x="14072" y="0"/>
                  </a:lnTo>
                  <a:close/>
                </a:path>
              </a:pathLst>
            </a:custGeom>
            <a:solidFill>
              <a:srgbClr val="A7194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" name="object 78"/>
            <p:cNvSpPr/>
            <p:nvPr/>
          </p:nvSpPr>
          <p:spPr>
            <a:xfrm>
              <a:off x="19186462" y="511266"/>
              <a:ext cx="195580" cy="330835"/>
            </a:xfrm>
            <a:custGeom>
              <a:avLst/>
              <a:gdLst/>
              <a:ahLst/>
              <a:cxnLst/>
              <a:rect l="l" t="t" r="r" b="b"/>
              <a:pathLst>
                <a:path w="195580" h="330834">
                  <a:moveTo>
                    <a:pt x="195420" y="330269"/>
                  </a:moveTo>
                  <a:lnTo>
                    <a:pt x="140309" y="250934"/>
                  </a:lnTo>
                  <a:lnTo>
                    <a:pt x="0" y="8062"/>
                  </a:lnTo>
                  <a:lnTo>
                    <a:pt x="14075" y="0"/>
                  </a:lnTo>
                  <a:lnTo>
                    <a:pt x="154284" y="242885"/>
                  </a:lnTo>
                  <a:lnTo>
                    <a:pt x="195420" y="330269"/>
                  </a:lnTo>
                  <a:close/>
                </a:path>
              </a:pathLst>
            </a:custGeom>
            <a:ln w="3175">
              <a:solidFill>
                <a:srgbClr val="A7194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" name="object 79"/>
            <p:cNvSpPr/>
            <p:nvPr/>
          </p:nvSpPr>
          <p:spPr>
            <a:xfrm>
              <a:off x="19242524" y="476823"/>
              <a:ext cx="139700" cy="365125"/>
            </a:xfrm>
            <a:custGeom>
              <a:avLst/>
              <a:gdLst/>
              <a:ahLst/>
              <a:cxnLst/>
              <a:rect l="l" t="t" r="r" b="b"/>
              <a:pathLst>
                <a:path w="139700" h="365125">
                  <a:moveTo>
                    <a:pt x="15256" y="0"/>
                  </a:moveTo>
                  <a:lnTo>
                    <a:pt x="0" y="5486"/>
                  </a:lnTo>
                  <a:lnTo>
                    <a:pt x="98112" y="274881"/>
                  </a:lnTo>
                  <a:lnTo>
                    <a:pt x="139346" y="364587"/>
                  </a:lnTo>
                  <a:lnTo>
                    <a:pt x="113294" y="269373"/>
                  </a:lnTo>
                  <a:lnTo>
                    <a:pt x="1525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" name="object 80"/>
            <p:cNvSpPr/>
            <p:nvPr/>
          </p:nvSpPr>
          <p:spPr>
            <a:xfrm>
              <a:off x="19242527" y="476816"/>
              <a:ext cx="139700" cy="365125"/>
            </a:xfrm>
            <a:custGeom>
              <a:avLst/>
              <a:gdLst/>
              <a:ahLst/>
              <a:cxnLst/>
              <a:rect l="l" t="t" r="r" b="b"/>
              <a:pathLst>
                <a:path w="139700" h="365125">
                  <a:moveTo>
                    <a:pt x="139344" y="364591"/>
                  </a:moveTo>
                  <a:lnTo>
                    <a:pt x="98111" y="274886"/>
                  </a:lnTo>
                  <a:lnTo>
                    <a:pt x="0" y="5491"/>
                  </a:lnTo>
                  <a:lnTo>
                    <a:pt x="15254" y="0"/>
                  </a:lnTo>
                  <a:lnTo>
                    <a:pt x="113290" y="269380"/>
                  </a:lnTo>
                  <a:lnTo>
                    <a:pt x="139344" y="36459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" name="object 81"/>
            <p:cNvSpPr/>
            <p:nvPr/>
          </p:nvSpPr>
          <p:spPr>
            <a:xfrm>
              <a:off x="19309663" y="476079"/>
              <a:ext cx="72390" cy="365760"/>
            </a:xfrm>
            <a:custGeom>
              <a:avLst/>
              <a:gdLst/>
              <a:ahLst/>
              <a:cxnLst/>
              <a:rect l="l" t="t" r="r" b="b"/>
              <a:pathLst>
                <a:path w="72390" h="365759">
                  <a:moveTo>
                    <a:pt x="15968" y="0"/>
                  </a:moveTo>
                  <a:lnTo>
                    <a:pt x="0" y="2764"/>
                  </a:lnTo>
                  <a:lnTo>
                    <a:pt x="47851" y="273855"/>
                  </a:lnTo>
                  <a:lnTo>
                    <a:pt x="72207" y="365492"/>
                  </a:lnTo>
                  <a:lnTo>
                    <a:pt x="63757" y="271059"/>
                  </a:lnTo>
                  <a:lnTo>
                    <a:pt x="15968" y="0"/>
                  </a:lnTo>
                  <a:close/>
                </a:path>
              </a:pathLst>
            </a:custGeom>
            <a:solidFill>
              <a:srgbClr val="E3001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" name="object 82"/>
            <p:cNvSpPr/>
            <p:nvPr/>
          </p:nvSpPr>
          <p:spPr>
            <a:xfrm>
              <a:off x="19309664" y="476079"/>
              <a:ext cx="72390" cy="365760"/>
            </a:xfrm>
            <a:custGeom>
              <a:avLst/>
              <a:gdLst/>
              <a:ahLst/>
              <a:cxnLst/>
              <a:rect l="l" t="t" r="r" b="b"/>
              <a:pathLst>
                <a:path w="72390" h="365759">
                  <a:moveTo>
                    <a:pt x="72207" y="365489"/>
                  </a:moveTo>
                  <a:lnTo>
                    <a:pt x="47853" y="273857"/>
                  </a:lnTo>
                  <a:lnTo>
                    <a:pt x="0" y="2762"/>
                  </a:lnTo>
                  <a:lnTo>
                    <a:pt x="15969" y="0"/>
                  </a:lnTo>
                  <a:lnTo>
                    <a:pt x="63759" y="271061"/>
                  </a:lnTo>
                  <a:lnTo>
                    <a:pt x="72207" y="365489"/>
                  </a:lnTo>
                  <a:close/>
                </a:path>
              </a:pathLst>
            </a:custGeom>
            <a:ln w="3175">
              <a:solidFill>
                <a:srgbClr val="E3001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" name="object 83"/>
            <p:cNvSpPr/>
            <p:nvPr/>
          </p:nvSpPr>
          <p:spPr>
            <a:xfrm>
              <a:off x="18904382" y="1387760"/>
              <a:ext cx="953769" cy="267970"/>
            </a:xfrm>
            <a:custGeom>
              <a:avLst/>
              <a:gdLst/>
              <a:ahLst/>
              <a:cxnLst/>
              <a:rect l="l" t="t" r="r" b="b"/>
              <a:pathLst>
                <a:path w="953769" h="267969">
                  <a:moveTo>
                    <a:pt x="184543" y="94208"/>
                  </a:moveTo>
                  <a:lnTo>
                    <a:pt x="176949" y="52654"/>
                  </a:lnTo>
                  <a:lnTo>
                    <a:pt x="167017" y="38303"/>
                  </a:lnTo>
                  <a:lnTo>
                    <a:pt x="156591" y="23253"/>
                  </a:lnTo>
                  <a:lnTo>
                    <a:pt x="140195" y="13538"/>
                  </a:lnTo>
                  <a:lnTo>
                    <a:pt x="140195" y="94208"/>
                  </a:lnTo>
                  <a:lnTo>
                    <a:pt x="140195" y="127355"/>
                  </a:lnTo>
                  <a:lnTo>
                    <a:pt x="43967" y="127355"/>
                  </a:lnTo>
                  <a:lnTo>
                    <a:pt x="43967" y="94208"/>
                  </a:lnTo>
                  <a:lnTo>
                    <a:pt x="48082" y="69545"/>
                  </a:lnTo>
                  <a:lnTo>
                    <a:pt x="58966" y="52095"/>
                  </a:lnTo>
                  <a:lnTo>
                    <a:pt x="74371" y="41732"/>
                  </a:lnTo>
                  <a:lnTo>
                    <a:pt x="92075" y="38303"/>
                  </a:lnTo>
                  <a:lnTo>
                    <a:pt x="109791" y="41732"/>
                  </a:lnTo>
                  <a:lnTo>
                    <a:pt x="125196" y="52095"/>
                  </a:lnTo>
                  <a:lnTo>
                    <a:pt x="136067" y="69545"/>
                  </a:lnTo>
                  <a:lnTo>
                    <a:pt x="140195" y="94208"/>
                  </a:lnTo>
                  <a:lnTo>
                    <a:pt x="140195" y="13538"/>
                  </a:lnTo>
                  <a:lnTo>
                    <a:pt x="127088" y="5765"/>
                  </a:lnTo>
                  <a:lnTo>
                    <a:pt x="92075" y="0"/>
                  </a:lnTo>
                  <a:lnTo>
                    <a:pt x="57302" y="5765"/>
                  </a:lnTo>
                  <a:lnTo>
                    <a:pt x="27914" y="23253"/>
                  </a:lnTo>
                  <a:lnTo>
                    <a:pt x="7594" y="52654"/>
                  </a:lnTo>
                  <a:lnTo>
                    <a:pt x="0" y="94208"/>
                  </a:lnTo>
                  <a:lnTo>
                    <a:pt x="0" y="263194"/>
                  </a:lnTo>
                  <a:lnTo>
                    <a:pt x="43967" y="263194"/>
                  </a:lnTo>
                  <a:lnTo>
                    <a:pt x="43967" y="168592"/>
                  </a:lnTo>
                  <a:lnTo>
                    <a:pt x="140195" y="168592"/>
                  </a:lnTo>
                  <a:lnTo>
                    <a:pt x="140195" y="263194"/>
                  </a:lnTo>
                  <a:lnTo>
                    <a:pt x="184543" y="263194"/>
                  </a:lnTo>
                  <a:lnTo>
                    <a:pt x="184543" y="168592"/>
                  </a:lnTo>
                  <a:lnTo>
                    <a:pt x="184543" y="127355"/>
                  </a:lnTo>
                  <a:lnTo>
                    <a:pt x="184543" y="94208"/>
                  </a:lnTo>
                  <a:close/>
                </a:path>
                <a:path w="953769" h="267969">
                  <a:moveTo>
                    <a:pt x="370433" y="221805"/>
                  </a:moveTo>
                  <a:lnTo>
                    <a:pt x="291731" y="221805"/>
                  </a:lnTo>
                  <a:lnTo>
                    <a:pt x="291731" y="5905"/>
                  </a:lnTo>
                  <a:lnTo>
                    <a:pt x="247764" y="5905"/>
                  </a:lnTo>
                  <a:lnTo>
                    <a:pt x="247764" y="221805"/>
                  </a:lnTo>
                  <a:lnTo>
                    <a:pt x="247764" y="263715"/>
                  </a:lnTo>
                  <a:lnTo>
                    <a:pt x="370433" y="263715"/>
                  </a:lnTo>
                  <a:lnTo>
                    <a:pt x="370433" y="221805"/>
                  </a:lnTo>
                  <a:close/>
                </a:path>
                <a:path w="953769" h="267969">
                  <a:moveTo>
                    <a:pt x="537438" y="5905"/>
                  </a:moveTo>
                  <a:lnTo>
                    <a:pt x="417703" y="5905"/>
                  </a:lnTo>
                  <a:lnTo>
                    <a:pt x="417703" y="47815"/>
                  </a:lnTo>
                  <a:lnTo>
                    <a:pt x="455295" y="47815"/>
                  </a:lnTo>
                  <a:lnTo>
                    <a:pt x="455295" y="221805"/>
                  </a:lnTo>
                  <a:lnTo>
                    <a:pt x="417703" y="221805"/>
                  </a:lnTo>
                  <a:lnTo>
                    <a:pt x="417703" y="263715"/>
                  </a:lnTo>
                  <a:lnTo>
                    <a:pt x="537438" y="263715"/>
                  </a:lnTo>
                  <a:lnTo>
                    <a:pt x="537438" y="221805"/>
                  </a:lnTo>
                  <a:lnTo>
                    <a:pt x="499275" y="221805"/>
                  </a:lnTo>
                  <a:lnTo>
                    <a:pt x="499275" y="47815"/>
                  </a:lnTo>
                  <a:lnTo>
                    <a:pt x="537438" y="47815"/>
                  </a:lnTo>
                  <a:lnTo>
                    <a:pt x="537438" y="5905"/>
                  </a:lnTo>
                  <a:close/>
                </a:path>
                <a:path w="953769" h="267969">
                  <a:moveTo>
                    <a:pt x="768883" y="191858"/>
                  </a:moveTo>
                  <a:lnTo>
                    <a:pt x="727544" y="184937"/>
                  </a:lnTo>
                  <a:lnTo>
                    <a:pt x="722198" y="203987"/>
                  </a:lnTo>
                  <a:lnTo>
                    <a:pt x="712343" y="216598"/>
                  </a:lnTo>
                  <a:lnTo>
                    <a:pt x="698347" y="223583"/>
                  </a:lnTo>
                  <a:lnTo>
                    <a:pt x="680542" y="225729"/>
                  </a:lnTo>
                  <a:lnTo>
                    <a:pt x="654646" y="219595"/>
                  </a:lnTo>
                  <a:lnTo>
                    <a:pt x="637235" y="201764"/>
                  </a:lnTo>
                  <a:lnTo>
                    <a:pt x="627443" y="173075"/>
                  </a:lnTo>
                  <a:lnTo>
                    <a:pt x="624370" y="134327"/>
                  </a:lnTo>
                  <a:lnTo>
                    <a:pt x="627443" y="95656"/>
                  </a:lnTo>
                  <a:lnTo>
                    <a:pt x="637235" y="67094"/>
                  </a:lnTo>
                  <a:lnTo>
                    <a:pt x="654646" y="49403"/>
                  </a:lnTo>
                  <a:lnTo>
                    <a:pt x="680542" y="43345"/>
                  </a:lnTo>
                  <a:lnTo>
                    <a:pt x="699414" y="45758"/>
                  </a:lnTo>
                  <a:lnTo>
                    <a:pt x="712978" y="53162"/>
                  </a:lnTo>
                  <a:lnTo>
                    <a:pt x="721702" y="65824"/>
                  </a:lnTo>
                  <a:lnTo>
                    <a:pt x="726059" y="84010"/>
                  </a:lnTo>
                  <a:lnTo>
                    <a:pt x="767803" y="77038"/>
                  </a:lnTo>
                  <a:lnTo>
                    <a:pt x="758126" y="45466"/>
                  </a:lnTo>
                  <a:lnTo>
                    <a:pt x="739787" y="21780"/>
                  </a:lnTo>
                  <a:lnTo>
                    <a:pt x="714413" y="6883"/>
                  </a:lnTo>
                  <a:lnTo>
                    <a:pt x="683653" y="1714"/>
                  </a:lnTo>
                  <a:lnTo>
                    <a:pt x="637527" y="12585"/>
                  </a:lnTo>
                  <a:lnTo>
                    <a:pt x="605142" y="41935"/>
                  </a:lnTo>
                  <a:lnTo>
                    <a:pt x="586041" y="84810"/>
                  </a:lnTo>
                  <a:lnTo>
                    <a:pt x="579780" y="136309"/>
                  </a:lnTo>
                  <a:lnTo>
                    <a:pt x="585368" y="187452"/>
                  </a:lnTo>
                  <a:lnTo>
                    <a:pt x="603021" y="229095"/>
                  </a:lnTo>
                  <a:lnTo>
                    <a:pt x="634136" y="257111"/>
                  </a:lnTo>
                  <a:lnTo>
                    <a:pt x="680085" y="267360"/>
                  </a:lnTo>
                  <a:lnTo>
                    <a:pt x="711835" y="262204"/>
                  </a:lnTo>
                  <a:lnTo>
                    <a:pt x="738263" y="247307"/>
                  </a:lnTo>
                  <a:lnTo>
                    <a:pt x="757796" y="223570"/>
                  </a:lnTo>
                  <a:lnTo>
                    <a:pt x="768883" y="191858"/>
                  </a:lnTo>
                  <a:close/>
                </a:path>
                <a:path w="953769" h="267969">
                  <a:moveTo>
                    <a:pt x="953693" y="5905"/>
                  </a:moveTo>
                  <a:lnTo>
                    <a:pt x="821817" y="5905"/>
                  </a:lnTo>
                  <a:lnTo>
                    <a:pt x="821817" y="47815"/>
                  </a:lnTo>
                  <a:lnTo>
                    <a:pt x="821817" y="106235"/>
                  </a:lnTo>
                  <a:lnTo>
                    <a:pt x="821817" y="146875"/>
                  </a:lnTo>
                  <a:lnTo>
                    <a:pt x="821817" y="221805"/>
                  </a:lnTo>
                  <a:lnTo>
                    <a:pt x="821817" y="263715"/>
                  </a:lnTo>
                  <a:lnTo>
                    <a:pt x="953693" y="263715"/>
                  </a:lnTo>
                  <a:lnTo>
                    <a:pt x="953693" y="221805"/>
                  </a:lnTo>
                  <a:lnTo>
                    <a:pt x="865771" y="221805"/>
                  </a:lnTo>
                  <a:lnTo>
                    <a:pt x="865771" y="146875"/>
                  </a:lnTo>
                  <a:lnTo>
                    <a:pt x="949756" y="146875"/>
                  </a:lnTo>
                  <a:lnTo>
                    <a:pt x="949756" y="106235"/>
                  </a:lnTo>
                  <a:lnTo>
                    <a:pt x="865771" y="106235"/>
                  </a:lnTo>
                  <a:lnTo>
                    <a:pt x="865771" y="47815"/>
                  </a:lnTo>
                  <a:lnTo>
                    <a:pt x="953693" y="47815"/>
                  </a:lnTo>
                  <a:lnTo>
                    <a:pt x="953693" y="5905"/>
                  </a:lnTo>
                  <a:close/>
                </a:path>
              </a:pathLst>
            </a:custGeom>
            <a:solidFill>
              <a:srgbClr val="27333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4" name="object 8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028698" y="328951"/>
              <a:ext cx="1407380" cy="1391743"/>
            </a:xfrm>
            <a:prstGeom prst="rect">
              <a:avLst/>
            </a:prstGeom>
          </p:spPr>
        </p:pic>
        <p:pic>
          <p:nvPicPr>
            <p:cNvPr id="85" name="object 8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2589103" y="244435"/>
              <a:ext cx="7460571" cy="5810336"/>
            </a:xfrm>
            <a:prstGeom prst="rect">
              <a:avLst/>
            </a:prstGeom>
          </p:spPr>
        </p:pic>
      </p:grpSp>
      <p:grpSp>
        <p:nvGrpSpPr>
          <p:cNvPr id="86" name="object 86"/>
          <p:cNvGrpSpPr/>
          <p:nvPr/>
        </p:nvGrpSpPr>
        <p:grpSpPr>
          <a:xfrm>
            <a:off x="98334" y="3032511"/>
            <a:ext cx="2129749" cy="1987511"/>
            <a:chOff x="216199" y="6217221"/>
            <a:chExt cx="4682490" cy="4370070"/>
          </a:xfrm>
        </p:grpSpPr>
        <p:pic>
          <p:nvPicPr>
            <p:cNvPr id="87" name="object 8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09227" y="6217221"/>
              <a:ext cx="4096556" cy="4070872"/>
            </a:xfrm>
            <a:prstGeom prst="rect">
              <a:avLst/>
            </a:prstGeom>
          </p:spPr>
        </p:pic>
        <p:sp>
          <p:nvSpPr>
            <p:cNvPr id="88" name="object 88"/>
            <p:cNvSpPr/>
            <p:nvPr/>
          </p:nvSpPr>
          <p:spPr>
            <a:xfrm>
              <a:off x="216199" y="10249751"/>
              <a:ext cx="4682490" cy="337820"/>
            </a:xfrm>
            <a:custGeom>
              <a:avLst/>
              <a:gdLst/>
              <a:ahLst/>
              <a:cxnLst/>
              <a:rect l="l" t="t" r="r" b="b"/>
              <a:pathLst>
                <a:path w="4682490" h="337820">
                  <a:moveTo>
                    <a:pt x="4682462" y="0"/>
                  </a:moveTo>
                  <a:lnTo>
                    <a:pt x="0" y="0"/>
                  </a:lnTo>
                  <a:lnTo>
                    <a:pt x="0" y="337262"/>
                  </a:lnTo>
                  <a:lnTo>
                    <a:pt x="4682462" y="337262"/>
                  </a:lnTo>
                  <a:lnTo>
                    <a:pt x="468246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9" name="object 89"/>
          <p:cNvSpPr txBox="1"/>
          <p:nvPr/>
        </p:nvSpPr>
        <p:spPr>
          <a:xfrm>
            <a:off x="119348" y="4878507"/>
            <a:ext cx="2338219" cy="128651"/>
          </a:xfrm>
          <a:prstGeom prst="rect">
            <a:avLst/>
          </a:prstGeom>
        </p:spPr>
        <p:txBody>
          <a:bodyPr vert="horz" wrap="square" lIns="0" tIns="5487" rIns="0" bIns="0" rtlCol="0">
            <a:spAutoFit/>
          </a:bodyPr>
          <a:lstStyle/>
          <a:p>
            <a:pPr marL="5776">
              <a:spcBef>
                <a:spcPts val="43"/>
              </a:spcBef>
            </a:pPr>
            <a:r>
              <a:rPr sz="800" b="1" dirty="0">
                <a:solidFill>
                  <a:srgbClr val="283A44"/>
                </a:solidFill>
                <a:latin typeface="Arial"/>
                <a:cs typeface="Arial"/>
              </a:rPr>
              <a:t>Front</a:t>
            </a:r>
            <a:r>
              <a:rPr sz="800" b="1" spc="-14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800" b="1" dirty="0">
                <a:solidFill>
                  <a:srgbClr val="283A44"/>
                </a:solidFill>
                <a:latin typeface="Arial"/>
                <a:cs typeface="Arial"/>
              </a:rPr>
              <a:t>view</a:t>
            </a:r>
            <a:r>
              <a:rPr sz="800" b="1" spc="-11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800" b="1" dirty="0">
                <a:solidFill>
                  <a:srgbClr val="283A44"/>
                </a:solidFill>
                <a:latin typeface="Arial"/>
                <a:cs typeface="Arial"/>
              </a:rPr>
              <a:t>of</a:t>
            </a:r>
            <a:r>
              <a:rPr sz="800" b="1" spc="-14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800" b="1" dirty="0">
                <a:solidFill>
                  <a:srgbClr val="283A44"/>
                </a:solidFill>
                <a:latin typeface="Arial"/>
                <a:cs typeface="Arial"/>
              </a:rPr>
              <a:t>a</a:t>
            </a:r>
            <a:r>
              <a:rPr sz="800" b="1" spc="-11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800" b="1" spc="-5" dirty="0">
                <a:solidFill>
                  <a:srgbClr val="283A44"/>
                </a:solidFill>
                <a:latin typeface="Arial"/>
                <a:cs typeface="Arial"/>
              </a:rPr>
              <a:t>FoCal-</a:t>
            </a:r>
            <a:r>
              <a:rPr sz="800" b="1" dirty="0">
                <a:solidFill>
                  <a:srgbClr val="283A44"/>
                </a:solidFill>
                <a:latin typeface="Arial"/>
                <a:cs typeface="Arial"/>
              </a:rPr>
              <a:t>H</a:t>
            </a:r>
            <a:r>
              <a:rPr sz="800" b="1" spc="-11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800" b="1" dirty="0">
                <a:solidFill>
                  <a:srgbClr val="283A44"/>
                </a:solidFill>
                <a:latin typeface="Arial"/>
                <a:cs typeface="Arial"/>
              </a:rPr>
              <a:t>module</a:t>
            </a:r>
            <a:r>
              <a:rPr sz="800" b="1" spc="-14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800" b="1" dirty="0">
                <a:solidFill>
                  <a:srgbClr val="283A44"/>
                </a:solidFill>
                <a:latin typeface="Arial"/>
                <a:cs typeface="Arial"/>
              </a:rPr>
              <a:t>in</a:t>
            </a:r>
            <a:r>
              <a:rPr sz="800" b="1" spc="-11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800" b="1" spc="-5" dirty="0">
                <a:solidFill>
                  <a:srgbClr val="283A44"/>
                </a:solidFill>
                <a:latin typeface="Arial"/>
                <a:cs typeface="Arial"/>
              </a:rPr>
              <a:t>simulation</a:t>
            </a:r>
            <a:endParaRPr sz="800" dirty="0">
              <a:latin typeface="Arial"/>
              <a:cs typeface="Arial"/>
            </a:endParaRPr>
          </a:p>
        </p:txBody>
      </p:sp>
      <p:sp>
        <p:nvSpPr>
          <p:cNvPr id="90" name="object 90"/>
          <p:cNvSpPr txBox="1"/>
          <p:nvPr/>
        </p:nvSpPr>
        <p:spPr>
          <a:xfrm>
            <a:off x="1385369" y="3111747"/>
            <a:ext cx="613740" cy="140900"/>
          </a:xfrm>
          <a:prstGeom prst="rect">
            <a:avLst/>
          </a:prstGeom>
          <a:solidFill>
            <a:srgbClr val="FFFFFF">
              <a:alpha val="49668"/>
            </a:srgbClr>
          </a:solidFill>
        </p:spPr>
        <p:txBody>
          <a:bodyPr vert="horz" wrap="square" lIns="0" tIns="17617" rIns="0" bIns="0" rtlCol="0">
            <a:spAutoFit/>
          </a:bodyPr>
          <a:lstStyle/>
          <a:p>
            <a:pPr marL="26569">
              <a:spcBef>
                <a:spcPts val="139"/>
              </a:spcBef>
            </a:pPr>
            <a:r>
              <a:rPr sz="800" u="sng" spc="-5" dirty="0">
                <a:solidFill>
                  <a:srgbClr val="283A44"/>
                </a:solidFill>
                <a:uFill>
                  <a:solidFill>
                    <a:srgbClr val="283A44"/>
                  </a:solidFill>
                </a:uFill>
                <a:latin typeface="Arial"/>
                <a:cs typeface="Arial"/>
              </a:rPr>
              <a:t>FOCAL</a:t>
            </a:r>
            <a:r>
              <a:rPr sz="800" u="sng" spc="-43" dirty="0">
                <a:solidFill>
                  <a:srgbClr val="283A44"/>
                </a:solidFill>
                <a:uFill>
                  <a:solidFill>
                    <a:srgbClr val="283A44"/>
                  </a:solidFill>
                </a:uFill>
                <a:latin typeface="Arial"/>
                <a:cs typeface="Arial"/>
              </a:rPr>
              <a:t> </a:t>
            </a:r>
            <a:r>
              <a:rPr sz="800" u="sng" spc="-11" dirty="0">
                <a:solidFill>
                  <a:srgbClr val="283A44"/>
                </a:solidFill>
                <a:uFill>
                  <a:solidFill>
                    <a:srgbClr val="283A44"/>
                  </a:solidFill>
                </a:uFill>
                <a:latin typeface="Arial"/>
                <a:cs typeface="Arial"/>
              </a:rPr>
              <a:t>TDR</a:t>
            </a:r>
            <a:endParaRPr sz="800">
              <a:latin typeface="Arial"/>
              <a:cs typeface="Arial"/>
            </a:endParaRPr>
          </a:p>
        </p:txBody>
      </p:sp>
      <p:sp>
        <p:nvSpPr>
          <p:cNvPr id="91" name="object 91"/>
          <p:cNvSpPr txBox="1"/>
          <p:nvPr/>
        </p:nvSpPr>
        <p:spPr>
          <a:xfrm>
            <a:off x="2721241" y="4870360"/>
            <a:ext cx="1805753" cy="128651"/>
          </a:xfrm>
          <a:prstGeom prst="rect">
            <a:avLst/>
          </a:prstGeom>
        </p:spPr>
        <p:txBody>
          <a:bodyPr vert="horz" wrap="square" lIns="0" tIns="5487" rIns="0" bIns="0" rtlCol="0">
            <a:spAutoFit/>
          </a:bodyPr>
          <a:lstStyle/>
          <a:p>
            <a:pPr marL="5776">
              <a:spcBef>
                <a:spcPts val="43"/>
              </a:spcBef>
            </a:pPr>
            <a:r>
              <a:rPr sz="800" b="1" dirty="0">
                <a:solidFill>
                  <a:srgbClr val="283A44"/>
                </a:solidFill>
                <a:latin typeface="Arial"/>
                <a:cs typeface="Arial"/>
              </a:rPr>
              <a:t>3d</a:t>
            </a:r>
            <a:r>
              <a:rPr sz="800" b="1" spc="-18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800" b="1" dirty="0">
                <a:solidFill>
                  <a:srgbClr val="283A44"/>
                </a:solidFill>
                <a:latin typeface="Arial"/>
                <a:cs typeface="Arial"/>
              </a:rPr>
              <a:t>view</a:t>
            </a:r>
            <a:r>
              <a:rPr sz="800" b="1" spc="-18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800" b="1" dirty="0">
                <a:solidFill>
                  <a:srgbClr val="283A44"/>
                </a:solidFill>
                <a:latin typeface="Arial"/>
                <a:cs typeface="Arial"/>
              </a:rPr>
              <a:t>of</a:t>
            </a:r>
            <a:r>
              <a:rPr sz="800" b="1" spc="-16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800" b="1" dirty="0">
                <a:solidFill>
                  <a:srgbClr val="283A44"/>
                </a:solidFill>
                <a:latin typeface="Arial"/>
                <a:cs typeface="Arial"/>
              </a:rPr>
              <a:t>FoCal,</a:t>
            </a:r>
            <a:r>
              <a:rPr sz="800" b="1" spc="-18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800" b="1" dirty="0">
                <a:solidFill>
                  <a:srgbClr val="283A44"/>
                </a:solidFill>
                <a:latin typeface="Arial"/>
                <a:cs typeface="Arial"/>
              </a:rPr>
              <a:t>dimensions</a:t>
            </a:r>
            <a:r>
              <a:rPr sz="800" b="1" spc="-16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800" b="1" dirty="0">
                <a:solidFill>
                  <a:srgbClr val="283A44"/>
                </a:solidFill>
                <a:latin typeface="Arial"/>
                <a:cs typeface="Arial"/>
              </a:rPr>
              <a:t>in</a:t>
            </a:r>
            <a:r>
              <a:rPr sz="800" b="1" spc="-18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800" b="1" spc="-16" dirty="0">
                <a:solidFill>
                  <a:srgbClr val="283A44"/>
                </a:solidFill>
                <a:latin typeface="Arial"/>
                <a:cs typeface="Arial"/>
              </a:rPr>
              <a:t>mm</a:t>
            </a:r>
            <a:endParaRPr sz="800" dirty="0">
              <a:latin typeface="Arial"/>
              <a:cs typeface="Arial"/>
            </a:endParaRPr>
          </a:p>
        </p:txBody>
      </p:sp>
      <p:grpSp>
        <p:nvGrpSpPr>
          <p:cNvPr id="92" name="object 92"/>
          <p:cNvGrpSpPr/>
          <p:nvPr/>
        </p:nvGrpSpPr>
        <p:grpSpPr>
          <a:xfrm>
            <a:off x="2436554" y="2936378"/>
            <a:ext cx="2090470" cy="1935238"/>
            <a:chOff x="5357035" y="6005846"/>
            <a:chExt cx="4596130" cy="4255135"/>
          </a:xfrm>
        </p:grpSpPr>
        <p:pic>
          <p:nvPicPr>
            <p:cNvPr id="93" name="object 9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380299" y="6039979"/>
              <a:ext cx="4572802" cy="4220579"/>
            </a:xfrm>
            <a:prstGeom prst="rect">
              <a:avLst/>
            </a:prstGeom>
          </p:spPr>
        </p:pic>
        <p:sp>
          <p:nvSpPr>
            <p:cNvPr id="94" name="object 94"/>
            <p:cNvSpPr/>
            <p:nvPr/>
          </p:nvSpPr>
          <p:spPr>
            <a:xfrm>
              <a:off x="5357035" y="6005846"/>
              <a:ext cx="1303655" cy="351790"/>
            </a:xfrm>
            <a:custGeom>
              <a:avLst/>
              <a:gdLst/>
              <a:ahLst/>
              <a:cxnLst/>
              <a:rect l="l" t="t" r="r" b="b"/>
              <a:pathLst>
                <a:path w="1303654" h="351789">
                  <a:moveTo>
                    <a:pt x="1303481" y="0"/>
                  </a:moveTo>
                  <a:lnTo>
                    <a:pt x="0" y="0"/>
                  </a:lnTo>
                  <a:lnTo>
                    <a:pt x="0" y="351776"/>
                  </a:lnTo>
                  <a:lnTo>
                    <a:pt x="1303481" y="351776"/>
                  </a:lnTo>
                  <a:lnTo>
                    <a:pt x="130348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5" name="object 95"/>
          <p:cNvSpPr txBox="1"/>
          <p:nvPr/>
        </p:nvSpPr>
        <p:spPr>
          <a:xfrm>
            <a:off x="2195736" y="2931790"/>
            <a:ext cx="818289" cy="128651"/>
          </a:xfrm>
          <a:prstGeom prst="rect">
            <a:avLst/>
          </a:prstGeom>
        </p:spPr>
        <p:txBody>
          <a:bodyPr vert="horz" wrap="square" lIns="0" tIns="5487" rIns="0" bIns="0" rtlCol="0">
            <a:spAutoFit/>
          </a:bodyPr>
          <a:lstStyle/>
          <a:p>
            <a:pPr marL="5776">
              <a:spcBef>
                <a:spcPts val="43"/>
              </a:spcBef>
            </a:pPr>
            <a:r>
              <a:rPr sz="800" u="sng" spc="-5" dirty="0">
                <a:solidFill>
                  <a:srgbClr val="283A44"/>
                </a:solidFill>
                <a:uFill>
                  <a:solidFill>
                    <a:srgbClr val="283A44"/>
                  </a:solidFill>
                </a:uFill>
                <a:latin typeface="Arial"/>
                <a:cs typeface="Arial"/>
              </a:rPr>
              <a:t>FOCAL</a:t>
            </a:r>
            <a:r>
              <a:rPr sz="800" u="sng" spc="-43" dirty="0">
                <a:solidFill>
                  <a:srgbClr val="283A44"/>
                </a:solidFill>
                <a:uFill>
                  <a:solidFill>
                    <a:srgbClr val="283A44"/>
                  </a:solidFill>
                </a:uFill>
                <a:latin typeface="Arial"/>
                <a:cs typeface="Arial"/>
              </a:rPr>
              <a:t> </a:t>
            </a:r>
            <a:r>
              <a:rPr sz="800" u="sng" spc="-11" dirty="0">
                <a:solidFill>
                  <a:srgbClr val="283A44"/>
                </a:solidFill>
                <a:uFill>
                  <a:solidFill>
                    <a:srgbClr val="283A44"/>
                  </a:solidFill>
                </a:uFill>
                <a:latin typeface="Arial"/>
                <a:cs typeface="Arial"/>
              </a:rPr>
              <a:t>TDR</a:t>
            </a:r>
            <a:endParaRPr sz="800" dirty="0">
              <a:latin typeface="Arial"/>
              <a:cs typeface="Arial"/>
            </a:endParaRPr>
          </a:p>
        </p:txBody>
      </p:sp>
      <p:sp>
        <p:nvSpPr>
          <p:cNvPr id="96" name="object 96"/>
          <p:cNvSpPr txBox="1"/>
          <p:nvPr/>
        </p:nvSpPr>
        <p:spPr>
          <a:xfrm>
            <a:off x="6698538" y="2787774"/>
            <a:ext cx="1257838" cy="128651"/>
          </a:xfrm>
          <a:prstGeom prst="rect">
            <a:avLst/>
          </a:prstGeom>
        </p:spPr>
        <p:txBody>
          <a:bodyPr vert="horz" wrap="square" lIns="0" tIns="5487" rIns="0" bIns="0" rtlCol="0">
            <a:spAutoFit/>
          </a:bodyPr>
          <a:lstStyle/>
          <a:p>
            <a:pPr marL="5776">
              <a:spcBef>
                <a:spcPts val="43"/>
              </a:spcBef>
            </a:pPr>
            <a:r>
              <a:rPr sz="800" b="1" dirty="0">
                <a:solidFill>
                  <a:srgbClr val="283A44"/>
                </a:solidFill>
                <a:latin typeface="Arial"/>
                <a:cs typeface="Arial"/>
              </a:rPr>
              <a:t>Segmentation</a:t>
            </a:r>
            <a:r>
              <a:rPr sz="800" b="1" spc="-23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800" b="1" dirty="0">
                <a:solidFill>
                  <a:srgbClr val="283A44"/>
                </a:solidFill>
                <a:latin typeface="Arial"/>
                <a:cs typeface="Arial"/>
              </a:rPr>
              <a:t>of</a:t>
            </a:r>
            <a:r>
              <a:rPr sz="800" b="1" spc="-23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800" b="1" spc="-5" dirty="0">
                <a:solidFill>
                  <a:srgbClr val="283A44"/>
                </a:solidFill>
                <a:latin typeface="Arial"/>
                <a:cs typeface="Arial"/>
              </a:rPr>
              <a:t>FoCal-</a:t>
            </a:r>
            <a:r>
              <a:rPr sz="800" b="1" spc="-23" dirty="0">
                <a:solidFill>
                  <a:srgbClr val="283A44"/>
                </a:solidFill>
                <a:latin typeface="Arial"/>
                <a:cs typeface="Arial"/>
              </a:rPr>
              <a:t>E</a:t>
            </a:r>
            <a:endParaRPr sz="800" dirty="0">
              <a:latin typeface="Arial"/>
              <a:cs typeface="Arial"/>
            </a:endParaRPr>
          </a:p>
        </p:txBody>
      </p:sp>
      <p:sp>
        <p:nvSpPr>
          <p:cNvPr id="98" name="object 98"/>
          <p:cNvSpPr txBox="1"/>
          <p:nvPr/>
        </p:nvSpPr>
        <p:spPr>
          <a:xfrm>
            <a:off x="7356414" y="285098"/>
            <a:ext cx="1032238" cy="111288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18772" rIns="0" bIns="0" rtlCol="0">
            <a:spAutoFit/>
          </a:bodyPr>
          <a:lstStyle/>
          <a:p>
            <a:pPr marL="26569">
              <a:spcBef>
                <a:spcPts val="148"/>
              </a:spcBef>
            </a:pPr>
            <a:r>
              <a:rPr sz="600" b="1" dirty="0">
                <a:solidFill>
                  <a:srgbClr val="80C080"/>
                </a:solidFill>
                <a:latin typeface="Arial"/>
                <a:cs typeface="Arial"/>
              </a:rPr>
              <a:t>High</a:t>
            </a:r>
            <a:r>
              <a:rPr sz="600" b="1" spc="11" dirty="0">
                <a:solidFill>
                  <a:srgbClr val="80C080"/>
                </a:solidFill>
                <a:latin typeface="Arial"/>
                <a:cs typeface="Arial"/>
              </a:rPr>
              <a:t> </a:t>
            </a:r>
            <a:r>
              <a:rPr sz="600" b="1" dirty="0">
                <a:solidFill>
                  <a:srgbClr val="80C080"/>
                </a:solidFill>
                <a:latin typeface="Arial"/>
                <a:cs typeface="Arial"/>
              </a:rPr>
              <a:t>Granularity</a:t>
            </a:r>
            <a:r>
              <a:rPr sz="600" b="1" spc="11" dirty="0">
                <a:solidFill>
                  <a:srgbClr val="80C080"/>
                </a:solidFill>
                <a:latin typeface="Arial"/>
                <a:cs typeface="Arial"/>
              </a:rPr>
              <a:t> </a:t>
            </a:r>
            <a:r>
              <a:rPr sz="600" b="1" dirty="0">
                <a:solidFill>
                  <a:srgbClr val="80C080"/>
                </a:solidFill>
                <a:latin typeface="Arial"/>
                <a:cs typeface="Arial"/>
              </a:rPr>
              <a:t>(HG)</a:t>
            </a:r>
            <a:r>
              <a:rPr sz="600" b="1" spc="11" dirty="0">
                <a:solidFill>
                  <a:srgbClr val="80C080"/>
                </a:solidFill>
                <a:latin typeface="Arial"/>
                <a:cs typeface="Arial"/>
              </a:rPr>
              <a:t> </a:t>
            </a:r>
            <a:r>
              <a:rPr sz="600" b="1" spc="-9" dirty="0">
                <a:solidFill>
                  <a:srgbClr val="80C080"/>
                </a:solidFill>
                <a:latin typeface="Arial"/>
                <a:cs typeface="Arial"/>
              </a:rPr>
              <a:t>cells</a:t>
            </a:r>
            <a:endParaRPr sz="600">
              <a:latin typeface="Arial"/>
              <a:cs typeface="Arial"/>
            </a:endParaRPr>
          </a:p>
        </p:txBody>
      </p:sp>
      <p:sp>
        <p:nvSpPr>
          <p:cNvPr id="99" name="object 99"/>
          <p:cNvSpPr txBox="1"/>
          <p:nvPr/>
        </p:nvSpPr>
        <p:spPr>
          <a:xfrm>
            <a:off x="6112221" y="250438"/>
            <a:ext cx="1006822" cy="111288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18772" rIns="0" bIns="0" rtlCol="0">
            <a:spAutoFit/>
          </a:bodyPr>
          <a:lstStyle/>
          <a:p>
            <a:pPr marL="26569">
              <a:spcBef>
                <a:spcPts val="148"/>
              </a:spcBef>
            </a:pPr>
            <a:r>
              <a:rPr sz="600" b="1" dirty="0">
                <a:solidFill>
                  <a:srgbClr val="BE413F"/>
                </a:solidFill>
                <a:latin typeface="Arial"/>
                <a:cs typeface="Arial"/>
              </a:rPr>
              <a:t>Low</a:t>
            </a:r>
            <a:r>
              <a:rPr sz="600" b="1" spc="7" dirty="0">
                <a:solidFill>
                  <a:srgbClr val="BE413F"/>
                </a:solidFill>
                <a:latin typeface="Arial"/>
                <a:cs typeface="Arial"/>
              </a:rPr>
              <a:t> </a:t>
            </a:r>
            <a:r>
              <a:rPr sz="600" b="1" dirty="0">
                <a:solidFill>
                  <a:srgbClr val="BE413F"/>
                </a:solidFill>
                <a:latin typeface="Arial"/>
                <a:cs typeface="Arial"/>
              </a:rPr>
              <a:t>Granularity</a:t>
            </a:r>
            <a:r>
              <a:rPr sz="600" b="1" spc="9" dirty="0">
                <a:solidFill>
                  <a:srgbClr val="BE413F"/>
                </a:solidFill>
                <a:latin typeface="Arial"/>
                <a:cs typeface="Arial"/>
              </a:rPr>
              <a:t> </a:t>
            </a:r>
            <a:r>
              <a:rPr sz="600" b="1" dirty="0">
                <a:solidFill>
                  <a:srgbClr val="BE413F"/>
                </a:solidFill>
                <a:latin typeface="Arial"/>
                <a:cs typeface="Arial"/>
              </a:rPr>
              <a:t>(LG)</a:t>
            </a:r>
            <a:r>
              <a:rPr sz="600" b="1" spc="9" dirty="0">
                <a:solidFill>
                  <a:srgbClr val="BE413F"/>
                </a:solidFill>
                <a:latin typeface="Arial"/>
                <a:cs typeface="Arial"/>
              </a:rPr>
              <a:t> </a:t>
            </a:r>
            <a:r>
              <a:rPr sz="600" b="1" spc="-9" dirty="0">
                <a:solidFill>
                  <a:srgbClr val="BE413F"/>
                </a:solidFill>
                <a:latin typeface="Arial"/>
                <a:cs typeface="Arial"/>
              </a:rPr>
              <a:t>cells</a:t>
            </a:r>
            <a:endParaRPr sz="600">
              <a:latin typeface="Arial"/>
              <a:cs typeface="Arial"/>
            </a:endParaRPr>
          </a:p>
        </p:txBody>
      </p:sp>
      <p:pic>
        <p:nvPicPr>
          <p:cNvPr id="100" name="object 100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865541" y="3318489"/>
            <a:ext cx="4130433" cy="1532293"/>
          </a:xfrm>
          <a:prstGeom prst="rect">
            <a:avLst/>
          </a:prstGeom>
        </p:spPr>
      </p:pic>
      <p:sp>
        <p:nvSpPr>
          <p:cNvPr id="101" name="object 101"/>
          <p:cNvSpPr txBox="1"/>
          <p:nvPr/>
        </p:nvSpPr>
        <p:spPr>
          <a:xfrm>
            <a:off x="8345010" y="4422163"/>
            <a:ext cx="546156" cy="251762"/>
          </a:xfrm>
          <a:prstGeom prst="rect">
            <a:avLst/>
          </a:prstGeom>
        </p:spPr>
        <p:txBody>
          <a:bodyPr vert="horz" wrap="square" lIns="0" tIns="5487" rIns="0" bIns="0" rtlCol="0">
            <a:spAutoFit/>
          </a:bodyPr>
          <a:lstStyle/>
          <a:p>
            <a:pPr marL="5776">
              <a:spcBef>
                <a:spcPts val="43"/>
              </a:spcBef>
            </a:pPr>
            <a:r>
              <a:rPr sz="800" u="sng" spc="-5" dirty="0">
                <a:solidFill>
                  <a:srgbClr val="283A44"/>
                </a:solidFill>
                <a:uFill>
                  <a:solidFill>
                    <a:srgbClr val="283A44"/>
                  </a:solidFill>
                </a:uFill>
                <a:latin typeface="Arial"/>
                <a:cs typeface="Arial"/>
              </a:rPr>
              <a:t>FOCAL</a:t>
            </a:r>
            <a:r>
              <a:rPr sz="800" u="sng" spc="-43" dirty="0">
                <a:solidFill>
                  <a:srgbClr val="283A44"/>
                </a:solidFill>
                <a:uFill>
                  <a:solidFill>
                    <a:srgbClr val="283A44"/>
                  </a:solidFill>
                </a:uFill>
                <a:latin typeface="Arial"/>
                <a:cs typeface="Arial"/>
              </a:rPr>
              <a:t> </a:t>
            </a:r>
            <a:r>
              <a:rPr sz="800" u="sng" spc="-11" dirty="0">
                <a:solidFill>
                  <a:srgbClr val="283A44"/>
                </a:solidFill>
                <a:uFill>
                  <a:solidFill>
                    <a:srgbClr val="283A44"/>
                  </a:solidFill>
                </a:uFill>
                <a:latin typeface="Arial"/>
                <a:cs typeface="Arial"/>
              </a:rPr>
              <a:t>TDR</a:t>
            </a:r>
            <a:endParaRPr sz="800">
              <a:latin typeface="Arial"/>
              <a:cs typeface="Arial"/>
            </a:endParaRPr>
          </a:p>
        </p:txBody>
      </p:sp>
      <p:sp>
        <p:nvSpPr>
          <p:cNvPr id="102" name="object 102"/>
          <p:cNvSpPr txBox="1"/>
          <p:nvPr/>
        </p:nvSpPr>
        <p:spPr>
          <a:xfrm>
            <a:off x="5689430" y="4857490"/>
            <a:ext cx="2843010" cy="128651"/>
          </a:xfrm>
          <a:prstGeom prst="rect">
            <a:avLst/>
          </a:prstGeom>
        </p:spPr>
        <p:txBody>
          <a:bodyPr vert="horz" wrap="square" lIns="0" tIns="5487" rIns="0" bIns="0" rtlCol="0">
            <a:spAutoFit/>
          </a:bodyPr>
          <a:lstStyle/>
          <a:p>
            <a:pPr marL="5776">
              <a:spcBef>
                <a:spcPts val="43"/>
              </a:spcBef>
            </a:pPr>
            <a:r>
              <a:rPr sz="800" b="1" spc="-5" dirty="0">
                <a:solidFill>
                  <a:srgbClr val="283A44"/>
                </a:solidFill>
                <a:latin typeface="Arial"/>
                <a:cs typeface="Arial"/>
              </a:rPr>
              <a:t>Longitudinal</a:t>
            </a:r>
            <a:r>
              <a:rPr sz="800" b="1" spc="-20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800" b="1" dirty="0">
                <a:solidFill>
                  <a:srgbClr val="283A44"/>
                </a:solidFill>
                <a:latin typeface="Arial"/>
                <a:cs typeface="Arial"/>
              </a:rPr>
              <a:t>shower</a:t>
            </a:r>
            <a:r>
              <a:rPr sz="800" b="1" spc="-18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800" b="1" dirty="0">
                <a:solidFill>
                  <a:srgbClr val="283A44"/>
                </a:solidFill>
                <a:latin typeface="Arial"/>
                <a:cs typeface="Arial"/>
              </a:rPr>
              <a:t>profile</a:t>
            </a:r>
            <a:r>
              <a:rPr sz="800" b="1" spc="-20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800" b="1" dirty="0">
                <a:solidFill>
                  <a:srgbClr val="283A44"/>
                </a:solidFill>
                <a:latin typeface="Arial"/>
                <a:cs typeface="Arial"/>
              </a:rPr>
              <a:t>of</a:t>
            </a:r>
            <a:r>
              <a:rPr sz="800" b="1" spc="-18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800" b="1" dirty="0">
                <a:solidFill>
                  <a:srgbClr val="283A44"/>
                </a:solidFill>
                <a:latin typeface="Arial"/>
                <a:cs typeface="Arial"/>
              </a:rPr>
              <a:t>two</a:t>
            </a:r>
            <a:r>
              <a:rPr sz="800" b="1" spc="-18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800" b="1" dirty="0">
                <a:solidFill>
                  <a:srgbClr val="283A44"/>
                </a:solidFill>
                <a:latin typeface="Arial"/>
                <a:cs typeface="Arial"/>
              </a:rPr>
              <a:t>photons</a:t>
            </a:r>
            <a:r>
              <a:rPr sz="800" b="1" spc="-20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800" b="1" dirty="0">
                <a:solidFill>
                  <a:srgbClr val="283A44"/>
                </a:solidFill>
                <a:latin typeface="Arial"/>
                <a:cs typeface="Arial"/>
              </a:rPr>
              <a:t>in</a:t>
            </a:r>
            <a:r>
              <a:rPr sz="800" b="1" spc="-18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800" b="1" spc="-5" dirty="0">
                <a:solidFill>
                  <a:srgbClr val="283A44"/>
                </a:solidFill>
                <a:latin typeface="Arial"/>
                <a:cs typeface="Arial"/>
              </a:rPr>
              <a:t>FoCal-</a:t>
            </a:r>
            <a:r>
              <a:rPr sz="800" b="1" spc="-23" dirty="0">
                <a:solidFill>
                  <a:srgbClr val="283A44"/>
                </a:solidFill>
                <a:latin typeface="Arial"/>
                <a:cs typeface="Arial"/>
              </a:rPr>
              <a:t>E</a:t>
            </a:r>
            <a:endParaRPr sz="800" dirty="0">
              <a:latin typeface="Arial"/>
              <a:cs typeface="Arial"/>
            </a:endParaRPr>
          </a:p>
        </p:txBody>
      </p:sp>
      <p:sp>
        <p:nvSpPr>
          <p:cNvPr id="104" name="object 104"/>
          <p:cNvSpPr txBox="1"/>
          <p:nvPr/>
        </p:nvSpPr>
        <p:spPr>
          <a:xfrm>
            <a:off x="6812936" y="3111747"/>
            <a:ext cx="2223560" cy="145790"/>
          </a:xfrm>
          <a:prstGeom prst="rect">
            <a:avLst/>
          </a:prstGeom>
        </p:spPr>
        <p:txBody>
          <a:bodyPr vert="horz" wrap="square" lIns="0" tIns="7220" rIns="0" bIns="0" rtlCol="0">
            <a:spAutoFit/>
          </a:bodyPr>
          <a:lstStyle/>
          <a:p>
            <a:pPr marL="5776">
              <a:spcBef>
                <a:spcPts val="57"/>
              </a:spcBef>
            </a:pPr>
            <a:r>
              <a:rPr sz="900" b="1" u="sng" dirty="0">
                <a:solidFill>
                  <a:srgbClr val="283A44"/>
                </a:solidFill>
                <a:uFill>
                  <a:solidFill>
                    <a:srgbClr val="283A44"/>
                  </a:solidFill>
                </a:uFill>
                <a:latin typeface="Arial"/>
                <a:cs typeface="Arial"/>
              </a:rPr>
              <a:t>FOCAL</a:t>
            </a:r>
            <a:r>
              <a:rPr sz="900" b="1" u="sng" spc="23" dirty="0">
                <a:solidFill>
                  <a:srgbClr val="283A44"/>
                </a:solidFill>
                <a:uFill>
                  <a:solidFill>
                    <a:srgbClr val="283A44"/>
                  </a:solidFill>
                </a:uFill>
                <a:latin typeface="Arial"/>
                <a:cs typeface="Arial"/>
              </a:rPr>
              <a:t> </a:t>
            </a:r>
            <a:r>
              <a:rPr sz="900" b="1" u="sng" dirty="0">
                <a:solidFill>
                  <a:srgbClr val="283A44"/>
                </a:solidFill>
                <a:uFill>
                  <a:solidFill>
                    <a:srgbClr val="283A44"/>
                  </a:solidFill>
                </a:uFill>
                <a:latin typeface="Arial"/>
                <a:cs typeface="Arial"/>
              </a:rPr>
              <a:t>TDR</a:t>
            </a:r>
            <a:r>
              <a:rPr sz="900" b="1" u="sng" spc="43" dirty="0">
                <a:solidFill>
                  <a:srgbClr val="283A44"/>
                </a:solidFill>
                <a:uFill>
                  <a:solidFill>
                    <a:srgbClr val="283A44"/>
                  </a:solidFill>
                </a:uFill>
                <a:latin typeface="Arial"/>
                <a:cs typeface="Arial"/>
              </a:rPr>
              <a:t> </a:t>
            </a:r>
            <a:r>
              <a:rPr sz="900" b="1" u="sng" dirty="0">
                <a:solidFill>
                  <a:srgbClr val="283A44"/>
                </a:solidFill>
                <a:uFill>
                  <a:solidFill>
                    <a:srgbClr val="283A44"/>
                  </a:solidFill>
                </a:uFill>
                <a:latin typeface="Arial"/>
                <a:cs typeface="Arial"/>
              </a:rPr>
              <a:t>—</a:t>
            </a:r>
            <a:r>
              <a:rPr sz="900" b="1" u="sng" spc="43" dirty="0">
                <a:solidFill>
                  <a:srgbClr val="283A44"/>
                </a:solidFill>
                <a:uFill>
                  <a:solidFill>
                    <a:srgbClr val="283A44"/>
                  </a:solidFill>
                </a:uFill>
                <a:latin typeface="Arial"/>
                <a:cs typeface="Arial"/>
              </a:rPr>
              <a:t> </a:t>
            </a:r>
            <a:r>
              <a:rPr sz="900" b="1" u="sng" dirty="0">
                <a:solidFill>
                  <a:srgbClr val="283A44"/>
                </a:solidFill>
                <a:uFill>
                  <a:solidFill>
                    <a:srgbClr val="283A44"/>
                  </a:solidFill>
                </a:uFill>
                <a:latin typeface="Arial"/>
                <a:cs typeface="Arial"/>
              </a:rPr>
              <a:t>CERN-LHCC-2024-</a:t>
            </a:r>
            <a:r>
              <a:rPr sz="900" b="1" u="sng" spc="-11" dirty="0">
                <a:solidFill>
                  <a:srgbClr val="283A44"/>
                </a:solidFill>
                <a:uFill>
                  <a:solidFill>
                    <a:srgbClr val="283A44"/>
                  </a:solidFill>
                </a:uFill>
                <a:latin typeface="Arial"/>
                <a:cs typeface="Arial"/>
              </a:rPr>
              <a:t>004</a:t>
            </a:r>
            <a:endParaRPr sz="900" dirty="0">
              <a:latin typeface="Arial"/>
              <a:cs typeface="Arial"/>
            </a:endParaRPr>
          </a:p>
        </p:txBody>
      </p:sp>
      <p:sp>
        <p:nvSpPr>
          <p:cNvPr id="105" name="object 5"/>
          <p:cNvSpPr txBox="1">
            <a:spLocks/>
          </p:cNvSpPr>
          <p:nvPr/>
        </p:nvSpPr>
        <p:spPr>
          <a:xfrm>
            <a:off x="179512" y="237565"/>
            <a:ext cx="7673975" cy="389969"/>
          </a:xfrm>
          <a:prstGeom prst="rect">
            <a:avLst/>
          </a:prstGeom>
        </p:spPr>
        <p:txBody>
          <a:bodyPr vert="horz" wrap="square" lIns="0" tIns="5198" rIns="0" bIns="0" rtlCol="0"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332B7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332B7"/>
                </a:solidFill>
                <a:latin typeface="Arial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332B7"/>
                </a:solidFill>
                <a:latin typeface="Arial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332B7"/>
                </a:solidFill>
                <a:latin typeface="Arial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332B7"/>
                </a:solidFill>
                <a:latin typeface="Arial" pitchFamily="34" charset="0"/>
              </a:defRPr>
            </a:lvl5pPr>
            <a:lvl6pPr marL="356616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332B7"/>
                </a:solidFill>
                <a:latin typeface="Arial" pitchFamily="34" charset="0"/>
              </a:defRPr>
            </a:lvl6pPr>
            <a:lvl7pPr marL="713232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332B7"/>
                </a:solidFill>
                <a:latin typeface="Arial" pitchFamily="34" charset="0"/>
              </a:defRPr>
            </a:lvl7pPr>
            <a:lvl8pPr marL="1069848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332B7"/>
                </a:solidFill>
                <a:latin typeface="Arial" pitchFamily="34" charset="0"/>
              </a:defRPr>
            </a:lvl8pPr>
            <a:lvl9pPr marL="1426464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332B7"/>
                </a:solidFill>
                <a:latin typeface="Arial" pitchFamily="34" charset="0"/>
              </a:defRPr>
            </a:lvl9pPr>
          </a:lstStyle>
          <a:p>
            <a:pPr marL="5776">
              <a:lnSpc>
                <a:spcPct val="100000"/>
              </a:lnSpc>
              <a:spcBef>
                <a:spcPts val="41"/>
              </a:spcBef>
            </a:pPr>
            <a:r>
              <a:rPr lang="nb-NO" kern="0" dirty="0"/>
              <a:t>The</a:t>
            </a:r>
            <a:r>
              <a:rPr lang="nb-NO" kern="0" spc="-77" dirty="0"/>
              <a:t> </a:t>
            </a:r>
            <a:r>
              <a:rPr lang="nb-NO" kern="0" dirty="0"/>
              <a:t>Forward</a:t>
            </a:r>
            <a:r>
              <a:rPr lang="nb-NO" kern="0" spc="-77" dirty="0"/>
              <a:t> </a:t>
            </a:r>
            <a:r>
              <a:rPr lang="nb-NO" kern="0" dirty="0"/>
              <a:t>Calorimeter</a:t>
            </a:r>
            <a:r>
              <a:rPr lang="nb-NO" kern="0" spc="-75" dirty="0"/>
              <a:t> </a:t>
            </a:r>
            <a:r>
              <a:rPr lang="nb-NO" kern="0" spc="-5" dirty="0"/>
              <a:t>(FoCal)</a:t>
            </a:r>
            <a:endParaRPr lang="nb-NO" kern="0" dirty="0"/>
          </a:p>
        </p:txBody>
      </p:sp>
    </p:spTree>
    <p:extLst>
      <p:ext uri="{BB962C8B-B14F-4D97-AF65-F5344CB8AC3E}">
        <p14:creationId xmlns:p14="http://schemas.microsoft.com/office/powerpoint/2010/main" val="24274753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9552" y="195486"/>
            <a:ext cx="7673975" cy="442796"/>
          </a:xfrm>
          <a:prstGeom prst="rect">
            <a:avLst/>
          </a:prstGeom>
        </p:spPr>
        <p:txBody>
          <a:bodyPr vert="horz" wrap="square" lIns="0" tIns="57514" rIns="0" bIns="0" rtlCol="0">
            <a:spAutoFit/>
          </a:bodyPr>
          <a:lstStyle/>
          <a:p>
            <a:pPr marL="45919">
              <a:lnSpc>
                <a:spcPct val="100000"/>
              </a:lnSpc>
              <a:spcBef>
                <a:spcPts val="57"/>
              </a:spcBef>
            </a:pPr>
            <a:r>
              <a:rPr dirty="0"/>
              <a:t>FoCal</a:t>
            </a:r>
            <a:r>
              <a:rPr spc="-39" dirty="0"/>
              <a:t> </a:t>
            </a:r>
            <a:r>
              <a:rPr dirty="0"/>
              <a:t>—</a:t>
            </a:r>
            <a:r>
              <a:rPr spc="-34" dirty="0"/>
              <a:t> </a:t>
            </a:r>
            <a:r>
              <a:rPr spc="-5" dirty="0"/>
              <a:t>Test</a:t>
            </a:r>
            <a:r>
              <a:rPr spc="-34" dirty="0"/>
              <a:t> </a:t>
            </a:r>
            <a:r>
              <a:rPr spc="-5" dirty="0"/>
              <a:t>Beams</a:t>
            </a:r>
          </a:p>
        </p:txBody>
      </p:sp>
      <p:grpSp>
        <p:nvGrpSpPr>
          <p:cNvPr id="3" name="object 3"/>
          <p:cNvGrpSpPr/>
          <p:nvPr/>
        </p:nvGrpSpPr>
        <p:grpSpPr>
          <a:xfrm>
            <a:off x="1093391" y="1024148"/>
            <a:ext cx="6749115" cy="3995237"/>
            <a:chOff x="2403942" y="1759221"/>
            <a:chExt cx="14838680" cy="8784590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403942" y="1759221"/>
              <a:ext cx="9903404" cy="6061947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2285018" y="1759221"/>
              <a:ext cx="4957292" cy="560914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3937439" y="2297813"/>
              <a:ext cx="3304869" cy="2185081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2285018" y="2928943"/>
              <a:ext cx="1674759" cy="1589366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2285018" y="4496002"/>
              <a:ext cx="1127676" cy="6047793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403942" y="7798847"/>
              <a:ext cx="2746599" cy="2744948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8433071" y="7798847"/>
              <a:ext cx="3874282" cy="2744948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5128211" y="8482098"/>
              <a:ext cx="3327198" cy="2061699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3390356" y="10383537"/>
              <a:ext cx="3851945" cy="160259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4805852" y="7560021"/>
              <a:ext cx="3714086" cy="922076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3711118" y="1817772"/>
              <a:ext cx="3966989" cy="922060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1903260" y="2101802"/>
              <a:ext cx="2518038" cy="827141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13205356" y="4482894"/>
              <a:ext cx="4036945" cy="5900642"/>
            </a:xfrm>
            <a:prstGeom prst="rect">
              <a:avLst/>
            </a:prstGeom>
          </p:spPr>
        </p:pic>
      </p:grpSp>
      <p:sp>
        <p:nvSpPr>
          <p:cNvPr id="17" name="object 17"/>
          <p:cNvSpPr txBox="1"/>
          <p:nvPr/>
        </p:nvSpPr>
        <p:spPr>
          <a:xfrm>
            <a:off x="6149790" y="3337046"/>
            <a:ext cx="1988517" cy="621205"/>
          </a:xfrm>
          <a:prstGeom prst="rect">
            <a:avLst/>
          </a:prstGeom>
        </p:spPr>
        <p:txBody>
          <a:bodyPr vert="horz" wrap="square" lIns="0" tIns="5487" rIns="0" bIns="0" rtlCol="0">
            <a:spAutoFit/>
          </a:bodyPr>
          <a:lstStyle/>
          <a:p>
            <a:pPr marL="144110" indent="-126782">
              <a:lnSpc>
                <a:spcPts val="1201"/>
              </a:lnSpc>
              <a:spcBef>
                <a:spcPts val="43"/>
              </a:spcBef>
              <a:buChar char="•"/>
              <a:tabLst>
                <a:tab pos="144110" algn="l"/>
              </a:tabLst>
            </a:pPr>
            <a:r>
              <a:rPr sz="1000" dirty="0">
                <a:solidFill>
                  <a:srgbClr val="010202"/>
                </a:solidFill>
                <a:latin typeface="Arial"/>
                <a:cs typeface="Arial"/>
              </a:rPr>
              <a:t>2</a:t>
            </a:r>
            <a:r>
              <a:rPr sz="1000" spc="-68" dirty="0">
                <a:solidFill>
                  <a:srgbClr val="01020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010202"/>
                </a:solidFill>
                <a:latin typeface="Arial"/>
                <a:cs typeface="Arial"/>
              </a:rPr>
              <a:t>ALPIDE</a:t>
            </a:r>
            <a:r>
              <a:rPr sz="1000" spc="-14" dirty="0">
                <a:solidFill>
                  <a:srgbClr val="01020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010202"/>
                </a:solidFill>
                <a:latin typeface="Arial"/>
                <a:cs typeface="Arial"/>
              </a:rPr>
              <a:t>pixel</a:t>
            </a:r>
            <a:r>
              <a:rPr sz="1000" spc="-14" dirty="0">
                <a:solidFill>
                  <a:srgbClr val="010202"/>
                </a:solidFill>
                <a:latin typeface="Arial"/>
                <a:cs typeface="Arial"/>
              </a:rPr>
              <a:t> </a:t>
            </a:r>
            <a:r>
              <a:rPr sz="1000" spc="-5" dirty="0">
                <a:solidFill>
                  <a:srgbClr val="010202"/>
                </a:solidFill>
                <a:latin typeface="Arial"/>
                <a:cs typeface="Arial"/>
              </a:rPr>
              <a:t>layers</a:t>
            </a:r>
            <a:endParaRPr sz="1000">
              <a:latin typeface="Arial"/>
              <a:cs typeface="Arial"/>
            </a:endParaRPr>
          </a:p>
          <a:p>
            <a:pPr marL="144110" indent="-126782">
              <a:lnSpc>
                <a:spcPts val="1201"/>
              </a:lnSpc>
              <a:buChar char="•"/>
              <a:tabLst>
                <a:tab pos="144110" algn="l"/>
              </a:tabLst>
            </a:pPr>
            <a:r>
              <a:rPr sz="1000" spc="-5" dirty="0">
                <a:solidFill>
                  <a:srgbClr val="010202"/>
                </a:solidFill>
                <a:latin typeface="Arial"/>
                <a:cs typeface="Arial"/>
              </a:rPr>
              <a:t>Monolithic</a:t>
            </a:r>
            <a:r>
              <a:rPr sz="1000" spc="-61" dirty="0">
                <a:solidFill>
                  <a:srgbClr val="01020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010202"/>
                </a:solidFill>
                <a:latin typeface="Arial"/>
                <a:cs typeface="Arial"/>
              </a:rPr>
              <a:t>Active</a:t>
            </a:r>
            <a:r>
              <a:rPr sz="1000" spc="-9" dirty="0">
                <a:solidFill>
                  <a:srgbClr val="01020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010202"/>
                </a:solidFill>
                <a:latin typeface="Arial"/>
                <a:cs typeface="Arial"/>
              </a:rPr>
              <a:t>Pixel</a:t>
            </a:r>
            <a:r>
              <a:rPr sz="1000" spc="-7" dirty="0">
                <a:solidFill>
                  <a:srgbClr val="010202"/>
                </a:solidFill>
                <a:latin typeface="Arial"/>
                <a:cs typeface="Arial"/>
              </a:rPr>
              <a:t> </a:t>
            </a:r>
            <a:r>
              <a:rPr sz="1000" spc="-5" dirty="0">
                <a:solidFill>
                  <a:srgbClr val="010202"/>
                </a:solidFill>
                <a:latin typeface="Arial"/>
                <a:cs typeface="Arial"/>
              </a:rPr>
              <a:t>Sensors</a:t>
            </a:r>
            <a:endParaRPr sz="1000">
              <a:latin typeface="Arial"/>
              <a:cs typeface="Arial"/>
            </a:endParaRPr>
          </a:p>
          <a:p>
            <a:pPr marL="144110" indent="-126782">
              <a:lnSpc>
                <a:spcPts val="1201"/>
              </a:lnSpc>
              <a:buChar char="•"/>
              <a:tabLst>
                <a:tab pos="144110" algn="l"/>
              </a:tabLst>
            </a:pPr>
            <a:r>
              <a:rPr sz="1000" dirty="0">
                <a:solidFill>
                  <a:srgbClr val="010202"/>
                </a:solidFill>
                <a:latin typeface="Arial"/>
                <a:cs typeface="Arial"/>
              </a:rPr>
              <a:t>pixel</a:t>
            </a:r>
            <a:r>
              <a:rPr sz="1000" spc="-14" dirty="0">
                <a:solidFill>
                  <a:srgbClr val="01020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010202"/>
                </a:solidFill>
                <a:latin typeface="Arial"/>
                <a:cs typeface="Arial"/>
              </a:rPr>
              <a:t>size</a:t>
            </a:r>
            <a:r>
              <a:rPr sz="1000" spc="-11" dirty="0">
                <a:solidFill>
                  <a:srgbClr val="01020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010202"/>
                </a:solidFill>
                <a:latin typeface="Arial"/>
                <a:cs typeface="Arial"/>
              </a:rPr>
              <a:t>of</a:t>
            </a:r>
            <a:r>
              <a:rPr sz="1000" spc="-14" dirty="0">
                <a:solidFill>
                  <a:srgbClr val="01020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010202"/>
                </a:solidFill>
                <a:latin typeface="Arial"/>
                <a:cs typeface="Arial"/>
              </a:rPr>
              <a:t>~30</a:t>
            </a:r>
            <a:r>
              <a:rPr sz="1000" spc="-11" dirty="0">
                <a:solidFill>
                  <a:srgbClr val="01020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010202"/>
                </a:solidFill>
                <a:latin typeface="Arial"/>
                <a:cs typeface="Arial"/>
              </a:rPr>
              <a:t>x</a:t>
            </a:r>
            <a:r>
              <a:rPr sz="1000" spc="-11" dirty="0">
                <a:solidFill>
                  <a:srgbClr val="01020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010202"/>
                </a:solidFill>
                <a:latin typeface="Arial"/>
                <a:cs typeface="Arial"/>
              </a:rPr>
              <a:t>30</a:t>
            </a:r>
            <a:r>
              <a:rPr sz="1000" spc="-14" dirty="0">
                <a:solidFill>
                  <a:srgbClr val="010202"/>
                </a:solidFill>
                <a:latin typeface="Arial"/>
                <a:cs typeface="Arial"/>
              </a:rPr>
              <a:t> </a:t>
            </a:r>
            <a:r>
              <a:rPr sz="1000" spc="-11" dirty="0">
                <a:solidFill>
                  <a:srgbClr val="010202"/>
                </a:solidFill>
                <a:latin typeface="Arial"/>
                <a:cs typeface="Arial"/>
              </a:rPr>
              <a:t>μm</a:t>
            </a:r>
            <a:r>
              <a:rPr sz="900" spc="-17" baseline="33333" dirty="0">
                <a:solidFill>
                  <a:srgbClr val="010202"/>
                </a:solidFill>
                <a:latin typeface="Arial"/>
                <a:cs typeface="Arial"/>
              </a:rPr>
              <a:t>2</a:t>
            </a:r>
            <a:endParaRPr sz="900" baseline="33333">
              <a:latin typeface="Arial"/>
              <a:cs typeface="Arial"/>
            </a:endParaRPr>
          </a:p>
          <a:p>
            <a:pPr marL="144110" indent="-126782">
              <a:buChar char="•"/>
              <a:tabLst>
                <a:tab pos="144110" algn="l"/>
              </a:tabLst>
            </a:pPr>
            <a:r>
              <a:rPr sz="1000" dirty="0">
                <a:solidFill>
                  <a:srgbClr val="010202"/>
                </a:solidFill>
                <a:latin typeface="Arial"/>
                <a:cs typeface="Arial"/>
              </a:rPr>
              <a:t>two</a:t>
            </a:r>
            <a:r>
              <a:rPr sz="1000" spc="-32" dirty="0">
                <a:solidFill>
                  <a:srgbClr val="01020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010202"/>
                </a:solidFill>
                <a:latin typeface="Arial"/>
                <a:cs typeface="Arial"/>
              </a:rPr>
              <a:t>tested</a:t>
            </a:r>
            <a:r>
              <a:rPr sz="1000" spc="-30" dirty="0">
                <a:solidFill>
                  <a:srgbClr val="01020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010202"/>
                </a:solidFill>
                <a:latin typeface="Arial"/>
                <a:cs typeface="Arial"/>
              </a:rPr>
              <a:t>prototypes</a:t>
            </a:r>
            <a:r>
              <a:rPr sz="1000" spc="-30" dirty="0">
                <a:solidFill>
                  <a:srgbClr val="010202"/>
                </a:solidFill>
                <a:latin typeface="Arial"/>
                <a:cs typeface="Arial"/>
              </a:rPr>
              <a:t> </a:t>
            </a:r>
            <a:r>
              <a:rPr sz="1000" spc="-5" dirty="0">
                <a:solidFill>
                  <a:srgbClr val="010202"/>
                </a:solidFill>
                <a:latin typeface="Arial"/>
                <a:cs typeface="Arial"/>
              </a:rPr>
              <a:t>(HIC,pCT)</a:t>
            </a:r>
            <a:endParaRPr sz="10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6134743" y="4027192"/>
            <a:ext cx="1908225" cy="789264"/>
          </a:xfrm>
          <a:prstGeom prst="rect">
            <a:avLst/>
          </a:prstGeom>
        </p:spPr>
        <p:txBody>
          <a:bodyPr vert="horz" wrap="square" lIns="0" tIns="6931" rIns="0" bIns="0" rtlCol="0">
            <a:spAutoFit/>
          </a:bodyPr>
          <a:lstStyle/>
          <a:p>
            <a:pPr marL="23104">
              <a:lnSpc>
                <a:spcPts val="1251"/>
              </a:lnSpc>
              <a:spcBef>
                <a:spcPts val="55"/>
              </a:spcBef>
            </a:pPr>
            <a:r>
              <a:rPr sz="1000" b="1" dirty="0">
                <a:solidFill>
                  <a:srgbClr val="010202"/>
                </a:solidFill>
                <a:latin typeface="Arial"/>
                <a:cs typeface="Arial"/>
              </a:rPr>
              <a:t>FoCal-</a:t>
            </a:r>
            <a:r>
              <a:rPr sz="1000" b="1" spc="-23" dirty="0">
                <a:solidFill>
                  <a:srgbClr val="010202"/>
                </a:solidFill>
                <a:latin typeface="Arial"/>
                <a:cs typeface="Arial"/>
              </a:rPr>
              <a:t>H</a:t>
            </a:r>
            <a:endParaRPr sz="1000">
              <a:latin typeface="Arial"/>
              <a:cs typeface="Arial"/>
            </a:endParaRPr>
          </a:p>
          <a:p>
            <a:pPr marL="149886" indent="-126782">
              <a:lnSpc>
                <a:spcPts val="1196"/>
              </a:lnSpc>
              <a:buChar char="•"/>
              <a:tabLst>
                <a:tab pos="149886" algn="l"/>
              </a:tabLst>
            </a:pPr>
            <a:r>
              <a:rPr sz="1000" dirty="0">
                <a:solidFill>
                  <a:srgbClr val="010202"/>
                </a:solidFill>
                <a:latin typeface="Arial"/>
                <a:cs typeface="Arial"/>
              </a:rPr>
              <a:t>9</a:t>
            </a:r>
            <a:r>
              <a:rPr sz="1000" spc="-20" dirty="0">
                <a:solidFill>
                  <a:srgbClr val="010202"/>
                </a:solidFill>
                <a:latin typeface="Arial"/>
                <a:cs typeface="Arial"/>
              </a:rPr>
              <a:t> </a:t>
            </a:r>
            <a:r>
              <a:rPr sz="1000" spc="-5" dirty="0">
                <a:solidFill>
                  <a:srgbClr val="010202"/>
                </a:solidFill>
                <a:latin typeface="Arial"/>
                <a:cs typeface="Arial"/>
              </a:rPr>
              <a:t>Cu-</a:t>
            </a:r>
            <a:r>
              <a:rPr sz="1000" dirty="0">
                <a:solidFill>
                  <a:srgbClr val="010202"/>
                </a:solidFill>
                <a:latin typeface="Arial"/>
                <a:cs typeface="Arial"/>
              </a:rPr>
              <a:t>scintillating</a:t>
            </a:r>
            <a:r>
              <a:rPr sz="1000" spc="-18" dirty="0">
                <a:solidFill>
                  <a:srgbClr val="01020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010202"/>
                </a:solidFill>
                <a:latin typeface="Arial"/>
                <a:cs typeface="Arial"/>
              </a:rPr>
              <a:t>fiber</a:t>
            </a:r>
            <a:r>
              <a:rPr sz="1000" spc="-18" dirty="0">
                <a:solidFill>
                  <a:srgbClr val="010202"/>
                </a:solidFill>
                <a:latin typeface="Arial"/>
                <a:cs typeface="Arial"/>
              </a:rPr>
              <a:t> </a:t>
            </a:r>
            <a:r>
              <a:rPr sz="1000" spc="-5" dirty="0">
                <a:solidFill>
                  <a:srgbClr val="010202"/>
                </a:solidFill>
                <a:latin typeface="Arial"/>
                <a:cs typeface="Arial"/>
              </a:rPr>
              <a:t>modules</a:t>
            </a:r>
            <a:endParaRPr sz="1000">
              <a:latin typeface="Arial"/>
              <a:cs typeface="Arial"/>
            </a:endParaRPr>
          </a:p>
          <a:p>
            <a:pPr marL="149886" indent="-126782">
              <a:lnSpc>
                <a:spcPts val="1201"/>
              </a:lnSpc>
              <a:buChar char="•"/>
              <a:tabLst>
                <a:tab pos="149886" algn="l"/>
              </a:tabLst>
            </a:pPr>
            <a:r>
              <a:rPr sz="1000" dirty="0">
                <a:solidFill>
                  <a:srgbClr val="010202"/>
                </a:solidFill>
                <a:latin typeface="Arial"/>
                <a:cs typeface="Arial"/>
              </a:rPr>
              <a:t>towers</a:t>
            </a:r>
            <a:r>
              <a:rPr sz="1000" spc="-16" dirty="0">
                <a:solidFill>
                  <a:srgbClr val="01020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010202"/>
                </a:solidFill>
                <a:latin typeface="Arial"/>
                <a:cs typeface="Arial"/>
              </a:rPr>
              <a:t>size</a:t>
            </a:r>
            <a:r>
              <a:rPr sz="1000" spc="-14" dirty="0">
                <a:solidFill>
                  <a:srgbClr val="01020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010202"/>
                </a:solidFill>
                <a:latin typeface="Arial"/>
                <a:cs typeface="Arial"/>
              </a:rPr>
              <a:t>~</a:t>
            </a:r>
            <a:r>
              <a:rPr sz="1000" spc="-14" dirty="0">
                <a:solidFill>
                  <a:srgbClr val="01020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010202"/>
                </a:solidFill>
                <a:latin typeface="Arial"/>
                <a:cs typeface="Arial"/>
              </a:rPr>
              <a:t>6.5</a:t>
            </a:r>
            <a:r>
              <a:rPr sz="1000" spc="-14" dirty="0">
                <a:solidFill>
                  <a:srgbClr val="01020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010202"/>
                </a:solidFill>
                <a:latin typeface="Arial"/>
                <a:cs typeface="Arial"/>
              </a:rPr>
              <a:t>x</a:t>
            </a:r>
            <a:r>
              <a:rPr sz="1000" spc="-14" dirty="0">
                <a:solidFill>
                  <a:srgbClr val="01020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010202"/>
                </a:solidFill>
                <a:latin typeface="Arial"/>
                <a:cs typeface="Arial"/>
              </a:rPr>
              <a:t>6.5</a:t>
            </a:r>
            <a:r>
              <a:rPr sz="1000" spc="-14" dirty="0">
                <a:solidFill>
                  <a:srgbClr val="010202"/>
                </a:solidFill>
                <a:latin typeface="Arial"/>
                <a:cs typeface="Arial"/>
              </a:rPr>
              <a:t> </a:t>
            </a:r>
            <a:r>
              <a:rPr sz="1000" spc="-11" dirty="0">
                <a:solidFill>
                  <a:srgbClr val="010202"/>
                </a:solidFill>
                <a:latin typeface="Arial"/>
                <a:cs typeface="Arial"/>
              </a:rPr>
              <a:t>cm</a:t>
            </a:r>
            <a:r>
              <a:rPr sz="900" spc="-17" baseline="33333" dirty="0">
                <a:solidFill>
                  <a:srgbClr val="010202"/>
                </a:solidFill>
                <a:latin typeface="Arial"/>
                <a:cs typeface="Arial"/>
              </a:rPr>
              <a:t>2</a:t>
            </a:r>
            <a:endParaRPr sz="900" baseline="33333">
              <a:latin typeface="Arial"/>
              <a:cs typeface="Arial"/>
            </a:endParaRPr>
          </a:p>
          <a:p>
            <a:pPr marL="149886" indent="-126782">
              <a:lnSpc>
                <a:spcPts val="1201"/>
              </a:lnSpc>
              <a:buChar char="•"/>
              <a:tabLst>
                <a:tab pos="149886" algn="l"/>
              </a:tabLst>
            </a:pPr>
            <a:r>
              <a:rPr sz="1000" dirty="0">
                <a:solidFill>
                  <a:srgbClr val="010202"/>
                </a:solidFill>
                <a:latin typeface="Arial"/>
                <a:cs typeface="Arial"/>
              </a:rPr>
              <a:t>length</a:t>
            </a:r>
            <a:r>
              <a:rPr sz="1000" spc="-39" dirty="0">
                <a:solidFill>
                  <a:srgbClr val="010202"/>
                </a:solidFill>
                <a:latin typeface="Arial"/>
                <a:cs typeface="Arial"/>
              </a:rPr>
              <a:t> </a:t>
            </a:r>
            <a:r>
              <a:rPr sz="1000" spc="-11" dirty="0">
                <a:solidFill>
                  <a:srgbClr val="010202"/>
                </a:solidFill>
                <a:latin typeface="Arial"/>
                <a:cs typeface="Arial"/>
              </a:rPr>
              <a:t>~110</a:t>
            </a:r>
            <a:r>
              <a:rPr sz="1000" spc="-39" dirty="0">
                <a:solidFill>
                  <a:srgbClr val="010202"/>
                </a:solidFill>
                <a:latin typeface="Arial"/>
                <a:cs typeface="Arial"/>
              </a:rPr>
              <a:t> </a:t>
            </a:r>
            <a:r>
              <a:rPr sz="1000" spc="-11" dirty="0">
                <a:solidFill>
                  <a:srgbClr val="010202"/>
                </a:solidFill>
                <a:latin typeface="Arial"/>
                <a:cs typeface="Arial"/>
              </a:rPr>
              <a:t>cm</a:t>
            </a:r>
            <a:endParaRPr sz="1000">
              <a:latin typeface="Arial"/>
              <a:cs typeface="Arial"/>
            </a:endParaRPr>
          </a:p>
          <a:p>
            <a:pPr marL="149886" indent="-126782">
              <a:buChar char="•"/>
              <a:tabLst>
                <a:tab pos="149886" algn="l"/>
              </a:tabLst>
            </a:pPr>
            <a:r>
              <a:rPr sz="1000" dirty="0">
                <a:solidFill>
                  <a:srgbClr val="010202"/>
                </a:solidFill>
                <a:latin typeface="Arial"/>
                <a:cs typeface="Arial"/>
              </a:rPr>
              <a:t>readout</a:t>
            </a:r>
            <a:r>
              <a:rPr sz="1000" spc="-18" dirty="0">
                <a:solidFill>
                  <a:srgbClr val="01020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010202"/>
                </a:solidFill>
                <a:latin typeface="Arial"/>
                <a:cs typeface="Arial"/>
              </a:rPr>
              <a:t>with</a:t>
            </a:r>
            <a:r>
              <a:rPr sz="1000" spc="-16" dirty="0">
                <a:solidFill>
                  <a:srgbClr val="01020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010202"/>
                </a:solidFill>
                <a:latin typeface="Arial"/>
                <a:cs typeface="Arial"/>
              </a:rPr>
              <a:t>CAEN</a:t>
            </a:r>
            <a:r>
              <a:rPr sz="1000" spc="-20" dirty="0">
                <a:solidFill>
                  <a:srgbClr val="010202"/>
                </a:solidFill>
                <a:latin typeface="Arial"/>
                <a:cs typeface="Arial"/>
              </a:rPr>
              <a:t> </a:t>
            </a:r>
            <a:r>
              <a:rPr sz="1000" spc="-5" dirty="0">
                <a:solidFill>
                  <a:srgbClr val="010202"/>
                </a:solidFill>
                <a:latin typeface="Arial"/>
                <a:cs typeface="Arial"/>
              </a:rPr>
              <a:t>DT5202</a:t>
            </a:r>
            <a:endParaRPr sz="10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872379" y="1127321"/>
            <a:ext cx="1482218" cy="529927"/>
          </a:xfrm>
          <a:prstGeom prst="rect">
            <a:avLst/>
          </a:prstGeom>
        </p:spPr>
        <p:txBody>
          <a:bodyPr vert="horz" wrap="square" lIns="0" tIns="6642" rIns="0" bIns="0" rtlCol="0">
            <a:spAutoFit/>
          </a:bodyPr>
          <a:lstStyle/>
          <a:p>
            <a:pPr marL="5776">
              <a:spcBef>
                <a:spcPts val="52"/>
              </a:spcBef>
            </a:pPr>
            <a:r>
              <a:rPr sz="1700" b="1" dirty="0">
                <a:solidFill>
                  <a:srgbClr val="010202"/>
                </a:solidFill>
                <a:latin typeface="Arial"/>
                <a:cs typeface="Arial"/>
              </a:rPr>
              <a:t>FoCal-E </a:t>
            </a:r>
            <a:r>
              <a:rPr sz="1700" b="1" spc="-5" dirty="0">
                <a:solidFill>
                  <a:srgbClr val="010202"/>
                </a:solidFill>
                <a:latin typeface="Arial"/>
                <a:cs typeface="Arial"/>
              </a:rPr>
              <a:t>Pixels</a:t>
            </a:r>
            <a:endParaRPr sz="17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2331048" y="3746891"/>
            <a:ext cx="1376221" cy="529927"/>
          </a:xfrm>
          <a:prstGeom prst="rect">
            <a:avLst/>
          </a:prstGeom>
        </p:spPr>
        <p:txBody>
          <a:bodyPr vert="horz" wrap="square" lIns="0" tIns="6642" rIns="0" bIns="0" rtlCol="0">
            <a:spAutoFit/>
          </a:bodyPr>
          <a:lstStyle/>
          <a:p>
            <a:pPr marL="5776">
              <a:spcBef>
                <a:spcPts val="52"/>
              </a:spcBef>
            </a:pPr>
            <a:r>
              <a:rPr sz="1700" b="1" dirty="0">
                <a:solidFill>
                  <a:srgbClr val="010202"/>
                </a:solidFill>
                <a:latin typeface="Arial"/>
                <a:cs typeface="Arial"/>
              </a:rPr>
              <a:t>FoCal-E </a:t>
            </a:r>
            <a:r>
              <a:rPr sz="1700" b="1" spc="-9" dirty="0">
                <a:solidFill>
                  <a:srgbClr val="010202"/>
                </a:solidFill>
                <a:latin typeface="Arial"/>
                <a:cs typeface="Arial"/>
              </a:rPr>
              <a:t>Pads</a:t>
            </a:r>
            <a:endParaRPr sz="17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564642" y="1237378"/>
            <a:ext cx="879566" cy="268317"/>
          </a:xfrm>
          <a:prstGeom prst="rect">
            <a:avLst/>
          </a:prstGeom>
        </p:spPr>
        <p:txBody>
          <a:bodyPr vert="horz" wrap="square" lIns="0" tIns="6642" rIns="0" bIns="0" rtlCol="0">
            <a:spAutoFit/>
          </a:bodyPr>
          <a:lstStyle/>
          <a:p>
            <a:pPr marL="5776">
              <a:spcBef>
                <a:spcPts val="52"/>
              </a:spcBef>
            </a:pPr>
            <a:r>
              <a:rPr sz="1700" b="1" dirty="0">
                <a:solidFill>
                  <a:srgbClr val="010202"/>
                </a:solidFill>
                <a:latin typeface="Arial"/>
                <a:cs typeface="Arial"/>
              </a:rPr>
              <a:t>FoCal-</a:t>
            </a:r>
            <a:r>
              <a:rPr sz="1700" b="1" spc="-23" dirty="0">
                <a:solidFill>
                  <a:srgbClr val="010202"/>
                </a:solidFill>
                <a:latin typeface="Arial"/>
                <a:cs typeface="Arial"/>
              </a:rPr>
              <a:t>H</a:t>
            </a:r>
            <a:endParaRPr sz="1700" dirty="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6148025" y="2357706"/>
            <a:ext cx="1651465" cy="992311"/>
          </a:xfrm>
          <a:prstGeom prst="rect">
            <a:avLst/>
          </a:prstGeom>
        </p:spPr>
        <p:txBody>
          <a:bodyPr vert="horz" wrap="square" lIns="0" tIns="6931" rIns="0" bIns="0" rtlCol="0">
            <a:spAutoFit/>
          </a:bodyPr>
          <a:lstStyle/>
          <a:p>
            <a:pPr marL="28880">
              <a:lnSpc>
                <a:spcPts val="1251"/>
              </a:lnSpc>
              <a:spcBef>
                <a:spcPts val="55"/>
              </a:spcBef>
            </a:pPr>
            <a:r>
              <a:rPr sz="1000" b="1" dirty="0">
                <a:solidFill>
                  <a:srgbClr val="010202"/>
                </a:solidFill>
                <a:latin typeface="Arial"/>
                <a:cs typeface="Arial"/>
              </a:rPr>
              <a:t>FoCal-E</a:t>
            </a:r>
            <a:r>
              <a:rPr sz="1000" b="1" spc="16" dirty="0">
                <a:solidFill>
                  <a:srgbClr val="010202"/>
                </a:solidFill>
                <a:latin typeface="Arial"/>
                <a:cs typeface="Arial"/>
              </a:rPr>
              <a:t> </a:t>
            </a:r>
            <a:r>
              <a:rPr sz="1000" b="1" spc="-9" dirty="0">
                <a:solidFill>
                  <a:srgbClr val="010202"/>
                </a:solidFill>
                <a:latin typeface="Arial"/>
                <a:cs typeface="Arial"/>
              </a:rPr>
              <a:t>Pads</a:t>
            </a:r>
            <a:endParaRPr sz="1000">
              <a:latin typeface="Arial"/>
              <a:cs typeface="Arial"/>
            </a:endParaRPr>
          </a:p>
          <a:p>
            <a:pPr marL="155662" indent="-126782">
              <a:lnSpc>
                <a:spcPts val="1196"/>
              </a:lnSpc>
              <a:buChar char="•"/>
              <a:tabLst>
                <a:tab pos="155662" algn="l"/>
              </a:tabLst>
            </a:pPr>
            <a:r>
              <a:rPr sz="1000" dirty="0">
                <a:solidFill>
                  <a:srgbClr val="010202"/>
                </a:solidFill>
                <a:latin typeface="Arial"/>
                <a:cs typeface="Arial"/>
              </a:rPr>
              <a:t>18</a:t>
            </a:r>
            <a:r>
              <a:rPr sz="1000" spc="-14" dirty="0">
                <a:solidFill>
                  <a:srgbClr val="01020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010202"/>
                </a:solidFill>
                <a:latin typeface="Arial"/>
                <a:cs typeface="Arial"/>
              </a:rPr>
              <a:t>layers</a:t>
            </a:r>
            <a:r>
              <a:rPr sz="1000" spc="-14" dirty="0">
                <a:solidFill>
                  <a:srgbClr val="01020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010202"/>
                </a:solidFill>
                <a:latin typeface="Arial"/>
                <a:cs typeface="Arial"/>
              </a:rPr>
              <a:t>Si</a:t>
            </a:r>
            <a:r>
              <a:rPr sz="1000" spc="-14" dirty="0">
                <a:solidFill>
                  <a:srgbClr val="01020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010202"/>
                </a:solidFill>
                <a:latin typeface="Arial"/>
                <a:cs typeface="Arial"/>
              </a:rPr>
              <a:t>pad</a:t>
            </a:r>
            <a:r>
              <a:rPr sz="1000" spc="-14" dirty="0">
                <a:solidFill>
                  <a:srgbClr val="010202"/>
                </a:solidFill>
                <a:latin typeface="Arial"/>
                <a:cs typeface="Arial"/>
              </a:rPr>
              <a:t> </a:t>
            </a:r>
            <a:r>
              <a:rPr sz="1000" spc="-5" dirty="0">
                <a:solidFill>
                  <a:srgbClr val="010202"/>
                </a:solidFill>
                <a:latin typeface="Arial"/>
                <a:cs typeface="Arial"/>
              </a:rPr>
              <a:t>sensors</a:t>
            </a:r>
            <a:endParaRPr sz="1000">
              <a:latin typeface="Arial"/>
              <a:cs typeface="Arial"/>
            </a:endParaRPr>
          </a:p>
          <a:p>
            <a:pPr marL="155662" indent="-126782">
              <a:lnSpc>
                <a:spcPts val="1201"/>
              </a:lnSpc>
              <a:buChar char="•"/>
              <a:tabLst>
                <a:tab pos="155662" algn="l"/>
              </a:tabLst>
            </a:pPr>
            <a:r>
              <a:rPr sz="1000" dirty="0">
                <a:solidFill>
                  <a:srgbClr val="010202"/>
                </a:solidFill>
                <a:latin typeface="Arial"/>
                <a:cs typeface="Arial"/>
              </a:rPr>
              <a:t>wafers</a:t>
            </a:r>
            <a:r>
              <a:rPr sz="1000" spc="-11" dirty="0">
                <a:solidFill>
                  <a:srgbClr val="01020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010202"/>
                </a:solidFill>
                <a:latin typeface="Arial"/>
                <a:cs typeface="Arial"/>
              </a:rPr>
              <a:t>of</a:t>
            </a:r>
            <a:r>
              <a:rPr sz="1000" spc="-11" dirty="0">
                <a:solidFill>
                  <a:srgbClr val="01020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010202"/>
                </a:solidFill>
                <a:latin typeface="Arial"/>
                <a:cs typeface="Arial"/>
              </a:rPr>
              <a:t>9</a:t>
            </a:r>
            <a:r>
              <a:rPr sz="1000" spc="-11" dirty="0">
                <a:solidFill>
                  <a:srgbClr val="01020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010202"/>
                </a:solidFill>
                <a:latin typeface="Arial"/>
                <a:cs typeface="Arial"/>
              </a:rPr>
              <a:t>x</a:t>
            </a:r>
            <a:r>
              <a:rPr sz="1000" spc="-9" dirty="0">
                <a:solidFill>
                  <a:srgbClr val="01020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010202"/>
                </a:solidFill>
                <a:latin typeface="Arial"/>
                <a:cs typeface="Arial"/>
              </a:rPr>
              <a:t>8</a:t>
            </a:r>
            <a:r>
              <a:rPr sz="1000" spc="-11" dirty="0">
                <a:solidFill>
                  <a:srgbClr val="010202"/>
                </a:solidFill>
                <a:latin typeface="Arial"/>
                <a:cs typeface="Arial"/>
              </a:rPr>
              <a:t> cm</a:t>
            </a:r>
            <a:r>
              <a:rPr sz="900" spc="-17" baseline="33333" dirty="0">
                <a:solidFill>
                  <a:srgbClr val="010202"/>
                </a:solidFill>
                <a:latin typeface="Arial"/>
                <a:cs typeface="Arial"/>
              </a:rPr>
              <a:t>2</a:t>
            </a:r>
            <a:endParaRPr sz="900" baseline="33333">
              <a:latin typeface="Arial"/>
              <a:cs typeface="Arial"/>
            </a:endParaRPr>
          </a:p>
          <a:p>
            <a:pPr marL="155662" indent="-126782">
              <a:lnSpc>
                <a:spcPts val="1201"/>
              </a:lnSpc>
              <a:buChar char="•"/>
              <a:tabLst>
                <a:tab pos="155662" algn="l"/>
              </a:tabLst>
            </a:pPr>
            <a:r>
              <a:rPr sz="1000" dirty="0">
                <a:solidFill>
                  <a:srgbClr val="010202"/>
                </a:solidFill>
                <a:latin typeface="Arial"/>
                <a:cs typeface="Arial"/>
              </a:rPr>
              <a:t>pad</a:t>
            </a:r>
            <a:r>
              <a:rPr sz="1000" spc="-14" dirty="0">
                <a:solidFill>
                  <a:srgbClr val="01020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010202"/>
                </a:solidFill>
                <a:latin typeface="Arial"/>
                <a:cs typeface="Arial"/>
              </a:rPr>
              <a:t>size</a:t>
            </a:r>
            <a:r>
              <a:rPr sz="1000" spc="-14" dirty="0">
                <a:solidFill>
                  <a:srgbClr val="01020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010202"/>
                </a:solidFill>
                <a:latin typeface="Arial"/>
                <a:cs typeface="Arial"/>
              </a:rPr>
              <a:t>1</a:t>
            </a:r>
            <a:r>
              <a:rPr sz="1000" spc="-14" dirty="0">
                <a:solidFill>
                  <a:srgbClr val="010202"/>
                </a:solidFill>
                <a:latin typeface="Arial"/>
                <a:cs typeface="Arial"/>
              </a:rPr>
              <a:t> </a:t>
            </a:r>
            <a:r>
              <a:rPr sz="1000" spc="-11" dirty="0">
                <a:solidFill>
                  <a:srgbClr val="010202"/>
                </a:solidFill>
                <a:latin typeface="Arial"/>
                <a:cs typeface="Arial"/>
              </a:rPr>
              <a:t>cm</a:t>
            </a:r>
            <a:r>
              <a:rPr sz="900" spc="-17" baseline="33333" dirty="0">
                <a:solidFill>
                  <a:srgbClr val="010202"/>
                </a:solidFill>
                <a:latin typeface="Arial"/>
                <a:cs typeface="Arial"/>
              </a:rPr>
              <a:t>2</a:t>
            </a:r>
            <a:endParaRPr sz="900" baseline="33333">
              <a:latin typeface="Arial"/>
              <a:cs typeface="Arial"/>
            </a:endParaRPr>
          </a:p>
          <a:p>
            <a:pPr marL="155662" indent="-126782">
              <a:buChar char="•"/>
              <a:tabLst>
                <a:tab pos="155662" algn="l"/>
              </a:tabLst>
            </a:pPr>
            <a:r>
              <a:rPr sz="1000" dirty="0">
                <a:solidFill>
                  <a:srgbClr val="010202"/>
                </a:solidFill>
                <a:latin typeface="Arial"/>
                <a:cs typeface="Arial"/>
              </a:rPr>
              <a:t>readout</a:t>
            </a:r>
            <a:r>
              <a:rPr sz="1000" spc="-34" dirty="0">
                <a:solidFill>
                  <a:srgbClr val="01020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010202"/>
                </a:solidFill>
                <a:latin typeface="Arial"/>
                <a:cs typeface="Arial"/>
              </a:rPr>
              <a:t>with</a:t>
            </a:r>
            <a:r>
              <a:rPr sz="1000" spc="-32" dirty="0">
                <a:solidFill>
                  <a:srgbClr val="01020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010202"/>
                </a:solidFill>
                <a:latin typeface="Arial"/>
                <a:cs typeface="Arial"/>
              </a:rPr>
              <a:t>HGCROC</a:t>
            </a:r>
            <a:r>
              <a:rPr sz="1000" spc="-32" dirty="0">
                <a:solidFill>
                  <a:srgbClr val="010202"/>
                </a:solidFill>
                <a:latin typeface="Arial"/>
                <a:cs typeface="Arial"/>
              </a:rPr>
              <a:t> </a:t>
            </a:r>
            <a:r>
              <a:rPr sz="1000" spc="-11" dirty="0">
                <a:solidFill>
                  <a:srgbClr val="010202"/>
                </a:solidFill>
                <a:latin typeface="Arial"/>
                <a:cs typeface="Arial"/>
              </a:rPr>
              <a:t>v2</a:t>
            </a:r>
            <a:endParaRPr sz="1000">
              <a:latin typeface="Arial"/>
              <a:cs typeface="Arial"/>
            </a:endParaRPr>
          </a:p>
          <a:p>
            <a:pPr marL="19061">
              <a:spcBef>
                <a:spcPts val="409"/>
              </a:spcBef>
            </a:pPr>
            <a:r>
              <a:rPr sz="1000" b="1" dirty="0">
                <a:solidFill>
                  <a:srgbClr val="010202"/>
                </a:solidFill>
                <a:latin typeface="Arial"/>
                <a:cs typeface="Arial"/>
              </a:rPr>
              <a:t>FoCal-E</a:t>
            </a:r>
            <a:r>
              <a:rPr sz="1000" b="1" spc="18" dirty="0">
                <a:solidFill>
                  <a:srgbClr val="010202"/>
                </a:solidFill>
                <a:latin typeface="Arial"/>
                <a:cs typeface="Arial"/>
              </a:rPr>
              <a:t> </a:t>
            </a:r>
            <a:r>
              <a:rPr sz="1000" b="1" spc="-5" dirty="0">
                <a:solidFill>
                  <a:srgbClr val="010202"/>
                </a:solidFill>
                <a:latin typeface="Arial"/>
                <a:cs typeface="Arial"/>
              </a:rPr>
              <a:t>Pixels</a:t>
            </a:r>
            <a:endParaRPr sz="1000">
              <a:latin typeface="Arial"/>
              <a:cs typeface="Arial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1106395" y="4860028"/>
            <a:ext cx="592945" cy="159994"/>
          </a:xfrm>
          <a:custGeom>
            <a:avLst/>
            <a:gdLst/>
            <a:ahLst/>
            <a:cxnLst/>
            <a:rect l="l" t="t" r="r" b="b"/>
            <a:pathLst>
              <a:path w="1303654" h="351790">
                <a:moveTo>
                  <a:pt x="1303481" y="0"/>
                </a:moveTo>
                <a:lnTo>
                  <a:pt x="0" y="0"/>
                </a:lnTo>
                <a:lnTo>
                  <a:pt x="0" y="351776"/>
                </a:lnTo>
                <a:lnTo>
                  <a:pt x="1303481" y="351776"/>
                </a:lnTo>
                <a:lnTo>
                  <a:pt x="1303481" y="0"/>
                </a:lnTo>
                <a:close/>
              </a:path>
            </a:pathLst>
          </a:custGeom>
          <a:solidFill>
            <a:srgbClr val="FFFFFF">
              <a:alpha val="7506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 txBox="1"/>
          <p:nvPr/>
        </p:nvSpPr>
        <p:spPr>
          <a:xfrm>
            <a:off x="1127408" y="4872027"/>
            <a:ext cx="755118" cy="128651"/>
          </a:xfrm>
          <a:prstGeom prst="rect">
            <a:avLst/>
          </a:prstGeom>
        </p:spPr>
        <p:txBody>
          <a:bodyPr vert="horz" wrap="square" lIns="0" tIns="5487" rIns="0" bIns="0" rtlCol="0">
            <a:spAutoFit/>
          </a:bodyPr>
          <a:lstStyle/>
          <a:p>
            <a:pPr marL="5776">
              <a:spcBef>
                <a:spcPts val="43"/>
              </a:spcBef>
            </a:pPr>
            <a:r>
              <a:rPr sz="800" u="sng" spc="-5" dirty="0">
                <a:solidFill>
                  <a:srgbClr val="283A44"/>
                </a:solidFill>
                <a:uFill>
                  <a:solidFill>
                    <a:srgbClr val="283A44"/>
                  </a:solidFill>
                </a:uFill>
                <a:latin typeface="Arial"/>
                <a:cs typeface="Arial"/>
              </a:rPr>
              <a:t>FOCAL</a:t>
            </a:r>
            <a:r>
              <a:rPr sz="800" u="sng" spc="-43" dirty="0">
                <a:solidFill>
                  <a:srgbClr val="283A44"/>
                </a:solidFill>
                <a:uFill>
                  <a:solidFill>
                    <a:srgbClr val="283A44"/>
                  </a:solidFill>
                </a:uFill>
                <a:latin typeface="Arial"/>
                <a:cs typeface="Arial"/>
              </a:rPr>
              <a:t> </a:t>
            </a:r>
            <a:r>
              <a:rPr sz="800" u="sng" spc="-11" dirty="0">
                <a:solidFill>
                  <a:srgbClr val="283A44"/>
                </a:solidFill>
                <a:uFill>
                  <a:solidFill>
                    <a:srgbClr val="283A44"/>
                  </a:solidFill>
                </a:uFill>
                <a:latin typeface="Arial"/>
                <a:cs typeface="Arial"/>
              </a:rPr>
              <a:t>TDR</a:t>
            </a:r>
            <a:endParaRPr sz="800" dirty="0">
              <a:latin typeface="Arial"/>
              <a:cs typeface="Arial"/>
            </a:endParaRPr>
          </a:p>
        </p:txBody>
      </p:sp>
      <p:sp>
        <p:nvSpPr>
          <p:cNvPr id="107" name="object 107"/>
          <p:cNvSpPr txBox="1"/>
          <p:nvPr/>
        </p:nvSpPr>
        <p:spPr>
          <a:xfrm>
            <a:off x="179512" y="4731990"/>
            <a:ext cx="845753" cy="8976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6">
              <a:lnSpc>
                <a:spcPts val="680"/>
              </a:lnSpc>
            </a:pPr>
            <a:r>
              <a:rPr sz="700" b="1" spc="-5" dirty="0">
                <a:solidFill>
                  <a:srgbClr val="B2B2B2"/>
                </a:solidFill>
                <a:latin typeface="Courier New"/>
                <a:cs typeface="Courier New"/>
              </a:rPr>
              <a:t>ALI-PERF-569144</a:t>
            </a:r>
            <a:endParaRPr sz="700" dirty="0">
              <a:latin typeface="Courier New"/>
              <a:cs typeface="Courier New"/>
            </a:endParaRPr>
          </a:p>
        </p:txBody>
      </p:sp>
      <p:sp>
        <p:nvSpPr>
          <p:cNvPr id="109" name="object 109"/>
          <p:cNvSpPr txBox="1"/>
          <p:nvPr/>
        </p:nvSpPr>
        <p:spPr>
          <a:xfrm>
            <a:off x="8900236" y="4912957"/>
            <a:ext cx="59497" cy="1025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6">
              <a:lnSpc>
                <a:spcPts val="789"/>
              </a:lnSpc>
            </a:pPr>
            <a:r>
              <a:rPr sz="700" spc="-23" dirty="0">
                <a:solidFill>
                  <a:srgbClr val="A2A2A2"/>
                </a:solidFill>
                <a:latin typeface="Arial"/>
                <a:cs typeface="Arial"/>
              </a:rPr>
              <a:t>7</a:t>
            </a:r>
            <a:endParaRPr sz="70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24073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9552" y="256746"/>
            <a:ext cx="7673975" cy="442796"/>
          </a:xfrm>
          <a:prstGeom prst="rect">
            <a:avLst/>
          </a:prstGeom>
        </p:spPr>
        <p:txBody>
          <a:bodyPr vert="horz" wrap="square" lIns="0" tIns="57514" rIns="0" bIns="0" rtlCol="0">
            <a:spAutoFit/>
          </a:bodyPr>
          <a:lstStyle/>
          <a:p>
            <a:pPr marL="45919">
              <a:lnSpc>
                <a:spcPct val="100000"/>
              </a:lnSpc>
              <a:spcBef>
                <a:spcPts val="57"/>
              </a:spcBef>
            </a:pPr>
            <a:r>
              <a:rPr dirty="0"/>
              <a:t>ALICE</a:t>
            </a:r>
            <a:r>
              <a:rPr spc="-5" dirty="0"/>
              <a:t> </a:t>
            </a:r>
            <a:r>
              <a:rPr dirty="0"/>
              <a:t>3 —</a:t>
            </a:r>
            <a:r>
              <a:rPr spc="2" dirty="0"/>
              <a:t> </a:t>
            </a:r>
            <a:r>
              <a:rPr spc="-5" dirty="0"/>
              <a:t>Concept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8852560" y="4904838"/>
            <a:ext cx="107152" cy="114653"/>
          </a:xfrm>
          <a:prstGeom prst="rect">
            <a:avLst/>
          </a:prstGeom>
        </p:spPr>
        <p:txBody>
          <a:bodyPr vert="horz" wrap="square" lIns="0" tIns="7798" rIns="0" bIns="0" rtlCol="0">
            <a:spAutoFit/>
          </a:bodyPr>
          <a:lstStyle/>
          <a:p>
            <a:pPr marL="5776">
              <a:spcBef>
                <a:spcPts val="61"/>
              </a:spcBef>
            </a:pPr>
            <a:r>
              <a:rPr sz="700" spc="-11" dirty="0">
                <a:solidFill>
                  <a:srgbClr val="A2A2A2"/>
                </a:solidFill>
                <a:latin typeface="Arial"/>
                <a:cs typeface="Arial"/>
              </a:rPr>
              <a:t>14</a:t>
            </a:r>
            <a:endParaRPr sz="700">
              <a:latin typeface="Arial"/>
              <a:cs typeface="Arial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8598803" y="165781"/>
            <a:ext cx="434095" cy="434064"/>
            <a:chOff x="18905424" y="364512"/>
            <a:chExt cx="954405" cy="954405"/>
          </a:xfrm>
        </p:grpSpPr>
        <p:sp>
          <p:nvSpPr>
            <p:cNvPr id="9" name="object 9"/>
            <p:cNvSpPr/>
            <p:nvPr/>
          </p:nvSpPr>
          <p:spPr>
            <a:xfrm>
              <a:off x="18905424" y="364512"/>
              <a:ext cx="954405" cy="954405"/>
            </a:xfrm>
            <a:custGeom>
              <a:avLst/>
              <a:gdLst/>
              <a:ahLst/>
              <a:cxnLst/>
              <a:rect l="l" t="t" r="r" b="b"/>
              <a:pathLst>
                <a:path w="954405" h="954405">
                  <a:moveTo>
                    <a:pt x="674419" y="0"/>
                  </a:moveTo>
                  <a:lnTo>
                    <a:pt x="279352" y="0"/>
                  </a:lnTo>
                  <a:lnTo>
                    <a:pt x="0" y="279467"/>
                  </a:lnTo>
                  <a:lnTo>
                    <a:pt x="0" y="674646"/>
                  </a:lnTo>
                  <a:lnTo>
                    <a:pt x="279352" y="954117"/>
                  </a:lnTo>
                  <a:lnTo>
                    <a:pt x="674419" y="954117"/>
                  </a:lnTo>
                  <a:lnTo>
                    <a:pt x="750017" y="878495"/>
                  </a:lnTo>
                  <a:lnTo>
                    <a:pt x="310692" y="878495"/>
                  </a:lnTo>
                  <a:lnTo>
                    <a:pt x="75620" y="643336"/>
                  </a:lnTo>
                  <a:lnTo>
                    <a:pt x="75620" y="310786"/>
                  </a:lnTo>
                  <a:lnTo>
                    <a:pt x="310692" y="75620"/>
                  </a:lnTo>
                  <a:lnTo>
                    <a:pt x="750017" y="75620"/>
                  </a:lnTo>
                  <a:lnTo>
                    <a:pt x="674419" y="0"/>
                  </a:lnTo>
                  <a:close/>
                </a:path>
                <a:path w="954405" h="954405">
                  <a:moveTo>
                    <a:pt x="750017" y="75620"/>
                  </a:moveTo>
                  <a:lnTo>
                    <a:pt x="643090" y="75620"/>
                  </a:lnTo>
                  <a:lnTo>
                    <a:pt x="878182" y="310786"/>
                  </a:lnTo>
                  <a:lnTo>
                    <a:pt x="878182" y="643336"/>
                  </a:lnTo>
                  <a:lnTo>
                    <a:pt x="643090" y="878495"/>
                  </a:lnTo>
                  <a:lnTo>
                    <a:pt x="750017" y="878495"/>
                  </a:lnTo>
                  <a:lnTo>
                    <a:pt x="953803" y="674646"/>
                  </a:lnTo>
                  <a:lnTo>
                    <a:pt x="953803" y="279467"/>
                  </a:lnTo>
                  <a:lnTo>
                    <a:pt x="750017" y="75620"/>
                  </a:lnTo>
                  <a:close/>
                </a:path>
              </a:pathLst>
            </a:custGeom>
            <a:solidFill>
              <a:srgbClr val="D8232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19373685" y="475455"/>
              <a:ext cx="16510" cy="365760"/>
            </a:xfrm>
            <a:custGeom>
              <a:avLst/>
              <a:gdLst/>
              <a:ahLst/>
              <a:cxnLst/>
              <a:rect l="l" t="t" r="r" b="b"/>
              <a:pathLst>
                <a:path w="16509" h="365759">
                  <a:moveTo>
                    <a:pt x="16154" y="0"/>
                  </a:moveTo>
                  <a:lnTo>
                    <a:pt x="0" y="0"/>
                  </a:lnTo>
                  <a:lnTo>
                    <a:pt x="0" y="273050"/>
                  </a:lnTo>
                  <a:lnTo>
                    <a:pt x="4051" y="273050"/>
                  </a:lnTo>
                  <a:lnTo>
                    <a:pt x="4051" y="365760"/>
                  </a:lnTo>
                  <a:lnTo>
                    <a:pt x="12115" y="365760"/>
                  </a:lnTo>
                  <a:lnTo>
                    <a:pt x="12115" y="273050"/>
                  </a:lnTo>
                  <a:lnTo>
                    <a:pt x="16154" y="273050"/>
                  </a:lnTo>
                  <a:lnTo>
                    <a:pt x="16154" y="0"/>
                  </a:lnTo>
                  <a:close/>
                </a:path>
              </a:pathLst>
            </a:custGeom>
            <a:solidFill>
              <a:srgbClr val="ED1C2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19373692" y="475937"/>
              <a:ext cx="16510" cy="365760"/>
            </a:xfrm>
            <a:custGeom>
              <a:avLst/>
              <a:gdLst/>
              <a:ahLst/>
              <a:cxnLst/>
              <a:rect l="l" t="t" r="r" b="b"/>
              <a:pathLst>
                <a:path w="16509" h="365759">
                  <a:moveTo>
                    <a:pt x="8081" y="365567"/>
                  </a:moveTo>
                  <a:lnTo>
                    <a:pt x="0" y="272157"/>
                  </a:lnTo>
                  <a:lnTo>
                    <a:pt x="0" y="0"/>
                  </a:lnTo>
                  <a:lnTo>
                    <a:pt x="16163" y="0"/>
                  </a:lnTo>
                  <a:lnTo>
                    <a:pt x="16163" y="272157"/>
                  </a:lnTo>
                  <a:lnTo>
                    <a:pt x="8081" y="365567"/>
                  </a:lnTo>
                  <a:close/>
                </a:path>
              </a:pathLst>
            </a:custGeom>
            <a:ln w="3175">
              <a:solidFill>
                <a:srgbClr val="ED1C2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19381870" y="476006"/>
              <a:ext cx="72390" cy="365760"/>
            </a:xfrm>
            <a:custGeom>
              <a:avLst/>
              <a:gdLst/>
              <a:ahLst/>
              <a:cxnLst/>
              <a:rect l="l" t="t" r="r" b="b"/>
              <a:pathLst>
                <a:path w="72390" h="365759">
                  <a:moveTo>
                    <a:pt x="56228" y="0"/>
                  </a:moveTo>
                  <a:lnTo>
                    <a:pt x="8439" y="271059"/>
                  </a:lnTo>
                  <a:lnTo>
                    <a:pt x="0" y="365501"/>
                  </a:lnTo>
                  <a:lnTo>
                    <a:pt x="24355" y="273866"/>
                  </a:lnTo>
                  <a:lnTo>
                    <a:pt x="72154" y="2806"/>
                  </a:lnTo>
                  <a:lnTo>
                    <a:pt x="56228" y="0"/>
                  </a:lnTo>
                  <a:close/>
                </a:path>
              </a:pathLst>
            </a:custGeom>
            <a:solidFill>
              <a:srgbClr val="964B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19381871" y="476004"/>
              <a:ext cx="72390" cy="365760"/>
            </a:xfrm>
            <a:custGeom>
              <a:avLst/>
              <a:gdLst/>
              <a:ahLst/>
              <a:cxnLst/>
              <a:rect l="l" t="t" r="r" b="b"/>
              <a:pathLst>
                <a:path w="72390" h="365759">
                  <a:moveTo>
                    <a:pt x="0" y="365500"/>
                  </a:moveTo>
                  <a:lnTo>
                    <a:pt x="8439" y="271061"/>
                  </a:lnTo>
                  <a:lnTo>
                    <a:pt x="56229" y="0"/>
                  </a:lnTo>
                  <a:lnTo>
                    <a:pt x="72154" y="2803"/>
                  </a:lnTo>
                  <a:lnTo>
                    <a:pt x="24356" y="273868"/>
                  </a:lnTo>
                  <a:lnTo>
                    <a:pt x="0" y="365500"/>
                  </a:lnTo>
                  <a:close/>
                </a:path>
              </a:pathLst>
            </a:custGeom>
            <a:ln w="3175">
              <a:solidFill>
                <a:srgbClr val="964B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19381881" y="476289"/>
              <a:ext cx="139700" cy="365760"/>
            </a:xfrm>
            <a:custGeom>
              <a:avLst/>
              <a:gdLst/>
              <a:ahLst/>
              <a:cxnLst/>
              <a:rect l="l" t="t" r="r" b="b"/>
              <a:pathLst>
                <a:path w="139700" h="365759">
                  <a:moveTo>
                    <a:pt x="124341" y="0"/>
                  </a:moveTo>
                  <a:lnTo>
                    <a:pt x="26135" y="269866"/>
                  </a:lnTo>
                  <a:lnTo>
                    <a:pt x="0" y="365249"/>
                  </a:lnTo>
                  <a:lnTo>
                    <a:pt x="41307" y="275405"/>
                  </a:lnTo>
                  <a:lnTo>
                    <a:pt x="139535" y="5518"/>
                  </a:lnTo>
                  <a:lnTo>
                    <a:pt x="124341" y="0"/>
                  </a:lnTo>
                  <a:close/>
                </a:path>
              </a:pathLst>
            </a:custGeom>
            <a:solidFill>
              <a:srgbClr val="FF38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19381882" y="476284"/>
              <a:ext cx="139700" cy="365760"/>
            </a:xfrm>
            <a:custGeom>
              <a:avLst/>
              <a:gdLst/>
              <a:ahLst/>
              <a:cxnLst/>
              <a:rect l="l" t="t" r="r" b="b"/>
              <a:pathLst>
                <a:path w="139700" h="365759">
                  <a:moveTo>
                    <a:pt x="0" y="365251"/>
                  </a:moveTo>
                  <a:lnTo>
                    <a:pt x="26131" y="269871"/>
                  </a:lnTo>
                  <a:lnTo>
                    <a:pt x="124339" y="0"/>
                  </a:lnTo>
                  <a:lnTo>
                    <a:pt x="139530" y="5524"/>
                  </a:lnTo>
                  <a:lnTo>
                    <a:pt x="41310" y="275407"/>
                  </a:lnTo>
                  <a:lnTo>
                    <a:pt x="0" y="365251"/>
                  </a:lnTo>
                  <a:close/>
                </a:path>
              </a:pathLst>
            </a:custGeom>
            <a:ln w="3175">
              <a:solidFill>
                <a:srgbClr val="FF38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19381881" y="511806"/>
              <a:ext cx="195580" cy="330200"/>
            </a:xfrm>
            <a:custGeom>
              <a:avLst/>
              <a:gdLst/>
              <a:ahLst/>
              <a:cxnLst/>
              <a:rect l="l" t="t" r="r" b="b"/>
              <a:pathLst>
                <a:path w="195580" h="330200">
                  <a:moveTo>
                    <a:pt x="180989" y="0"/>
                  </a:moveTo>
                  <a:lnTo>
                    <a:pt x="41035" y="242400"/>
                  </a:lnTo>
                  <a:lnTo>
                    <a:pt x="0" y="329634"/>
                  </a:lnTo>
                  <a:lnTo>
                    <a:pt x="55024" y="250474"/>
                  </a:lnTo>
                  <a:lnTo>
                    <a:pt x="194978" y="8083"/>
                  </a:lnTo>
                  <a:lnTo>
                    <a:pt x="180989" y="0"/>
                  </a:lnTo>
                  <a:close/>
                </a:path>
              </a:pathLst>
            </a:custGeom>
            <a:solidFill>
              <a:srgbClr val="FF53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19381882" y="511798"/>
              <a:ext cx="195580" cy="330200"/>
            </a:xfrm>
            <a:custGeom>
              <a:avLst/>
              <a:gdLst/>
              <a:ahLst/>
              <a:cxnLst/>
              <a:rect l="l" t="t" r="r" b="b"/>
              <a:pathLst>
                <a:path w="195580" h="330200">
                  <a:moveTo>
                    <a:pt x="0" y="329639"/>
                  </a:moveTo>
                  <a:lnTo>
                    <a:pt x="41038" y="242406"/>
                  </a:lnTo>
                  <a:lnTo>
                    <a:pt x="180990" y="0"/>
                  </a:lnTo>
                  <a:lnTo>
                    <a:pt x="194977" y="8092"/>
                  </a:lnTo>
                  <a:lnTo>
                    <a:pt x="55025" y="250476"/>
                  </a:lnTo>
                  <a:lnTo>
                    <a:pt x="0" y="329639"/>
                  </a:lnTo>
                  <a:close/>
                </a:path>
              </a:pathLst>
            </a:custGeom>
            <a:ln w="3175">
              <a:solidFill>
                <a:srgbClr val="FF53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19381881" y="556297"/>
              <a:ext cx="241300" cy="285750"/>
            </a:xfrm>
            <a:custGeom>
              <a:avLst/>
              <a:gdLst/>
              <a:ahLst/>
              <a:cxnLst/>
              <a:rect l="l" t="t" r="r" b="b"/>
              <a:pathLst>
                <a:path w="241300" h="285750">
                  <a:moveTo>
                    <a:pt x="228778" y="0"/>
                  </a:moveTo>
                  <a:lnTo>
                    <a:pt x="53851" y="208496"/>
                  </a:lnTo>
                  <a:lnTo>
                    <a:pt x="0" y="285241"/>
                  </a:lnTo>
                  <a:lnTo>
                    <a:pt x="66228" y="218872"/>
                  </a:lnTo>
                  <a:lnTo>
                    <a:pt x="241154" y="10397"/>
                  </a:lnTo>
                  <a:lnTo>
                    <a:pt x="228778" y="0"/>
                  </a:lnTo>
                  <a:close/>
                </a:path>
              </a:pathLst>
            </a:custGeom>
            <a:solidFill>
              <a:srgbClr val="FF6C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19381882" y="556293"/>
              <a:ext cx="241300" cy="285750"/>
            </a:xfrm>
            <a:custGeom>
              <a:avLst/>
              <a:gdLst/>
              <a:ahLst/>
              <a:cxnLst/>
              <a:rect l="l" t="t" r="r" b="b"/>
              <a:pathLst>
                <a:path w="241300" h="285750">
                  <a:moveTo>
                    <a:pt x="0" y="285242"/>
                  </a:moveTo>
                  <a:lnTo>
                    <a:pt x="53855" y="208497"/>
                  </a:lnTo>
                  <a:lnTo>
                    <a:pt x="228780" y="0"/>
                  </a:lnTo>
                  <a:lnTo>
                    <a:pt x="241152" y="10400"/>
                  </a:lnTo>
                  <a:lnTo>
                    <a:pt x="66227" y="218876"/>
                  </a:lnTo>
                  <a:lnTo>
                    <a:pt x="0" y="285242"/>
                  </a:lnTo>
                  <a:close/>
                </a:path>
              </a:pathLst>
            </a:custGeom>
            <a:ln w="3175">
              <a:solidFill>
                <a:srgbClr val="FF6C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19381870" y="600358"/>
              <a:ext cx="285750" cy="241300"/>
            </a:xfrm>
            <a:custGeom>
              <a:avLst/>
              <a:gdLst/>
              <a:ahLst/>
              <a:cxnLst/>
              <a:rect l="l" t="t" r="r" b="b"/>
              <a:pathLst>
                <a:path w="285750" h="241300">
                  <a:moveTo>
                    <a:pt x="274829" y="0"/>
                  </a:moveTo>
                  <a:lnTo>
                    <a:pt x="66354" y="174947"/>
                  </a:lnTo>
                  <a:lnTo>
                    <a:pt x="0" y="241180"/>
                  </a:lnTo>
                  <a:lnTo>
                    <a:pt x="76720" y="187324"/>
                  </a:lnTo>
                  <a:lnTo>
                    <a:pt x="285226" y="12376"/>
                  </a:lnTo>
                  <a:lnTo>
                    <a:pt x="274829" y="0"/>
                  </a:lnTo>
                  <a:close/>
                </a:path>
              </a:pathLst>
            </a:custGeom>
            <a:solidFill>
              <a:srgbClr val="FF84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19381871" y="600352"/>
              <a:ext cx="285750" cy="241300"/>
            </a:xfrm>
            <a:custGeom>
              <a:avLst/>
              <a:gdLst/>
              <a:ahLst/>
              <a:cxnLst/>
              <a:rect l="l" t="t" r="r" b="b"/>
              <a:pathLst>
                <a:path w="285750" h="241300">
                  <a:moveTo>
                    <a:pt x="0" y="241183"/>
                  </a:moveTo>
                  <a:lnTo>
                    <a:pt x="66357" y="174947"/>
                  </a:lnTo>
                  <a:lnTo>
                    <a:pt x="274833" y="0"/>
                  </a:lnTo>
                  <a:lnTo>
                    <a:pt x="285222" y="12383"/>
                  </a:lnTo>
                  <a:lnTo>
                    <a:pt x="76725" y="187327"/>
                  </a:lnTo>
                  <a:lnTo>
                    <a:pt x="0" y="241183"/>
                  </a:lnTo>
                  <a:close/>
                </a:path>
              </a:pathLst>
            </a:custGeom>
            <a:ln w="3175">
              <a:solidFill>
                <a:srgbClr val="FF84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19381881" y="646273"/>
              <a:ext cx="330200" cy="195580"/>
            </a:xfrm>
            <a:custGeom>
              <a:avLst/>
              <a:gdLst/>
              <a:ahLst/>
              <a:cxnLst/>
              <a:rect l="l" t="t" r="r" b="b"/>
              <a:pathLst>
                <a:path w="330200" h="195580">
                  <a:moveTo>
                    <a:pt x="321875" y="0"/>
                  </a:moveTo>
                  <a:lnTo>
                    <a:pt x="79243" y="140100"/>
                  </a:lnTo>
                  <a:lnTo>
                    <a:pt x="0" y="195167"/>
                  </a:lnTo>
                  <a:lnTo>
                    <a:pt x="87306" y="154100"/>
                  </a:lnTo>
                  <a:lnTo>
                    <a:pt x="329927" y="14020"/>
                  </a:lnTo>
                  <a:lnTo>
                    <a:pt x="321875" y="0"/>
                  </a:lnTo>
                  <a:close/>
                </a:path>
              </a:pathLst>
            </a:custGeom>
            <a:solidFill>
              <a:srgbClr val="FF99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19381882" y="646267"/>
              <a:ext cx="330200" cy="195580"/>
            </a:xfrm>
            <a:custGeom>
              <a:avLst/>
              <a:gdLst/>
              <a:ahLst/>
              <a:cxnLst/>
              <a:rect l="l" t="t" r="r" b="b"/>
              <a:pathLst>
                <a:path w="330200" h="195580">
                  <a:moveTo>
                    <a:pt x="0" y="195171"/>
                  </a:moveTo>
                  <a:lnTo>
                    <a:pt x="79240" y="140104"/>
                  </a:lnTo>
                  <a:lnTo>
                    <a:pt x="321874" y="0"/>
                  </a:lnTo>
                  <a:lnTo>
                    <a:pt x="329922" y="14019"/>
                  </a:lnTo>
                  <a:lnTo>
                    <a:pt x="87311" y="154101"/>
                  </a:lnTo>
                  <a:lnTo>
                    <a:pt x="0" y="195171"/>
                  </a:lnTo>
                  <a:close/>
                </a:path>
              </a:pathLst>
            </a:custGeom>
            <a:ln w="3175">
              <a:solidFill>
                <a:srgbClr val="FF99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19381760" y="701947"/>
              <a:ext cx="365125" cy="139700"/>
            </a:xfrm>
            <a:custGeom>
              <a:avLst/>
              <a:gdLst/>
              <a:ahLst/>
              <a:cxnLst/>
              <a:rect l="l" t="t" r="r" b="b"/>
              <a:pathLst>
                <a:path w="365125" h="139700">
                  <a:moveTo>
                    <a:pt x="359460" y="0"/>
                  </a:moveTo>
                  <a:lnTo>
                    <a:pt x="89866" y="98122"/>
                  </a:lnTo>
                  <a:lnTo>
                    <a:pt x="0" y="139441"/>
                  </a:lnTo>
                  <a:lnTo>
                    <a:pt x="95384" y="113305"/>
                  </a:lnTo>
                  <a:lnTo>
                    <a:pt x="364947" y="15182"/>
                  </a:lnTo>
                  <a:lnTo>
                    <a:pt x="359460" y="0"/>
                  </a:lnTo>
                  <a:close/>
                </a:path>
              </a:pathLst>
            </a:custGeom>
            <a:solidFill>
              <a:srgbClr val="FFA4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19381882" y="701941"/>
              <a:ext cx="365125" cy="139700"/>
            </a:xfrm>
            <a:custGeom>
              <a:avLst/>
              <a:gdLst/>
              <a:ahLst/>
              <a:cxnLst/>
              <a:rect l="l" t="t" r="r" b="b"/>
              <a:pathLst>
                <a:path w="365125" h="139700">
                  <a:moveTo>
                    <a:pt x="141" y="139444"/>
                  </a:moveTo>
                  <a:lnTo>
                    <a:pt x="0" y="139388"/>
                  </a:lnTo>
                  <a:lnTo>
                    <a:pt x="89749" y="98122"/>
                  </a:lnTo>
                  <a:lnTo>
                    <a:pt x="359338" y="0"/>
                  </a:lnTo>
                  <a:lnTo>
                    <a:pt x="364829" y="15190"/>
                  </a:lnTo>
                  <a:lnTo>
                    <a:pt x="95262" y="113312"/>
                  </a:lnTo>
                  <a:lnTo>
                    <a:pt x="0" y="139388"/>
                  </a:lnTo>
                  <a:lnTo>
                    <a:pt x="141" y="139444"/>
                  </a:lnTo>
                  <a:close/>
                </a:path>
              </a:pathLst>
            </a:custGeom>
            <a:ln w="3175">
              <a:solidFill>
                <a:srgbClr val="FFA4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19381881" y="769432"/>
              <a:ext cx="365760" cy="72390"/>
            </a:xfrm>
            <a:custGeom>
              <a:avLst/>
              <a:gdLst/>
              <a:ahLst/>
              <a:cxnLst/>
              <a:rect l="l" t="t" r="r" b="b"/>
              <a:pathLst>
                <a:path w="365759" h="72390">
                  <a:moveTo>
                    <a:pt x="362533" y="0"/>
                  </a:moveTo>
                  <a:lnTo>
                    <a:pt x="91578" y="47778"/>
                  </a:lnTo>
                  <a:lnTo>
                    <a:pt x="0" y="72140"/>
                  </a:lnTo>
                  <a:lnTo>
                    <a:pt x="94374" y="63673"/>
                  </a:lnTo>
                  <a:lnTo>
                    <a:pt x="365329" y="15926"/>
                  </a:lnTo>
                  <a:lnTo>
                    <a:pt x="362533" y="0"/>
                  </a:lnTo>
                  <a:close/>
                </a:path>
              </a:pathLst>
            </a:custGeom>
            <a:solidFill>
              <a:srgbClr val="FFB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19381882" y="769425"/>
              <a:ext cx="365760" cy="72390"/>
            </a:xfrm>
            <a:custGeom>
              <a:avLst/>
              <a:gdLst/>
              <a:ahLst/>
              <a:cxnLst/>
              <a:rect l="l" t="t" r="r" b="b"/>
              <a:pathLst>
                <a:path w="365759" h="72390">
                  <a:moveTo>
                    <a:pt x="0" y="72143"/>
                  </a:moveTo>
                  <a:lnTo>
                    <a:pt x="91579" y="47778"/>
                  </a:lnTo>
                  <a:lnTo>
                    <a:pt x="362533" y="0"/>
                  </a:lnTo>
                  <a:lnTo>
                    <a:pt x="365328" y="15927"/>
                  </a:lnTo>
                  <a:lnTo>
                    <a:pt x="94375" y="63681"/>
                  </a:lnTo>
                  <a:lnTo>
                    <a:pt x="0" y="72143"/>
                  </a:lnTo>
                  <a:close/>
                </a:path>
              </a:pathLst>
            </a:custGeom>
            <a:ln w="3175">
              <a:solidFill>
                <a:srgbClr val="FFB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19428511" y="833595"/>
              <a:ext cx="318770" cy="16510"/>
            </a:xfrm>
            <a:custGeom>
              <a:avLst/>
              <a:gdLst/>
              <a:ahLst/>
              <a:cxnLst/>
              <a:rect l="l" t="t" r="r" b="b"/>
              <a:pathLst>
                <a:path w="318769" h="16509">
                  <a:moveTo>
                    <a:pt x="318693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1765" y="7620"/>
                  </a:lnTo>
                  <a:lnTo>
                    <a:pt x="1765" y="16510"/>
                  </a:lnTo>
                  <a:lnTo>
                    <a:pt x="318681" y="16510"/>
                  </a:lnTo>
                  <a:lnTo>
                    <a:pt x="318681" y="7620"/>
                  </a:lnTo>
                  <a:lnTo>
                    <a:pt x="318693" y="0"/>
                  </a:lnTo>
                  <a:close/>
                </a:path>
              </a:pathLst>
            </a:custGeom>
            <a:solidFill>
              <a:srgbClr val="FFBC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19381644" y="833367"/>
              <a:ext cx="365760" cy="16510"/>
            </a:xfrm>
            <a:custGeom>
              <a:avLst/>
              <a:gdLst/>
              <a:ahLst/>
              <a:cxnLst/>
              <a:rect l="l" t="t" r="r" b="b"/>
              <a:pathLst>
                <a:path w="365759" h="16509">
                  <a:moveTo>
                    <a:pt x="130" y="8137"/>
                  </a:moveTo>
                  <a:lnTo>
                    <a:pt x="0" y="8092"/>
                  </a:lnTo>
                  <a:lnTo>
                    <a:pt x="93410" y="11"/>
                  </a:lnTo>
                  <a:lnTo>
                    <a:pt x="365567" y="0"/>
                  </a:lnTo>
                  <a:lnTo>
                    <a:pt x="365545" y="16152"/>
                  </a:lnTo>
                  <a:lnTo>
                    <a:pt x="93399" y="16152"/>
                  </a:lnTo>
                  <a:lnTo>
                    <a:pt x="0" y="8092"/>
                  </a:lnTo>
                  <a:lnTo>
                    <a:pt x="130" y="8137"/>
                  </a:lnTo>
                  <a:close/>
                </a:path>
              </a:pathLst>
            </a:custGeom>
            <a:ln w="3175">
              <a:solidFill>
                <a:srgbClr val="FFBC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19381640" y="841530"/>
              <a:ext cx="365125" cy="72390"/>
            </a:xfrm>
            <a:custGeom>
              <a:avLst/>
              <a:gdLst/>
              <a:ahLst/>
              <a:cxnLst/>
              <a:rect l="l" t="t" r="r" b="b"/>
              <a:pathLst>
                <a:path w="365125" h="72390">
                  <a:moveTo>
                    <a:pt x="0" y="0"/>
                  </a:moveTo>
                  <a:lnTo>
                    <a:pt x="91368" y="24309"/>
                  </a:lnTo>
                  <a:lnTo>
                    <a:pt x="361695" y="71980"/>
                  </a:lnTo>
                  <a:lnTo>
                    <a:pt x="364533" y="56051"/>
                  </a:lnTo>
                  <a:lnTo>
                    <a:pt x="94196" y="84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D4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19381644" y="841505"/>
              <a:ext cx="365125" cy="72390"/>
            </a:xfrm>
            <a:custGeom>
              <a:avLst/>
              <a:gdLst/>
              <a:ahLst/>
              <a:cxnLst/>
              <a:rect l="l" t="t" r="r" b="b"/>
              <a:pathLst>
                <a:path w="365125" h="72390">
                  <a:moveTo>
                    <a:pt x="227" y="0"/>
                  </a:moveTo>
                  <a:lnTo>
                    <a:pt x="0" y="22"/>
                  </a:lnTo>
                  <a:lnTo>
                    <a:pt x="94189" y="8428"/>
                  </a:lnTo>
                  <a:lnTo>
                    <a:pt x="364527" y="56073"/>
                  </a:lnTo>
                  <a:lnTo>
                    <a:pt x="361689" y="72001"/>
                  </a:lnTo>
                  <a:lnTo>
                    <a:pt x="91363" y="24331"/>
                  </a:lnTo>
                  <a:lnTo>
                    <a:pt x="0" y="22"/>
                  </a:lnTo>
                  <a:lnTo>
                    <a:pt x="227" y="0"/>
                  </a:lnTo>
                  <a:close/>
                </a:path>
              </a:pathLst>
            </a:custGeom>
            <a:ln w="3175">
              <a:solidFill>
                <a:srgbClr val="FFD4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19381870" y="841508"/>
              <a:ext cx="365760" cy="139700"/>
            </a:xfrm>
            <a:custGeom>
              <a:avLst/>
              <a:gdLst/>
              <a:ahLst/>
              <a:cxnLst/>
              <a:rect l="l" t="t" r="r" b="b"/>
              <a:pathLst>
                <a:path w="365759" h="139700">
                  <a:moveTo>
                    <a:pt x="0" y="0"/>
                  </a:moveTo>
                  <a:lnTo>
                    <a:pt x="89840" y="41296"/>
                  </a:lnTo>
                  <a:lnTo>
                    <a:pt x="359727" y="139516"/>
                  </a:lnTo>
                  <a:lnTo>
                    <a:pt x="365287" y="124328"/>
                  </a:lnTo>
                  <a:lnTo>
                    <a:pt x="95379" y="261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EC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19381871" y="841505"/>
              <a:ext cx="365760" cy="139700"/>
            </a:xfrm>
            <a:custGeom>
              <a:avLst/>
              <a:gdLst/>
              <a:ahLst/>
              <a:cxnLst/>
              <a:rect l="l" t="t" r="r" b="b"/>
              <a:pathLst>
                <a:path w="365759" h="139700">
                  <a:moveTo>
                    <a:pt x="0" y="0"/>
                  </a:moveTo>
                  <a:lnTo>
                    <a:pt x="95382" y="26131"/>
                  </a:lnTo>
                  <a:lnTo>
                    <a:pt x="365284" y="124328"/>
                  </a:lnTo>
                  <a:lnTo>
                    <a:pt x="359729" y="139516"/>
                  </a:lnTo>
                  <a:lnTo>
                    <a:pt x="89846" y="41296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FFEC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19381881" y="841441"/>
              <a:ext cx="329565" cy="194945"/>
            </a:xfrm>
            <a:custGeom>
              <a:avLst/>
              <a:gdLst/>
              <a:ahLst/>
              <a:cxnLst/>
              <a:rect l="l" t="t" r="r" b="b"/>
              <a:pathLst>
                <a:path w="329565" h="194944">
                  <a:moveTo>
                    <a:pt x="0" y="0"/>
                  </a:moveTo>
                  <a:lnTo>
                    <a:pt x="79055" y="54981"/>
                  </a:lnTo>
                  <a:lnTo>
                    <a:pt x="321215" y="194783"/>
                  </a:lnTo>
                  <a:lnTo>
                    <a:pt x="329330" y="180796"/>
                  </a:lnTo>
                  <a:lnTo>
                    <a:pt x="87149" y="409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19381882" y="841438"/>
              <a:ext cx="329565" cy="194945"/>
            </a:xfrm>
            <a:custGeom>
              <a:avLst/>
              <a:gdLst/>
              <a:ahLst/>
              <a:cxnLst/>
              <a:rect l="l" t="t" r="r" b="b"/>
              <a:pathLst>
                <a:path w="329565" h="194944">
                  <a:moveTo>
                    <a:pt x="0" y="0"/>
                  </a:moveTo>
                  <a:lnTo>
                    <a:pt x="87147" y="40997"/>
                  </a:lnTo>
                  <a:lnTo>
                    <a:pt x="329329" y="180796"/>
                  </a:lnTo>
                  <a:lnTo>
                    <a:pt x="321214" y="194783"/>
                  </a:lnTo>
                  <a:lnTo>
                    <a:pt x="79054" y="54981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FFFF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19381881" y="841441"/>
              <a:ext cx="285750" cy="241300"/>
            </a:xfrm>
            <a:custGeom>
              <a:avLst/>
              <a:gdLst/>
              <a:ahLst/>
              <a:cxnLst/>
              <a:rect l="l" t="t" r="r" b="b"/>
              <a:pathLst>
                <a:path w="285750" h="241300">
                  <a:moveTo>
                    <a:pt x="0" y="0"/>
                  </a:moveTo>
                  <a:lnTo>
                    <a:pt x="66343" y="66227"/>
                  </a:lnTo>
                  <a:lnTo>
                    <a:pt x="274818" y="241171"/>
                  </a:lnTo>
                  <a:lnTo>
                    <a:pt x="285268" y="228799"/>
                  </a:lnTo>
                  <a:lnTo>
                    <a:pt x="76751" y="5385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0F80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19381882" y="841438"/>
              <a:ext cx="285750" cy="241300"/>
            </a:xfrm>
            <a:custGeom>
              <a:avLst/>
              <a:gdLst/>
              <a:ahLst/>
              <a:cxnLst/>
              <a:rect l="l" t="t" r="r" b="b"/>
              <a:pathLst>
                <a:path w="285750" h="241300">
                  <a:moveTo>
                    <a:pt x="0" y="0"/>
                  </a:moveTo>
                  <a:lnTo>
                    <a:pt x="76747" y="53855"/>
                  </a:lnTo>
                  <a:lnTo>
                    <a:pt x="285267" y="228799"/>
                  </a:lnTo>
                  <a:lnTo>
                    <a:pt x="274822" y="241171"/>
                  </a:lnTo>
                  <a:lnTo>
                    <a:pt x="66346" y="6622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F0F80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19381881" y="841441"/>
              <a:ext cx="241300" cy="285750"/>
            </a:xfrm>
            <a:custGeom>
              <a:avLst/>
              <a:gdLst/>
              <a:ahLst/>
              <a:cxnLst/>
              <a:rect l="l" t="t" r="r" b="b"/>
              <a:pathLst>
                <a:path w="241300" h="285750">
                  <a:moveTo>
                    <a:pt x="0" y="0"/>
                  </a:moveTo>
                  <a:lnTo>
                    <a:pt x="53841" y="76735"/>
                  </a:lnTo>
                  <a:lnTo>
                    <a:pt x="228778" y="285222"/>
                  </a:lnTo>
                  <a:lnTo>
                    <a:pt x="241186" y="274867"/>
                  </a:lnTo>
                  <a:lnTo>
                    <a:pt x="66228" y="663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0F11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19381882" y="841438"/>
              <a:ext cx="241300" cy="285750"/>
            </a:xfrm>
            <a:custGeom>
              <a:avLst/>
              <a:gdLst/>
              <a:ahLst/>
              <a:cxnLst/>
              <a:rect l="l" t="t" r="r" b="b"/>
              <a:pathLst>
                <a:path w="241300" h="285750">
                  <a:moveTo>
                    <a:pt x="0" y="0"/>
                  </a:moveTo>
                  <a:lnTo>
                    <a:pt x="66227" y="66368"/>
                  </a:lnTo>
                  <a:lnTo>
                    <a:pt x="241183" y="274866"/>
                  </a:lnTo>
                  <a:lnTo>
                    <a:pt x="228780" y="285222"/>
                  </a:lnTo>
                  <a:lnTo>
                    <a:pt x="53843" y="76736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E0F11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19381881" y="841441"/>
              <a:ext cx="194310" cy="328295"/>
            </a:xfrm>
            <a:custGeom>
              <a:avLst/>
              <a:gdLst/>
              <a:ahLst/>
              <a:cxnLst/>
              <a:rect l="l" t="t" r="r" b="b"/>
              <a:pathLst>
                <a:path w="194309" h="328294">
                  <a:moveTo>
                    <a:pt x="0" y="0"/>
                  </a:moveTo>
                  <a:lnTo>
                    <a:pt x="40836" y="86887"/>
                  </a:lnTo>
                  <a:lnTo>
                    <a:pt x="180214" y="328297"/>
                  </a:lnTo>
                  <a:lnTo>
                    <a:pt x="194234" y="320248"/>
                  </a:lnTo>
                  <a:lnTo>
                    <a:pt x="54836" y="788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0EA2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19381882" y="841438"/>
              <a:ext cx="194310" cy="328295"/>
            </a:xfrm>
            <a:custGeom>
              <a:avLst/>
              <a:gdLst/>
              <a:ahLst/>
              <a:cxnLst/>
              <a:rect l="l" t="t" r="r" b="b"/>
              <a:pathLst>
                <a:path w="194309" h="328294">
                  <a:moveTo>
                    <a:pt x="0" y="0"/>
                  </a:moveTo>
                  <a:lnTo>
                    <a:pt x="54831" y="78816"/>
                  </a:lnTo>
                  <a:lnTo>
                    <a:pt x="194239" y="320248"/>
                  </a:lnTo>
                  <a:lnTo>
                    <a:pt x="180211" y="328297"/>
                  </a:lnTo>
                  <a:lnTo>
                    <a:pt x="40833" y="8688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D0EA2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19381870" y="841441"/>
              <a:ext cx="139700" cy="365760"/>
            </a:xfrm>
            <a:custGeom>
              <a:avLst/>
              <a:gdLst/>
              <a:ahLst/>
              <a:cxnLst/>
              <a:rect l="l" t="t" r="r" b="b"/>
              <a:pathLst>
                <a:path w="139700" h="365759">
                  <a:moveTo>
                    <a:pt x="0" y="0"/>
                  </a:moveTo>
                  <a:lnTo>
                    <a:pt x="26103" y="95360"/>
                  </a:lnTo>
                  <a:lnTo>
                    <a:pt x="124299" y="365154"/>
                  </a:lnTo>
                  <a:lnTo>
                    <a:pt x="139503" y="359662"/>
                  </a:lnTo>
                  <a:lnTo>
                    <a:pt x="41286" y="898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CD6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19381871" y="841438"/>
              <a:ext cx="139700" cy="365760"/>
            </a:xfrm>
            <a:custGeom>
              <a:avLst/>
              <a:gdLst/>
              <a:ahLst/>
              <a:cxnLst/>
              <a:rect l="l" t="t" r="r" b="b"/>
              <a:pathLst>
                <a:path w="139700" h="365759">
                  <a:moveTo>
                    <a:pt x="0" y="0"/>
                  </a:moveTo>
                  <a:lnTo>
                    <a:pt x="41288" y="89846"/>
                  </a:lnTo>
                  <a:lnTo>
                    <a:pt x="139507" y="359662"/>
                  </a:lnTo>
                  <a:lnTo>
                    <a:pt x="124298" y="365154"/>
                  </a:lnTo>
                  <a:lnTo>
                    <a:pt x="26109" y="9535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ACD62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19381849" y="841441"/>
              <a:ext cx="72390" cy="365760"/>
            </a:xfrm>
            <a:custGeom>
              <a:avLst/>
              <a:gdLst/>
              <a:ahLst/>
              <a:cxnLst/>
              <a:rect l="l" t="t" r="r" b="b"/>
              <a:pathLst>
                <a:path w="72390" h="365759">
                  <a:moveTo>
                    <a:pt x="0" y="0"/>
                  </a:moveTo>
                  <a:lnTo>
                    <a:pt x="8460" y="94428"/>
                  </a:lnTo>
                  <a:lnTo>
                    <a:pt x="56249" y="365481"/>
                  </a:lnTo>
                  <a:lnTo>
                    <a:pt x="72186" y="362727"/>
                  </a:lnTo>
                  <a:lnTo>
                    <a:pt x="24365" y="916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8C23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19381852" y="841438"/>
              <a:ext cx="72390" cy="365760"/>
            </a:xfrm>
            <a:custGeom>
              <a:avLst/>
              <a:gdLst/>
              <a:ahLst/>
              <a:cxnLst/>
              <a:rect l="l" t="t" r="r" b="b"/>
              <a:pathLst>
                <a:path w="72390" h="365759">
                  <a:moveTo>
                    <a:pt x="0" y="0"/>
                  </a:moveTo>
                  <a:lnTo>
                    <a:pt x="24364" y="91632"/>
                  </a:lnTo>
                  <a:lnTo>
                    <a:pt x="72184" y="362727"/>
                  </a:lnTo>
                  <a:lnTo>
                    <a:pt x="56248" y="365481"/>
                  </a:lnTo>
                  <a:lnTo>
                    <a:pt x="8459" y="94428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8C23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6"/>
            <p:cNvSpPr/>
            <p:nvPr/>
          </p:nvSpPr>
          <p:spPr>
            <a:xfrm>
              <a:off x="19373766" y="841530"/>
              <a:ext cx="16510" cy="365760"/>
            </a:xfrm>
            <a:custGeom>
              <a:avLst/>
              <a:gdLst/>
              <a:ahLst/>
              <a:cxnLst/>
              <a:rect l="l" t="t" r="r" b="b"/>
              <a:pathLst>
                <a:path w="16509" h="365759">
                  <a:moveTo>
                    <a:pt x="8083" y="0"/>
                  </a:moveTo>
                  <a:lnTo>
                    <a:pt x="0" y="93385"/>
                  </a:lnTo>
                  <a:lnTo>
                    <a:pt x="0" y="365541"/>
                  </a:lnTo>
                  <a:lnTo>
                    <a:pt x="16198" y="365586"/>
                  </a:lnTo>
                  <a:lnTo>
                    <a:pt x="16167" y="93407"/>
                  </a:lnTo>
                  <a:lnTo>
                    <a:pt x="8083" y="0"/>
                  </a:lnTo>
                  <a:close/>
                </a:path>
              </a:pathLst>
            </a:custGeom>
            <a:solidFill>
              <a:srgbClr val="238E2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19373770" y="841527"/>
              <a:ext cx="16510" cy="365760"/>
            </a:xfrm>
            <a:custGeom>
              <a:avLst/>
              <a:gdLst/>
              <a:ahLst/>
              <a:cxnLst/>
              <a:rect l="l" t="t" r="r" b="b"/>
              <a:pathLst>
                <a:path w="16509" h="365759">
                  <a:moveTo>
                    <a:pt x="8081" y="0"/>
                  </a:moveTo>
                  <a:lnTo>
                    <a:pt x="16163" y="93407"/>
                  </a:lnTo>
                  <a:lnTo>
                    <a:pt x="16194" y="365586"/>
                  </a:lnTo>
                  <a:lnTo>
                    <a:pt x="0" y="365542"/>
                  </a:lnTo>
                  <a:lnTo>
                    <a:pt x="0" y="93385"/>
                  </a:lnTo>
                  <a:lnTo>
                    <a:pt x="8081" y="0"/>
                  </a:lnTo>
                  <a:close/>
                </a:path>
              </a:pathLst>
            </a:custGeom>
            <a:ln w="3175">
              <a:solidFill>
                <a:srgbClr val="238E2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19309705" y="841538"/>
              <a:ext cx="72390" cy="365760"/>
            </a:xfrm>
            <a:custGeom>
              <a:avLst/>
              <a:gdLst/>
              <a:ahLst/>
              <a:cxnLst/>
              <a:rect l="l" t="t" r="r" b="b"/>
              <a:pathLst>
                <a:path w="72390" h="365759">
                  <a:moveTo>
                    <a:pt x="72144" y="0"/>
                  </a:moveTo>
                  <a:lnTo>
                    <a:pt x="47789" y="91579"/>
                  </a:lnTo>
                  <a:lnTo>
                    <a:pt x="0" y="362510"/>
                  </a:lnTo>
                  <a:lnTo>
                    <a:pt x="15936" y="365373"/>
                  </a:lnTo>
                  <a:lnTo>
                    <a:pt x="63704" y="94405"/>
                  </a:lnTo>
                  <a:lnTo>
                    <a:pt x="72144" y="0"/>
                  </a:lnTo>
                  <a:close/>
                </a:path>
              </a:pathLst>
            </a:custGeom>
            <a:solidFill>
              <a:srgbClr val="42A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19309709" y="841535"/>
              <a:ext cx="72390" cy="365760"/>
            </a:xfrm>
            <a:custGeom>
              <a:avLst/>
              <a:gdLst/>
              <a:ahLst/>
              <a:cxnLst/>
              <a:rect l="l" t="t" r="r" b="b"/>
              <a:pathLst>
                <a:path w="72390" h="365759">
                  <a:moveTo>
                    <a:pt x="72143" y="0"/>
                  </a:moveTo>
                  <a:lnTo>
                    <a:pt x="63703" y="94405"/>
                  </a:lnTo>
                  <a:lnTo>
                    <a:pt x="15936" y="365373"/>
                  </a:lnTo>
                  <a:lnTo>
                    <a:pt x="0" y="362510"/>
                  </a:lnTo>
                  <a:lnTo>
                    <a:pt x="47786" y="91579"/>
                  </a:lnTo>
                  <a:lnTo>
                    <a:pt x="72143" y="0"/>
                  </a:lnTo>
                  <a:close/>
                </a:path>
              </a:pathLst>
            </a:custGeom>
            <a:ln w="3175">
              <a:solidFill>
                <a:srgbClr val="42A66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0"/>
            <p:cNvSpPr/>
            <p:nvPr/>
          </p:nvSpPr>
          <p:spPr>
            <a:xfrm>
              <a:off x="19242681" y="841668"/>
              <a:ext cx="139700" cy="364490"/>
            </a:xfrm>
            <a:custGeom>
              <a:avLst/>
              <a:gdLst/>
              <a:ahLst/>
              <a:cxnLst/>
              <a:rect l="l" t="t" r="r" b="b"/>
              <a:pathLst>
                <a:path w="139700" h="364490">
                  <a:moveTo>
                    <a:pt x="139199" y="0"/>
                  </a:moveTo>
                  <a:lnTo>
                    <a:pt x="97965" y="89607"/>
                  </a:lnTo>
                  <a:lnTo>
                    <a:pt x="0" y="358805"/>
                  </a:lnTo>
                  <a:lnTo>
                    <a:pt x="15193" y="364397"/>
                  </a:lnTo>
                  <a:lnTo>
                    <a:pt x="113148" y="95165"/>
                  </a:lnTo>
                  <a:lnTo>
                    <a:pt x="139199" y="0"/>
                  </a:lnTo>
                  <a:close/>
                </a:path>
              </a:pathLst>
            </a:custGeom>
            <a:solidFill>
              <a:srgbClr val="1E9C9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51"/>
            <p:cNvSpPr/>
            <p:nvPr/>
          </p:nvSpPr>
          <p:spPr>
            <a:xfrm>
              <a:off x="19242680" y="841665"/>
              <a:ext cx="139700" cy="364490"/>
            </a:xfrm>
            <a:custGeom>
              <a:avLst/>
              <a:gdLst/>
              <a:ahLst/>
              <a:cxnLst/>
              <a:rect l="l" t="t" r="r" b="b"/>
              <a:pathLst>
                <a:path w="139700" h="364490">
                  <a:moveTo>
                    <a:pt x="139202" y="0"/>
                  </a:moveTo>
                  <a:lnTo>
                    <a:pt x="113148" y="95165"/>
                  </a:lnTo>
                  <a:lnTo>
                    <a:pt x="15198" y="364396"/>
                  </a:lnTo>
                  <a:lnTo>
                    <a:pt x="0" y="358805"/>
                  </a:lnTo>
                  <a:lnTo>
                    <a:pt x="97969" y="89607"/>
                  </a:lnTo>
                  <a:lnTo>
                    <a:pt x="139202" y="0"/>
                  </a:lnTo>
                  <a:close/>
                </a:path>
              </a:pathLst>
            </a:custGeom>
            <a:ln w="3175">
              <a:solidFill>
                <a:srgbClr val="1E9C9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52"/>
            <p:cNvSpPr/>
            <p:nvPr/>
          </p:nvSpPr>
          <p:spPr>
            <a:xfrm>
              <a:off x="19186892" y="841668"/>
              <a:ext cx="195580" cy="330200"/>
            </a:xfrm>
            <a:custGeom>
              <a:avLst/>
              <a:gdLst/>
              <a:ahLst/>
              <a:cxnLst/>
              <a:rect l="l" t="t" r="r" b="b"/>
              <a:pathLst>
                <a:path w="195580" h="330200">
                  <a:moveTo>
                    <a:pt x="194988" y="0"/>
                  </a:moveTo>
                  <a:lnTo>
                    <a:pt x="139974" y="79141"/>
                  </a:lnTo>
                  <a:lnTo>
                    <a:pt x="0" y="321538"/>
                  </a:lnTo>
                  <a:lnTo>
                    <a:pt x="14010" y="329673"/>
                  </a:lnTo>
                  <a:lnTo>
                    <a:pt x="153953" y="87233"/>
                  </a:lnTo>
                  <a:lnTo>
                    <a:pt x="194988" y="0"/>
                  </a:lnTo>
                  <a:close/>
                </a:path>
              </a:pathLst>
            </a:custGeom>
            <a:solidFill>
              <a:srgbClr val="0092C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/>
            <p:cNvSpPr/>
            <p:nvPr/>
          </p:nvSpPr>
          <p:spPr>
            <a:xfrm>
              <a:off x="19186897" y="841665"/>
              <a:ext cx="195580" cy="330200"/>
            </a:xfrm>
            <a:custGeom>
              <a:avLst/>
              <a:gdLst/>
              <a:ahLst/>
              <a:cxnLst/>
              <a:rect l="l" t="t" r="r" b="b"/>
              <a:pathLst>
                <a:path w="195580" h="330200">
                  <a:moveTo>
                    <a:pt x="194985" y="0"/>
                  </a:moveTo>
                  <a:lnTo>
                    <a:pt x="153946" y="87233"/>
                  </a:lnTo>
                  <a:lnTo>
                    <a:pt x="14005" y="329675"/>
                  </a:lnTo>
                  <a:lnTo>
                    <a:pt x="0" y="321538"/>
                  </a:lnTo>
                  <a:lnTo>
                    <a:pt x="139971" y="79140"/>
                  </a:lnTo>
                  <a:lnTo>
                    <a:pt x="194985" y="0"/>
                  </a:lnTo>
                  <a:close/>
                </a:path>
              </a:pathLst>
            </a:custGeom>
            <a:ln w="3175">
              <a:solidFill>
                <a:srgbClr val="0092C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4"/>
            <p:cNvSpPr/>
            <p:nvPr/>
          </p:nvSpPr>
          <p:spPr>
            <a:xfrm>
              <a:off x="19140715" y="841538"/>
              <a:ext cx="241300" cy="285750"/>
            </a:xfrm>
            <a:custGeom>
              <a:avLst/>
              <a:gdLst/>
              <a:ahLst/>
              <a:cxnLst/>
              <a:rect l="l" t="t" r="r" b="b"/>
              <a:pathLst>
                <a:path w="241300" h="285750">
                  <a:moveTo>
                    <a:pt x="241165" y="0"/>
                  </a:moveTo>
                  <a:lnTo>
                    <a:pt x="174937" y="66358"/>
                  </a:lnTo>
                  <a:lnTo>
                    <a:pt x="0" y="274833"/>
                  </a:lnTo>
                  <a:lnTo>
                    <a:pt x="12376" y="285278"/>
                  </a:lnTo>
                  <a:lnTo>
                    <a:pt x="187303" y="76747"/>
                  </a:lnTo>
                  <a:lnTo>
                    <a:pt x="241165" y="0"/>
                  </a:lnTo>
                  <a:close/>
                </a:path>
              </a:pathLst>
            </a:custGeom>
            <a:solidFill>
              <a:srgbClr val="0060D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55"/>
            <p:cNvSpPr/>
            <p:nvPr/>
          </p:nvSpPr>
          <p:spPr>
            <a:xfrm>
              <a:off x="19140722" y="841535"/>
              <a:ext cx="241300" cy="285750"/>
            </a:xfrm>
            <a:custGeom>
              <a:avLst/>
              <a:gdLst/>
              <a:ahLst/>
              <a:cxnLst/>
              <a:rect l="l" t="t" r="r" b="b"/>
              <a:pathLst>
                <a:path w="241300" h="285750">
                  <a:moveTo>
                    <a:pt x="241160" y="0"/>
                  </a:moveTo>
                  <a:lnTo>
                    <a:pt x="187294" y="76747"/>
                  </a:lnTo>
                  <a:lnTo>
                    <a:pt x="12372" y="285278"/>
                  </a:lnTo>
                  <a:lnTo>
                    <a:pt x="0" y="274833"/>
                  </a:lnTo>
                  <a:lnTo>
                    <a:pt x="174933" y="66357"/>
                  </a:lnTo>
                  <a:lnTo>
                    <a:pt x="241160" y="0"/>
                  </a:lnTo>
                  <a:close/>
                </a:path>
              </a:pathLst>
            </a:custGeom>
            <a:ln w="3175">
              <a:solidFill>
                <a:srgbClr val="0060D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6"/>
            <p:cNvSpPr/>
            <p:nvPr/>
          </p:nvSpPr>
          <p:spPr>
            <a:xfrm>
              <a:off x="19096654" y="841668"/>
              <a:ext cx="285750" cy="241300"/>
            </a:xfrm>
            <a:custGeom>
              <a:avLst/>
              <a:gdLst/>
              <a:ahLst/>
              <a:cxnLst/>
              <a:rect l="l" t="t" r="r" b="b"/>
              <a:pathLst>
                <a:path w="285750" h="241300">
                  <a:moveTo>
                    <a:pt x="285226" y="0"/>
                  </a:moveTo>
                  <a:lnTo>
                    <a:pt x="208475" y="53832"/>
                  </a:lnTo>
                  <a:lnTo>
                    <a:pt x="0" y="228780"/>
                  </a:lnTo>
                  <a:lnTo>
                    <a:pt x="10376" y="241216"/>
                  </a:lnTo>
                  <a:lnTo>
                    <a:pt x="218841" y="66228"/>
                  </a:lnTo>
                  <a:lnTo>
                    <a:pt x="285226" y="0"/>
                  </a:lnTo>
                  <a:close/>
                </a:path>
              </a:pathLst>
            </a:custGeom>
            <a:solidFill>
              <a:srgbClr val="0030E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57"/>
            <p:cNvSpPr/>
            <p:nvPr/>
          </p:nvSpPr>
          <p:spPr>
            <a:xfrm>
              <a:off x="19096660" y="841665"/>
              <a:ext cx="285750" cy="241300"/>
            </a:xfrm>
            <a:custGeom>
              <a:avLst/>
              <a:gdLst/>
              <a:ahLst/>
              <a:cxnLst/>
              <a:rect l="l" t="t" r="r" b="b"/>
              <a:pathLst>
                <a:path w="285750" h="241300">
                  <a:moveTo>
                    <a:pt x="285222" y="0"/>
                  </a:moveTo>
                  <a:lnTo>
                    <a:pt x="218834" y="66227"/>
                  </a:lnTo>
                  <a:lnTo>
                    <a:pt x="10369" y="241216"/>
                  </a:lnTo>
                  <a:lnTo>
                    <a:pt x="0" y="228780"/>
                  </a:lnTo>
                  <a:lnTo>
                    <a:pt x="208475" y="53832"/>
                  </a:lnTo>
                  <a:lnTo>
                    <a:pt x="285222" y="0"/>
                  </a:lnTo>
                  <a:close/>
                </a:path>
              </a:pathLst>
            </a:custGeom>
            <a:ln w="3175">
              <a:solidFill>
                <a:srgbClr val="0030E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58"/>
            <p:cNvSpPr/>
            <p:nvPr/>
          </p:nvSpPr>
          <p:spPr>
            <a:xfrm>
              <a:off x="19052686" y="841441"/>
              <a:ext cx="329565" cy="194945"/>
            </a:xfrm>
            <a:custGeom>
              <a:avLst/>
              <a:gdLst/>
              <a:ahLst/>
              <a:cxnLst/>
              <a:rect l="l" t="t" r="r" b="b"/>
              <a:pathLst>
                <a:path w="329565" h="194944">
                  <a:moveTo>
                    <a:pt x="329194" y="0"/>
                  </a:moveTo>
                  <a:lnTo>
                    <a:pt x="242076" y="40964"/>
                  </a:lnTo>
                  <a:lnTo>
                    <a:pt x="0" y="180741"/>
                  </a:lnTo>
                  <a:lnTo>
                    <a:pt x="8062" y="194783"/>
                  </a:lnTo>
                  <a:lnTo>
                    <a:pt x="250128" y="54981"/>
                  </a:lnTo>
                  <a:lnTo>
                    <a:pt x="329194" y="0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59"/>
            <p:cNvSpPr/>
            <p:nvPr/>
          </p:nvSpPr>
          <p:spPr>
            <a:xfrm>
              <a:off x="19052686" y="841438"/>
              <a:ext cx="329565" cy="194945"/>
            </a:xfrm>
            <a:custGeom>
              <a:avLst/>
              <a:gdLst/>
              <a:ahLst/>
              <a:cxnLst/>
              <a:rect l="l" t="t" r="r" b="b"/>
              <a:pathLst>
                <a:path w="329565" h="194944">
                  <a:moveTo>
                    <a:pt x="329196" y="0"/>
                  </a:moveTo>
                  <a:lnTo>
                    <a:pt x="250133" y="54981"/>
                  </a:lnTo>
                  <a:lnTo>
                    <a:pt x="8059" y="194783"/>
                  </a:lnTo>
                  <a:lnTo>
                    <a:pt x="0" y="180740"/>
                  </a:lnTo>
                  <a:lnTo>
                    <a:pt x="242081" y="40964"/>
                  </a:lnTo>
                  <a:lnTo>
                    <a:pt x="329196" y="0"/>
                  </a:lnTo>
                  <a:close/>
                </a:path>
              </a:pathLst>
            </a:custGeom>
            <a:ln w="3175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60"/>
            <p:cNvSpPr/>
            <p:nvPr/>
          </p:nvSpPr>
          <p:spPr>
            <a:xfrm>
              <a:off x="19016949" y="841441"/>
              <a:ext cx="365125" cy="139700"/>
            </a:xfrm>
            <a:custGeom>
              <a:avLst/>
              <a:gdLst/>
              <a:ahLst/>
              <a:cxnLst/>
              <a:rect l="l" t="t" r="r" b="b"/>
              <a:pathLst>
                <a:path w="365125" h="139700">
                  <a:moveTo>
                    <a:pt x="364931" y="0"/>
                  </a:moveTo>
                  <a:lnTo>
                    <a:pt x="269625" y="26090"/>
                  </a:lnTo>
                  <a:lnTo>
                    <a:pt x="0" y="124220"/>
                  </a:lnTo>
                  <a:lnTo>
                    <a:pt x="5486" y="139443"/>
                  </a:lnTo>
                  <a:lnTo>
                    <a:pt x="275132" y="41266"/>
                  </a:lnTo>
                  <a:lnTo>
                    <a:pt x="364931" y="0"/>
                  </a:lnTo>
                  <a:close/>
                </a:path>
              </a:pathLst>
            </a:custGeom>
            <a:solidFill>
              <a:srgbClr val="76CDF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61"/>
            <p:cNvSpPr/>
            <p:nvPr/>
          </p:nvSpPr>
          <p:spPr>
            <a:xfrm>
              <a:off x="19016956" y="841438"/>
              <a:ext cx="365125" cy="139700"/>
            </a:xfrm>
            <a:custGeom>
              <a:avLst/>
              <a:gdLst/>
              <a:ahLst/>
              <a:cxnLst/>
              <a:rect l="l" t="t" r="r" b="b"/>
              <a:pathLst>
                <a:path w="365125" h="139700">
                  <a:moveTo>
                    <a:pt x="364926" y="0"/>
                  </a:moveTo>
                  <a:lnTo>
                    <a:pt x="275124" y="41266"/>
                  </a:lnTo>
                  <a:lnTo>
                    <a:pt x="5483" y="139444"/>
                  </a:lnTo>
                  <a:lnTo>
                    <a:pt x="0" y="124220"/>
                  </a:lnTo>
                  <a:lnTo>
                    <a:pt x="269622" y="26089"/>
                  </a:lnTo>
                  <a:lnTo>
                    <a:pt x="364926" y="0"/>
                  </a:lnTo>
                  <a:close/>
                </a:path>
              </a:pathLst>
            </a:custGeom>
            <a:ln w="3175">
              <a:solidFill>
                <a:srgbClr val="76CDF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62"/>
            <p:cNvSpPr/>
            <p:nvPr/>
          </p:nvSpPr>
          <p:spPr>
            <a:xfrm>
              <a:off x="19016373" y="841411"/>
              <a:ext cx="365760" cy="72390"/>
            </a:xfrm>
            <a:custGeom>
              <a:avLst/>
              <a:gdLst/>
              <a:ahLst/>
              <a:cxnLst/>
              <a:rect l="l" t="t" r="r" b="b"/>
              <a:pathLst>
                <a:path w="365759" h="72390">
                  <a:moveTo>
                    <a:pt x="365507" y="0"/>
                  </a:moveTo>
                  <a:lnTo>
                    <a:pt x="271070" y="8429"/>
                  </a:lnTo>
                  <a:lnTo>
                    <a:pt x="0" y="56226"/>
                  </a:lnTo>
                  <a:lnTo>
                    <a:pt x="2753" y="72195"/>
                  </a:lnTo>
                  <a:lnTo>
                    <a:pt x="273866" y="24354"/>
                  </a:lnTo>
                  <a:lnTo>
                    <a:pt x="365507" y="0"/>
                  </a:lnTo>
                  <a:close/>
                </a:path>
              </a:pathLst>
            </a:custGeom>
            <a:solidFill>
              <a:srgbClr val="ECAEB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63"/>
            <p:cNvSpPr/>
            <p:nvPr/>
          </p:nvSpPr>
          <p:spPr>
            <a:xfrm>
              <a:off x="19016371" y="841408"/>
              <a:ext cx="365760" cy="72390"/>
            </a:xfrm>
            <a:custGeom>
              <a:avLst/>
              <a:gdLst/>
              <a:ahLst/>
              <a:cxnLst/>
              <a:rect l="l" t="t" r="r" b="b"/>
              <a:pathLst>
                <a:path w="365759" h="72390">
                  <a:moveTo>
                    <a:pt x="365511" y="0"/>
                  </a:moveTo>
                  <a:lnTo>
                    <a:pt x="273868" y="24353"/>
                  </a:lnTo>
                  <a:lnTo>
                    <a:pt x="2762" y="72195"/>
                  </a:lnTo>
                  <a:lnTo>
                    <a:pt x="0" y="56226"/>
                  </a:lnTo>
                  <a:lnTo>
                    <a:pt x="271075" y="8428"/>
                  </a:lnTo>
                  <a:lnTo>
                    <a:pt x="365511" y="0"/>
                  </a:lnTo>
                  <a:close/>
                </a:path>
              </a:pathLst>
            </a:custGeom>
            <a:ln w="3175">
              <a:solidFill>
                <a:srgbClr val="ECAEB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64"/>
            <p:cNvSpPr/>
            <p:nvPr/>
          </p:nvSpPr>
          <p:spPr>
            <a:xfrm>
              <a:off x="19016282" y="833595"/>
              <a:ext cx="365760" cy="16510"/>
            </a:xfrm>
            <a:custGeom>
              <a:avLst/>
              <a:gdLst/>
              <a:ahLst/>
              <a:cxnLst/>
              <a:rect l="l" t="t" r="r" b="b"/>
              <a:pathLst>
                <a:path w="365759" h="16509">
                  <a:moveTo>
                    <a:pt x="318033" y="0"/>
                  </a:moveTo>
                  <a:lnTo>
                    <a:pt x="25" y="0"/>
                  </a:lnTo>
                  <a:lnTo>
                    <a:pt x="25" y="7620"/>
                  </a:lnTo>
                  <a:lnTo>
                    <a:pt x="0" y="16510"/>
                  </a:lnTo>
                  <a:lnTo>
                    <a:pt x="317715" y="16510"/>
                  </a:lnTo>
                  <a:lnTo>
                    <a:pt x="317715" y="7620"/>
                  </a:lnTo>
                  <a:lnTo>
                    <a:pt x="318033" y="7620"/>
                  </a:lnTo>
                  <a:lnTo>
                    <a:pt x="318033" y="0"/>
                  </a:lnTo>
                  <a:close/>
                </a:path>
                <a:path w="365759" h="16509">
                  <a:moveTo>
                    <a:pt x="365594" y="7937"/>
                  </a:moveTo>
                  <a:lnTo>
                    <a:pt x="363575" y="7759"/>
                  </a:lnTo>
                  <a:lnTo>
                    <a:pt x="363410" y="7759"/>
                  </a:lnTo>
                  <a:lnTo>
                    <a:pt x="365594" y="7937"/>
                  </a:lnTo>
                  <a:close/>
                </a:path>
              </a:pathLst>
            </a:custGeom>
            <a:solidFill>
              <a:srgbClr val="3D00A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65"/>
            <p:cNvSpPr/>
            <p:nvPr/>
          </p:nvSpPr>
          <p:spPr>
            <a:xfrm>
              <a:off x="19016274" y="833423"/>
              <a:ext cx="365760" cy="16510"/>
            </a:xfrm>
            <a:custGeom>
              <a:avLst/>
              <a:gdLst/>
              <a:ahLst/>
              <a:cxnLst/>
              <a:rect l="l" t="t" r="r" b="b"/>
              <a:pathLst>
                <a:path w="365759" h="16509">
                  <a:moveTo>
                    <a:pt x="363420" y="7929"/>
                  </a:moveTo>
                  <a:lnTo>
                    <a:pt x="365608" y="8104"/>
                  </a:lnTo>
                  <a:lnTo>
                    <a:pt x="272201" y="16163"/>
                  </a:lnTo>
                  <a:lnTo>
                    <a:pt x="0" y="16205"/>
                  </a:lnTo>
                  <a:lnTo>
                    <a:pt x="55" y="0"/>
                  </a:lnTo>
                  <a:lnTo>
                    <a:pt x="272201" y="0"/>
                  </a:lnTo>
                  <a:lnTo>
                    <a:pt x="365608" y="8104"/>
                  </a:lnTo>
                  <a:lnTo>
                    <a:pt x="363420" y="7929"/>
                  </a:lnTo>
                  <a:close/>
                </a:path>
              </a:pathLst>
            </a:custGeom>
            <a:ln w="3175">
              <a:solidFill>
                <a:srgbClr val="3D00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66"/>
            <p:cNvSpPr/>
            <p:nvPr/>
          </p:nvSpPr>
          <p:spPr>
            <a:xfrm>
              <a:off x="19016562" y="769327"/>
              <a:ext cx="365760" cy="72390"/>
            </a:xfrm>
            <a:custGeom>
              <a:avLst/>
              <a:gdLst/>
              <a:ahLst/>
              <a:cxnLst/>
              <a:rect l="l" t="t" r="r" b="b"/>
              <a:pathLst>
                <a:path w="365759" h="72390">
                  <a:moveTo>
                    <a:pt x="2869" y="0"/>
                  </a:moveTo>
                  <a:lnTo>
                    <a:pt x="0" y="15957"/>
                  </a:lnTo>
                  <a:lnTo>
                    <a:pt x="272609" y="63977"/>
                  </a:lnTo>
                  <a:lnTo>
                    <a:pt x="365318" y="72341"/>
                  </a:lnTo>
                  <a:lnTo>
                    <a:pt x="275426" y="48071"/>
                  </a:lnTo>
                  <a:lnTo>
                    <a:pt x="2869" y="0"/>
                  </a:lnTo>
                  <a:close/>
                </a:path>
              </a:pathLst>
            </a:custGeom>
            <a:solidFill>
              <a:srgbClr val="5400A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object 67"/>
            <p:cNvSpPr/>
            <p:nvPr/>
          </p:nvSpPr>
          <p:spPr>
            <a:xfrm>
              <a:off x="19016568" y="769328"/>
              <a:ext cx="365760" cy="72390"/>
            </a:xfrm>
            <a:custGeom>
              <a:avLst/>
              <a:gdLst/>
              <a:ahLst/>
              <a:cxnLst/>
              <a:rect l="l" t="t" r="r" b="b"/>
              <a:pathLst>
                <a:path w="365759" h="72390">
                  <a:moveTo>
                    <a:pt x="365314" y="72337"/>
                  </a:moveTo>
                  <a:lnTo>
                    <a:pt x="272600" y="63975"/>
                  </a:lnTo>
                  <a:lnTo>
                    <a:pt x="0" y="15958"/>
                  </a:lnTo>
                  <a:lnTo>
                    <a:pt x="2870" y="0"/>
                  </a:lnTo>
                  <a:lnTo>
                    <a:pt x="275426" y="48069"/>
                  </a:lnTo>
                  <a:lnTo>
                    <a:pt x="365314" y="72337"/>
                  </a:lnTo>
                  <a:close/>
                </a:path>
              </a:pathLst>
            </a:custGeom>
            <a:ln w="3175">
              <a:solidFill>
                <a:srgbClr val="5400A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68"/>
            <p:cNvSpPr/>
            <p:nvPr/>
          </p:nvSpPr>
          <p:spPr>
            <a:xfrm>
              <a:off x="19016740" y="701926"/>
              <a:ext cx="365760" cy="139700"/>
            </a:xfrm>
            <a:custGeom>
              <a:avLst/>
              <a:gdLst/>
              <a:ahLst/>
              <a:cxnLst/>
              <a:rect l="l" t="t" r="r" b="b"/>
              <a:pathLst>
                <a:path w="365759" h="139700">
                  <a:moveTo>
                    <a:pt x="5591" y="0"/>
                  </a:moveTo>
                  <a:lnTo>
                    <a:pt x="0" y="15203"/>
                  </a:lnTo>
                  <a:lnTo>
                    <a:pt x="269792" y="113357"/>
                  </a:lnTo>
                  <a:lnTo>
                    <a:pt x="365140" y="139473"/>
                  </a:lnTo>
                  <a:lnTo>
                    <a:pt x="275331" y="98175"/>
                  </a:lnTo>
                  <a:lnTo>
                    <a:pt x="5591" y="0"/>
                  </a:lnTo>
                  <a:close/>
                </a:path>
              </a:pathLst>
            </a:custGeom>
            <a:solidFill>
              <a:srgbClr val="6C00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69"/>
            <p:cNvSpPr/>
            <p:nvPr/>
          </p:nvSpPr>
          <p:spPr>
            <a:xfrm>
              <a:off x="19016739" y="701922"/>
              <a:ext cx="365760" cy="139700"/>
            </a:xfrm>
            <a:custGeom>
              <a:avLst/>
              <a:gdLst/>
              <a:ahLst/>
              <a:cxnLst/>
              <a:rect l="l" t="t" r="r" b="b"/>
              <a:pathLst>
                <a:path w="365759" h="139700">
                  <a:moveTo>
                    <a:pt x="365142" y="139474"/>
                  </a:moveTo>
                  <a:lnTo>
                    <a:pt x="269794" y="113354"/>
                  </a:lnTo>
                  <a:lnTo>
                    <a:pt x="0" y="15209"/>
                  </a:lnTo>
                  <a:lnTo>
                    <a:pt x="5591" y="0"/>
                  </a:lnTo>
                  <a:lnTo>
                    <a:pt x="275329" y="98175"/>
                  </a:lnTo>
                  <a:lnTo>
                    <a:pt x="365142" y="139474"/>
                  </a:lnTo>
                  <a:close/>
                </a:path>
              </a:pathLst>
            </a:custGeom>
            <a:ln w="3175">
              <a:solidFill>
                <a:srgbClr val="6C00A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70"/>
            <p:cNvSpPr/>
            <p:nvPr/>
          </p:nvSpPr>
          <p:spPr>
            <a:xfrm>
              <a:off x="19050990" y="645854"/>
              <a:ext cx="331470" cy="196215"/>
            </a:xfrm>
            <a:custGeom>
              <a:avLst/>
              <a:gdLst/>
              <a:ahLst/>
              <a:cxnLst/>
              <a:rect l="l" t="t" r="r" b="b"/>
              <a:pathLst>
                <a:path w="331469" h="196215">
                  <a:moveTo>
                    <a:pt x="8156" y="0"/>
                  </a:moveTo>
                  <a:lnTo>
                    <a:pt x="0" y="14020"/>
                  </a:lnTo>
                  <a:lnTo>
                    <a:pt x="243343" y="154456"/>
                  </a:lnTo>
                  <a:lnTo>
                    <a:pt x="330890" y="195684"/>
                  </a:lnTo>
                  <a:lnTo>
                    <a:pt x="251447" y="140477"/>
                  </a:lnTo>
                  <a:lnTo>
                    <a:pt x="8156" y="0"/>
                  </a:lnTo>
                  <a:close/>
                </a:path>
              </a:pathLst>
            </a:custGeom>
            <a:solidFill>
              <a:srgbClr val="8600A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" name="object 71"/>
            <p:cNvSpPr/>
            <p:nvPr/>
          </p:nvSpPr>
          <p:spPr>
            <a:xfrm>
              <a:off x="19050997" y="645856"/>
              <a:ext cx="331470" cy="196215"/>
            </a:xfrm>
            <a:custGeom>
              <a:avLst/>
              <a:gdLst/>
              <a:ahLst/>
              <a:cxnLst/>
              <a:rect l="l" t="t" r="r" b="b"/>
              <a:pathLst>
                <a:path w="331469" h="196215">
                  <a:moveTo>
                    <a:pt x="330885" y="195678"/>
                  </a:moveTo>
                  <a:lnTo>
                    <a:pt x="243338" y="154445"/>
                  </a:lnTo>
                  <a:lnTo>
                    <a:pt x="0" y="14017"/>
                  </a:lnTo>
                  <a:lnTo>
                    <a:pt x="8156" y="0"/>
                  </a:lnTo>
                  <a:lnTo>
                    <a:pt x="251442" y="140470"/>
                  </a:lnTo>
                  <a:lnTo>
                    <a:pt x="330885" y="195678"/>
                  </a:lnTo>
                  <a:close/>
                </a:path>
              </a:pathLst>
            </a:custGeom>
            <a:ln w="3175">
              <a:solidFill>
                <a:srgbClr val="8600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" name="object 72"/>
            <p:cNvSpPr/>
            <p:nvPr/>
          </p:nvSpPr>
          <p:spPr>
            <a:xfrm>
              <a:off x="19096486" y="600494"/>
              <a:ext cx="285750" cy="241300"/>
            </a:xfrm>
            <a:custGeom>
              <a:avLst/>
              <a:gdLst/>
              <a:ahLst/>
              <a:cxnLst/>
              <a:rect l="l" t="t" r="r" b="b"/>
              <a:pathLst>
                <a:path w="285750" h="241300">
                  <a:moveTo>
                    <a:pt x="10460" y="0"/>
                  </a:moveTo>
                  <a:lnTo>
                    <a:pt x="0" y="12376"/>
                  </a:lnTo>
                  <a:lnTo>
                    <a:pt x="208548" y="187303"/>
                  </a:lnTo>
                  <a:lnTo>
                    <a:pt x="285289" y="241173"/>
                  </a:lnTo>
                  <a:lnTo>
                    <a:pt x="218925" y="174926"/>
                  </a:lnTo>
                  <a:lnTo>
                    <a:pt x="10460" y="0"/>
                  </a:lnTo>
                  <a:close/>
                </a:path>
              </a:pathLst>
            </a:custGeom>
            <a:solidFill>
              <a:srgbClr val="90008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73"/>
            <p:cNvSpPr/>
            <p:nvPr/>
          </p:nvSpPr>
          <p:spPr>
            <a:xfrm>
              <a:off x="19096488" y="600493"/>
              <a:ext cx="285750" cy="241300"/>
            </a:xfrm>
            <a:custGeom>
              <a:avLst/>
              <a:gdLst/>
              <a:ahLst/>
              <a:cxnLst/>
              <a:rect l="l" t="t" r="r" b="b"/>
              <a:pathLst>
                <a:path w="285750" h="241300">
                  <a:moveTo>
                    <a:pt x="285286" y="241171"/>
                  </a:moveTo>
                  <a:lnTo>
                    <a:pt x="208550" y="187297"/>
                  </a:lnTo>
                  <a:lnTo>
                    <a:pt x="0" y="12372"/>
                  </a:lnTo>
                  <a:lnTo>
                    <a:pt x="10464" y="0"/>
                  </a:lnTo>
                  <a:lnTo>
                    <a:pt x="218928" y="174925"/>
                  </a:lnTo>
                  <a:lnTo>
                    <a:pt x="285286" y="241171"/>
                  </a:lnTo>
                  <a:close/>
                </a:path>
              </a:pathLst>
            </a:custGeom>
            <a:ln w="3175">
              <a:solidFill>
                <a:srgbClr val="9000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74"/>
            <p:cNvSpPr/>
            <p:nvPr/>
          </p:nvSpPr>
          <p:spPr>
            <a:xfrm>
              <a:off x="19140631" y="556318"/>
              <a:ext cx="241300" cy="285750"/>
            </a:xfrm>
            <a:custGeom>
              <a:avLst/>
              <a:gdLst/>
              <a:ahLst/>
              <a:cxnLst/>
              <a:rect l="l" t="t" r="r" b="b"/>
              <a:pathLst>
                <a:path w="241300" h="285750">
                  <a:moveTo>
                    <a:pt x="12460" y="0"/>
                  </a:moveTo>
                  <a:lnTo>
                    <a:pt x="0" y="10376"/>
                  </a:lnTo>
                  <a:lnTo>
                    <a:pt x="175010" y="218851"/>
                  </a:lnTo>
                  <a:lnTo>
                    <a:pt x="241238" y="285220"/>
                  </a:lnTo>
                  <a:lnTo>
                    <a:pt x="187397" y="208485"/>
                  </a:lnTo>
                  <a:lnTo>
                    <a:pt x="12460" y="0"/>
                  </a:lnTo>
                  <a:close/>
                </a:path>
              </a:pathLst>
            </a:custGeom>
            <a:solidFill>
              <a:srgbClr val="9C00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" name="object 75"/>
            <p:cNvSpPr/>
            <p:nvPr/>
          </p:nvSpPr>
          <p:spPr>
            <a:xfrm>
              <a:off x="19140636" y="556315"/>
              <a:ext cx="241300" cy="285750"/>
            </a:xfrm>
            <a:custGeom>
              <a:avLst/>
              <a:gdLst/>
              <a:ahLst/>
              <a:cxnLst/>
              <a:rect l="l" t="t" r="r" b="b"/>
              <a:pathLst>
                <a:path w="241300" h="285750">
                  <a:moveTo>
                    <a:pt x="241235" y="285220"/>
                  </a:moveTo>
                  <a:lnTo>
                    <a:pt x="175008" y="218853"/>
                  </a:lnTo>
                  <a:lnTo>
                    <a:pt x="0" y="10378"/>
                  </a:lnTo>
                  <a:lnTo>
                    <a:pt x="12458" y="0"/>
                  </a:lnTo>
                  <a:lnTo>
                    <a:pt x="187391" y="208483"/>
                  </a:lnTo>
                  <a:lnTo>
                    <a:pt x="241235" y="285220"/>
                  </a:lnTo>
                  <a:close/>
                </a:path>
              </a:pathLst>
            </a:custGeom>
            <a:ln w="3175">
              <a:solidFill>
                <a:srgbClr val="9C006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object 76"/>
            <p:cNvSpPr/>
            <p:nvPr/>
          </p:nvSpPr>
          <p:spPr>
            <a:xfrm>
              <a:off x="19186462" y="511272"/>
              <a:ext cx="195580" cy="330835"/>
            </a:xfrm>
            <a:custGeom>
              <a:avLst/>
              <a:gdLst/>
              <a:ahLst/>
              <a:cxnLst/>
              <a:rect l="l" t="t" r="r" b="b"/>
              <a:pathLst>
                <a:path w="195580" h="330834">
                  <a:moveTo>
                    <a:pt x="14072" y="0"/>
                  </a:moveTo>
                  <a:lnTo>
                    <a:pt x="0" y="8062"/>
                  </a:lnTo>
                  <a:lnTo>
                    <a:pt x="140309" y="250934"/>
                  </a:lnTo>
                  <a:lnTo>
                    <a:pt x="195418" y="330266"/>
                  </a:lnTo>
                  <a:lnTo>
                    <a:pt x="154278" y="242882"/>
                  </a:lnTo>
                  <a:lnTo>
                    <a:pt x="14072" y="0"/>
                  </a:lnTo>
                  <a:close/>
                </a:path>
              </a:pathLst>
            </a:custGeom>
            <a:solidFill>
              <a:srgbClr val="A7194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77"/>
            <p:cNvSpPr/>
            <p:nvPr/>
          </p:nvSpPr>
          <p:spPr>
            <a:xfrm>
              <a:off x="19186461" y="511266"/>
              <a:ext cx="195580" cy="330835"/>
            </a:xfrm>
            <a:custGeom>
              <a:avLst/>
              <a:gdLst/>
              <a:ahLst/>
              <a:cxnLst/>
              <a:rect l="l" t="t" r="r" b="b"/>
              <a:pathLst>
                <a:path w="195580" h="330834">
                  <a:moveTo>
                    <a:pt x="195420" y="330269"/>
                  </a:moveTo>
                  <a:lnTo>
                    <a:pt x="140309" y="250934"/>
                  </a:lnTo>
                  <a:lnTo>
                    <a:pt x="0" y="8062"/>
                  </a:lnTo>
                  <a:lnTo>
                    <a:pt x="14075" y="0"/>
                  </a:lnTo>
                  <a:lnTo>
                    <a:pt x="154284" y="242885"/>
                  </a:lnTo>
                  <a:lnTo>
                    <a:pt x="195420" y="330269"/>
                  </a:lnTo>
                  <a:close/>
                </a:path>
              </a:pathLst>
            </a:custGeom>
            <a:ln w="3175">
              <a:solidFill>
                <a:srgbClr val="A7194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" name="object 78"/>
            <p:cNvSpPr/>
            <p:nvPr/>
          </p:nvSpPr>
          <p:spPr>
            <a:xfrm>
              <a:off x="19242524" y="476823"/>
              <a:ext cx="139700" cy="365125"/>
            </a:xfrm>
            <a:custGeom>
              <a:avLst/>
              <a:gdLst/>
              <a:ahLst/>
              <a:cxnLst/>
              <a:rect l="l" t="t" r="r" b="b"/>
              <a:pathLst>
                <a:path w="139700" h="365125">
                  <a:moveTo>
                    <a:pt x="15256" y="0"/>
                  </a:moveTo>
                  <a:lnTo>
                    <a:pt x="0" y="5486"/>
                  </a:lnTo>
                  <a:lnTo>
                    <a:pt x="98112" y="274881"/>
                  </a:lnTo>
                  <a:lnTo>
                    <a:pt x="139346" y="364587"/>
                  </a:lnTo>
                  <a:lnTo>
                    <a:pt x="113294" y="269373"/>
                  </a:lnTo>
                  <a:lnTo>
                    <a:pt x="1525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" name="object 79"/>
            <p:cNvSpPr/>
            <p:nvPr/>
          </p:nvSpPr>
          <p:spPr>
            <a:xfrm>
              <a:off x="19242527" y="476816"/>
              <a:ext cx="139700" cy="365125"/>
            </a:xfrm>
            <a:custGeom>
              <a:avLst/>
              <a:gdLst/>
              <a:ahLst/>
              <a:cxnLst/>
              <a:rect l="l" t="t" r="r" b="b"/>
              <a:pathLst>
                <a:path w="139700" h="365125">
                  <a:moveTo>
                    <a:pt x="139344" y="364591"/>
                  </a:moveTo>
                  <a:lnTo>
                    <a:pt x="98111" y="274886"/>
                  </a:lnTo>
                  <a:lnTo>
                    <a:pt x="0" y="5491"/>
                  </a:lnTo>
                  <a:lnTo>
                    <a:pt x="15254" y="0"/>
                  </a:lnTo>
                  <a:lnTo>
                    <a:pt x="113290" y="269380"/>
                  </a:lnTo>
                  <a:lnTo>
                    <a:pt x="139344" y="36459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" name="object 80"/>
            <p:cNvSpPr/>
            <p:nvPr/>
          </p:nvSpPr>
          <p:spPr>
            <a:xfrm>
              <a:off x="19309663" y="476079"/>
              <a:ext cx="72390" cy="365760"/>
            </a:xfrm>
            <a:custGeom>
              <a:avLst/>
              <a:gdLst/>
              <a:ahLst/>
              <a:cxnLst/>
              <a:rect l="l" t="t" r="r" b="b"/>
              <a:pathLst>
                <a:path w="72390" h="365759">
                  <a:moveTo>
                    <a:pt x="15968" y="0"/>
                  </a:moveTo>
                  <a:lnTo>
                    <a:pt x="0" y="2764"/>
                  </a:lnTo>
                  <a:lnTo>
                    <a:pt x="47851" y="273855"/>
                  </a:lnTo>
                  <a:lnTo>
                    <a:pt x="72207" y="365492"/>
                  </a:lnTo>
                  <a:lnTo>
                    <a:pt x="63757" y="271059"/>
                  </a:lnTo>
                  <a:lnTo>
                    <a:pt x="15968" y="0"/>
                  </a:lnTo>
                  <a:close/>
                </a:path>
              </a:pathLst>
            </a:custGeom>
            <a:solidFill>
              <a:srgbClr val="E3001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" name="object 81"/>
            <p:cNvSpPr/>
            <p:nvPr/>
          </p:nvSpPr>
          <p:spPr>
            <a:xfrm>
              <a:off x="19309664" y="476079"/>
              <a:ext cx="72390" cy="365760"/>
            </a:xfrm>
            <a:custGeom>
              <a:avLst/>
              <a:gdLst/>
              <a:ahLst/>
              <a:cxnLst/>
              <a:rect l="l" t="t" r="r" b="b"/>
              <a:pathLst>
                <a:path w="72390" h="365759">
                  <a:moveTo>
                    <a:pt x="72207" y="365489"/>
                  </a:moveTo>
                  <a:lnTo>
                    <a:pt x="47853" y="273857"/>
                  </a:lnTo>
                  <a:lnTo>
                    <a:pt x="0" y="2762"/>
                  </a:lnTo>
                  <a:lnTo>
                    <a:pt x="15969" y="0"/>
                  </a:lnTo>
                  <a:lnTo>
                    <a:pt x="63759" y="271061"/>
                  </a:lnTo>
                  <a:lnTo>
                    <a:pt x="72207" y="365489"/>
                  </a:lnTo>
                  <a:close/>
                </a:path>
              </a:pathLst>
            </a:custGeom>
            <a:ln w="3175">
              <a:solidFill>
                <a:srgbClr val="E3001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2" name="object 82"/>
          <p:cNvSpPr/>
          <p:nvPr/>
        </p:nvSpPr>
        <p:spPr>
          <a:xfrm>
            <a:off x="8972118" y="633840"/>
            <a:ext cx="60074" cy="117252"/>
          </a:xfrm>
          <a:custGeom>
            <a:avLst/>
            <a:gdLst/>
            <a:ahLst/>
            <a:cxnLst/>
            <a:rect l="l" t="t" r="r" b="b"/>
            <a:pathLst>
              <a:path w="132080" h="257810">
                <a:moveTo>
                  <a:pt x="131876" y="0"/>
                </a:moveTo>
                <a:lnTo>
                  <a:pt x="0" y="0"/>
                </a:lnTo>
                <a:lnTo>
                  <a:pt x="0" y="41910"/>
                </a:lnTo>
                <a:lnTo>
                  <a:pt x="0" y="100330"/>
                </a:lnTo>
                <a:lnTo>
                  <a:pt x="0" y="140970"/>
                </a:lnTo>
                <a:lnTo>
                  <a:pt x="0" y="215900"/>
                </a:lnTo>
                <a:lnTo>
                  <a:pt x="0" y="257810"/>
                </a:lnTo>
                <a:lnTo>
                  <a:pt x="131876" y="257810"/>
                </a:lnTo>
                <a:lnTo>
                  <a:pt x="131876" y="215900"/>
                </a:lnTo>
                <a:lnTo>
                  <a:pt x="43954" y="215900"/>
                </a:lnTo>
                <a:lnTo>
                  <a:pt x="43954" y="140970"/>
                </a:lnTo>
                <a:lnTo>
                  <a:pt x="127939" y="140970"/>
                </a:lnTo>
                <a:lnTo>
                  <a:pt x="127939" y="100330"/>
                </a:lnTo>
                <a:lnTo>
                  <a:pt x="43954" y="100330"/>
                </a:lnTo>
                <a:lnTo>
                  <a:pt x="43954" y="41910"/>
                </a:lnTo>
                <a:lnTo>
                  <a:pt x="131876" y="41910"/>
                </a:lnTo>
                <a:lnTo>
                  <a:pt x="131876" y="0"/>
                </a:lnTo>
                <a:close/>
              </a:path>
            </a:pathLst>
          </a:custGeom>
          <a:solidFill>
            <a:srgbClr val="27333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8711021" y="633840"/>
            <a:ext cx="56030" cy="117252"/>
          </a:xfrm>
          <a:custGeom>
            <a:avLst/>
            <a:gdLst/>
            <a:ahLst/>
            <a:cxnLst/>
            <a:rect l="l" t="t" r="r" b="b"/>
            <a:pathLst>
              <a:path w="123190" h="257810">
                <a:moveTo>
                  <a:pt x="122669" y="215900"/>
                </a:moveTo>
                <a:lnTo>
                  <a:pt x="43967" y="215900"/>
                </a:lnTo>
                <a:lnTo>
                  <a:pt x="43967" y="0"/>
                </a:lnTo>
                <a:lnTo>
                  <a:pt x="0" y="0"/>
                </a:lnTo>
                <a:lnTo>
                  <a:pt x="0" y="215900"/>
                </a:lnTo>
                <a:lnTo>
                  <a:pt x="0" y="257810"/>
                </a:lnTo>
                <a:lnTo>
                  <a:pt x="122669" y="257810"/>
                </a:lnTo>
                <a:lnTo>
                  <a:pt x="122669" y="215900"/>
                </a:lnTo>
                <a:close/>
              </a:path>
            </a:pathLst>
          </a:custGeom>
          <a:solidFill>
            <a:srgbClr val="27333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8788314" y="631934"/>
            <a:ext cx="160006" cy="121007"/>
          </a:xfrm>
          <a:custGeom>
            <a:avLst/>
            <a:gdLst/>
            <a:ahLst/>
            <a:cxnLst/>
            <a:rect l="l" t="t" r="r" b="b"/>
            <a:pathLst>
              <a:path w="351790" h="266064">
                <a:moveTo>
                  <a:pt x="119735" y="4191"/>
                </a:moveTo>
                <a:lnTo>
                  <a:pt x="0" y="4191"/>
                </a:lnTo>
                <a:lnTo>
                  <a:pt x="0" y="46101"/>
                </a:lnTo>
                <a:lnTo>
                  <a:pt x="37592" y="46101"/>
                </a:lnTo>
                <a:lnTo>
                  <a:pt x="37592" y="220091"/>
                </a:lnTo>
                <a:lnTo>
                  <a:pt x="0" y="220091"/>
                </a:lnTo>
                <a:lnTo>
                  <a:pt x="0" y="262001"/>
                </a:lnTo>
                <a:lnTo>
                  <a:pt x="119735" y="262001"/>
                </a:lnTo>
                <a:lnTo>
                  <a:pt x="119735" y="220091"/>
                </a:lnTo>
                <a:lnTo>
                  <a:pt x="81572" y="220091"/>
                </a:lnTo>
                <a:lnTo>
                  <a:pt x="81572" y="46101"/>
                </a:lnTo>
                <a:lnTo>
                  <a:pt x="119735" y="46101"/>
                </a:lnTo>
                <a:lnTo>
                  <a:pt x="119735" y="4191"/>
                </a:lnTo>
                <a:close/>
              </a:path>
              <a:path w="351790" h="266064">
                <a:moveTo>
                  <a:pt x="351180" y="190144"/>
                </a:moveTo>
                <a:lnTo>
                  <a:pt x="309841" y="183222"/>
                </a:lnTo>
                <a:lnTo>
                  <a:pt x="304495" y="202272"/>
                </a:lnTo>
                <a:lnTo>
                  <a:pt x="294640" y="214884"/>
                </a:lnTo>
                <a:lnTo>
                  <a:pt x="280644" y="221869"/>
                </a:lnTo>
                <a:lnTo>
                  <a:pt x="262839" y="224015"/>
                </a:lnTo>
                <a:lnTo>
                  <a:pt x="236943" y="217881"/>
                </a:lnTo>
                <a:lnTo>
                  <a:pt x="219532" y="200050"/>
                </a:lnTo>
                <a:lnTo>
                  <a:pt x="209740" y="171361"/>
                </a:lnTo>
                <a:lnTo>
                  <a:pt x="206667" y="132613"/>
                </a:lnTo>
                <a:lnTo>
                  <a:pt x="209740" y="93941"/>
                </a:lnTo>
                <a:lnTo>
                  <a:pt x="219532" y="65379"/>
                </a:lnTo>
                <a:lnTo>
                  <a:pt x="236943" y="47688"/>
                </a:lnTo>
                <a:lnTo>
                  <a:pt x="262839" y="41630"/>
                </a:lnTo>
                <a:lnTo>
                  <a:pt x="281711" y="44043"/>
                </a:lnTo>
                <a:lnTo>
                  <a:pt x="295275" y="51447"/>
                </a:lnTo>
                <a:lnTo>
                  <a:pt x="303999" y="64109"/>
                </a:lnTo>
                <a:lnTo>
                  <a:pt x="308356" y="82296"/>
                </a:lnTo>
                <a:lnTo>
                  <a:pt x="350100" y="75323"/>
                </a:lnTo>
                <a:lnTo>
                  <a:pt x="340423" y="43751"/>
                </a:lnTo>
                <a:lnTo>
                  <a:pt x="322084" y="20066"/>
                </a:lnTo>
                <a:lnTo>
                  <a:pt x="296710" y="5168"/>
                </a:lnTo>
                <a:lnTo>
                  <a:pt x="265950" y="0"/>
                </a:lnTo>
                <a:lnTo>
                  <a:pt x="219824" y="10871"/>
                </a:lnTo>
                <a:lnTo>
                  <a:pt x="187439" y="40220"/>
                </a:lnTo>
                <a:lnTo>
                  <a:pt x="168338" y="83096"/>
                </a:lnTo>
                <a:lnTo>
                  <a:pt x="162077" y="134594"/>
                </a:lnTo>
                <a:lnTo>
                  <a:pt x="167665" y="185737"/>
                </a:lnTo>
                <a:lnTo>
                  <a:pt x="185318" y="227380"/>
                </a:lnTo>
                <a:lnTo>
                  <a:pt x="216433" y="255397"/>
                </a:lnTo>
                <a:lnTo>
                  <a:pt x="262382" y="265645"/>
                </a:lnTo>
                <a:lnTo>
                  <a:pt x="294132" y="260489"/>
                </a:lnTo>
                <a:lnTo>
                  <a:pt x="320560" y="245592"/>
                </a:lnTo>
                <a:lnTo>
                  <a:pt x="340093" y="221856"/>
                </a:lnTo>
                <a:lnTo>
                  <a:pt x="351180" y="190144"/>
                </a:lnTo>
                <a:close/>
              </a:path>
            </a:pathLst>
          </a:custGeom>
          <a:solidFill>
            <a:srgbClr val="27333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8598332" y="631150"/>
            <a:ext cx="84046" cy="119851"/>
          </a:xfrm>
          <a:custGeom>
            <a:avLst/>
            <a:gdLst/>
            <a:ahLst/>
            <a:cxnLst/>
            <a:rect l="l" t="t" r="r" b="b"/>
            <a:pathLst>
              <a:path w="184784" h="263525">
                <a:moveTo>
                  <a:pt x="92080" y="0"/>
                </a:moveTo>
                <a:lnTo>
                  <a:pt x="57302" y="5776"/>
                </a:lnTo>
                <a:lnTo>
                  <a:pt x="27915" y="23254"/>
                </a:lnTo>
                <a:lnTo>
                  <a:pt x="7590" y="52660"/>
                </a:lnTo>
                <a:lnTo>
                  <a:pt x="0" y="94220"/>
                </a:lnTo>
                <a:lnTo>
                  <a:pt x="0" y="263196"/>
                </a:lnTo>
                <a:lnTo>
                  <a:pt x="43967" y="263196"/>
                </a:lnTo>
                <a:lnTo>
                  <a:pt x="43967" y="168596"/>
                </a:lnTo>
                <a:lnTo>
                  <a:pt x="184549" y="168596"/>
                </a:lnTo>
                <a:lnTo>
                  <a:pt x="184549" y="127363"/>
                </a:lnTo>
                <a:lnTo>
                  <a:pt x="43967" y="127363"/>
                </a:lnTo>
                <a:lnTo>
                  <a:pt x="43967" y="94220"/>
                </a:lnTo>
                <a:lnTo>
                  <a:pt x="48086" y="69546"/>
                </a:lnTo>
                <a:lnTo>
                  <a:pt x="58961" y="52097"/>
                </a:lnTo>
                <a:lnTo>
                  <a:pt x="74367" y="41731"/>
                </a:lnTo>
                <a:lnTo>
                  <a:pt x="92080" y="38307"/>
                </a:lnTo>
                <a:lnTo>
                  <a:pt x="167011" y="38307"/>
                </a:lnTo>
                <a:lnTo>
                  <a:pt x="156585" y="23254"/>
                </a:lnTo>
                <a:lnTo>
                  <a:pt x="127083" y="5776"/>
                </a:lnTo>
                <a:lnTo>
                  <a:pt x="92080" y="0"/>
                </a:lnTo>
                <a:close/>
              </a:path>
              <a:path w="184784" h="263525">
                <a:moveTo>
                  <a:pt x="184549" y="168596"/>
                </a:moveTo>
                <a:lnTo>
                  <a:pt x="140194" y="168596"/>
                </a:lnTo>
                <a:lnTo>
                  <a:pt x="140194" y="263196"/>
                </a:lnTo>
                <a:lnTo>
                  <a:pt x="184549" y="263196"/>
                </a:lnTo>
                <a:lnTo>
                  <a:pt x="184549" y="168596"/>
                </a:lnTo>
                <a:close/>
              </a:path>
              <a:path w="184784" h="263525">
                <a:moveTo>
                  <a:pt x="167011" y="38307"/>
                </a:moveTo>
                <a:lnTo>
                  <a:pt x="92080" y="38307"/>
                </a:lnTo>
                <a:lnTo>
                  <a:pt x="109789" y="41731"/>
                </a:lnTo>
                <a:lnTo>
                  <a:pt x="125196" y="52097"/>
                </a:lnTo>
                <a:lnTo>
                  <a:pt x="136073" y="69546"/>
                </a:lnTo>
                <a:lnTo>
                  <a:pt x="140194" y="94220"/>
                </a:lnTo>
                <a:lnTo>
                  <a:pt x="140194" y="127363"/>
                </a:lnTo>
                <a:lnTo>
                  <a:pt x="184549" y="127363"/>
                </a:lnTo>
                <a:lnTo>
                  <a:pt x="184549" y="94220"/>
                </a:lnTo>
                <a:lnTo>
                  <a:pt x="176952" y="52660"/>
                </a:lnTo>
                <a:lnTo>
                  <a:pt x="167011" y="38307"/>
                </a:lnTo>
                <a:close/>
              </a:path>
            </a:pathLst>
          </a:custGeom>
          <a:solidFill>
            <a:srgbClr val="27333A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87" name="object 87"/>
          <p:cNvGrpSpPr/>
          <p:nvPr/>
        </p:nvGrpSpPr>
        <p:grpSpPr>
          <a:xfrm>
            <a:off x="3513280" y="1065346"/>
            <a:ext cx="5543875" cy="3693732"/>
            <a:chOff x="7724337" y="1919419"/>
            <a:chExt cx="12188825" cy="8121650"/>
          </a:xfrm>
        </p:grpSpPr>
        <p:pic>
          <p:nvPicPr>
            <p:cNvPr id="88" name="object 8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724337" y="2479538"/>
              <a:ext cx="9932667" cy="7561359"/>
            </a:xfrm>
            <a:prstGeom prst="rect">
              <a:avLst/>
            </a:prstGeom>
          </p:spPr>
        </p:pic>
        <p:pic>
          <p:nvPicPr>
            <p:cNvPr id="89" name="object 8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7143007" y="1919419"/>
              <a:ext cx="2769966" cy="3651009"/>
            </a:xfrm>
            <a:prstGeom prst="rect">
              <a:avLst/>
            </a:prstGeom>
          </p:spPr>
        </p:pic>
        <p:pic>
          <p:nvPicPr>
            <p:cNvPr id="90" name="object 9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7184890" y="1940360"/>
              <a:ext cx="2686199" cy="3567242"/>
            </a:xfrm>
            <a:prstGeom prst="rect">
              <a:avLst/>
            </a:prstGeom>
          </p:spPr>
        </p:pic>
      </p:grpSp>
      <p:sp>
        <p:nvSpPr>
          <p:cNvPr id="91" name="object 91"/>
          <p:cNvSpPr txBox="1"/>
          <p:nvPr/>
        </p:nvSpPr>
        <p:spPr>
          <a:xfrm>
            <a:off x="7870189" y="2735780"/>
            <a:ext cx="1113974" cy="129527"/>
          </a:xfrm>
          <a:prstGeom prst="rect">
            <a:avLst/>
          </a:prstGeom>
        </p:spPr>
        <p:txBody>
          <a:bodyPr vert="horz" wrap="square" lIns="0" tIns="6354" rIns="0" bIns="0" rtlCol="0">
            <a:spAutoFit/>
          </a:bodyPr>
          <a:lstStyle/>
          <a:p>
            <a:pPr marL="5776">
              <a:spcBef>
                <a:spcPts val="50"/>
              </a:spcBef>
            </a:pPr>
            <a:r>
              <a:rPr sz="800" u="sng" dirty="0">
                <a:solidFill>
                  <a:srgbClr val="283A44"/>
                </a:solidFill>
                <a:uFill>
                  <a:solidFill>
                    <a:srgbClr val="283A44"/>
                  </a:solidFill>
                </a:uFill>
                <a:latin typeface="Arial"/>
                <a:cs typeface="Arial"/>
              </a:rPr>
              <a:t>CERN-LHCC-2022-</a:t>
            </a:r>
            <a:r>
              <a:rPr sz="800" u="sng" spc="-11" dirty="0">
                <a:solidFill>
                  <a:srgbClr val="283A44"/>
                </a:solidFill>
                <a:uFill>
                  <a:solidFill>
                    <a:srgbClr val="283A44"/>
                  </a:solidFill>
                </a:uFill>
                <a:latin typeface="Arial"/>
                <a:cs typeface="Arial"/>
              </a:rPr>
              <a:t>009</a:t>
            </a:r>
            <a:endParaRPr sz="800">
              <a:latin typeface="Arial"/>
              <a:cs typeface="Arial"/>
            </a:endParaRPr>
          </a:p>
        </p:txBody>
      </p:sp>
      <p:sp>
        <p:nvSpPr>
          <p:cNvPr id="92" name="object 92"/>
          <p:cNvSpPr txBox="1"/>
          <p:nvPr/>
        </p:nvSpPr>
        <p:spPr>
          <a:xfrm>
            <a:off x="229601" y="1091041"/>
            <a:ext cx="3099025" cy="1428776"/>
          </a:xfrm>
          <a:prstGeom prst="rect">
            <a:avLst/>
          </a:prstGeom>
        </p:spPr>
        <p:txBody>
          <a:bodyPr vert="horz" wrap="square" lIns="0" tIns="7798" rIns="0" bIns="0" rtlCol="0">
            <a:spAutoFit/>
          </a:bodyPr>
          <a:lstStyle/>
          <a:p>
            <a:pPr marL="148153" indent="-142377">
              <a:spcBef>
                <a:spcPts val="231"/>
              </a:spcBef>
              <a:buSzPct val="126923"/>
              <a:buFont typeface="Arial"/>
              <a:buChar char="•"/>
              <a:tabLst>
                <a:tab pos="148153" algn="l"/>
              </a:tabLst>
            </a:pPr>
            <a:r>
              <a:rPr sz="1200" dirty="0">
                <a:solidFill>
                  <a:srgbClr val="293944"/>
                </a:solidFill>
                <a:latin typeface="Arial"/>
                <a:cs typeface="Arial"/>
              </a:rPr>
              <a:t>Compact,</a:t>
            </a:r>
            <a:r>
              <a:rPr sz="1200" spc="86" dirty="0">
                <a:solidFill>
                  <a:srgbClr val="293944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93944"/>
                </a:solidFill>
                <a:latin typeface="Arial"/>
                <a:cs typeface="Arial"/>
              </a:rPr>
              <a:t>low-</a:t>
            </a:r>
            <a:r>
              <a:rPr sz="1200" spc="27" dirty="0">
                <a:solidFill>
                  <a:srgbClr val="293944"/>
                </a:solidFill>
                <a:latin typeface="Arial"/>
                <a:cs typeface="Arial"/>
              </a:rPr>
              <a:t>mass</a:t>
            </a:r>
            <a:r>
              <a:rPr sz="1200" spc="89" dirty="0">
                <a:solidFill>
                  <a:srgbClr val="293944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93944"/>
                </a:solidFill>
                <a:latin typeface="Arial"/>
                <a:cs typeface="Arial"/>
              </a:rPr>
              <a:t>all-silicon</a:t>
            </a:r>
            <a:r>
              <a:rPr sz="1200" spc="89" dirty="0">
                <a:solidFill>
                  <a:srgbClr val="293944"/>
                </a:solidFill>
                <a:latin typeface="Arial"/>
                <a:cs typeface="Arial"/>
              </a:rPr>
              <a:t> </a:t>
            </a:r>
            <a:r>
              <a:rPr sz="1200" spc="-5" dirty="0">
                <a:solidFill>
                  <a:srgbClr val="293944"/>
                </a:solidFill>
                <a:latin typeface="Arial"/>
                <a:cs typeface="Arial"/>
              </a:rPr>
              <a:t>tracker</a:t>
            </a:r>
            <a:endParaRPr sz="1200" dirty="0">
              <a:latin typeface="Arial"/>
              <a:cs typeface="Arial"/>
            </a:endParaRPr>
          </a:p>
          <a:p>
            <a:pPr marL="148153" indent="-142377">
              <a:spcBef>
                <a:spcPts val="230"/>
              </a:spcBef>
              <a:buSzPct val="126923"/>
              <a:buFont typeface="Arial"/>
              <a:buChar char="•"/>
              <a:tabLst>
                <a:tab pos="148153" algn="l"/>
              </a:tabLst>
            </a:pPr>
            <a:r>
              <a:rPr sz="1200" dirty="0">
                <a:solidFill>
                  <a:srgbClr val="293944"/>
                </a:solidFill>
                <a:latin typeface="Arial"/>
                <a:cs typeface="Arial"/>
              </a:rPr>
              <a:t>Retractable</a:t>
            </a:r>
            <a:r>
              <a:rPr sz="1200" spc="118" dirty="0">
                <a:solidFill>
                  <a:srgbClr val="293944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93944"/>
                </a:solidFill>
                <a:latin typeface="Arial"/>
                <a:cs typeface="Arial"/>
              </a:rPr>
              <a:t>vertex</a:t>
            </a:r>
            <a:r>
              <a:rPr sz="1200" spc="118" dirty="0">
                <a:solidFill>
                  <a:srgbClr val="293944"/>
                </a:solidFill>
                <a:latin typeface="Arial"/>
                <a:cs typeface="Arial"/>
              </a:rPr>
              <a:t> </a:t>
            </a:r>
            <a:r>
              <a:rPr sz="1200" spc="-5" dirty="0">
                <a:solidFill>
                  <a:srgbClr val="293944"/>
                </a:solidFill>
                <a:latin typeface="Arial"/>
                <a:cs typeface="Arial"/>
              </a:rPr>
              <a:t>detector</a:t>
            </a:r>
            <a:endParaRPr sz="1200" dirty="0">
              <a:latin typeface="Arial"/>
              <a:cs typeface="Arial"/>
            </a:endParaRPr>
          </a:p>
          <a:p>
            <a:pPr marL="148153" indent="-142377">
              <a:spcBef>
                <a:spcPts val="231"/>
              </a:spcBef>
              <a:buSzPct val="126923"/>
              <a:buChar char="•"/>
              <a:tabLst>
                <a:tab pos="148153" algn="l"/>
              </a:tabLst>
            </a:pPr>
            <a:r>
              <a:rPr sz="1200" dirty="0">
                <a:solidFill>
                  <a:srgbClr val="293944"/>
                </a:solidFill>
                <a:latin typeface="Arial"/>
                <a:cs typeface="Arial"/>
              </a:rPr>
              <a:t>Excellent</a:t>
            </a:r>
            <a:r>
              <a:rPr sz="1200" spc="45" dirty="0">
                <a:solidFill>
                  <a:srgbClr val="293944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93944"/>
                </a:solidFill>
                <a:latin typeface="Arial"/>
                <a:cs typeface="Arial"/>
              </a:rPr>
              <a:t>vertex</a:t>
            </a:r>
            <a:r>
              <a:rPr sz="1200" spc="45" dirty="0">
                <a:solidFill>
                  <a:srgbClr val="293944"/>
                </a:solidFill>
                <a:latin typeface="Arial"/>
                <a:cs typeface="Arial"/>
              </a:rPr>
              <a:t> </a:t>
            </a:r>
            <a:r>
              <a:rPr sz="1200" spc="-5" dirty="0">
                <a:solidFill>
                  <a:srgbClr val="293944"/>
                </a:solidFill>
                <a:latin typeface="Arial"/>
                <a:cs typeface="Arial"/>
              </a:rPr>
              <a:t>reconstruction</a:t>
            </a:r>
            <a:endParaRPr sz="1200" dirty="0">
              <a:latin typeface="Arial"/>
              <a:cs typeface="Arial"/>
            </a:endParaRPr>
          </a:p>
          <a:p>
            <a:pPr marL="148442">
              <a:spcBef>
                <a:spcPts val="43"/>
              </a:spcBef>
            </a:pPr>
            <a:r>
              <a:rPr sz="1200" dirty="0">
                <a:solidFill>
                  <a:srgbClr val="293944"/>
                </a:solidFill>
                <a:latin typeface="Arial"/>
                <a:cs typeface="Arial"/>
              </a:rPr>
              <a:t>and</a:t>
            </a:r>
            <a:r>
              <a:rPr sz="1200" spc="52" dirty="0">
                <a:solidFill>
                  <a:srgbClr val="293944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93944"/>
                </a:solidFill>
                <a:latin typeface="Arial"/>
                <a:cs typeface="Arial"/>
              </a:rPr>
              <a:t>PID</a:t>
            </a:r>
            <a:r>
              <a:rPr sz="1200" spc="55" dirty="0">
                <a:solidFill>
                  <a:srgbClr val="293944"/>
                </a:solidFill>
                <a:latin typeface="Arial"/>
                <a:cs typeface="Arial"/>
              </a:rPr>
              <a:t> </a:t>
            </a:r>
            <a:r>
              <a:rPr sz="1200" spc="-5" dirty="0">
                <a:solidFill>
                  <a:srgbClr val="293944"/>
                </a:solidFill>
                <a:latin typeface="Arial"/>
                <a:cs typeface="Arial"/>
              </a:rPr>
              <a:t>capabilities</a:t>
            </a:r>
            <a:endParaRPr sz="1200" dirty="0">
              <a:latin typeface="Arial"/>
              <a:cs typeface="Arial"/>
            </a:endParaRPr>
          </a:p>
          <a:p>
            <a:pPr marL="148153" indent="-142377">
              <a:spcBef>
                <a:spcPts val="231"/>
              </a:spcBef>
              <a:buSzPct val="126923"/>
              <a:buFont typeface="Arial"/>
              <a:buChar char="•"/>
              <a:tabLst>
                <a:tab pos="148153" algn="l"/>
              </a:tabLst>
            </a:pPr>
            <a:r>
              <a:rPr sz="1200" dirty="0">
                <a:solidFill>
                  <a:srgbClr val="293944"/>
                </a:solidFill>
                <a:latin typeface="Arial"/>
                <a:cs typeface="Arial"/>
              </a:rPr>
              <a:t>Large</a:t>
            </a:r>
            <a:r>
              <a:rPr sz="1200" spc="16" dirty="0">
                <a:solidFill>
                  <a:srgbClr val="293944"/>
                </a:solidFill>
                <a:latin typeface="Arial"/>
                <a:cs typeface="Arial"/>
              </a:rPr>
              <a:t> </a:t>
            </a:r>
            <a:r>
              <a:rPr sz="1200" spc="-5" dirty="0">
                <a:solidFill>
                  <a:srgbClr val="293944"/>
                </a:solidFill>
                <a:latin typeface="Arial"/>
                <a:cs typeface="Arial"/>
              </a:rPr>
              <a:t>acceptance</a:t>
            </a:r>
            <a:endParaRPr sz="1200" dirty="0">
              <a:latin typeface="Arial"/>
              <a:cs typeface="Arial"/>
            </a:endParaRPr>
          </a:p>
          <a:p>
            <a:pPr marL="148153" indent="-142377">
              <a:spcBef>
                <a:spcPts val="197"/>
              </a:spcBef>
              <a:buSzPct val="126923"/>
              <a:buChar char="•"/>
              <a:tabLst>
                <a:tab pos="148153" algn="l"/>
              </a:tabLst>
            </a:pPr>
            <a:r>
              <a:rPr sz="1200" dirty="0">
                <a:solidFill>
                  <a:srgbClr val="293944"/>
                </a:solidFill>
                <a:latin typeface="Arial"/>
                <a:cs typeface="Arial"/>
              </a:rPr>
              <a:t>Super</a:t>
            </a:r>
            <a:r>
              <a:rPr lang="nb-NO" sz="1200" spc="45" dirty="0">
                <a:solidFill>
                  <a:srgbClr val="293944"/>
                </a:solidFill>
                <a:latin typeface="Arial"/>
                <a:cs typeface="Arial"/>
              </a:rPr>
              <a:t>-</a:t>
            </a:r>
            <a:r>
              <a:rPr sz="1200" spc="27" dirty="0">
                <a:solidFill>
                  <a:srgbClr val="293944"/>
                </a:solidFill>
                <a:latin typeface="Arial"/>
                <a:cs typeface="Arial"/>
              </a:rPr>
              <a:t>conducti</a:t>
            </a:r>
            <a:r>
              <a:rPr lang="nb-NO" sz="1200" spc="27" dirty="0">
                <a:solidFill>
                  <a:srgbClr val="293944"/>
                </a:solidFill>
                <a:latin typeface="Arial"/>
                <a:cs typeface="Arial"/>
              </a:rPr>
              <a:t>ng</a:t>
            </a:r>
            <a:r>
              <a:rPr sz="1200" spc="45" dirty="0">
                <a:solidFill>
                  <a:srgbClr val="293944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93944"/>
                </a:solidFill>
                <a:latin typeface="Arial"/>
                <a:cs typeface="Arial"/>
              </a:rPr>
              <a:t>magnet</a:t>
            </a:r>
            <a:r>
              <a:rPr sz="1200" spc="45" dirty="0">
                <a:solidFill>
                  <a:srgbClr val="293944"/>
                </a:solidFill>
                <a:latin typeface="Arial"/>
                <a:cs typeface="Arial"/>
              </a:rPr>
              <a:t> </a:t>
            </a:r>
            <a:r>
              <a:rPr sz="1200" spc="-5" dirty="0">
                <a:solidFill>
                  <a:srgbClr val="293944"/>
                </a:solidFill>
                <a:latin typeface="Arial"/>
                <a:cs typeface="Arial"/>
              </a:rPr>
              <a:t>system</a:t>
            </a:r>
            <a:endParaRPr sz="1200" dirty="0">
              <a:latin typeface="Arial"/>
              <a:cs typeface="Arial"/>
            </a:endParaRPr>
          </a:p>
          <a:p>
            <a:pPr marL="148153" indent="-142377">
              <a:spcBef>
                <a:spcPts val="193"/>
              </a:spcBef>
              <a:buSzPct val="126923"/>
              <a:buChar char="•"/>
              <a:tabLst>
                <a:tab pos="148153" algn="l"/>
              </a:tabLst>
            </a:pPr>
            <a:r>
              <a:rPr sz="1200" dirty="0">
                <a:solidFill>
                  <a:srgbClr val="293944"/>
                </a:solidFill>
                <a:latin typeface="Arial"/>
                <a:cs typeface="Arial"/>
              </a:rPr>
              <a:t>Continuous</a:t>
            </a:r>
            <a:r>
              <a:rPr sz="1200" spc="86" dirty="0">
                <a:solidFill>
                  <a:srgbClr val="293944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93944"/>
                </a:solidFill>
                <a:latin typeface="Arial"/>
                <a:cs typeface="Arial"/>
              </a:rPr>
              <a:t>read-out</a:t>
            </a:r>
            <a:r>
              <a:rPr sz="1200" spc="89" dirty="0">
                <a:solidFill>
                  <a:srgbClr val="293944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93944"/>
                </a:solidFill>
                <a:latin typeface="Arial"/>
                <a:cs typeface="Arial"/>
              </a:rPr>
              <a:t>and</a:t>
            </a:r>
            <a:r>
              <a:rPr sz="1200" spc="86" dirty="0">
                <a:solidFill>
                  <a:srgbClr val="293944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93944"/>
                </a:solidFill>
                <a:latin typeface="Arial"/>
                <a:cs typeface="Arial"/>
              </a:rPr>
              <a:t>online</a:t>
            </a:r>
            <a:r>
              <a:rPr sz="1200" spc="89" dirty="0">
                <a:solidFill>
                  <a:srgbClr val="293944"/>
                </a:solidFill>
                <a:latin typeface="Arial"/>
                <a:cs typeface="Arial"/>
              </a:rPr>
              <a:t> </a:t>
            </a:r>
            <a:r>
              <a:rPr sz="1200" spc="-5" dirty="0">
                <a:solidFill>
                  <a:srgbClr val="293944"/>
                </a:solidFill>
                <a:latin typeface="Arial"/>
                <a:cs typeface="Arial"/>
              </a:rPr>
              <a:t>processing</a:t>
            </a:r>
            <a:endParaRPr sz="1200" dirty="0">
              <a:latin typeface="Arial"/>
              <a:cs typeface="Arial"/>
            </a:endParaRPr>
          </a:p>
        </p:txBody>
      </p:sp>
      <p:pic>
        <p:nvPicPr>
          <p:cNvPr id="93" name="object 93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97628" y="2879937"/>
            <a:ext cx="3135694" cy="2140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87228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object 6"/>
          <p:cNvGrpSpPr/>
          <p:nvPr/>
        </p:nvGrpSpPr>
        <p:grpSpPr>
          <a:xfrm>
            <a:off x="8598803" y="165781"/>
            <a:ext cx="434095" cy="434064"/>
            <a:chOff x="18905424" y="364512"/>
            <a:chExt cx="954405" cy="954405"/>
          </a:xfrm>
        </p:grpSpPr>
        <p:sp>
          <p:nvSpPr>
            <p:cNvPr id="7" name="object 7"/>
            <p:cNvSpPr/>
            <p:nvPr/>
          </p:nvSpPr>
          <p:spPr>
            <a:xfrm>
              <a:off x="18905424" y="364512"/>
              <a:ext cx="954405" cy="954405"/>
            </a:xfrm>
            <a:custGeom>
              <a:avLst/>
              <a:gdLst/>
              <a:ahLst/>
              <a:cxnLst/>
              <a:rect l="l" t="t" r="r" b="b"/>
              <a:pathLst>
                <a:path w="954405" h="954405">
                  <a:moveTo>
                    <a:pt x="674419" y="0"/>
                  </a:moveTo>
                  <a:lnTo>
                    <a:pt x="279352" y="0"/>
                  </a:lnTo>
                  <a:lnTo>
                    <a:pt x="0" y="279467"/>
                  </a:lnTo>
                  <a:lnTo>
                    <a:pt x="0" y="674646"/>
                  </a:lnTo>
                  <a:lnTo>
                    <a:pt x="279352" y="954117"/>
                  </a:lnTo>
                  <a:lnTo>
                    <a:pt x="674419" y="954117"/>
                  </a:lnTo>
                  <a:lnTo>
                    <a:pt x="750017" y="878495"/>
                  </a:lnTo>
                  <a:lnTo>
                    <a:pt x="310692" y="878495"/>
                  </a:lnTo>
                  <a:lnTo>
                    <a:pt x="75620" y="643336"/>
                  </a:lnTo>
                  <a:lnTo>
                    <a:pt x="75620" y="310786"/>
                  </a:lnTo>
                  <a:lnTo>
                    <a:pt x="310692" y="75620"/>
                  </a:lnTo>
                  <a:lnTo>
                    <a:pt x="750017" y="75620"/>
                  </a:lnTo>
                  <a:lnTo>
                    <a:pt x="674419" y="0"/>
                  </a:lnTo>
                  <a:close/>
                </a:path>
                <a:path w="954405" h="954405">
                  <a:moveTo>
                    <a:pt x="750017" y="75620"/>
                  </a:moveTo>
                  <a:lnTo>
                    <a:pt x="643090" y="75620"/>
                  </a:lnTo>
                  <a:lnTo>
                    <a:pt x="878182" y="310786"/>
                  </a:lnTo>
                  <a:lnTo>
                    <a:pt x="878182" y="643336"/>
                  </a:lnTo>
                  <a:lnTo>
                    <a:pt x="643090" y="878495"/>
                  </a:lnTo>
                  <a:lnTo>
                    <a:pt x="750017" y="878495"/>
                  </a:lnTo>
                  <a:lnTo>
                    <a:pt x="953803" y="674646"/>
                  </a:lnTo>
                  <a:lnTo>
                    <a:pt x="953803" y="279467"/>
                  </a:lnTo>
                  <a:lnTo>
                    <a:pt x="750017" y="75620"/>
                  </a:lnTo>
                  <a:close/>
                </a:path>
              </a:pathLst>
            </a:custGeom>
            <a:solidFill>
              <a:srgbClr val="D8232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9373685" y="475455"/>
              <a:ext cx="16510" cy="365760"/>
            </a:xfrm>
            <a:custGeom>
              <a:avLst/>
              <a:gdLst/>
              <a:ahLst/>
              <a:cxnLst/>
              <a:rect l="l" t="t" r="r" b="b"/>
              <a:pathLst>
                <a:path w="16509" h="365759">
                  <a:moveTo>
                    <a:pt x="16154" y="0"/>
                  </a:moveTo>
                  <a:lnTo>
                    <a:pt x="0" y="0"/>
                  </a:lnTo>
                  <a:lnTo>
                    <a:pt x="0" y="273050"/>
                  </a:lnTo>
                  <a:lnTo>
                    <a:pt x="4051" y="273050"/>
                  </a:lnTo>
                  <a:lnTo>
                    <a:pt x="4051" y="365760"/>
                  </a:lnTo>
                  <a:lnTo>
                    <a:pt x="12115" y="365760"/>
                  </a:lnTo>
                  <a:lnTo>
                    <a:pt x="12115" y="273050"/>
                  </a:lnTo>
                  <a:lnTo>
                    <a:pt x="16154" y="273050"/>
                  </a:lnTo>
                  <a:lnTo>
                    <a:pt x="16154" y="0"/>
                  </a:lnTo>
                  <a:close/>
                </a:path>
              </a:pathLst>
            </a:custGeom>
            <a:solidFill>
              <a:srgbClr val="ED1C2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9373692" y="475937"/>
              <a:ext cx="16510" cy="365760"/>
            </a:xfrm>
            <a:custGeom>
              <a:avLst/>
              <a:gdLst/>
              <a:ahLst/>
              <a:cxnLst/>
              <a:rect l="l" t="t" r="r" b="b"/>
              <a:pathLst>
                <a:path w="16509" h="365759">
                  <a:moveTo>
                    <a:pt x="8081" y="365567"/>
                  </a:moveTo>
                  <a:lnTo>
                    <a:pt x="0" y="272157"/>
                  </a:lnTo>
                  <a:lnTo>
                    <a:pt x="0" y="0"/>
                  </a:lnTo>
                  <a:lnTo>
                    <a:pt x="16163" y="0"/>
                  </a:lnTo>
                  <a:lnTo>
                    <a:pt x="16163" y="272157"/>
                  </a:lnTo>
                  <a:lnTo>
                    <a:pt x="8081" y="365567"/>
                  </a:lnTo>
                  <a:close/>
                </a:path>
              </a:pathLst>
            </a:custGeom>
            <a:ln w="3175">
              <a:solidFill>
                <a:srgbClr val="ED1C2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19381870" y="476006"/>
              <a:ext cx="72390" cy="365760"/>
            </a:xfrm>
            <a:custGeom>
              <a:avLst/>
              <a:gdLst/>
              <a:ahLst/>
              <a:cxnLst/>
              <a:rect l="l" t="t" r="r" b="b"/>
              <a:pathLst>
                <a:path w="72390" h="365759">
                  <a:moveTo>
                    <a:pt x="56228" y="0"/>
                  </a:moveTo>
                  <a:lnTo>
                    <a:pt x="8439" y="271059"/>
                  </a:lnTo>
                  <a:lnTo>
                    <a:pt x="0" y="365501"/>
                  </a:lnTo>
                  <a:lnTo>
                    <a:pt x="24355" y="273866"/>
                  </a:lnTo>
                  <a:lnTo>
                    <a:pt x="72154" y="2806"/>
                  </a:lnTo>
                  <a:lnTo>
                    <a:pt x="56228" y="0"/>
                  </a:lnTo>
                  <a:close/>
                </a:path>
              </a:pathLst>
            </a:custGeom>
            <a:solidFill>
              <a:srgbClr val="964B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19381871" y="476004"/>
              <a:ext cx="72390" cy="365760"/>
            </a:xfrm>
            <a:custGeom>
              <a:avLst/>
              <a:gdLst/>
              <a:ahLst/>
              <a:cxnLst/>
              <a:rect l="l" t="t" r="r" b="b"/>
              <a:pathLst>
                <a:path w="72390" h="365759">
                  <a:moveTo>
                    <a:pt x="0" y="365500"/>
                  </a:moveTo>
                  <a:lnTo>
                    <a:pt x="8439" y="271061"/>
                  </a:lnTo>
                  <a:lnTo>
                    <a:pt x="56229" y="0"/>
                  </a:lnTo>
                  <a:lnTo>
                    <a:pt x="72154" y="2803"/>
                  </a:lnTo>
                  <a:lnTo>
                    <a:pt x="24356" y="273868"/>
                  </a:lnTo>
                  <a:lnTo>
                    <a:pt x="0" y="365500"/>
                  </a:lnTo>
                  <a:close/>
                </a:path>
              </a:pathLst>
            </a:custGeom>
            <a:ln w="3175">
              <a:solidFill>
                <a:srgbClr val="964B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19381881" y="476289"/>
              <a:ext cx="139700" cy="365760"/>
            </a:xfrm>
            <a:custGeom>
              <a:avLst/>
              <a:gdLst/>
              <a:ahLst/>
              <a:cxnLst/>
              <a:rect l="l" t="t" r="r" b="b"/>
              <a:pathLst>
                <a:path w="139700" h="365759">
                  <a:moveTo>
                    <a:pt x="124341" y="0"/>
                  </a:moveTo>
                  <a:lnTo>
                    <a:pt x="26135" y="269866"/>
                  </a:lnTo>
                  <a:lnTo>
                    <a:pt x="0" y="365249"/>
                  </a:lnTo>
                  <a:lnTo>
                    <a:pt x="41307" y="275405"/>
                  </a:lnTo>
                  <a:lnTo>
                    <a:pt x="139535" y="5518"/>
                  </a:lnTo>
                  <a:lnTo>
                    <a:pt x="124341" y="0"/>
                  </a:lnTo>
                  <a:close/>
                </a:path>
              </a:pathLst>
            </a:custGeom>
            <a:solidFill>
              <a:srgbClr val="FF38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19381882" y="476284"/>
              <a:ext cx="139700" cy="365760"/>
            </a:xfrm>
            <a:custGeom>
              <a:avLst/>
              <a:gdLst/>
              <a:ahLst/>
              <a:cxnLst/>
              <a:rect l="l" t="t" r="r" b="b"/>
              <a:pathLst>
                <a:path w="139700" h="365759">
                  <a:moveTo>
                    <a:pt x="0" y="365251"/>
                  </a:moveTo>
                  <a:lnTo>
                    <a:pt x="26131" y="269871"/>
                  </a:lnTo>
                  <a:lnTo>
                    <a:pt x="124339" y="0"/>
                  </a:lnTo>
                  <a:lnTo>
                    <a:pt x="139530" y="5524"/>
                  </a:lnTo>
                  <a:lnTo>
                    <a:pt x="41310" y="275407"/>
                  </a:lnTo>
                  <a:lnTo>
                    <a:pt x="0" y="365251"/>
                  </a:lnTo>
                  <a:close/>
                </a:path>
              </a:pathLst>
            </a:custGeom>
            <a:ln w="3175">
              <a:solidFill>
                <a:srgbClr val="FF38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19381881" y="511806"/>
              <a:ext cx="195580" cy="330200"/>
            </a:xfrm>
            <a:custGeom>
              <a:avLst/>
              <a:gdLst/>
              <a:ahLst/>
              <a:cxnLst/>
              <a:rect l="l" t="t" r="r" b="b"/>
              <a:pathLst>
                <a:path w="195580" h="330200">
                  <a:moveTo>
                    <a:pt x="180989" y="0"/>
                  </a:moveTo>
                  <a:lnTo>
                    <a:pt x="41035" y="242400"/>
                  </a:lnTo>
                  <a:lnTo>
                    <a:pt x="0" y="329634"/>
                  </a:lnTo>
                  <a:lnTo>
                    <a:pt x="55024" y="250474"/>
                  </a:lnTo>
                  <a:lnTo>
                    <a:pt x="194978" y="8083"/>
                  </a:lnTo>
                  <a:lnTo>
                    <a:pt x="180989" y="0"/>
                  </a:lnTo>
                  <a:close/>
                </a:path>
              </a:pathLst>
            </a:custGeom>
            <a:solidFill>
              <a:srgbClr val="FF53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19381882" y="511798"/>
              <a:ext cx="195580" cy="330200"/>
            </a:xfrm>
            <a:custGeom>
              <a:avLst/>
              <a:gdLst/>
              <a:ahLst/>
              <a:cxnLst/>
              <a:rect l="l" t="t" r="r" b="b"/>
              <a:pathLst>
                <a:path w="195580" h="330200">
                  <a:moveTo>
                    <a:pt x="0" y="329639"/>
                  </a:moveTo>
                  <a:lnTo>
                    <a:pt x="41038" y="242406"/>
                  </a:lnTo>
                  <a:lnTo>
                    <a:pt x="180990" y="0"/>
                  </a:lnTo>
                  <a:lnTo>
                    <a:pt x="194977" y="8092"/>
                  </a:lnTo>
                  <a:lnTo>
                    <a:pt x="55025" y="250476"/>
                  </a:lnTo>
                  <a:lnTo>
                    <a:pt x="0" y="329639"/>
                  </a:lnTo>
                  <a:close/>
                </a:path>
              </a:pathLst>
            </a:custGeom>
            <a:ln w="3175">
              <a:solidFill>
                <a:srgbClr val="FF53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19381881" y="556297"/>
              <a:ext cx="241300" cy="285750"/>
            </a:xfrm>
            <a:custGeom>
              <a:avLst/>
              <a:gdLst/>
              <a:ahLst/>
              <a:cxnLst/>
              <a:rect l="l" t="t" r="r" b="b"/>
              <a:pathLst>
                <a:path w="241300" h="285750">
                  <a:moveTo>
                    <a:pt x="228778" y="0"/>
                  </a:moveTo>
                  <a:lnTo>
                    <a:pt x="53851" y="208496"/>
                  </a:lnTo>
                  <a:lnTo>
                    <a:pt x="0" y="285241"/>
                  </a:lnTo>
                  <a:lnTo>
                    <a:pt x="66228" y="218872"/>
                  </a:lnTo>
                  <a:lnTo>
                    <a:pt x="241154" y="10397"/>
                  </a:lnTo>
                  <a:lnTo>
                    <a:pt x="228778" y="0"/>
                  </a:lnTo>
                  <a:close/>
                </a:path>
              </a:pathLst>
            </a:custGeom>
            <a:solidFill>
              <a:srgbClr val="FF6C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19381882" y="556293"/>
              <a:ext cx="241300" cy="285750"/>
            </a:xfrm>
            <a:custGeom>
              <a:avLst/>
              <a:gdLst/>
              <a:ahLst/>
              <a:cxnLst/>
              <a:rect l="l" t="t" r="r" b="b"/>
              <a:pathLst>
                <a:path w="241300" h="285750">
                  <a:moveTo>
                    <a:pt x="0" y="285242"/>
                  </a:moveTo>
                  <a:lnTo>
                    <a:pt x="53855" y="208497"/>
                  </a:lnTo>
                  <a:lnTo>
                    <a:pt x="228780" y="0"/>
                  </a:lnTo>
                  <a:lnTo>
                    <a:pt x="241152" y="10400"/>
                  </a:lnTo>
                  <a:lnTo>
                    <a:pt x="66227" y="218876"/>
                  </a:lnTo>
                  <a:lnTo>
                    <a:pt x="0" y="285242"/>
                  </a:lnTo>
                  <a:close/>
                </a:path>
              </a:pathLst>
            </a:custGeom>
            <a:ln w="3175">
              <a:solidFill>
                <a:srgbClr val="FF6C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19381870" y="600358"/>
              <a:ext cx="285750" cy="241300"/>
            </a:xfrm>
            <a:custGeom>
              <a:avLst/>
              <a:gdLst/>
              <a:ahLst/>
              <a:cxnLst/>
              <a:rect l="l" t="t" r="r" b="b"/>
              <a:pathLst>
                <a:path w="285750" h="241300">
                  <a:moveTo>
                    <a:pt x="274829" y="0"/>
                  </a:moveTo>
                  <a:lnTo>
                    <a:pt x="66354" y="174947"/>
                  </a:lnTo>
                  <a:lnTo>
                    <a:pt x="0" y="241180"/>
                  </a:lnTo>
                  <a:lnTo>
                    <a:pt x="76720" y="187324"/>
                  </a:lnTo>
                  <a:lnTo>
                    <a:pt x="285226" y="12376"/>
                  </a:lnTo>
                  <a:lnTo>
                    <a:pt x="274829" y="0"/>
                  </a:lnTo>
                  <a:close/>
                </a:path>
              </a:pathLst>
            </a:custGeom>
            <a:solidFill>
              <a:srgbClr val="FF84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19381871" y="600352"/>
              <a:ext cx="285750" cy="241300"/>
            </a:xfrm>
            <a:custGeom>
              <a:avLst/>
              <a:gdLst/>
              <a:ahLst/>
              <a:cxnLst/>
              <a:rect l="l" t="t" r="r" b="b"/>
              <a:pathLst>
                <a:path w="285750" h="241300">
                  <a:moveTo>
                    <a:pt x="0" y="241183"/>
                  </a:moveTo>
                  <a:lnTo>
                    <a:pt x="66357" y="174947"/>
                  </a:lnTo>
                  <a:lnTo>
                    <a:pt x="274833" y="0"/>
                  </a:lnTo>
                  <a:lnTo>
                    <a:pt x="285222" y="12383"/>
                  </a:lnTo>
                  <a:lnTo>
                    <a:pt x="76725" y="187327"/>
                  </a:lnTo>
                  <a:lnTo>
                    <a:pt x="0" y="241183"/>
                  </a:lnTo>
                  <a:close/>
                </a:path>
              </a:pathLst>
            </a:custGeom>
            <a:ln w="3175">
              <a:solidFill>
                <a:srgbClr val="FF84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19381881" y="646273"/>
              <a:ext cx="330200" cy="195580"/>
            </a:xfrm>
            <a:custGeom>
              <a:avLst/>
              <a:gdLst/>
              <a:ahLst/>
              <a:cxnLst/>
              <a:rect l="l" t="t" r="r" b="b"/>
              <a:pathLst>
                <a:path w="330200" h="195580">
                  <a:moveTo>
                    <a:pt x="321875" y="0"/>
                  </a:moveTo>
                  <a:lnTo>
                    <a:pt x="79243" y="140100"/>
                  </a:lnTo>
                  <a:lnTo>
                    <a:pt x="0" y="195167"/>
                  </a:lnTo>
                  <a:lnTo>
                    <a:pt x="87306" y="154100"/>
                  </a:lnTo>
                  <a:lnTo>
                    <a:pt x="329927" y="14020"/>
                  </a:lnTo>
                  <a:lnTo>
                    <a:pt x="321875" y="0"/>
                  </a:lnTo>
                  <a:close/>
                </a:path>
              </a:pathLst>
            </a:custGeom>
            <a:solidFill>
              <a:srgbClr val="FF99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19381882" y="646267"/>
              <a:ext cx="330200" cy="195580"/>
            </a:xfrm>
            <a:custGeom>
              <a:avLst/>
              <a:gdLst/>
              <a:ahLst/>
              <a:cxnLst/>
              <a:rect l="l" t="t" r="r" b="b"/>
              <a:pathLst>
                <a:path w="330200" h="195580">
                  <a:moveTo>
                    <a:pt x="0" y="195171"/>
                  </a:moveTo>
                  <a:lnTo>
                    <a:pt x="79240" y="140104"/>
                  </a:lnTo>
                  <a:lnTo>
                    <a:pt x="321874" y="0"/>
                  </a:lnTo>
                  <a:lnTo>
                    <a:pt x="329922" y="14019"/>
                  </a:lnTo>
                  <a:lnTo>
                    <a:pt x="87311" y="154101"/>
                  </a:lnTo>
                  <a:lnTo>
                    <a:pt x="0" y="195171"/>
                  </a:lnTo>
                  <a:close/>
                </a:path>
              </a:pathLst>
            </a:custGeom>
            <a:ln w="3175">
              <a:solidFill>
                <a:srgbClr val="FF99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19381760" y="701947"/>
              <a:ext cx="365125" cy="139700"/>
            </a:xfrm>
            <a:custGeom>
              <a:avLst/>
              <a:gdLst/>
              <a:ahLst/>
              <a:cxnLst/>
              <a:rect l="l" t="t" r="r" b="b"/>
              <a:pathLst>
                <a:path w="365125" h="139700">
                  <a:moveTo>
                    <a:pt x="359460" y="0"/>
                  </a:moveTo>
                  <a:lnTo>
                    <a:pt x="89866" y="98122"/>
                  </a:lnTo>
                  <a:lnTo>
                    <a:pt x="0" y="139441"/>
                  </a:lnTo>
                  <a:lnTo>
                    <a:pt x="95384" y="113305"/>
                  </a:lnTo>
                  <a:lnTo>
                    <a:pt x="364947" y="15182"/>
                  </a:lnTo>
                  <a:lnTo>
                    <a:pt x="359460" y="0"/>
                  </a:lnTo>
                  <a:close/>
                </a:path>
              </a:pathLst>
            </a:custGeom>
            <a:solidFill>
              <a:srgbClr val="FFA4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19381882" y="701941"/>
              <a:ext cx="365125" cy="139700"/>
            </a:xfrm>
            <a:custGeom>
              <a:avLst/>
              <a:gdLst/>
              <a:ahLst/>
              <a:cxnLst/>
              <a:rect l="l" t="t" r="r" b="b"/>
              <a:pathLst>
                <a:path w="365125" h="139700">
                  <a:moveTo>
                    <a:pt x="141" y="139444"/>
                  </a:moveTo>
                  <a:lnTo>
                    <a:pt x="0" y="139388"/>
                  </a:lnTo>
                  <a:lnTo>
                    <a:pt x="89749" y="98122"/>
                  </a:lnTo>
                  <a:lnTo>
                    <a:pt x="359338" y="0"/>
                  </a:lnTo>
                  <a:lnTo>
                    <a:pt x="364829" y="15190"/>
                  </a:lnTo>
                  <a:lnTo>
                    <a:pt x="95262" y="113312"/>
                  </a:lnTo>
                  <a:lnTo>
                    <a:pt x="0" y="139388"/>
                  </a:lnTo>
                  <a:lnTo>
                    <a:pt x="141" y="139444"/>
                  </a:lnTo>
                  <a:close/>
                </a:path>
              </a:pathLst>
            </a:custGeom>
            <a:ln w="3175">
              <a:solidFill>
                <a:srgbClr val="FFA4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19381881" y="769432"/>
              <a:ext cx="365760" cy="72390"/>
            </a:xfrm>
            <a:custGeom>
              <a:avLst/>
              <a:gdLst/>
              <a:ahLst/>
              <a:cxnLst/>
              <a:rect l="l" t="t" r="r" b="b"/>
              <a:pathLst>
                <a:path w="365759" h="72390">
                  <a:moveTo>
                    <a:pt x="362533" y="0"/>
                  </a:moveTo>
                  <a:lnTo>
                    <a:pt x="91578" y="47778"/>
                  </a:lnTo>
                  <a:lnTo>
                    <a:pt x="0" y="72140"/>
                  </a:lnTo>
                  <a:lnTo>
                    <a:pt x="94374" y="63673"/>
                  </a:lnTo>
                  <a:lnTo>
                    <a:pt x="365329" y="15926"/>
                  </a:lnTo>
                  <a:lnTo>
                    <a:pt x="362533" y="0"/>
                  </a:lnTo>
                  <a:close/>
                </a:path>
              </a:pathLst>
            </a:custGeom>
            <a:solidFill>
              <a:srgbClr val="FFB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19381882" y="769425"/>
              <a:ext cx="365760" cy="72390"/>
            </a:xfrm>
            <a:custGeom>
              <a:avLst/>
              <a:gdLst/>
              <a:ahLst/>
              <a:cxnLst/>
              <a:rect l="l" t="t" r="r" b="b"/>
              <a:pathLst>
                <a:path w="365759" h="72390">
                  <a:moveTo>
                    <a:pt x="0" y="72143"/>
                  </a:moveTo>
                  <a:lnTo>
                    <a:pt x="91579" y="47778"/>
                  </a:lnTo>
                  <a:lnTo>
                    <a:pt x="362533" y="0"/>
                  </a:lnTo>
                  <a:lnTo>
                    <a:pt x="365328" y="15927"/>
                  </a:lnTo>
                  <a:lnTo>
                    <a:pt x="94375" y="63681"/>
                  </a:lnTo>
                  <a:lnTo>
                    <a:pt x="0" y="72143"/>
                  </a:lnTo>
                  <a:close/>
                </a:path>
              </a:pathLst>
            </a:custGeom>
            <a:ln w="3175">
              <a:solidFill>
                <a:srgbClr val="FFB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19428511" y="833595"/>
              <a:ext cx="318770" cy="16510"/>
            </a:xfrm>
            <a:custGeom>
              <a:avLst/>
              <a:gdLst/>
              <a:ahLst/>
              <a:cxnLst/>
              <a:rect l="l" t="t" r="r" b="b"/>
              <a:pathLst>
                <a:path w="318769" h="16509">
                  <a:moveTo>
                    <a:pt x="318693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1765" y="7620"/>
                  </a:lnTo>
                  <a:lnTo>
                    <a:pt x="1765" y="16510"/>
                  </a:lnTo>
                  <a:lnTo>
                    <a:pt x="318681" y="16510"/>
                  </a:lnTo>
                  <a:lnTo>
                    <a:pt x="318681" y="7620"/>
                  </a:lnTo>
                  <a:lnTo>
                    <a:pt x="318693" y="0"/>
                  </a:lnTo>
                  <a:close/>
                </a:path>
              </a:pathLst>
            </a:custGeom>
            <a:solidFill>
              <a:srgbClr val="FFBC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19381644" y="833367"/>
              <a:ext cx="365760" cy="16510"/>
            </a:xfrm>
            <a:custGeom>
              <a:avLst/>
              <a:gdLst/>
              <a:ahLst/>
              <a:cxnLst/>
              <a:rect l="l" t="t" r="r" b="b"/>
              <a:pathLst>
                <a:path w="365759" h="16509">
                  <a:moveTo>
                    <a:pt x="130" y="8137"/>
                  </a:moveTo>
                  <a:lnTo>
                    <a:pt x="0" y="8092"/>
                  </a:lnTo>
                  <a:lnTo>
                    <a:pt x="93410" y="11"/>
                  </a:lnTo>
                  <a:lnTo>
                    <a:pt x="365567" y="0"/>
                  </a:lnTo>
                  <a:lnTo>
                    <a:pt x="365545" y="16152"/>
                  </a:lnTo>
                  <a:lnTo>
                    <a:pt x="93399" y="16152"/>
                  </a:lnTo>
                  <a:lnTo>
                    <a:pt x="0" y="8092"/>
                  </a:lnTo>
                  <a:lnTo>
                    <a:pt x="130" y="8137"/>
                  </a:lnTo>
                  <a:close/>
                </a:path>
              </a:pathLst>
            </a:custGeom>
            <a:ln w="3175">
              <a:solidFill>
                <a:srgbClr val="FFBC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19381640" y="841530"/>
              <a:ext cx="365125" cy="72390"/>
            </a:xfrm>
            <a:custGeom>
              <a:avLst/>
              <a:gdLst/>
              <a:ahLst/>
              <a:cxnLst/>
              <a:rect l="l" t="t" r="r" b="b"/>
              <a:pathLst>
                <a:path w="365125" h="72390">
                  <a:moveTo>
                    <a:pt x="0" y="0"/>
                  </a:moveTo>
                  <a:lnTo>
                    <a:pt x="91368" y="24309"/>
                  </a:lnTo>
                  <a:lnTo>
                    <a:pt x="361695" y="71980"/>
                  </a:lnTo>
                  <a:lnTo>
                    <a:pt x="364533" y="56051"/>
                  </a:lnTo>
                  <a:lnTo>
                    <a:pt x="94196" y="84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D4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19381644" y="841505"/>
              <a:ext cx="365125" cy="72390"/>
            </a:xfrm>
            <a:custGeom>
              <a:avLst/>
              <a:gdLst/>
              <a:ahLst/>
              <a:cxnLst/>
              <a:rect l="l" t="t" r="r" b="b"/>
              <a:pathLst>
                <a:path w="365125" h="72390">
                  <a:moveTo>
                    <a:pt x="227" y="0"/>
                  </a:moveTo>
                  <a:lnTo>
                    <a:pt x="0" y="22"/>
                  </a:lnTo>
                  <a:lnTo>
                    <a:pt x="94189" y="8428"/>
                  </a:lnTo>
                  <a:lnTo>
                    <a:pt x="364527" y="56073"/>
                  </a:lnTo>
                  <a:lnTo>
                    <a:pt x="361689" y="72001"/>
                  </a:lnTo>
                  <a:lnTo>
                    <a:pt x="91363" y="24331"/>
                  </a:lnTo>
                  <a:lnTo>
                    <a:pt x="0" y="22"/>
                  </a:lnTo>
                  <a:lnTo>
                    <a:pt x="227" y="0"/>
                  </a:lnTo>
                  <a:close/>
                </a:path>
              </a:pathLst>
            </a:custGeom>
            <a:ln w="3175">
              <a:solidFill>
                <a:srgbClr val="FFD4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19381870" y="841508"/>
              <a:ext cx="365760" cy="139700"/>
            </a:xfrm>
            <a:custGeom>
              <a:avLst/>
              <a:gdLst/>
              <a:ahLst/>
              <a:cxnLst/>
              <a:rect l="l" t="t" r="r" b="b"/>
              <a:pathLst>
                <a:path w="365759" h="139700">
                  <a:moveTo>
                    <a:pt x="0" y="0"/>
                  </a:moveTo>
                  <a:lnTo>
                    <a:pt x="89840" y="41296"/>
                  </a:lnTo>
                  <a:lnTo>
                    <a:pt x="359727" y="139516"/>
                  </a:lnTo>
                  <a:lnTo>
                    <a:pt x="365287" y="124328"/>
                  </a:lnTo>
                  <a:lnTo>
                    <a:pt x="95379" y="261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EC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19381871" y="841505"/>
              <a:ext cx="365760" cy="139700"/>
            </a:xfrm>
            <a:custGeom>
              <a:avLst/>
              <a:gdLst/>
              <a:ahLst/>
              <a:cxnLst/>
              <a:rect l="l" t="t" r="r" b="b"/>
              <a:pathLst>
                <a:path w="365759" h="139700">
                  <a:moveTo>
                    <a:pt x="0" y="0"/>
                  </a:moveTo>
                  <a:lnTo>
                    <a:pt x="95382" y="26131"/>
                  </a:lnTo>
                  <a:lnTo>
                    <a:pt x="365284" y="124328"/>
                  </a:lnTo>
                  <a:lnTo>
                    <a:pt x="359729" y="139516"/>
                  </a:lnTo>
                  <a:lnTo>
                    <a:pt x="89846" y="41296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FFEC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19381881" y="841441"/>
              <a:ext cx="329565" cy="194945"/>
            </a:xfrm>
            <a:custGeom>
              <a:avLst/>
              <a:gdLst/>
              <a:ahLst/>
              <a:cxnLst/>
              <a:rect l="l" t="t" r="r" b="b"/>
              <a:pathLst>
                <a:path w="329565" h="194944">
                  <a:moveTo>
                    <a:pt x="0" y="0"/>
                  </a:moveTo>
                  <a:lnTo>
                    <a:pt x="79055" y="54981"/>
                  </a:lnTo>
                  <a:lnTo>
                    <a:pt x="321215" y="194783"/>
                  </a:lnTo>
                  <a:lnTo>
                    <a:pt x="329330" y="180796"/>
                  </a:lnTo>
                  <a:lnTo>
                    <a:pt x="87149" y="409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19381882" y="841438"/>
              <a:ext cx="329565" cy="194945"/>
            </a:xfrm>
            <a:custGeom>
              <a:avLst/>
              <a:gdLst/>
              <a:ahLst/>
              <a:cxnLst/>
              <a:rect l="l" t="t" r="r" b="b"/>
              <a:pathLst>
                <a:path w="329565" h="194944">
                  <a:moveTo>
                    <a:pt x="0" y="0"/>
                  </a:moveTo>
                  <a:lnTo>
                    <a:pt x="87147" y="40997"/>
                  </a:lnTo>
                  <a:lnTo>
                    <a:pt x="329329" y="180796"/>
                  </a:lnTo>
                  <a:lnTo>
                    <a:pt x="321214" y="194783"/>
                  </a:lnTo>
                  <a:lnTo>
                    <a:pt x="79054" y="54981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FFFF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19381881" y="841441"/>
              <a:ext cx="285750" cy="241300"/>
            </a:xfrm>
            <a:custGeom>
              <a:avLst/>
              <a:gdLst/>
              <a:ahLst/>
              <a:cxnLst/>
              <a:rect l="l" t="t" r="r" b="b"/>
              <a:pathLst>
                <a:path w="285750" h="241300">
                  <a:moveTo>
                    <a:pt x="0" y="0"/>
                  </a:moveTo>
                  <a:lnTo>
                    <a:pt x="66343" y="66227"/>
                  </a:lnTo>
                  <a:lnTo>
                    <a:pt x="274818" y="241171"/>
                  </a:lnTo>
                  <a:lnTo>
                    <a:pt x="285268" y="228799"/>
                  </a:lnTo>
                  <a:lnTo>
                    <a:pt x="76751" y="5385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0F80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19381882" y="841438"/>
              <a:ext cx="285750" cy="241300"/>
            </a:xfrm>
            <a:custGeom>
              <a:avLst/>
              <a:gdLst/>
              <a:ahLst/>
              <a:cxnLst/>
              <a:rect l="l" t="t" r="r" b="b"/>
              <a:pathLst>
                <a:path w="285750" h="241300">
                  <a:moveTo>
                    <a:pt x="0" y="0"/>
                  </a:moveTo>
                  <a:lnTo>
                    <a:pt x="76747" y="53855"/>
                  </a:lnTo>
                  <a:lnTo>
                    <a:pt x="285267" y="228799"/>
                  </a:lnTo>
                  <a:lnTo>
                    <a:pt x="274822" y="241171"/>
                  </a:lnTo>
                  <a:lnTo>
                    <a:pt x="66346" y="6622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F0F80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19381881" y="841441"/>
              <a:ext cx="241300" cy="285750"/>
            </a:xfrm>
            <a:custGeom>
              <a:avLst/>
              <a:gdLst/>
              <a:ahLst/>
              <a:cxnLst/>
              <a:rect l="l" t="t" r="r" b="b"/>
              <a:pathLst>
                <a:path w="241300" h="285750">
                  <a:moveTo>
                    <a:pt x="0" y="0"/>
                  </a:moveTo>
                  <a:lnTo>
                    <a:pt x="53841" y="76735"/>
                  </a:lnTo>
                  <a:lnTo>
                    <a:pt x="228778" y="285222"/>
                  </a:lnTo>
                  <a:lnTo>
                    <a:pt x="241186" y="274867"/>
                  </a:lnTo>
                  <a:lnTo>
                    <a:pt x="66228" y="663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0F11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19381882" y="841438"/>
              <a:ext cx="241300" cy="285750"/>
            </a:xfrm>
            <a:custGeom>
              <a:avLst/>
              <a:gdLst/>
              <a:ahLst/>
              <a:cxnLst/>
              <a:rect l="l" t="t" r="r" b="b"/>
              <a:pathLst>
                <a:path w="241300" h="285750">
                  <a:moveTo>
                    <a:pt x="0" y="0"/>
                  </a:moveTo>
                  <a:lnTo>
                    <a:pt x="66227" y="66368"/>
                  </a:lnTo>
                  <a:lnTo>
                    <a:pt x="241183" y="274866"/>
                  </a:lnTo>
                  <a:lnTo>
                    <a:pt x="228780" y="285222"/>
                  </a:lnTo>
                  <a:lnTo>
                    <a:pt x="53843" y="76736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E0F11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19381881" y="841441"/>
              <a:ext cx="194310" cy="328295"/>
            </a:xfrm>
            <a:custGeom>
              <a:avLst/>
              <a:gdLst/>
              <a:ahLst/>
              <a:cxnLst/>
              <a:rect l="l" t="t" r="r" b="b"/>
              <a:pathLst>
                <a:path w="194309" h="328294">
                  <a:moveTo>
                    <a:pt x="0" y="0"/>
                  </a:moveTo>
                  <a:lnTo>
                    <a:pt x="40836" y="86887"/>
                  </a:lnTo>
                  <a:lnTo>
                    <a:pt x="180214" y="328297"/>
                  </a:lnTo>
                  <a:lnTo>
                    <a:pt x="194234" y="320248"/>
                  </a:lnTo>
                  <a:lnTo>
                    <a:pt x="54836" y="788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0EA2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19381882" y="841438"/>
              <a:ext cx="194310" cy="328295"/>
            </a:xfrm>
            <a:custGeom>
              <a:avLst/>
              <a:gdLst/>
              <a:ahLst/>
              <a:cxnLst/>
              <a:rect l="l" t="t" r="r" b="b"/>
              <a:pathLst>
                <a:path w="194309" h="328294">
                  <a:moveTo>
                    <a:pt x="0" y="0"/>
                  </a:moveTo>
                  <a:lnTo>
                    <a:pt x="54831" y="78816"/>
                  </a:lnTo>
                  <a:lnTo>
                    <a:pt x="194239" y="320248"/>
                  </a:lnTo>
                  <a:lnTo>
                    <a:pt x="180211" y="328297"/>
                  </a:lnTo>
                  <a:lnTo>
                    <a:pt x="40833" y="8688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D0EA2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19381870" y="841441"/>
              <a:ext cx="139700" cy="365760"/>
            </a:xfrm>
            <a:custGeom>
              <a:avLst/>
              <a:gdLst/>
              <a:ahLst/>
              <a:cxnLst/>
              <a:rect l="l" t="t" r="r" b="b"/>
              <a:pathLst>
                <a:path w="139700" h="365759">
                  <a:moveTo>
                    <a:pt x="0" y="0"/>
                  </a:moveTo>
                  <a:lnTo>
                    <a:pt x="26103" y="95360"/>
                  </a:lnTo>
                  <a:lnTo>
                    <a:pt x="124299" y="365154"/>
                  </a:lnTo>
                  <a:lnTo>
                    <a:pt x="139503" y="359662"/>
                  </a:lnTo>
                  <a:lnTo>
                    <a:pt x="41286" y="898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CD6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19381871" y="841438"/>
              <a:ext cx="139700" cy="365760"/>
            </a:xfrm>
            <a:custGeom>
              <a:avLst/>
              <a:gdLst/>
              <a:ahLst/>
              <a:cxnLst/>
              <a:rect l="l" t="t" r="r" b="b"/>
              <a:pathLst>
                <a:path w="139700" h="365759">
                  <a:moveTo>
                    <a:pt x="0" y="0"/>
                  </a:moveTo>
                  <a:lnTo>
                    <a:pt x="41288" y="89846"/>
                  </a:lnTo>
                  <a:lnTo>
                    <a:pt x="139507" y="359662"/>
                  </a:lnTo>
                  <a:lnTo>
                    <a:pt x="124298" y="365154"/>
                  </a:lnTo>
                  <a:lnTo>
                    <a:pt x="26109" y="9535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ACD62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19381849" y="841441"/>
              <a:ext cx="72390" cy="365760"/>
            </a:xfrm>
            <a:custGeom>
              <a:avLst/>
              <a:gdLst/>
              <a:ahLst/>
              <a:cxnLst/>
              <a:rect l="l" t="t" r="r" b="b"/>
              <a:pathLst>
                <a:path w="72390" h="365759">
                  <a:moveTo>
                    <a:pt x="0" y="0"/>
                  </a:moveTo>
                  <a:lnTo>
                    <a:pt x="8460" y="94428"/>
                  </a:lnTo>
                  <a:lnTo>
                    <a:pt x="56249" y="365481"/>
                  </a:lnTo>
                  <a:lnTo>
                    <a:pt x="72186" y="362727"/>
                  </a:lnTo>
                  <a:lnTo>
                    <a:pt x="24365" y="916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8C23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19381852" y="841438"/>
              <a:ext cx="72390" cy="365760"/>
            </a:xfrm>
            <a:custGeom>
              <a:avLst/>
              <a:gdLst/>
              <a:ahLst/>
              <a:cxnLst/>
              <a:rect l="l" t="t" r="r" b="b"/>
              <a:pathLst>
                <a:path w="72390" h="365759">
                  <a:moveTo>
                    <a:pt x="0" y="0"/>
                  </a:moveTo>
                  <a:lnTo>
                    <a:pt x="24364" y="91632"/>
                  </a:lnTo>
                  <a:lnTo>
                    <a:pt x="72184" y="362727"/>
                  </a:lnTo>
                  <a:lnTo>
                    <a:pt x="56248" y="365481"/>
                  </a:lnTo>
                  <a:lnTo>
                    <a:pt x="8459" y="94428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8C23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19373766" y="841530"/>
              <a:ext cx="16510" cy="365760"/>
            </a:xfrm>
            <a:custGeom>
              <a:avLst/>
              <a:gdLst/>
              <a:ahLst/>
              <a:cxnLst/>
              <a:rect l="l" t="t" r="r" b="b"/>
              <a:pathLst>
                <a:path w="16509" h="365759">
                  <a:moveTo>
                    <a:pt x="8083" y="0"/>
                  </a:moveTo>
                  <a:lnTo>
                    <a:pt x="0" y="93385"/>
                  </a:lnTo>
                  <a:lnTo>
                    <a:pt x="0" y="365541"/>
                  </a:lnTo>
                  <a:lnTo>
                    <a:pt x="16198" y="365586"/>
                  </a:lnTo>
                  <a:lnTo>
                    <a:pt x="16167" y="93407"/>
                  </a:lnTo>
                  <a:lnTo>
                    <a:pt x="8083" y="0"/>
                  </a:lnTo>
                  <a:close/>
                </a:path>
              </a:pathLst>
            </a:custGeom>
            <a:solidFill>
              <a:srgbClr val="238E2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19373770" y="841527"/>
              <a:ext cx="16510" cy="365760"/>
            </a:xfrm>
            <a:custGeom>
              <a:avLst/>
              <a:gdLst/>
              <a:ahLst/>
              <a:cxnLst/>
              <a:rect l="l" t="t" r="r" b="b"/>
              <a:pathLst>
                <a:path w="16509" h="365759">
                  <a:moveTo>
                    <a:pt x="8081" y="0"/>
                  </a:moveTo>
                  <a:lnTo>
                    <a:pt x="16163" y="93407"/>
                  </a:lnTo>
                  <a:lnTo>
                    <a:pt x="16194" y="365586"/>
                  </a:lnTo>
                  <a:lnTo>
                    <a:pt x="0" y="365542"/>
                  </a:lnTo>
                  <a:lnTo>
                    <a:pt x="0" y="93385"/>
                  </a:lnTo>
                  <a:lnTo>
                    <a:pt x="8081" y="0"/>
                  </a:lnTo>
                  <a:close/>
                </a:path>
              </a:pathLst>
            </a:custGeom>
            <a:ln w="3175">
              <a:solidFill>
                <a:srgbClr val="238E2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6"/>
            <p:cNvSpPr/>
            <p:nvPr/>
          </p:nvSpPr>
          <p:spPr>
            <a:xfrm>
              <a:off x="19309705" y="841538"/>
              <a:ext cx="72390" cy="365760"/>
            </a:xfrm>
            <a:custGeom>
              <a:avLst/>
              <a:gdLst/>
              <a:ahLst/>
              <a:cxnLst/>
              <a:rect l="l" t="t" r="r" b="b"/>
              <a:pathLst>
                <a:path w="72390" h="365759">
                  <a:moveTo>
                    <a:pt x="72144" y="0"/>
                  </a:moveTo>
                  <a:lnTo>
                    <a:pt x="47789" y="91579"/>
                  </a:lnTo>
                  <a:lnTo>
                    <a:pt x="0" y="362510"/>
                  </a:lnTo>
                  <a:lnTo>
                    <a:pt x="15936" y="365373"/>
                  </a:lnTo>
                  <a:lnTo>
                    <a:pt x="63704" y="94405"/>
                  </a:lnTo>
                  <a:lnTo>
                    <a:pt x="72144" y="0"/>
                  </a:lnTo>
                  <a:close/>
                </a:path>
              </a:pathLst>
            </a:custGeom>
            <a:solidFill>
              <a:srgbClr val="42A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19309709" y="841535"/>
              <a:ext cx="72390" cy="365760"/>
            </a:xfrm>
            <a:custGeom>
              <a:avLst/>
              <a:gdLst/>
              <a:ahLst/>
              <a:cxnLst/>
              <a:rect l="l" t="t" r="r" b="b"/>
              <a:pathLst>
                <a:path w="72390" h="365759">
                  <a:moveTo>
                    <a:pt x="72143" y="0"/>
                  </a:moveTo>
                  <a:lnTo>
                    <a:pt x="63703" y="94405"/>
                  </a:lnTo>
                  <a:lnTo>
                    <a:pt x="15936" y="365373"/>
                  </a:lnTo>
                  <a:lnTo>
                    <a:pt x="0" y="362510"/>
                  </a:lnTo>
                  <a:lnTo>
                    <a:pt x="47786" y="91579"/>
                  </a:lnTo>
                  <a:lnTo>
                    <a:pt x="72143" y="0"/>
                  </a:lnTo>
                  <a:close/>
                </a:path>
              </a:pathLst>
            </a:custGeom>
            <a:ln w="3175">
              <a:solidFill>
                <a:srgbClr val="42A66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19242681" y="841668"/>
              <a:ext cx="139700" cy="364490"/>
            </a:xfrm>
            <a:custGeom>
              <a:avLst/>
              <a:gdLst/>
              <a:ahLst/>
              <a:cxnLst/>
              <a:rect l="l" t="t" r="r" b="b"/>
              <a:pathLst>
                <a:path w="139700" h="364490">
                  <a:moveTo>
                    <a:pt x="139199" y="0"/>
                  </a:moveTo>
                  <a:lnTo>
                    <a:pt x="97965" y="89607"/>
                  </a:lnTo>
                  <a:lnTo>
                    <a:pt x="0" y="358805"/>
                  </a:lnTo>
                  <a:lnTo>
                    <a:pt x="15193" y="364397"/>
                  </a:lnTo>
                  <a:lnTo>
                    <a:pt x="113148" y="95165"/>
                  </a:lnTo>
                  <a:lnTo>
                    <a:pt x="139199" y="0"/>
                  </a:lnTo>
                  <a:close/>
                </a:path>
              </a:pathLst>
            </a:custGeom>
            <a:solidFill>
              <a:srgbClr val="1E9C9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19242680" y="841665"/>
              <a:ext cx="139700" cy="364490"/>
            </a:xfrm>
            <a:custGeom>
              <a:avLst/>
              <a:gdLst/>
              <a:ahLst/>
              <a:cxnLst/>
              <a:rect l="l" t="t" r="r" b="b"/>
              <a:pathLst>
                <a:path w="139700" h="364490">
                  <a:moveTo>
                    <a:pt x="139202" y="0"/>
                  </a:moveTo>
                  <a:lnTo>
                    <a:pt x="113148" y="95165"/>
                  </a:lnTo>
                  <a:lnTo>
                    <a:pt x="15198" y="364396"/>
                  </a:lnTo>
                  <a:lnTo>
                    <a:pt x="0" y="358805"/>
                  </a:lnTo>
                  <a:lnTo>
                    <a:pt x="97969" y="89607"/>
                  </a:lnTo>
                  <a:lnTo>
                    <a:pt x="139202" y="0"/>
                  </a:lnTo>
                  <a:close/>
                </a:path>
              </a:pathLst>
            </a:custGeom>
            <a:ln w="3175">
              <a:solidFill>
                <a:srgbClr val="1E9C9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0"/>
            <p:cNvSpPr/>
            <p:nvPr/>
          </p:nvSpPr>
          <p:spPr>
            <a:xfrm>
              <a:off x="19186892" y="841668"/>
              <a:ext cx="195580" cy="330200"/>
            </a:xfrm>
            <a:custGeom>
              <a:avLst/>
              <a:gdLst/>
              <a:ahLst/>
              <a:cxnLst/>
              <a:rect l="l" t="t" r="r" b="b"/>
              <a:pathLst>
                <a:path w="195580" h="330200">
                  <a:moveTo>
                    <a:pt x="194988" y="0"/>
                  </a:moveTo>
                  <a:lnTo>
                    <a:pt x="139974" y="79141"/>
                  </a:lnTo>
                  <a:lnTo>
                    <a:pt x="0" y="321538"/>
                  </a:lnTo>
                  <a:lnTo>
                    <a:pt x="14010" y="329673"/>
                  </a:lnTo>
                  <a:lnTo>
                    <a:pt x="153953" y="87233"/>
                  </a:lnTo>
                  <a:lnTo>
                    <a:pt x="194988" y="0"/>
                  </a:lnTo>
                  <a:close/>
                </a:path>
              </a:pathLst>
            </a:custGeom>
            <a:solidFill>
              <a:srgbClr val="0092C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51"/>
            <p:cNvSpPr/>
            <p:nvPr/>
          </p:nvSpPr>
          <p:spPr>
            <a:xfrm>
              <a:off x="19186897" y="841665"/>
              <a:ext cx="195580" cy="330200"/>
            </a:xfrm>
            <a:custGeom>
              <a:avLst/>
              <a:gdLst/>
              <a:ahLst/>
              <a:cxnLst/>
              <a:rect l="l" t="t" r="r" b="b"/>
              <a:pathLst>
                <a:path w="195580" h="330200">
                  <a:moveTo>
                    <a:pt x="194985" y="0"/>
                  </a:moveTo>
                  <a:lnTo>
                    <a:pt x="153946" y="87233"/>
                  </a:lnTo>
                  <a:lnTo>
                    <a:pt x="14005" y="329675"/>
                  </a:lnTo>
                  <a:lnTo>
                    <a:pt x="0" y="321538"/>
                  </a:lnTo>
                  <a:lnTo>
                    <a:pt x="139971" y="79140"/>
                  </a:lnTo>
                  <a:lnTo>
                    <a:pt x="194985" y="0"/>
                  </a:lnTo>
                  <a:close/>
                </a:path>
              </a:pathLst>
            </a:custGeom>
            <a:ln w="3175">
              <a:solidFill>
                <a:srgbClr val="0092C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52"/>
            <p:cNvSpPr/>
            <p:nvPr/>
          </p:nvSpPr>
          <p:spPr>
            <a:xfrm>
              <a:off x="19140715" y="841538"/>
              <a:ext cx="241300" cy="285750"/>
            </a:xfrm>
            <a:custGeom>
              <a:avLst/>
              <a:gdLst/>
              <a:ahLst/>
              <a:cxnLst/>
              <a:rect l="l" t="t" r="r" b="b"/>
              <a:pathLst>
                <a:path w="241300" h="285750">
                  <a:moveTo>
                    <a:pt x="241165" y="0"/>
                  </a:moveTo>
                  <a:lnTo>
                    <a:pt x="174937" y="66358"/>
                  </a:lnTo>
                  <a:lnTo>
                    <a:pt x="0" y="274833"/>
                  </a:lnTo>
                  <a:lnTo>
                    <a:pt x="12376" y="285278"/>
                  </a:lnTo>
                  <a:lnTo>
                    <a:pt x="187303" y="76747"/>
                  </a:lnTo>
                  <a:lnTo>
                    <a:pt x="241165" y="0"/>
                  </a:lnTo>
                  <a:close/>
                </a:path>
              </a:pathLst>
            </a:custGeom>
            <a:solidFill>
              <a:srgbClr val="0060D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/>
            <p:cNvSpPr/>
            <p:nvPr/>
          </p:nvSpPr>
          <p:spPr>
            <a:xfrm>
              <a:off x="19140722" y="841535"/>
              <a:ext cx="241300" cy="285750"/>
            </a:xfrm>
            <a:custGeom>
              <a:avLst/>
              <a:gdLst/>
              <a:ahLst/>
              <a:cxnLst/>
              <a:rect l="l" t="t" r="r" b="b"/>
              <a:pathLst>
                <a:path w="241300" h="285750">
                  <a:moveTo>
                    <a:pt x="241160" y="0"/>
                  </a:moveTo>
                  <a:lnTo>
                    <a:pt x="187294" y="76747"/>
                  </a:lnTo>
                  <a:lnTo>
                    <a:pt x="12372" y="285278"/>
                  </a:lnTo>
                  <a:lnTo>
                    <a:pt x="0" y="274833"/>
                  </a:lnTo>
                  <a:lnTo>
                    <a:pt x="174933" y="66357"/>
                  </a:lnTo>
                  <a:lnTo>
                    <a:pt x="241160" y="0"/>
                  </a:lnTo>
                  <a:close/>
                </a:path>
              </a:pathLst>
            </a:custGeom>
            <a:ln w="3175">
              <a:solidFill>
                <a:srgbClr val="0060D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4"/>
            <p:cNvSpPr/>
            <p:nvPr/>
          </p:nvSpPr>
          <p:spPr>
            <a:xfrm>
              <a:off x="19096654" y="841668"/>
              <a:ext cx="285750" cy="241300"/>
            </a:xfrm>
            <a:custGeom>
              <a:avLst/>
              <a:gdLst/>
              <a:ahLst/>
              <a:cxnLst/>
              <a:rect l="l" t="t" r="r" b="b"/>
              <a:pathLst>
                <a:path w="285750" h="241300">
                  <a:moveTo>
                    <a:pt x="285226" y="0"/>
                  </a:moveTo>
                  <a:lnTo>
                    <a:pt x="208475" y="53832"/>
                  </a:lnTo>
                  <a:lnTo>
                    <a:pt x="0" y="228780"/>
                  </a:lnTo>
                  <a:lnTo>
                    <a:pt x="10376" y="241216"/>
                  </a:lnTo>
                  <a:lnTo>
                    <a:pt x="218841" y="66228"/>
                  </a:lnTo>
                  <a:lnTo>
                    <a:pt x="285226" y="0"/>
                  </a:lnTo>
                  <a:close/>
                </a:path>
              </a:pathLst>
            </a:custGeom>
            <a:solidFill>
              <a:srgbClr val="0030E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55"/>
            <p:cNvSpPr/>
            <p:nvPr/>
          </p:nvSpPr>
          <p:spPr>
            <a:xfrm>
              <a:off x="19096660" y="841665"/>
              <a:ext cx="285750" cy="241300"/>
            </a:xfrm>
            <a:custGeom>
              <a:avLst/>
              <a:gdLst/>
              <a:ahLst/>
              <a:cxnLst/>
              <a:rect l="l" t="t" r="r" b="b"/>
              <a:pathLst>
                <a:path w="285750" h="241300">
                  <a:moveTo>
                    <a:pt x="285222" y="0"/>
                  </a:moveTo>
                  <a:lnTo>
                    <a:pt x="218834" y="66227"/>
                  </a:lnTo>
                  <a:lnTo>
                    <a:pt x="10369" y="241216"/>
                  </a:lnTo>
                  <a:lnTo>
                    <a:pt x="0" y="228780"/>
                  </a:lnTo>
                  <a:lnTo>
                    <a:pt x="208475" y="53832"/>
                  </a:lnTo>
                  <a:lnTo>
                    <a:pt x="285222" y="0"/>
                  </a:lnTo>
                  <a:close/>
                </a:path>
              </a:pathLst>
            </a:custGeom>
            <a:ln w="3175">
              <a:solidFill>
                <a:srgbClr val="0030E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6"/>
            <p:cNvSpPr/>
            <p:nvPr/>
          </p:nvSpPr>
          <p:spPr>
            <a:xfrm>
              <a:off x="19052686" y="841441"/>
              <a:ext cx="329565" cy="194945"/>
            </a:xfrm>
            <a:custGeom>
              <a:avLst/>
              <a:gdLst/>
              <a:ahLst/>
              <a:cxnLst/>
              <a:rect l="l" t="t" r="r" b="b"/>
              <a:pathLst>
                <a:path w="329565" h="194944">
                  <a:moveTo>
                    <a:pt x="329194" y="0"/>
                  </a:moveTo>
                  <a:lnTo>
                    <a:pt x="242076" y="40964"/>
                  </a:lnTo>
                  <a:lnTo>
                    <a:pt x="0" y="180741"/>
                  </a:lnTo>
                  <a:lnTo>
                    <a:pt x="8062" y="194783"/>
                  </a:lnTo>
                  <a:lnTo>
                    <a:pt x="250128" y="54981"/>
                  </a:lnTo>
                  <a:lnTo>
                    <a:pt x="329194" y="0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57"/>
            <p:cNvSpPr/>
            <p:nvPr/>
          </p:nvSpPr>
          <p:spPr>
            <a:xfrm>
              <a:off x="19052686" y="841438"/>
              <a:ext cx="329565" cy="194945"/>
            </a:xfrm>
            <a:custGeom>
              <a:avLst/>
              <a:gdLst/>
              <a:ahLst/>
              <a:cxnLst/>
              <a:rect l="l" t="t" r="r" b="b"/>
              <a:pathLst>
                <a:path w="329565" h="194944">
                  <a:moveTo>
                    <a:pt x="329196" y="0"/>
                  </a:moveTo>
                  <a:lnTo>
                    <a:pt x="250133" y="54981"/>
                  </a:lnTo>
                  <a:lnTo>
                    <a:pt x="8059" y="194783"/>
                  </a:lnTo>
                  <a:lnTo>
                    <a:pt x="0" y="180740"/>
                  </a:lnTo>
                  <a:lnTo>
                    <a:pt x="242081" y="40964"/>
                  </a:lnTo>
                  <a:lnTo>
                    <a:pt x="329196" y="0"/>
                  </a:lnTo>
                  <a:close/>
                </a:path>
              </a:pathLst>
            </a:custGeom>
            <a:ln w="3175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58"/>
            <p:cNvSpPr/>
            <p:nvPr/>
          </p:nvSpPr>
          <p:spPr>
            <a:xfrm>
              <a:off x="19016949" y="841441"/>
              <a:ext cx="365125" cy="139700"/>
            </a:xfrm>
            <a:custGeom>
              <a:avLst/>
              <a:gdLst/>
              <a:ahLst/>
              <a:cxnLst/>
              <a:rect l="l" t="t" r="r" b="b"/>
              <a:pathLst>
                <a:path w="365125" h="139700">
                  <a:moveTo>
                    <a:pt x="364931" y="0"/>
                  </a:moveTo>
                  <a:lnTo>
                    <a:pt x="269625" y="26090"/>
                  </a:lnTo>
                  <a:lnTo>
                    <a:pt x="0" y="124220"/>
                  </a:lnTo>
                  <a:lnTo>
                    <a:pt x="5486" y="139443"/>
                  </a:lnTo>
                  <a:lnTo>
                    <a:pt x="275132" y="41266"/>
                  </a:lnTo>
                  <a:lnTo>
                    <a:pt x="364931" y="0"/>
                  </a:lnTo>
                  <a:close/>
                </a:path>
              </a:pathLst>
            </a:custGeom>
            <a:solidFill>
              <a:srgbClr val="76CDF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59"/>
            <p:cNvSpPr/>
            <p:nvPr/>
          </p:nvSpPr>
          <p:spPr>
            <a:xfrm>
              <a:off x="19016956" y="841438"/>
              <a:ext cx="365125" cy="139700"/>
            </a:xfrm>
            <a:custGeom>
              <a:avLst/>
              <a:gdLst/>
              <a:ahLst/>
              <a:cxnLst/>
              <a:rect l="l" t="t" r="r" b="b"/>
              <a:pathLst>
                <a:path w="365125" h="139700">
                  <a:moveTo>
                    <a:pt x="364926" y="0"/>
                  </a:moveTo>
                  <a:lnTo>
                    <a:pt x="275124" y="41266"/>
                  </a:lnTo>
                  <a:lnTo>
                    <a:pt x="5483" y="139444"/>
                  </a:lnTo>
                  <a:lnTo>
                    <a:pt x="0" y="124220"/>
                  </a:lnTo>
                  <a:lnTo>
                    <a:pt x="269622" y="26089"/>
                  </a:lnTo>
                  <a:lnTo>
                    <a:pt x="364926" y="0"/>
                  </a:lnTo>
                  <a:close/>
                </a:path>
              </a:pathLst>
            </a:custGeom>
            <a:ln w="3175">
              <a:solidFill>
                <a:srgbClr val="76CDF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60"/>
            <p:cNvSpPr/>
            <p:nvPr/>
          </p:nvSpPr>
          <p:spPr>
            <a:xfrm>
              <a:off x="19016373" y="841411"/>
              <a:ext cx="365760" cy="72390"/>
            </a:xfrm>
            <a:custGeom>
              <a:avLst/>
              <a:gdLst/>
              <a:ahLst/>
              <a:cxnLst/>
              <a:rect l="l" t="t" r="r" b="b"/>
              <a:pathLst>
                <a:path w="365759" h="72390">
                  <a:moveTo>
                    <a:pt x="365507" y="0"/>
                  </a:moveTo>
                  <a:lnTo>
                    <a:pt x="271070" y="8429"/>
                  </a:lnTo>
                  <a:lnTo>
                    <a:pt x="0" y="56226"/>
                  </a:lnTo>
                  <a:lnTo>
                    <a:pt x="2753" y="72195"/>
                  </a:lnTo>
                  <a:lnTo>
                    <a:pt x="273866" y="24354"/>
                  </a:lnTo>
                  <a:lnTo>
                    <a:pt x="365507" y="0"/>
                  </a:lnTo>
                  <a:close/>
                </a:path>
              </a:pathLst>
            </a:custGeom>
            <a:solidFill>
              <a:srgbClr val="ECAEB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61"/>
            <p:cNvSpPr/>
            <p:nvPr/>
          </p:nvSpPr>
          <p:spPr>
            <a:xfrm>
              <a:off x="19016371" y="841408"/>
              <a:ext cx="365760" cy="72390"/>
            </a:xfrm>
            <a:custGeom>
              <a:avLst/>
              <a:gdLst/>
              <a:ahLst/>
              <a:cxnLst/>
              <a:rect l="l" t="t" r="r" b="b"/>
              <a:pathLst>
                <a:path w="365759" h="72390">
                  <a:moveTo>
                    <a:pt x="365511" y="0"/>
                  </a:moveTo>
                  <a:lnTo>
                    <a:pt x="273868" y="24353"/>
                  </a:lnTo>
                  <a:lnTo>
                    <a:pt x="2762" y="72195"/>
                  </a:lnTo>
                  <a:lnTo>
                    <a:pt x="0" y="56226"/>
                  </a:lnTo>
                  <a:lnTo>
                    <a:pt x="271075" y="8428"/>
                  </a:lnTo>
                  <a:lnTo>
                    <a:pt x="365511" y="0"/>
                  </a:lnTo>
                  <a:close/>
                </a:path>
              </a:pathLst>
            </a:custGeom>
            <a:ln w="3175">
              <a:solidFill>
                <a:srgbClr val="ECAEB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62"/>
            <p:cNvSpPr/>
            <p:nvPr/>
          </p:nvSpPr>
          <p:spPr>
            <a:xfrm>
              <a:off x="19016282" y="833595"/>
              <a:ext cx="365760" cy="16510"/>
            </a:xfrm>
            <a:custGeom>
              <a:avLst/>
              <a:gdLst/>
              <a:ahLst/>
              <a:cxnLst/>
              <a:rect l="l" t="t" r="r" b="b"/>
              <a:pathLst>
                <a:path w="365759" h="16509">
                  <a:moveTo>
                    <a:pt x="318033" y="0"/>
                  </a:moveTo>
                  <a:lnTo>
                    <a:pt x="25" y="0"/>
                  </a:lnTo>
                  <a:lnTo>
                    <a:pt x="25" y="7620"/>
                  </a:lnTo>
                  <a:lnTo>
                    <a:pt x="0" y="16510"/>
                  </a:lnTo>
                  <a:lnTo>
                    <a:pt x="317715" y="16510"/>
                  </a:lnTo>
                  <a:lnTo>
                    <a:pt x="317715" y="7620"/>
                  </a:lnTo>
                  <a:lnTo>
                    <a:pt x="318033" y="7620"/>
                  </a:lnTo>
                  <a:lnTo>
                    <a:pt x="318033" y="0"/>
                  </a:lnTo>
                  <a:close/>
                </a:path>
                <a:path w="365759" h="16509">
                  <a:moveTo>
                    <a:pt x="365594" y="7937"/>
                  </a:moveTo>
                  <a:lnTo>
                    <a:pt x="363575" y="7759"/>
                  </a:lnTo>
                  <a:lnTo>
                    <a:pt x="363410" y="7759"/>
                  </a:lnTo>
                  <a:lnTo>
                    <a:pt x="365594" y="7937"/>
                  </a:lnTo>
                  <a:close/>
                </a:path>
              </a:pathLst>
            </a:custGeom>
            <a:solidFill>
              <a:srgbClr val="3D00A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63"/>
            <p:cNvSpPr/>
            <p:nvPr/>
          </p:nvSpPr>
          <p:spPr>
            <a:xfrm>
              <a:off x="19016274" y="833423"/>
              <a:ext cx="365760" cy="16510"/>
            </a:xfrm>
            <a:custGeom>
              <a:avLst/>
              <a:gdLst/>
              <a:ahLst/>
              <a:cxnLst/>
              <a:rect l="l" t="t" r="r" b="b"/>
              <a:pathLst>
                <a:path w="365759" h="16509">
                  <a:moveTo>
                    <a:pt x="363420" y="7929"/>
                  </a:moveTo>
                  <a:lnTo>
                    <a:pt x="365608" y="8104"/>
                  </a:lnTo>
                  <a:lnTo>
                    <a:pt x="272201" y="16163"/>
                  </a:lnTo>
                  <a:lnTo>
                    <a:pt x="0" y="16205"/>
                  </a:lnTo>
                  <a:lnTo>
                    <a:pt x="55" y="0"/>
                  </a:lnTo>
                  <a:lnTo>
                    <a:pt x="272201" y="0"/>
                  </a:lnTo>
                  <a:lnTo>
                    <a:pt x="365608" y="8104"/>
                  </a:lnTo>
                  <a:lnTo>
                    <a:pt x="363420" y="7929"/>
                  </a:lnTo>
                  <a:close/>
                </a:path>
              </a:pathLst>
            </a:custGeom>
            <a:ln w="3175">
              <a:solidFill>
                <a:srgbClr val="3D00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64"/>
            <p:cNvSpPr/>
            <p:nvPr/>
          </p:nvSpPr>
          <p:spPr>
            <a:xfrm>
              <a:off x="19016562" y="769327"/>
              <a:ext cx="365760" cy="72390"/>
            </a:xfrm>
            <a:custGeom>
              <a:avLst/>
              <a:gdLst/>
              <a:ahLst/>
              <a:cxnLst/>
              <a:rect l="l" t="t" r="r" b="b"/>
              <a:pathLst>
                <a:path w="365759" h="72390">
                  <a:moveTo>
                    <a:pt x="2869" y="0"/>
                  </a:moveTo>
                  <a:lnTo>
                    <a:pt x="0" y="15957"/>
                  </a:lnTo>
                  <a:lnTo>
                    <a:pt x="272609" y="63977"/>
                  </a:lnTo>
                  <a:lnTo>
                    <a:pt x="365318" y="72341"/>
                  </a:lnTo>
                  <a:lnTo>
                    <a:pt x="275426" y="48071"/>
                  </a:lnTo>
                  <a:lnTo>
                    <a:pt x="2869" y="0"/>
                  </a:lnTo>
                  <a:close/>
                </a:path>
              </a:pathLst>
            </a:custGeom>
            <a:solidFill>
              <a:srgbClr val="5400A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65"/>
            <p:cNvSpPr/>
            <p:nvPr/>
          </p:nvSpPr>
          <p:spPr>
            <a:xfrm>
              <a:off x="19016568" y="769328"/>
              <a:ext cx="365760" cy="72390"/>
            </a:xfrm>
            <a:custGeom>
              <a:avLst/>
              <a:gdLst/>
              <a:ahLst/>
              <a:cxnLst/>
              <a:rect l="l" t="t" r="r" b="b"/>
              <a:pathLst>
                <a:path w="365759" h="72390">
                  <a:moveTo>
                    <a:pt x="365314" y="72337"/>
                  </a:moveTo>
                  <a:lnTo>
                    <a:pt x="272600" y="63975"/>
                  </a:lnTo>
                  <a:lnTo>
                    <a:pt x="0" y="15958"/>
                  </a:lnTo>
                  <a:lnTo>
                    <a:pt x="2870" y="0"/>
                  </a:lnTo>
                  <a:lnTo>
                    <a:pt x="275426" y="48069"/>
                  </a:lnTo>
                  <a:lnTo>
                    <a:pt x="365314" y="72337"/>
                  </a:lnTo>
                  <a:close/>
                </a:path>
              </a:pathLst>
            </a:custGeom>
            <a:ln w="3175">
              <a:solidFill>
                <a:srgbClr val="5400A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66"/>
            <p:cNvSpPr/>
            <p:nvPr/>
          </p:nvSpPr>
          <p:spPr>
            <a:xfrm>
              <a:off x="19016740" y="701926"/>
              <a:ext cx="365760" cy="139700"/>
            </a:xfrm>
            <a:custGeom>
              <a:avLst/>
              <a:gdLst/>
              <a:ahLst/>
              <a:cxnLst/>
              <a:rect l="l" t="t" r="r" b="b"/>
              <a:pathLst>
                <a:path w="365759" h="139700">
                  <a:moveTo>
                    <a:pt x="5591" y="0"/>
                  </a:moveTo>
                  <a:lnTo>
                    <a:pt x="0" y="15203"/>
                  </a:lnTo>
                  <a:lnTo>
                    <a:pt x="269792" y="113357"/>
                  </a:lnTo>
                  <a:lnTo>
                    <a:pt x="365140" y="139473"/>
                  </a:lnTo>
                  <a:lnTo>
                    <a:pt x="275331" y="98175"/>
                  </a:lnTo>
                  <a:lnTo>
                    <a:pt x="5591" y="0"/>
                  </a:lnTo>
                  <a:close/>
                </a:path>
              </a:pathLst>
            </a:custGeom>
            <a:solidFill>
              <a:srgbClr val="6C00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object 67"/>
            <p:cNvSpPr/>
            <p:nvPr/>
          </p:nvSpPr>
          <p:spPr>
            <a:xfrm>
              <a:off x="19016739" y="701922"/>
              <a:ext cx="365760" cy="139700"/>
            </a:xfrm>
            <a:custGeom>
              <a:avLst/>
              <a:gdLst/>
              <a:ahLst/>
              <a:cxnLst/>
              <a:rect l="l" t="t" r="r" b="b"/>
              <a:pathLst>
                <a:path w="365759" h="139700">
                  <a:moveTo>
                    <a:pt x="365142" y="139474"/>
                  </a:moveTo>
                  <a:lnTo>
                    <a:pt x="269794" y="113354"/>
                  </a:lnTo>
                  <a:lnTo>
                    <a:pt x="0" y="15209"/>
                  </a:lnTo>
                  <a:lnTo>
                    <a:pt x="5591" y="0"/>
                  </a:lnTo>
                  <a:lnTo>
                    <a:pt x="275329" y="98175"/>
                  </a:lnTo>
                  <a:lnTo>
                    <a:pt x="365142" y="139474"/>
                  </a:lnTo>
                  <a:close/>
                </a:path>
              </a:pathLst>
            </a:custGeom>
            <a:ln w="3175">
              <a:solidFill>
                <a:srgbClr val="6C00A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68"/>
            <p:cNvSpPr/>
            <p:nvPr/>
          </p:nvSpPr>
          <p:spPr>
            <a:xfrm>
              <a:off x="19050990" y="645854"/>
              <a:ext cx="331470" cy="196215"/>
            </a:xfrm>
            <a:custGeom>
              <a:avLst/>
              <a:gdLst/>
              <a:ahLst/>
              <a:cxnLst/>
              <a:rect l="l" t="t" r="r" b="b"/>
              <a:pathLst>
                <a:path w="331469" h="196215">
                  <a:moveTo>
                    <a:pt x="8156" y="0"/>
                  </a:moveTo>
                  <a:lnTo>
                    <a:pt x="0" y="14020"/>
                  </a:lnTo>
                  <a:lnTo>
                    <a:pt x="243343" y="154456"/>
                  </a:lnTo>
                  <a:lnTo>
                    <a:pt x="330890" y="195684"/>
                  </a:lnTo>
                  <a:lnTo>
                    <a:pt x="251447" y="140477"/>
                  </a:lnTo>
                  <a:lnTo>
                    <a:pt x="8156" y="0"/>
                  </a:lnTo>
                  <a:close/>
                </a:path>
              </a:pathLst>
            </a:custGeom>
            <a:solidFill>
              <a:srgbClr val="8600A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69"/>
            <p:cNvSpPr/>
            <p:nvPr/>
          </p:nvSpPr>
          <p:spPr>
            <a:xfrm>
              <a:off x="19050997" y="645856"/>
              <a:ext cx="331470" cy="196215"/>
            </a:xfrm>
            <a:custGeom>
              <a:avLst/>
              <a:gdLst/>
              <a:ahLst/>
              <a:cxnLst/>
              <a:rect l="l" t="t" r="r" b="b"/>
              <a:pathLst>
                <a:path w="331469" h="196215">
                  <a:moveTo>
                    <a:pt x="330885" y="195678"/>
                  </a:moveTo>
                  <a:lnTo>
                    <a:pt x="243338" y="154445"/>
                  </a:lnTo>
                  <a:lnTo>
                    <a:pt x="0" y="14017"/>
                  </a:lnTo>
                  <a:lnTo>
                    <a:pt x="8156" y="0"/>
                  </a:lnTo>
                  <a:lnTo>
                    <a:pt x="251442" y="140470"/>
                  </a:lnTo>
                  <a:lnTo>
                    <a:pt x="330885" y="195678"/>
                  </a:lnTo>
                  <a:close/>
                </a:path>
              </a:pathLst>
            </a:custGeom>
            <a:ln w="3175">
              <a:solidFill>
                <a:srgbClr val="8600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70"/>
            <p:cNvSpPr/>
            <p:nvPr/>
          </p:nvSpPr>
          <p:spPr>
            <a:xfrm>
              <a:off x="19096486" y="600494"/>
              <a:ext cx="285750" cy="241300"/>
            </a:xfrm>
            <a:custGeom>
              <a:avLst/>
              <a:gdLst/>
              <a:ahLst/>
              <a:cxnLst/>
              <a:rect l="l" t="t" r="r" b="b"/>
              <a:pathLst>
                <a:path w="285750" h="241300">
                  <a:moveTo>
                    <a:pt x="10460" y="0"/>
                  </a:moveTo>
                  <a:lnTo>
                    <a:pt x="0" y="12376"/>
                  </a:lnTo>
                  <a:lnTo>
                    <a:pt x="208548" y="187303"/>
                  </a:lnTo>
                  <a:lnTo>
                    <a:pt x="285289" y="241173"/>
                  </a:lnTo>
                  <a:lnTo>
                    <a:pt x="218925" y="174926"/>
                  </a:lnTo>
                  <a:lnTo>
                    <a:pt x="10460" y="0"/>
                  </a:lnTo>
                  <a:close/>
                </a:path>
              </a:pathLst>
            </a:custGeom>
            <a:solidFill>
              <a:srgbClr val="90008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" name="object 71"/>
            <p:cNvSpPr/>
            <p:nvPr/>
          </p:nvSpPr>
          <p:spPr>
            <a:xfrm>
              <a:off x="19096488" y="600493"/>
              <a:ext cx="285750" cy="241300"/>
            </a:xfrm>
            <a:custGeom>
              <a:avLst/>
              <a:gdLst/>
              <a:ahLst/>
              <a:cxnLst/>
              <a:rect l="l" t="t" r="r" b="b"/>
              <a:pathLst>
                <a:path w="285750" h="241300">
                  <a:moveTo>
                    <a:pt x="285286" y="241171"/>
                  </a:moveTo>
                  <a:lnTo>
                    <a:pt x="208550" y="187297"/>
                  </a:lnTo>
                  <a:lnTo>
                    <a:pt x="0" y="12372"/>
                  </a:lnTo>
                  <a:lnTo>
                    <a:pt x="10464" y="0"/>
                  </a:lnTo>
                  <a:lnTo>
                    <a:pt x="218928" y="174925"/>
                  </a:lnTo>
                  <a:lnTo>
                    <a:pt x="285286" y="241171"/>
                  </a:lnTo>
                  <a:close/>
                </a:path>
              </a:pathLst>
            </a:custGeom>
            <a:ln w="3175">
              <a:solidFill>
                <a:srgbClr val="9000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" name="object 72"/>
            <p:cNvSpPr/>
            <p:nvPr/>
          </p:nvSpPr>
          <p:spPr>
            <a:xfrm>
              <a:off x="19140631" y="556318"/>
              <a:ext cx="241300" cy="285750"/>
            </a:xfrm>
            <a:custGeom>
              <a:avLst/>
              <a:gdLst/>
              <a:ahLst/>
              <a:cxnLst/>
              <a:rect l="l" t="t" r="r" b="b"/>
              <a:pathLst>
                <a:path w="241300" h="285750">
                  <a:moveTo>
                    <a:pt x="12460" y="0"/>
                  </a:moveTo>
                  <a:lnTo>
                    <a:pt x="0" y="10376"/>
                  </a:lnTo>
                  <a:lnTo>
                    <a:pt x="175010" y="218851"/>
                  </a:lnTo>
                  <a:lnTo>
                    <a:pt x="241238" y="285220"/>
                  </a:lnTo>
                  <a:lnTo>
                    <a:pt x="187397" y="208485"/>
                  </a:lnTo>
                  <a:lnTo>
                    <a:pt x="12460" y="0"/>
                  </a:lnTo>
                  <a:close/>
                </a:path>
              </a:pathLst>
            </a:custGeom>
            <a:solidFill>
              <a:srgbClr val="9C00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73"/>
            <p:cNvSpPr/>
            <p:nvPr/>
          </p:nvSpPr>
          <p:spPr>
            <a:xfrm>
              <a:off x="19140636" y="556315"/>
              <a:ext cx="241300" cy="285750"/>
            </a:xfrm>
            <a:custGeom>
              <a:avLst/>
              <a:gdLst/>
              <a:ahLst/>
              <a:cxnLst/>
              <a:rect l="l" t="t" r="r" b="b"/>
              <a:pathLst>
                <a:path w="241300" h="285750">
                  <a:moveTo>
                    <a:pt x="241235" y="285220"/>
                  </a:moveTo>
                  <a:lnTo>
                    <a:pt x="175008" y="218853"/>
                  </a:lnTo>
                  <a:lnTo>
                    <a:pt x="0" y="10378"/>
                  </a:lnTo>
                  <a:lnTo>
                    <a:pt x="12458" y="0"/>
                  </a:lnTo>
                  <a:lnTo>
                    <a:pt x="187391" y="208483"/>
                  </a:lnTo>
                  <a:lnTo>
                    <a:pt x="241235" y="285220"/>
                  </a:lnTo>
                  <a:close/>
                </a:path>
              </a:pathLst>
            </a:custGeom>
            <a:ln w="3175">
              <a:solidFill>
                <a:srgbClr val="9C006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74"/>
            <p:cNvSpPr/>
            <p:nvPr/>
          </p:nvSpPr>
          <p:spPr>
            <a:xfrm>
              <a:off x="19186462" y="511272"/>
              <a:ext cx="195580" cy="330835"/>
            </a:xfrm>
            <a:custGeom>
              <a:avLst/>
              <a:gdLst/>
              <a:ahLst/>
              <a:cxnLst/>
              <a:rect l="l" t="t" r="r" b="b"/>
              <a:pathLst>
                <a:path w="195580" h="330834">
                  <a:moveTo>
                    <a:pt x="14072" y="0"/>
                  </a:moveTo>
                  <a:lnTo>
                    <a:pt x="0" y="8062"/>
                  </a:lnTo>
                  <a:lnTo>
                    <a:pt x="140309" y="250934"/>
                  </a:lnTo>
                  <a:lnTo>
                    <a:pt x="195418" y="330266"/>
                  </a:lnTo>
                  <a:lnTo>
                    <a:pt x="154278" y="242882"/>
                  </a:lnTo>
                  <a:lnTo>
                    <a:pt x="14072" y="0"/>
                  </a:lnTo>
                  <a:close/>
                </a:path>
              </a:pathLst>
            </a:custGeom>
            <a:solidFill>
              <a:srgbClr val="A7194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" name="object 75"/>
            <p:cNvSpPr/>
            <p:nvPr/>
          </p:nvSpPr>
          <p:spPr>
            <a:xfrm>
              <a:off x="19186461" y="511266"/>
              <a:ext cx="195580" cy="330835"/>
            </a:xfrm>
            <a:custGeom>
              <a:avLst/>
              <a:gdLst/>
              <a:ahLst/>
              <a:cxnLst/>
              <a:rect l="l" t="t" r="r" b="b"/>
              <a:pathLst>
                <a:path w="195580" h="330834">
                  <a:moveTo>
                    <a:pt x="195420" y="330269"/>
                  </a:moveTo>
                  <a:lnTo>
                    <a:pt x="140309" y="250934"/>
                  </a:lnTo>
                  <a:lnTo>
                    <a:pt x="0" y="8062"/>
                  </a:lnTo>
                  <a:lnTo>
                    <a:pt x="14075" y="0"/>
                  </a:lnTo>
                  <a:lnTo>
                    <a:pt x="154284" y="242885"/>
                  </a:lnTo>
                  <a:lnTo>
                    <a:pt x="195420" y="330269"/>
                  </a:lnTo>
                  <a:close/>
                </a:path>
              </a:pathLst>
            </a:custGeom>
            <a:ln w="3175">
              <a:solidFill>
                <a:srgbClr val="A7194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object 76"/>
            <p:cNvSpPr/>
            <p:nvPr/>
          </p:nvSpPr>
          <p:spPr>
            <a:xfrm>
              <a:off x="19242524" y="476823"/>
              <a:ext cx="139700" cy="365125"/>
            </a:xfrm>
            <a:custGeom>
              <a:avLst/>
              <a:gdLst/>
              <a:ahLst/>
              <a:cxnLst/>
              <a:rect l="l" t="t" r="r" b="b"/>
              <a:pathLst>
                <a:path w="139700" h="365125">
                  <a:moveTo>
                    <a:pt x="15256" y="0"/>
                  </a:moveTo>
                  <a:lnTo>
                    <a:pt x="0" y="5486"/>
                  </a:lnTo>
                  <a:lnTo>
                    <a:pt x="98112" y="274881"/>
                  </a:lnTo>
                  <a:lnTo>
                    <a:pt x="139346" y="364587"/>
                  </a:lnTo>
                  <a:lnTo>
                    <a:pt x="113294" y="269373"/>
                  </a:lnTo>
                  <a:lnTo>
                    <a:pt x="1525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77"/>
            <p:cNvSpPr/>
            <p:nvPr/>
          </p:nvSpPr>
          <p:spPr>
            <a:xfrm>
              <a:off x="19242527" y="476816"/>
              <a:ext cx="139700" cy="365125"/>
            </a:xfrm>
            <a:custGeom>
              <a:avLst/>
              <a:gdLst/>
              <a:ahLst/>
              <a:cxnLst/>
              <a:rect l="l" t="t" r="r" b="b"/>
              <a:pathLst>
                <a:path w="139700" h="365125">
                  <a:moveTo>
                    <a:pt x="139344" y="364591"/>
                  </a:moveTo>
                  <a:lnTo>
                    <a:pt x="98111" y="274886"/>
                  </a:lnTo>
                  <a:lnTo>
                    <a:pt x="0" y="5491"/>
                  </a:lnTo>
                  <a:lnTo>
                    <a:pt x="15254" y="0"/>
                  </a:lnTo>
                  <a:lnTo>
                    <a:pt x="113290" y="269380"/>
                  </a:lnTo>
                  <a:lnTo>
                    <a:pt x="139344" y="36459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" name="object 78"/>
            <p:cNvSpPr/>
            <p:nvPr/>
          </p:nvSpPr>
          <p:spPr>
            <a:xfrm>
              <a:off x="19309663" y="476079"/>
              <a:ext cx="72390" cy="365760"/>
            </a:xfrm>
            <a:custGeom>
              <a:avLst/>
              <a:gdLst/>
              <a:ahLst/>
              <a:cxnLst/>
              <a:rect l="l" t="t" r="r" b="b"/>
              <a:pathLst>
                <a:path w="72390" h="365759">
                  <a:moveTo>
                    <a:pt x="15968" y="0"/>
                  </a:moveTo>
                  <a:lnTo>
                    <a:pt x="0" y="2764"/>
                  </a:lnTo>
                  <a:lnTo>
                    <a:pt x="47851" y="273855"/>
                  </a:lnTo>
                  <a:lnTo>
                    <a:pt x="72207" y="365492"/>
                  </a:lnTo>
                  <a:lnTo>
                    <a:pt x="63757" y="271059"/>
                  </a:lnTo>
                  <a:lnTo>
                    <a:pt x="15968" y="0"/>
                  </a:lnTo>
                  <a:close/>
                </a:path>
              </a:pathLst>
            </a:custGeom>
            <a:solidFill>
              <a:srgbClr val="E3001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" name="object 79"/>
            <p:cNvSpPr/>
            <p:nvPr/>
          </p:nvSpPr>
          <p:spPr>
            <a:xfrm>
              <a:off x="19309664" y="476079"/>
              <a:ext cx="72390" cy="365760"/>
            </a:xfrm>
            <a:custGeom>
              <a:avLst/>
              <a:gdLst/>
              <a:ahLst/>
              <a:cxnLst/>
              <a:rect l="l" t="t" r="r" b="b"/>
              <a:pathLst>
                <a:path w="72390" h="365759">
                  <a:moveTo>
                    <a:pt x="72207" y="365489"/>
                  </a:moveTo>
                  <a:lnTo>
                    <a:pt x="47853" y="273857"/>
                  </a:lnTo>
                  <a:lnTo>
                    <a:pt x="0" y="2762"/>
                  </a:lnTo>
                  <a:lnTo>
                    <a:pt x="15969" y="0"/>
                  </a:lnTo>
                  <a:lnTo>
                    <a:pt x="63759" y="271061"/>
                  </a:lnTo>
                  <a:lnTo>
                    <a:pt x="72207" y="365489"/>
                  </a:lnTo>
                  <a:close/>
                </a:path>
              </a:pathLst>
            </a:custGeom>
            <a:ln w="3175">
              <a:solidFill>
                <a:srgbClr val="E3001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0" name="object 80"/>
          <p:cNvSpPr/>
          <p:nvPr/>
        </p:nvSpPr>
        <p:spPr>
          <a:xfrm>
            <a:off x="8972118" y="633840"/>
            <a:ext cx="60074" cy="117252"/>
          </a:xfrm>
          <a:custGeom>
            <a:avLst/>
            <a:gdLst/>
            <a:ahLst/>
            <a:cxnLst/>
            <a:rect l="l" t="t" r="r" b="b"/>
            <a:pathLst>
              <a:path w="132080" h="257810">
                <a:moveTo>
                  <a:pt x="131876" y="0"/>
                </a:moveTo>
                <a:lnTo>
                  <a:pt x="0" y="0"/>
                </a:lnTo>
                <a:lnTo>
                  <a:pt x="0" y="41910"/>
                </a:lnTo>
                <a:lnTo>
                  <a:pt x="0" y="100330"/>
                </a:lnTo>
                <a:lnTo>
                  <a:pt x="0" y="140970"/>
                </a:lnTo>
                <a:lnTo>
                  <a:pt x="0" y="215900"/>
                </a:lnTo>
                <a:lnTo>
                  <a:pt x="0" y="257810"/>
                </a:lnTo>
                <a:lnTo>
                  <a:pt x="131876" y="257810"/>
                </a:lnTo>
                <a:lnTo>
                  <a:pt x="131876" y="215900"/>
                </a:lnTo>
                <a:lnTo>
                  <a:pt x="43954" y="215900"/>
                </a:lnTo>
                <a:lnTo>
                  <a:pt x="43954" y="140970"/>
                </a:lnTo>
                <a:lnTo>
                  <a:pt x="127939" y="140970"/>
                </a:lnTo>
                <a:lnTo>
                  <a:pt x="127939" y="100330"/>
                </a:lnTo>
                <a:lnTo>
                  <a:pt x="43954" y="100330"/>
                </a:lnTo>
                <a:lnTo>
                  <a:pt x="43954" y="41910"/>
                </a:lnTo>
                <a:lnTo>
                  <a:pt x="131876" y="41910"/>
                </a:lnTo>
                <a:lnTo>
                  <a:pt x="131876" y="0"/>
                </a:lnTo>
                <a:close/>
              </a:path>
            </a:pathLst>
          </a:custGeom>
          <a:solidFill>
            <a:srgbClr val="27333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8711021" y="633840"/>
            <a:ext cx="56030" cy="117252"/>
          </a:xfrm>
          <a:custGeom>
            <a:avLst/>
            <a:gdLst/>
            <a:ahLst/>
            <a:cxnLst/>
            <a:rect l="l" t="t" r="r" b="b"/>
            <a:pathLst>
              <a:path w="123190" h="257810">
                <a:moveTo>
                  <a:pt x="122669" y="215900"/>
                </a:moveTo>
                <a:lnTo>
                  <a:pt x="43967" y="215900"/>
                </a:lnTo>
                <a:lnTo>
                  <a:pt x="43967" y="0"/>
                </a:lnTo>
                <a:lnTo>
                  <a:pt x="0" y="0"/>
                </a:lnTo>
                <a:lnTo>
                  <a:pt x="0" y="215900"/>
                </a:lnTo>
                <a:lnTo>
                  <a:pt x="0" y="257810"/>
                </a:lnTo>
                <a:lnTo>
                  <a:pt x="122669" y="257810"/>
                </a:lnTo>
                <a:lnTo>
                  <a:pt x="122669" y="215900"/>
                </a:lnTo>
                <a:close/>
              </a:path>
            </a:pathLst>
          </a:custGeom>
          <a:solidFill>
            <a:srgbClr val="27333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8788314" y="631934"/>
            <a:ext cx="160006" cy="121007"/>
          </a:xfrm>
          <a:custGeom>
            <a:avLst/>
            <a:gdLst/>
            <a:ahLst/>
            <a:cxnLst/>
            <a:rect l="l" t="t" r="r" b="b"/>
            <a:pathLst>
              <a:path w="351790" h="266064">
                <a:moveTo>
                  <a:pt x="119735" y="4191"/>
                </a:moveTo>
                <a:lnTo>
                  <a:pt x="0" y="4191"/>
                </a:lnTo>
                <a:lnTo>
                  <a:pt x="0" y="46101"/>
                </a:lnTo>
                <a:lnTo>
                  <a:pt x="37592" y="46101"/>
                </a:lnTo>
                <a:lnTo>
                  <a:pt x="37592" y="220091"/>
                </a:lnTo>
                <a:lnTo>
                  <a:pt x="0" y="220091"/>
                </a:lnTo>
                <a:lnTo>
                  <a:pt x="0" y="262001"/>
                </a:lnTo>
                <a:lnTo>
                  <a:pt x="119735" y="262001"/>
                </a:lnTo>
                <a:lnTo>
                  <a:pt x="119735" y="220091"/>
                </a:lnTo>
                <a:lnTo>
                  <a:pt x="81572" y="220091"/>
                </a:lnTo>
                <a:lnTo>
                  <a:pt x="81572" y="46101"/>
                </a:lnTo>
                <a:lnTo>
                  <a:pt x="119735" y="46101"/>
                </a:lnTo>
                <a:lnTo>
                  <a:pt x="119735" y="4191"/>
                </a:lnTo>
                <a:close/>
              </a:path>
              <a:path w="351790" h="266064">
                <a:moveTo>
                  <a:pt x="351180" y="190144"/>
                </a:moveTo>
                <a:lnTo>
                  <a:pt x="309841" y="183222"/>
                </a:lnTo>
                <a:lnTo>
                  <a:pt x="304495" y="202272"/>
                </a:lnTo>
                <a:lnTo>
                  <a:pt x="294640" y="214884"/>
                </a:lnTo>
                <a:lnTo>
                  <a:pt x="280644" y="221869"/>
                </a:lnTo>
                <a:lnTo>
                  <a:pt x="262839" y="224015"/>
                </a:lnTo>
                <a:lnTo>
                  <a:pt x="236943" y="217881"/>
                </a:lnTo>
                <a:lnTo>
                  <a:pt x="219532" y="200050"/>
                </a:lnTo>
                <a:lnTo>
                  <a:pt x="209740" y="171361"/>
                </a:lnTo>
                <a:lnTo>
                  <a:pt x="206667" y="132613"/>
                </a:lnTo>
                <a:lnTo>
                  <a:pt x="209740" y="93941"/>
                </a:lnTo>
                <a:lnTo>
                  <a:pt x="219532" y="65379"/>
                </a:lnTo>
                <a:lnTo>
                  <a:pt x="236943" y="47688"/>
                </a:lnTo>
                <a:lnTo>
                  <a:pt x="262839" y="41630"/>
                </a:lnTo>
                <a:lnTo>
                  <a:pt x="281711" y="44043"/>
                </a:lnTo>
                <a:lnTo>
                  <a:pt x="295275" y="51447"/>
                </a:lnTo>
                <a:lnTo>
                  <a:pt x="303999" y="64109"/>
                </a:lnTo>
                <a:lnTo>
                  <a:pt x="308356" y="82296"/>
                </a:lnTo>
                <a:lnTo>
                  <a:pt x="350100" y="75323"/>
                </a:lnTo>
                <a:lnTo>
                  <a:pt x="340423" y="43751"/>
                </a:lnTo>
                <a:lnTo>
                  <a:pt x="322084" y="20066"/>
                </a:lnTo>
                <a:lnTo>
                  <a:pt x="296710" y="5168"/>
                </a:lnTo>
                <a:lnTo>
                  <a:pt x="265950" y="0"/>
                </a:lnTo>
                <a:lnTo>
                  <a:pt x="219824" y="10871"/>
                </a:lnTo>
                <a:lnTo>
                  <a:pt x="187439" y="40220"/>
                </a:lnTo>
                <a:lnTo>
                  <a:pt x="168338" y="83096"/>
                </a:lnTo>
                <a:lnTo>
                  <a:pt x="162077" y="134594"/>
                </a:lnTo>
                <a:lnTo>
                  <a:pt x="167665" y="185737"/>
                </a:lnTo>
                <a:lnTo>
                  <a:pt x="185318" y="227380"/>
                </a:lnTo>
                <a:lnTo>
                  <a:pt x="216433" y="255397"/>
                </a:lnTo>
                <a:lnTo>
                  <a:pt x="262382" y="265645"/>
                </a:lnTo>
                <a:lnTo>
                  <a:pt x="294132" y="260489"/>
                </a:lnTo>
                <a:lnTo>
                  <a:pt x="320560" y="245592"/>
                </a:lnTo>
                <a:lnTo>
                  <a:pt x="340093" y="221856"/>
                </a:lnTo>
                <a:lnTo>
                  <a:pt x="351180" y="190144"/>
                </a:lnTo>
                <a:close/>
              </a:path>
            </a:pathLst>
          </a:custGeom>
          <a:solidFill>
            <a:srgbClr val="27333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8598332" y="631150"/>
            <a:ext cx="84046" cy="119851"/>
          </a:xfrm>
          <a:custGeom>
            <a:avLst/>
            <a:gdLst/>
            <a:ahLst/>
            <a:cxnLst/>
            <a:rect l="l" t="t" r="r" b="b"/>
            <a:pathLst>
              <a:path w="184784" h="263525">
                <a:moveTo>
                  <a:pt x="92080" y="0"/>
                </a:moveTo>
                <a:lnTo>
                  <a:pt x="57302" y="5776"/>
                </a:lnTo>
                <a:lnTo>
                  <a:pt x="27915" y="23254"/>
                </a:lnTo>
                <a:lnTo>
                  <a:pt x="7590" y="52660"/>
                </a:lnTo>
                <a:lnTo>
                  <a:pt x="0" y="94220"/>
                </a:lnTo>
                <a:lnTo>
                  <a:pt x="0" y="263196"/>
                </a:lnTo>
                <a:lnTo>
                  <a:pt x="43967" y="263196"/>
                </a:lnTo>
                <a:lnTo>
                  <a:pt x="43967" y="168596"/>
                </a:lnTo>
                <a:lnTo>
                  <a:pt x="184549" y="168596"/>
                </a:lnTo>
                <a:lnTo>
                  <a:pt x="184549" y="127363"/>
                </a:lnTo>
                <a:lnTo>
                  <a:pt x="43967" y="127363"/>
                </a:lnTo>
                <a:lnTo>
                  <a:pt x="43967" y="94220"/>
                </a:lnTo>
                <a:lnTo>
                  <a:pt x="48086" y="69546"/>
                </a:lnTo>
                <a:lnTo>
                  <a:pt x="58961" y="52097"/>
                </a:lnTo>
                <a:lnTo>
                  <a:pt x="74367" y="41731"/>
                </a:lnTo>
                <a:lnTo>
                  <a:pt x="92080" y="38307"/>
                </a:lnTo>
                <a:lnTo>
                  <a:pt x="167011" y="38307"/>
                </a:lnTo>
                <a:lnTo>
                  <a:pt x="156585" y="23254"/>
                </a:lnTo>
                <a:lnTo>
                  <a:pt x="127083" y="5776"/>
                </a:lnTo>
                <a:lnTo>
                  <a:pt x="92080" y="0"/>
                </a:lnTo>
                <a:close/>
              </a:path>
              <a:path w="184784" h="263525">
                <a:moveTo>
                  <a:pt x="184549" y="168596"/>
                </a:moveTo>
                <a:lnTo>
                  <a:pt x="140194" y="168596"/>
                </a:lnTo>
                <a:lnTo>
                  <a:pt x="140194" y="263196"/>
                </a:lnTo>
                <a:lnTo>
                  <a:pt x="184549" y="263196"/>
                </a:lnTo>
                <a:lnTo>
                  <a:pt x="184549" y="168596"/>
                </a:lnTo>
                <a:close/>
              </a:path>
              <a:path w="184784" h="263525">
                <a:moveTo>
                  <a:pt x="167011" y="38307"/>
                </a:moveTo>
                <a:lnTo>
                  <a:pt x="92080" y="38307"/>
                </a:lnTo>
                <a:lnTo>
                  <a:pt x="109789" y="41731"/>
                </a:lnTo>
                <a:lnTo>
                  <a:pt x="125196" y="52097"/>
                </a:lnTo>
                <a:lnTo>
                  <a:pt x="136073" y="69546"/>
                </a:lnTo>
                <a:lnTo>
                  <a:pt x="140194" y="94220"/>
                </a:lnTo>
                <a:lnTo>
                  <a:pt x="140194" y="127363"/>
                </a:lnTo>
                <a:lnTo>
                  <a:pt x="184549" y="127363"/>
                </a:lnTo>
                <a:lnTo>
                  <a:pt x="184549" y="94220"/>
                </a:lnTo>
                <a:lnTo>
                  <a:pt x="176952" y="52660"/>
                </a:lnTo>
                <a:lnTo>
                  <a:pt x="167011" y="38307"/>
                </a:lnTo>
                <a:close/>
              </a:path>
            </a:pathLst>
          </a:custGeom>
          <a:solidFill>
            <a:srgbClr val="27333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 txBox="1"/>
          <p:nvPr/>
        </p:nvSpPr>
        <p:spPr>
          <a:xfrm>
            <a:off x="3055151" y="1000768"/>
            <a:ext cx="2079206" cy="206762"/>
          </a:xfrm>
          <a:prstGeom prst="rect">
            <a:avLst/>
          </a:prstGeom>
        </p:spPr>
        <p:txBody>
          <a:bodyPr vert="horz" wrap="square" lIns="0" tIns="6642" rIns="0" bIns="0" rtlCol="0">
            <a:spAutoFit/>
          </a:bodyPr>
          <a:lstStyle/>
          <a:p>
            <a:pPr marL="5776">
              <a:spcBef>
                <a:spcPts val="52"/>
              </a:spcBef>
            </a:pPr>
            <a:r>
              <a:rPr sz="1300" dirty="0">
                <a:solidFill>
                  <a:srgbClr val="283A44"/>
                </a:solidFill>
                <a:latin typeface="Arial"/>
                <a:cs typeface="Arial"/>
              </a:rPr>
              <a:t>(multiple</a:t>
            </a:r>
            <a:r>
              <a:rPr sz="1300" spc="-9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300" dirty="0">
                <a:solidFill>
                  <a:srgbClr val="283A44"/>
                </a:solidFill>
                <a:latin typeface="Arial"/>
                <a:cs typeface="Arial"/>
              </a:rPr>
              <a:t>scattering</a:t>
            </a:r>
            <a:r>
              <a:rPr sz="1300" spc="-9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300" spc="-5" dirty="0">
                <a:solidFill>
                  <a:srgbClr val="283A44"/>
                </a:solidFill>
                <a:latin typeface="Arial"/>
                <a:cs typeface="Arial"/>
              </a:rPr>
              <a:t>regime)</a:t>
            </a:r>
            <a:endParaRPr sz="1300" dirty="0">
              <a:latin typeface="Arial"/>
              <a:cs typeface="Arial"/>
            </a:endParaRPr>
          </a:p>
        </p:txBody>
      </p:sp>
      <p:sp>
        <p:nvSpPr>
          <p:cNvPr id="86" name="object 86"/>
          <p:cNvSpPr txBox="1"/>
          <p:nvPr/>
        </p:nvSpPr>
        <p:spPr>
          <a:xfrm>
            <a:off x="233981" y="1247834"/>
            <a:ext cx="3175850" cy="1250786"/>
          </a:xfrm>
          <a:prstGeom prst="rect">
            <a:avLst/>
          </a:prstGeom>
        </p:spPr>
        <p:txBody>
          <a:bodyPr vert="horz" wrap="square" lIns="0" tIns="44186" rIns="0" bIns="0" rtlCol="0">
            <a:spAutoFit/>
          </a:bodyPr>
          <a:lstStyle/>
          <a:p>
            <a:pPr marL="323454" indent="-146421">
              <a:spcBef>
                <a:spcPts val="348"/>
              </a:spcBef>
              <a:buClr>
                <a:srgbClr val="1A1818"/>
              </a:buClr>
              <a:buChar char="–"/>
              <a:tabLst>
                <a:tab pos="323454" algn="l"/>
              </a:tabLst>
            </a:pP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Radius</a:t>
            </a:r>
            <a:r>
              <a:rPr sz="1200" spc="27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and</a:t>
            </a:r>
            <a:r>
              <a:rPr sz="1200" spc="27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material</a:t>
            </a:r>
            <a:r>
              <a:rPr sz="1200" spc="30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of</a:t>
            </a:r>
            <a:r>
              <a:rPr sz="1200" spc="27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first</a:t>
            </a:r>
            <a:r>
              <a:rPr sz="1200" spc="30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layer</a:t>
            </a:r>
            <a:r>
              <a:rPr sz="1200" spc="27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spc="-5" dirty="0">
                <a:solidFill>
                  <a:srgbClr val="283A44"/>
                </a:solidFill>
                <a:latin typeface="Arial"/>
                <a:cs typeface="Arial"/>
              </a:rPr>
              <a:t>crucial</a:t>
            </a:r>
            <a:endParaRPr sz="1200" dirty="0">
              <a:latin typeface="Arial"/>
              <a:cs typeface="Arial"/>
            </a:endParaRPr>
          </a:p>
          <a:p>
            <a:pPr marL="323454" indent="-146421">
              <a:lnSpc>
                <a:spcPts val="1403"/>
              </a:lnSpc>
              <a:spcBef>
                <a:spcPts val="305"/>
              </a:spcBef>
              <a:buClr>
                <a:srgbClr val="1A1818"/>
              </a:buClr>
              <a:buChar char="–"/>
              <a:tabLst>
                <a:tab pos="323454" algn="l"/>
              </a:tabLst>
            </a:pP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Minimal</a:t>
            </a:r>
            <a:r>
              <a:rPr sz="1200" spc="32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radius</a:t>
            </a:r>
            <a:r>
              <a:rPr sz="1200" spc="34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given</a:t>
            </a:r>
            <a:r>
              <a:rPr sz="1200" spc="32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by</a:t>
            </a:r>
            <a:r>
              <a:rPr sz="1200" spc="34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required</a:t>
            </a:r>
            <a:r>
              <a:rPr sz="1200" spc="34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spc="-5" dirty="0">
                <a:solidFill>
                  <a:srgbClr val="283A44"/>
                </a:solidFill>
                <a:latin typeface="Arial"/>
                <a:cs typeface="Arial"/>
              </a:rPr>
              <a:t>aperture:</a:t>
            </a:r>
            <a:endParaRPr sz="1200" dirty="0">
              <a:latin typeface="Arial"/>
              <a:cs typeface="Arial"/>
            </a:endParaRPr>
          </a:p>
          <a:p>
            <a:pPr marL="323743">
              <a:lnSpc>
                <a:spcPts val="1387"/>
              </a:lnSpc>
            </a:pPr>
            <a:r>
              <a:rPr sz="1200" b="1" dirty="0">
                <a:solidFill>
                  <a:srgbClr val="283A44"/>
                </a:solidFill>
                <a:latin typeface="Arial"/>
                <a:cs typeface="Arial"/>
              </a:rPr>
              <a:t>R</a:t>
            </a:r>
            <a:r>
              <a:rPr sz="1200" b="1" spc="16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283A44"/>
                </a:solidFill>
                <a:latin typeface="Arial"/>
                <a:cs typeface="Arial"/>
              </a:rPr>
              <a:t>≈</a:t>
            </a:r>
            <a:r>
              <a:rPr sz="1200" b="1" spc="16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283A44"/>
                </a:solidFill>
                <a:latin typeface="Arial"/>
                <a:cs typeface="Arial"/>
              </a:rPr>
              <a:t>5</a:t>
            </a:r>
            <a:r>
              <a:rPr sz="1200" b="1" spc="16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283A44"/>
                </a:solidFill>
                <a:latin typeface="Arial"/>
                <a:cs typeface="Arial"/>
              </a:rPr>
              <a:t>mm</a:t>
            </a:r>
            <a:r>
              <a:rPr sz="1200" b="1" spc="16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283A44"/>
                </a:solidFill>
                <a:latin typeface="Arial"/>
                <a:cs typeface="Arial"/>
              </a:rPr>
              <a:t>at</a:t>
            </a:r>
            <a:r>
              <a:rPr sz="1200" b="1" spc="16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283A44"/>
                </a:solidFill>
                <a:latin typeface="Arial"/>
                <a:cs typeface="Arial"/>
              </a:rPr>
              <a:t>top</a:t>
            </a:r>
            <a:r>
              <a:rPr sz="1200" b="1" spc="16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283A44"/>
                </a:solidFill>
                <a:latin typeface="Arial"/>
                <a:cs typeface="Arial"/>
              </a:rPr>
              <a:t>energy</a:t>
            </a:r>
            <a:r>
              <a:rPr sz="1200" spc="-5" dirty="0">
                <a:solidFill>
                  <a:srgbClr val="283A44"/>
                </a:solidFill>
                <a:latin typeface="Arial"/>
                <a:cs typeface="Arial"/>
              </a:rPr>
              <a:t>,</a:t>
            </a:r>
            <a:endParaRPr sz="1200" dirty="0">
              <a:latin typeface="Arial"/>
              <a:cs typeface="Arial"/>
            </a:endParaRPr>
          </a:p>
          <a:p>
            <a:pPr marL="323743">
              <a:lnSpc>
                <a:spcPts val="1387"/>
              </a:lnSpc>
            </a:pP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R</a:t>
            </a:r>
            <a:r>
              <a:rPr sz="1200" spc="20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≈</a:t>
            </a:r>
            <a:r>
              <a:rPr sz="1200" spc="20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15</a:t>
            </a:r>
            <a:r>
              <a:rPr sz="1200" spc="20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mm</a:t>
            </a:r>
            <a:r>
              <a:rPr sz="1200" spc="23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at</a:t>
            </a:r>
            <a:r>
              <a:rPr sz="1200" spc="20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injection</a:t>
            </a:r>
            <a:r>
              <a:rPr sz="1200" spc="20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spc="-5" dirty="0">
                <a:solidFill>
                  <a:srgbClr val="283A44"/>
                </a:solidFill>
                <a:latin typeface="Arial"/>
                <a:cs typeface="Arial"/>
              </a:rPr>
              <a:t>energy</a:t>
            </a:r>
            <a:endParaRPr sz="1200" dirty="0">
              <a:latin typeface="Arial"/>
              <a:cs typeface="Arial"/>
            </a:endParaRPr>
          </a:p>
          <a:p>
            <a:pPr marL="323743">
              <a:lnSpc>
                <a:spcPts val="1403"/>
              </a:lnSpc>
            </a:pPr>
            <a:r>
              <a:rPr sz="1200" b="1" dirty="0">
                <a:solidFill>
                  <a:srgbClr val="283A44"/>
                </a:solidFill>
                <a:latin typeface="Arial"/>
                <a:cs typeface="Arial"/>
              </a:rPr>
              <a:t>→</a:t>
            </a:r>
            <a:r>
              <a:rPr sz="1200" b="1" spc="36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283A44"/>
                </a:solidFill>
                <a:latin typeface="Arial"/>
                <a:cs typeface="Arial"/>
              </a:rPr>
              <a:t>retractable</a:t>
            </a:r>
            <a:r>
              <a:rPr sz="1200" b="1" spc="36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283A44"/>
                </a:solidFill>
                <a:latin typeface="Arial"/>
                <a:cs typeface="Arial"/>
              </a:rPr>
              <a:t>vertex</a:t>
            </a:r>
            <a:r>
              <a:rPr sz="1200" b="1" spc="36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283A44"/>
                </a:solidFill>
                <a:latin typeface="Arial"/>
                <a:cs typeface="Arial"/>
              </a:rPr>
              <a:t>detector</a:t>
            </a:r>
            <a:endParaRPr sz="1200" dirty="0">
              <a:latin typeface="Arial"/>
              <a:cs typeface="Arial"/>
            </a:endParaRPr>
          </a:p>
          <a:p>
            <a:pPr marL="181076" indent="-175300">
              <a:spcBef>
                <a:spcPts val="537"/>
              </a:spcBef>
              <a:buClr>
                <a:srgbClr val="1A1818"/>
              </a:buClr>
              <a:buFont typeface="Arial"/>
              <a:buChar char="•"/>
              <a:tabLst>
                <a:tab pos="181076" algn="l"/>
              </a:tabLst>
            </a:pPr>
            <a:r>
              <a:rPr sz="1300" b="1" dirty="0">
                <a:latin typeface="Arial"/>
                <a:cs typeface="Arial"/>
              </a:rPr>
              <a:t>Key</a:t>
            </a:r>
            <a:r>
              <a:rPr sz="1300" b="1" spc="-7" dirty="0">
                <a:latin typeface="Arial"/>
                <a:cs typeface="Arial"/>
              </a:rPr>
              <a:t> </a:t>
            </a:r>
            <a:r>
              <a:rPr sz="1300" b="1" dirty="0">
                <a:latin typeface="Arial"/>
                <a:cs typeface="Arial"/>
              </a:rPr>
              <a:t>detector </a:t>
            </a:r>
            <a:r>
              <a:rPr sz="1300" b="1" spc="-5" dirty="0">
                <a:latin typeface="Arial"/>
                <a:cs typeface="Arial"/>
              </a:rPr>
              <a:t>characteristics</a:t>
            </a:r>
            <a:endParaRPr sz="1300" dirty="0">
              <a:latin typeface="Arial"/>
              <a:cs typeface="Arial"/>
            </a:endParaRPr>
          </a:p>
        </p:txBody>
      </p:sp>
      <p:sp>
        <p:nvSpPr>
          <p:cNvPr id="87" name="object 87"/>
          <p:cNvSpPr txBox="1"/>
          <p:nvPr/>
        </p:nvSpPr>
        <p:spPr>
          <a:xfrm>
            <a:off x="393878" y="2487712"/>
            <a:ext cx="3006314" cy="1009062"/>
          </a:xfrm>
          <a:prstGeom prst="rect">
            <a:avLst/>
          </a:prstGeom>
        </p:spPr>
        <p:txBody>
          <a:bodyPr vert="horz" wrap="square" lIns="0" tIns="74510" rIns="0" bIns="0" rtlCol="0">
            <a:spAutoFit/>
          </a:bodyPr>
          <a:lstStyle/>
          <a:p>
            <a:pPr marL="192628" indent="-175300">
              <a:spcBef>
                <a:spcPts val="587"/>
              </a:spcBef>
              <a:buClr>
                <a:srgbClr val="1A1818"/>
              </a:buClr>
              <a:buChar char="•"/>
              <a:tabLst>
                <a:tab pos="192628" algn="l"/>
              </a:tabLst>
            </a:pP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3</a:t>
            </a:r>
            <a:r>
              <a:rPr sz="1200" spc="27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detection</a:t>
            </a:r>
            <a:r>
              <a:rPr sz="1200" spc="27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layers</a:t>
            </a:r>
            <a:r>
              <a:rPr sz="1200" spc="25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(barrel</a:t>
            </a:r>
            <a:r>
              <a:rPr sz="1200" spc="27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+</a:t>
            </a:r>
            <a:r>
              <a:rPr sz="1200" spc="27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spc="-5" dirty="0">
                <a:solidFill>
                  <a:srgbClr val="283A44"/>
                </a:solidFill>
                <a:latin typeface="Arial"/>
                <a:cs typeface="Arial"/>
              </a:rPr>
              <a:t>disks)</a:t>
            </a:r>
            <a:endParaRPr sz="1200" dirty="0">
              <a:latin typeface="Arial"/>
              <a:cs typeface="Arial"/>
            </a:endParaRPr>
          </a:p>
          <a:p>
            <a:pPr marL="192628" indent="-175300">
              <a:spcBef>
                <a:spcPts val="543"/>
              </a:spcBef>
              <a:buClr>
                <a:srgbClr val="1A1818"/>
              </a:buClr>
              <a:buChar char="•"/>
              <a:tabLst>
                <a:tab pos="192628" algn="l"/>
              </a:tabLst>
            </a:pP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Retractable:</a:t>
            </a:r>
            <a:r>
              <a:rPr sz="1200" spc="25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283A44"/>
                </a:solidFill>
                <a:latin typeface="Arial"/>
                <a:cs typeface="Arial"/>
              </a:rPr>
              <a:t>r</a:t>
            </a:r>
            <a:r>
              <a:rPr sz="1200" b="1" baseline="-6349" dirty="0">
                <a:solidFill>
                  <a:srgbClr val="283A44"/>
                </a:solidFill>
                <a:latin typeface="Arial"/>
                <a:cs typeface="Arial"/>
              </a:rPr>
              <a:t>0</a:t>
            </a:r>
            <a:r>
              <a:rPr sz="1200" b="1" spc="20" baseline="-6349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283A44"/>
                </a:solidFill>
                <a:latin typeface="Arial"/>
                <a:cs typeface="Arial"/>
              </a:rPr>
              <a:t>=</a:t>
            </a:r>
            <a:r>
              <a:rPr sz="1200" b="1" spc="25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283A44"/>
                </a:solidFill>
                <a:latin typeface="Arial"/>
                <a:cs typeface="Arial"/>
              </a:rPr>
              <a:t>5</a:t>
            </a:r>
            <a:r>
              <a:rPr sz="1200" b="1" spc="25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b="1" spc="-11" dirty="0">
                <a:solidFill>
                  <a:srgbClr val="283A44"/>
                </a:solidFill>
                <a:latin typeface="Arial"/>
                <a:cs typeface="Arial"/>
              </a:rPr>
              <a:t>mm</a:t>
            </a:r>
            <a:endParaRPr sz="1200" dirty="0">
              <a:latin typeface="Arial"/>
              <a:cs typeface="Arial"/>
            </a:endParaRPr>
          </a:p>
          <a:p>
            <a:pPr marL="192628" indent="-175300">
              <a:spcBef>
                <a:spcPts val="543"/>
              </a:spcBef>
              <a:buClr>
                <a:srgbClr val="1A1818"/>
              </a:buClr>
              <a:buChar char="•"/>
              <a:tabLst>
                <a:tab pos="192628" algn="l"/>
              </a:tabLst>
            </a:pP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Material</a:t>
            </a:r>
            <a:r>
              <a:rPr sz="1200" spc="25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budget:</a:t>
            </a:r>
            <a:r>
              <a:rPr sz="1200" spc="27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283A44"/>
                </a:solidFill>
                <a:latin typeface="Arial"/>
                <a:cs typeface="Arial"/>
              </a:rPr>
              <a:t>0.1%</a:t>
            </a:r>
            <a:r>
              <a:rPr sz="1200" b="1" spc="27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b="1" i="1" dirty="0">
                <a:solidFill>
                  <a:srgbClr val="283A44"/>
                </a:solidFill>
                <a:latin typeface="Arial"/>
                <a:cs typeface="Arial"/>
              </a:rPr>
              <a:t>X</a:t>
            </a:r>
            <a:r>
              <a:rPr sz="1200" b="1" baseline="-6349" dirty="0">
                <a:solidFill>
                  <a:srgbClr val="283A44"/>
                </a:solidFill>
                <a:latin typeface="Arial"/>
                <a:cs typeface="Arial"/>
              </a:rPr>
              <a:t>0</a:t>
            </a:r>
            <a:r>
              <a:rPr sz="1200" b="1" spc="20" baseline="-6349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283A44"/>
                </a:solidFill>
                <a:latin typeface="Arial"/>
                <a:cs typeface="Arial"/>
              </a:rPr>
              <a:t>/</a:t>
            </a:r>
            <a:r>
              <a:rPr sz="1200" b="1" spc="27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283A44"/>
                </a:solidFill>
                <a:latin typeface="Arial"/>
                <a:cs typeface="Arial"/>
              </a:rPr>
              <a:t>layer</a:t>
            </a:r>
            <a:endParaRPr sz="1200" dirty="0">
              <a:latin typeface="Arial"/>
              <a:cs typeface="Arial"/>
            </a:endParaRPr>
          </a:p>
          <a:p>
            <a:pPr marL="192628" indent="-175300">
              <a:spcBef>
                <a:spcPts val="546"/>
              </a:spcBef>
              <a:buClr>
                <a:srgbClr val="1A1818"/>
              </a:buClr>
              <a:buChar char="•"/>
              <a:tabLst>
                <a:tab pos="192628" algn="l"/>
              </a:tabLst>
            </a:pP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Unprecedented</a:t>
            </a:r>
            <a:r>
              <a:rPr sz="1200" spc="45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spatial</a:t>
            </a:r>
            <a:r>
              <a:rPr sz="1200" spc="45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resolution:</a:t>
            </a:r>
            <a:r>
              <a:rPr sz="1200" spc="48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283A44"/>
                </a:solidFill>
                <a:latin typeface="Arial"/>
                <a:cs typeface="Arial"/>
              </a:rPr>
              <a:t>2.5</a:t>
            </a:r>
            <a:r>
              <a:rPr sz="1200" b="1" spc="45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b="1" spc="-11" dirty="0">
                <a:solidFill>
                  <a:srgbClr val="283A44"/>
                </a:solidFill>
                <a:latin typeface="Arial"/>
                <a:cs typeface="Arial"/>
              </a:rPr>
              <a:t>µm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88" name="object 88"/>
          <p:cNvSpPr txBox="1"/>
          <p:nvPr/>
        </p:nvSpPr>
        <p:spPr>
          <a:xfrm>
            <a:off x="216652" y="3486222"/>
            <a:ext cx="4011403" cy="1298882"/>
          </a:xfrm>
          <a:prstGeom prst="rect">
            <a:avLst/>
          </a:prstGeom>
        </p:spPr>
        <p:txBody>
          <a:bodyPr vert="horz" wrap="square" lIns="0" tIns="72200" rIns="0" bIns="0" rtlCol="0">
            <a:spAutoFit/>
          </a:bodyPr>
          <a:lstStyle/>
          <a:p>
            <a:pPr marL="198404" indent="-175300">
              <a:spcBef>
                <a:spcPts val="569"/>
              </a:spcBef>
              <a:buClr>
                <a:srgbClr val="1A1818"/>
              </a:buClr>
              <a:buChar char="•"/>
              <a:tabLst>
                <a:tab pos="198404" algn="l"/>
              </a:tabLst>
            </a:pPr>
            <a:r>
              <a:rPr sz="1300" b="1" dirty="0">
                <a:latin typeface="Arial"/>
                <a:cs typeface="Arial"/>
              </a:rPr>
              <a:t>Main</a:t>
            </a:r>
            <a:r>
              <a:rPr sz="1300" b="1" spc="-5" dirty="0">
                <a:latin typeface="Arial"/>
                <a:cs typeface="Arial"/>
              </a:rPr>
              <a:t> </a:t>
            </a:r>
            <a:r>
              <a:rPr sz="1300" b="1" dirty="0">
                <a:latin typeface="Arial"/>
                <a:cs typeface="Arial"/>
              </a:rPr>
              <a:t>R&amp;D</a:t>
            </a:r>
            <a:r>
              <a:rPr sz="1300" b="1" spc="-2" dirty="0">
                <a:latin typeface="Arial"/>
                <a:cs typeface="Arial"/>
              </a:rPr>
              <a:t> </a:t>
            </a:r>
            <a:r>
              <a:rPr sz="1300" b="1" spc="-5" dirty="0">
                <a:latin typeface="Arial"/>
                <a:cs typeface="Arial"/>
              </a:rPr>
              <a:t>challenges</a:t>
            </a:r>
            <a:endParaRPr sz="1300" dirty="0">
              <a:latin typeface="Arial"/>
              <a:cs typeface="Arial"/>
            </a:endParaRPr>
          </a:p>
          <a:p>
            <a:pPr marL="340782" lvl="1" indent="-146421">
              <a:spcBef>
                <a:spcPts val="478"/>
              </a:spcBef>
              <a:buClr>
                <a:srgbClr val="1A1818"/>
              </a:buClr>
              <a:buChar char="–"/>
              <a:tabLst>
                <a:tab pos="340782" algn="l"/>
              </a:tabLst>
            </a:pP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Light-weight</a:t>
            </a:r>
            <a:r>
              <a:rPr sz="1200" spc="48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in-vacuum</a:t>
            </a:r>
            <a:r>
              <a:rPr sz="1200" spc="50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mechanics</a:t>
            </a:r>
            <a:r>
              <a:rPr sz="1200" spc="48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and</a:t>
            </a:r>
            <a:r>
              <a:rPr sz="1200" spc="50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spc="-5" dirty="0">
                <a:solidFill>
                  <a:srgbClr val="283A44"/>
                </a:solidFill>
                <a:latin typeface="Arial"/>
                <a:cs typeface="Arial"/>
              </a:rPr>
              <a:t>cooling</a:t>
            </a:r>
            <a:endParaRPr sz="1200" dirty="0">
              <a:latin typeface="Arial"/>
              <a:cs typeface="Arial"/>
            </a:endParaRPr>
          </a:p>
          <a:p>
            <a:pPr marL="340782" lvl="1" indent="-146421">
              <a:spcBef>
                <a:spcPts val="473"/>
              </a:spcBef>
              <a:buClr>
                <a:srgbClr val="1A1818"/>
              </a:buClr>
              <a:buChar char="–"/>
              <a:tabLst>
                <a:tab pos="340782" algn="l"/>
              </a:tabLst>
            </a:pP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Radiation</a:t>
            </a:r>
            <a:r>
              <a:rPr sz="1200" spc="27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hardness*</a:t>
            </a:r>
            <a:r>
              <a:rPr sz="1200" spc="27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(10</a:t>
            </a:r>
            <a:r>
              <a:rPr sz="1200" baseline="20634" dirty="0">
                <a:solidFill>
                  <a:srgbClr val="283A44"/>
                </a:solidFill>
                <a:latin typeface="Arial"/>
                <a:cs typeface="Arial"/>
              </a:rPr>
              <a:t>16</a:t>
            </a:r>
            <a:r>
              <a:rPr sz="1200" spc="201" baseline="20634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1</a:t>
            </a:r>
            <a:r>
              <a:rPr sz="1200" spc="27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MeV</a:t>
            </a:r>
            <a:r>
              <a:rPr sz="1200" spc="30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n</a:t>
            </a:r>
            <a:r>
              <a:rPr sz="1200" baseline="-6349" dirty="0">
                <a:solidFill>
                  <a:srgbClr val="283A44"/>
                </a:solidFill>
                <a:latin typeface="Arial"/>
                <a:cs typeface="Arial"/>
              </a:rPr>
              <a:t>eq</a:t>
            </a: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/cm</a:t>
            </a:r>
            <a:r>
              <a:rPr sz="1200" baseline="20634" dirty="0">
                <a:solidFill>
                  <a:srgbClr val="283A44"/>
                </a:solidFill>
                <a:latin typeface="Arial"/>
                <a:cs typeface="Arial"/>
              </a:rPr>
              <a:t>2</a:t>
            </a:r>
            <a:r>
              <a:rPr sz="1200" spc="201" baseline="20634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+</a:t>
            </a:r>
            <a:r>
              <a:rPr sz="1200" spc="27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300</a:t>
            </a:r>
            <a:r>
              <a:rPr sz="1200" spc="27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spc="-5" dirty="0">
                <a:solidFill>
                  <a:srgbClr val="283A44"/>
                </a:solidFill>
                <a:latin typeface="Arial"/>
                <a:cs typeface="Arial"/>
              </a:rPr>
              <a:t>Mrad)</a:t>
            </a:r>
            <a:endParaRPr sz="1200" dirty="0">
              <a:latin typeface="Arial"/>
              <a:cs typeface="Arial"/>
            </a:endParaRPr>
          </a:p>
          <a:p>
            <a:pPr marL="340782" lvl="1" indent="-146421">
              <a:spcBef>
                <a:spcPts val="471"/>
              </a:spcBef>
              <a:buClr>
                <a:srgbClr val="1A1818"/>
              </a:buClr>
              <a:buChar char="–"/>
              <a:tabLst>
                <a:tab pos="340782" algn="l"/>
              </a:tabLst>
            </a:pP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Pixel</a:t>
            </a:r>
            <a:r>
              <a:rPr sz="1200" spc="20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pitch</a:t>
            </a:r>
            <a:r>
              <a:rPr sz="1200" spc="20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of</a:t>
            </a:r>
            <a:r>
              <a:rPr sz="1200" spc="20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10</a:t>
            </a:r>
            <a:r>
              <a:rPr sz="1200" spc="20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spc="-11" dirty="0">
                <a:solidFill>
                  <a:srgbClr val="283A44"/>
                </a:solidFill>
                <a:latin typeface="Arial"/>
                <a:cs typeface="Arial"/>
              </a:rPr>
              <a:t>µm</a:t>
            </a:r>
            <a:endParaRPr sz="1200" dirty="0">
              <a:latin typeface="Arial"/>
              <a:cs typeface="Arial"/>
            </a:endParaRPr>
          </a:p>
          <a:p>
            <a:pPr marL="198404" indent="-175300">
              <a:spcBef>
                <a:spcPts val="546"/>
              </a:spcBef>
              <a:buClr>
                <a:srgbClr val="1A1818"/>
              </a:buClr>
              <a:buChar char="•"/>
              <a:tabLst>
                <a:tab pos="198404" algn="l"/>
              </a:tabLst>
            </a:pPr>
            <a:r>
              <a:rPr sz="1300" b="1" dirty="0">
                <a:solidFill>
                  <a:srgbClr val="283A44"/>
                </a:solidFill>
                <a:latin typeface="Arial"/>
                <a:cs typeface="Arial"/>
              </a:rPr>
              <a:t>R&amp;D</a:t>
            </a:r>
            <a:r>
              <a:rPr sz="1300" b="1" spc="25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300" b="1" dirty="0">
                <a:solidFill>
                  <a:srgbClr val="283A44"/>
                </a:solidFill>
                <a:latin typeface="Arial"/>
                <a:cs typeface="Arial"/>
              </a:rPr>
              <a:t>will</a:t>
            </a:r>
            <a:r>
              <a:rPr sz="1300" b="1" spc="27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300" b="1" dirty="0">
                <a:solidFill>
                  <a:srgbClr val="283A44"/>
                </a:solidFill>
                <a:latin typeface="Arial"/>
                <a:cs typeface="Arial"/>
              </a:rPr>
              <a:t>build</a:t>
            </a:r>
            <a:r>
              <a:rPr sz="1300" b="1" spc="25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300" b="1" dirty="0">
                <a:solidFill>
                  <a:srgbClr val="283A44"/>
                </a:solidFill>
                <a:latin typeface="Arial"/>
                <a:cs typeface="Arial"/>
              </a:rPr>
              <a:t>upon</a:t>
            </a:r>
            <a:r>
              <a:rPr sz="1300" b="1" spc="27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300" b="1" dirty="0">
                <a:solidFill>
                  <a:srgbClr val="283A44"/>
                </a:solidFill>
                <a:latin typeface="Arial"/>
                <a:cs typeface="Arial"/>
              </a:rPr>
              <a:t>ITS3</a:t>
            </a:r>
            <a:r>
              <a:rPr sz="1300" b="1" spc="25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300" b="1" spc="-5" dirty="0">
                <a:solidFill>
                  <a:srgbClr val="283A44"/>
                </a:solidFill>
                <a:latin typeface="Arial"/>
                <a:cs typeface="Arial"/>
              </a:rPr>
              <a:t>experience</a:t>
            </a:r>
            <a:endParaRPr sz="1300" b="1" dirty="0">
              <a:latin typeface="Arial"/>
              <a:cs typeface="Arial"/>
            </a:endParaRPr>
          </a:p>
        </p:txBody>
      </p:sp>
      <p:sp>
        <p:nvSpPr>
          <p:cNvPr id="89" name="object 89"/>
          <p:cNvSpPr/>
          <p:nvPr/>
        </p:nvSpPr>
        <p:spPr>
          <a:xfrm>
            <a:off x="2471895" y="1024317"/>
            <a:ext cx="484638" cy="227573"/>
          </a:xfrm>
          <a:custGeom>
            <a:avLst/>
            <a:gdLst/>
            <a:ahLst/>
            <a:cxnLst/>
            <a:rect l="l" t="t" r="r" b="b"/>
            <a:pathLst>
              <a:path w="1065529" h="500380">
                <a:moveTo>
                  <a:pt x="88502" y="261032"/>
                </a:moveTo>
                <a:lnTo>
                  <a:pt x="31258" y="261032"/>
                </a:lnTo>
                <a:lnTo>
                  <a:pt x="38502" y="262206"/>
                </a:lnTo>
                <a:lnTo>
                  <a:pt x="45061" y="266157"/>
                </a:lnTo>
                <a:lnTo>
                  <a:pt x="51050" y="273616"/>
                </a:lnTo>
                <a:lnTo>
                  <a:pt x="56428" y="284983"/>
                </a:lnTo>
                <a:lnTo>
                  <a:pt x="138432" y="500143"/>
                </a:lnTo>
                <a:lnTo>
                  <a:pt x="151423" y="500143"/>
                </a:lnTo>
                <a:lnTo>
                  <a:pt x="177569" y="432754"/>
                </a:lnTo>
                <a:lnTo>
                  <a:pt x="153859" y="432754"/>
                </a:lnTo>
                <a:lnTo>
                  <a:pt x="88502" y="261032"/>
                </a:lnTo>
                <a:close/>
              </a:path>
              <a:path w="1065529" h="500380">
                <a:moveTo>
                  <a:pt x="323550" y="0"/>
                </a:moveTo>
                <a:lnTo>
                  <a:pt x="155483" y="432754"/>
                </a:lnTo>
                <a:lnTo>
                  <a:pt x="177569" y="432754"/>
                </a:lnTo>
                <a:lnTo>
                  <a:pt x="335076" y="26792"/>
                </a:lnTo>
                <a:lnTo>
                  <a:pt x="323550" y="26792"/>
                </a:lnTo>
                <a:lnTo>
                  <a:pt x="323550" y="0"/>
                </a:lnTo>
                <a:close/>
              </a:path>
              <a:path w="1065529" h="500380">
                <a:moveTo>
                  <a:pt x="71042" y="215158"/>
                </a:moveTo>
                <a:lnTo>
                  <a:pt x="63330" y="215158"/>
                </a:lnTo>
                <a:lnTo>
                  <a:pt x="0" y="265497"/>
                </a:lnTo>
                <a:lnTo>
                  <a:pt x="4871" y="273616"/>
                </a:lnTo>
                <a:lnTo>
                  <a:pt x="11791" y="268225"/>
                </a:lnTo>
                <a:lnTo>
                  <a:pt x="18826" y="264280"/>
                </a:lnTo>
                <a:lnTo>
                  <a:pt x="25480" y="261857"/>
                </a:lnTo>
                <a:lnTo>
                  <a:pt x="31258" y="261032"/>
                </a:lnTo>
                <a:lnTo>
                  <a:pt x="88502" y="261032"/>
                </a:lnTo>
                <a:lnTo>
                  <a:pt x="71042" y="215158"/>
                </a:lnTo>
                <a:close/>
              </a:path>
              <a:path w="1065529" h="500380">
                <a:moveTo>
                  <a:pt x="345472" y="0"/>
                </a:moveTo>
                <a:lnTo>
                  <a:pt x="323550" y="0"/>
                </a:lnTo>
                <a:lnTo>
                  <a:pt x="323550" y="26792"/>
                </a:lnTo>
                <a:lnTo>
                  <a:pt x="335076" y="26792"/>
                </a:lnTo>
                <a:lnTo>
                  <a:pt x="345472" y="0"/>
                </a:lnTo>
                <a:close/>
              </a:path>
              <a:path w="1065529" h="500380">
                <a:moveTo>
                  <a:pt x="1065522" y="0"/>
                </a:moveTo>
                <a:lnTo>
                  <a:pt x="345472" y="0"/>
                </a:lnTo>
                <a:lnTo>
                  <a:pt x="335076" y="26792"/>
                </a:lnTo>
                <a:lnTo>
                  <a:pt x="1065522" y="26792"/>
                </a:lnTo>
                <a:lnTo>
                  <a:pt x="1065522" y="0"/>
                </a:lnTo>
                <a:close/>
              </a:path>
            </a:pathLst>
          </a:custGeom>
          <a:solidFill>
            <a:srgbClr val="283A4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 txBox="1"/>
          <p:nvPr/>
        </p:nvSpPr>
        <p:spPr>
          <a:xfrm>
            <a:off x="222429" y="987574"/>
            <a:ext cx="2763128" cy="236373"/>
          </a:xfrm>
          <a:prstGeom prst="rect">
            <a:avLst/>
          </a:prstGeom>
        </p:spPr>
        <p:txBody>
          <a:bodyPr vert="horz" wrap="square" lIns="0" tIns="5487" rIns="0" bIns="0" rtlCol="0">
            <a:spAutoFit/>
          </a:bodyPr>
          <a:lstStyle/>
          <a:p>
            <a:pPr marL="192628" indent="-175300">
              <a:spcBef>
                <a:spcPts val="43"/>
              </a:spcBef>
              <a:buClr>
                <a:srgbClr val="1A1818"/>
              </a:buClr>
              <a:buFont typeface="Arial"/>
              <a:buChar char="•"/>
              <a:tabLst>
                <a:tab pos="192628" algn="l"/>
                <a:tab pos="2406265" algn="l"/>
              </a:tabLst>
            </a:pPr>
            <a:r>
              <a:rPr sz="1300" b="1" dirty="0">
                <a:solidFill>
                  <a:srgbClr val="283A44"/>
                </a:solidFill>
                <a:latin typeface="Arial"/>
                <a:cs typeface="Arial"/>
              </a:rPr>
              <a:t>Pointing</a:t>
            </a:r>
            <a:r>
              <a:rPr sz="1300" b="1" spc="-48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300" b="1" dirty="0">
                <a:solidFill>
                  <a:srgbClr val="283A44"/>
                </a:solidFill>
                <a:latin typeface="Arial"/>
                <a:cs typeface="Arial"/>
              </a:rPr>
              <a:t>resolution</a:t>
            </a:r>
            <a:r>
              <a:rPr sz="1300" b="1" spc="-16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500" dirty="0">
                <a:solidFill>
                  <a:srgbClr val="283A44"/>
                </a:solidFill>
                <a:latin typeface="Cambria"/>
                <a:cs typeface="Cambria"/>
              </a:rPr>
              <a:t>∝</a:t>
            </a:r>
            <a:r>
              <a:rPr sz="1500" spc="39" dirty="0">
                <a:solidFill>
                  <a:srgbClr val="283A44"/>
                </a:solidFill>
                <a:latin typeface="Cambria"/>
                <a:cs typeface="Cambria"/>
              </a:rPr>
              <a:t> </a:t>
            </a:r>
            <a:r>
              <a:rPr sz="1500" i="1" spc="-5" dirty="0">
                <a:solidFill>
                  <a:srgbClr val="283A44"/>
                </a:solidFill>
                <a:latin typeface="Times New Roman"/>
                <a:cs typeface="Times New Roman"/>
              </a:rPr>
              <a:t>r</a:t>
            </a:r>
            <a:r>
              <a:rPr sz="1500" spc="-7" baseline="-19753" dirty="0">
                <a:solidFill>
                  <a:srgbClr val="283A44"/>
                </a:solidFill>
                <a:latin typeface="Cambria"/>
                <a:cs typeface="Cambria"/>
              </a:rPr>
              <a:t>0</a:t>
            </a:r>
            <a:r>
              <a:rPr sz="1500" spc="92" baseline="-19753" dirty="0">
                <a:solidFill>
                  <a:srgbClr val="283A44"/>
                </a:solidFill>
                <a:latin typeface="Cambria"/>
                <a:cs typeface="Cambria"/>
              </a:rPr>
              <a:t> </a:t>
            </a:r>
            <a:r>
              <a:rPr sz="1500" spc="-23" dirty="0">
                <a:solidFill>
                  <a:srgbClr val="283A44"/>
                </a:solidFill>
                <a:latin typeface="Cambria"/>
                <a:cs typeface="Cambria"/>
              </a:rPr>
              <a:t>⋅</a:t>
            </a:r>
            <a:r>
              <a:rPr lang="nb-NO" sz="1500" dirty="0">
                <a:solidFill>
                  <a:srgbClr val="283A44"/>
                </a:solidFill>
                <a:latin typeface="Cambria"/>
                <a:cs typeface="Cambria"/>
              </a:rPr>
              <a:t>      </a:t>
            </a:r>
            <a:r>
              <a:rPr sz="1500" i="1" spc="-11" dirty="0">
                <a:solidFill>
                  <a:srgbClr val="283A44"/>
                </a:solidFill>
                <a:latin typeface="Times New Roman"/>
                <a:cs typeface="Times New Roman"/>
              </a:rPr>
              <a:t>x</a:t>
            </a:r>
            <a:r>
              <a:rPr sz="1500" spc="-11" dirty="0">
                <a:solidFill>
                  <a:srgbClr val="283A44"/>
                </a:solidFill>
                <a:latin typeface="Cambria"/>
                <a:cs typeface="Cambria"/>
              </a:rPr>
              <a:t>/</a:t>
            </a:r>
            <a:r>
              <a:rPr sz="1500" i="1" spc="-11" dirty="0">
                <a:solidFill>
                  <a:srgbClr val="283A44"/>
                </a:solidFill>
                <a:latin typeface="Times New Roman"/>
                <a:cs typeface="Times New Roman"/>
              </a:rPr>
              <a:t>X</a:t>
            </a:r>
            <a:r>
              <a:rPr sz="1500" spc="-17" baseline="-19753" dirty="0">
                <a:solidFill>
                  <a:srgbClr val="283A44"/>
                </a:solidFill>
                <a:latin typeface="Cambria"/>
                <a:cs typeface="Cambria"/>
              </a:rPr>
              <a:t>0</a:t>
            </a:r>
            <a:endParaRPr sz="1500" baseline="-19753" dirty="0">
              <a:latin typeface="Cambria"/>
              <a:cs typeface="Cambria"/>
            </a:endParaRPr>
          </a:p>
        </p:txBody>
      </p:sp>
      <p:pic>
        <p:nvPicPr>
          <p:cNvPr id="91" name="object 9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10393" y="2546645"/>
            <a:ext cx="3917512" cy="2219298"/>
          </a:xfrm>
          <a:prstGeom prst="rect">
            <a:avLst/>
          </a:prstGeom>
        </p:spPr>
      </p:pic>
      <p:sp>
        <p:nvSpPr>
          <p:cNvPr id="92" name="object 92"/>
          <p:cNvSpPr txBox="1"/>
          <p:nvPr/>
        </p:nvSpPr>
        <p:spPr>
          <a:xfrm>
            <a:off x="5005740" y="2546645"/>
            <a:ext cx="2747243" cy="234623"/>
          </a:xfrm>
          <a:prstGeom prst="rect">
            <a:avLst/>
          </a:prstGeom>
          <a:solidFill>
            <a:srgbClr val="FFFFFF">
              <a:alpha val="50000"/>
            </a:srgbClr>
          </a:solidFill>
        </p:spPr>
        <p:txBody>
          <a:bodyPr vert="horz" wrap="square" lIns="0" tIns="3754" rIns="0" bIns="0" rtlCol="0">
            <a:spAutoFit/>
          </a:bodyPr>
          <a:lstStyle/>
          <a:p>
            <a:pPr marL="26569">
              <a:spcBef>
                <a:spcPts val="30"/>
              </a:spcBef>
            </a:pPr>
            <a:r>
              <a:rPr sz="1500" dirty="0">
                <a:latin typeface="Arial"/>
                <a:cs typeface="Arial"/>
              </a:rPr>
              <a:t>At</a:t>
            </a:r>
            <a:r>
              <a:rPr sz="1500" spc="-27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injection</a:t>
            </a:r>
            <a:r>
              <a:rPr sz="1500" spc="-2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energy</a:t>
            </a:r>
            <a:r>
              <a:rPr sz="1500" spc="-2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—</a:t>
            </a:r>
            <a:r>
              <a:rPr sz="1500" spc="-2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r</a:t>
            </a:r>
            <a:r>
              <a:rPr sz="1500" baseline="-6313" dirty="0">
                <a:latin typeface="Arial"/>
                <a:cs typeface="Arial"/>
              </a:rPr>
              <a:t>0</a:t>
            </a:r>
            <a:r>
              <a:rPr sz="1500" dirty="0">
                <a:latin typeface="Arial"/>
                <a:cs typeface="Arial"/>
              </a:rPr>
              <a:t>:</a:t>
            </a:r>
            <a:r>
              <a:rPr sz="1500" spc="-2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15</a:t>
            </a:r>
            <a:r>
              <a:rPr sz="1500" spc="-25" dirty="0">
                <a:latin typeface="Arial"/>
                <a:cs typeface="Arial"/>
              </a:rPr>
              <a:t> </a:t>
            </a:r>
            <a:r>
              <a:rPr sz="1500" spc="-11" dirty="0">
                <a:latin typeface="Arial"/>
                <a:cs typeface="Arial"/>
              </a:rPr>
              <a:t>mm</a:t>
            </a:r>
            <a:endParaRPr sz="1500" dirty="0">
              <a:latin typeface="Arial"/>
              <a:cs typeface="Arial"/>
            </a:endParaRPr>
          </a:p>
        </p:txBody>
      </p:sp>
      <p:sp>
        <p:nvSpPr>
          <p:cNvPr id="93" name="object 93"/>
          <p:cNvSpPr/>
          <p:nvPr/>
        </p:nvSpPr>
        <p:spPr>
          <a:xfrm>
            <a:off x="6025538" y="121952"/>
            <a:ext cx="2057544" cy="1986933"/>
          </a:xfrm>
          <a:custGeom>
            <a:avLst/>
            <a:gdLst/>
            <a:ahLst/>
            <a:cxnLst/>
            <a:rect l="l" t="t" r="r" b="b"/>
            <a:pathLst>
              <a:path w="4523740" h="4368800">
                <a:moveTo>
                  <a:pt x="0" y="4368792"/>
                </a:moveTo>
                <a:lnTo>
                  <a:pt x="4523395" y="4368792"/>
                </a:lnTo>
                <a:lnTo>
                  <a:pt x="4523395" y="0"/>
                </a:lnTo>
                <a:lnTo>
                  <a:pt x="0" y="0"/>
                </a:lnTo>
                <a:lnTo>
                  <a:pt x="0" y="4368792"/>
                </a:lnTo>
                <a:close/>
              </a:path>
              <a:path w="4523740" h="4368800">
                <a:moveTo>
                  <a:pt x="0" y="4368792"/>
                </a:moveTo>
                <a:lnTo>
                  <a:pt x="4523395" y="4368792"/>
                </a:lnTo>
              </a:path>
              <a:path w="4523740" h="4368800">
                <a:moveTo>
                  <a:pt x="0" y="4239125"/>
                </a:moveTo>
                <a:lnTo>
                  <a:pt x="0" y="4368792"/>
                </a:lnTo>
              </a:path>
            </a:pathLst>
          </a:custGeom>
          <a:ln w="748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 txBox="1"/>
          <p:nvPr/>
        </p:nvSpPr>
        <p:spPr>
          <a:xfrm>
            <a:off x="5922333" y="2092707"/>
            <a:ext cx="201017" cy="123895"/>
          </a:xfrm>
          <a:prstGeom prst="rect">
            <a:avLst/>
          </a:prstGeom>
        </p:spPr>
        <p:txBody>
          <a:bodyPr vert="horz" wrap="square" lIns="0" tIns="6642" rIns="0" bIns="0" rtlCol="0">
            <a:spAutoFit/>
          </a:bodyPr>
          <a:lstStyle/>
          <a:p>
            <a:pPr marL="17328">
              <a:spcBef>
                <a:spcPts val="52"/>
              </a:spcBef>
            </a:pPr>
            <a:r>
              <a:rPr sz="1100" spc="-14" baseline="-26041" dirty="0">
                <a:latin typeface="Arial"/>
                <a:cs typeface="Arial"/>
              </a:rPr>
              <a:t>10</a:t>
            </a:r>
            <a:r>
              <a:rPr sz="500" spc="-9" dirty="0">
                <a:latin typeface="Symbol"/>
                <a:cs typeface="Symbol"/>
              </a:rPr>
              <a:t></a:t>
            </a:r>
            <a:r>
              <a:rPr sz="500" spc="-9" dirty="0">
                <a:latin typeface="Arial"/>
                <a:cs typeface="Arial"/>
              </a:rPr>
              <a:t>2</a:t>
            </a:r>
            <a:endParaRPr sz="500">
              <a:latin typeface="Arial"/>
              <a:cs typeface="Arial"/>
            </a:endParaRPr>
          </a:p>
        </p:txBody>
      </p:sp>
      <p:sp>
        <p:nvSpPr>
          <p:cNvPr id="95" name="object 95"/>
          <p:cNvSpPr/>
          <p:nvPr/>
        </p:nvSpPr>
        <p:spPr>
          <a:xfrm>
            <a:off x="6180920" y="2049909"/>
            <a:ext cx="359579" cy="59204"/>
          </a:xfrm>
          <a:custGeom>
            <a:avLst/>
            <a:gdLst/>
            <a:ahLst/>
            <a:cxnLst/>
            <a:rect l="l" t="t" r="r" b="b"/>
            <a:pathLst>
              <a:path w="790575" h="130175">
                <a:moveTo>
                  <a:pt x="0" y="64833"/>
                </a:moveTo>
                <a:lnTo>
                  <a:pt x="0" y="129667"/>
                </a:lnTo>
              </a:path>
              <a:path w="790575" h="130175">
                <a:moveTo>
                  <a:pt x="199488" y="64833"/>
                </a:moveTo>
                <a:lnTo>
                  <a:pt x="199488" y="129667"/>
                </a:lnTo>
              </a:path>
              <a:path w="790575" h="130175">
                <a:moveTo>
                  <a:pt x="339130" y="64833"/>
                </a:moveTo>
                <a:lnTo>
                  <a:pt x="339130" y="129667"/>
                </a:lnTo>
              </a:path>
              <a:path w="790575" h="130175">
                <a:moveTo>
                  <a:pt x="448848" y="64833"/>
                </a:moveTo>
                <a:lnTo>
                  <a:pt x="448848" y="129667"/>
                </a:lnTo>
              </a:path>
              <a:path w="790575" h="130175">
                <a:moveTo>
                  <a:pt x="538618" y="64833"/>
                </a:moveTo>
                <a:lnTo>
                  <a:pt x="538618" y="129667"/>
                </a:lnTo>
              </a:path>
              <a:path w="790575" h="130175">
                <a:moveTo>
                  <a:pt x="613426" y="64833"/>
                </a:moveTo>
                <a:lnTo>
                  <a:pt x="613426" y="129667"/>
                </a:lnTo>
              </a:path>
              <a:path w="790575" h="130175">
                <a:moveTo>
                  <a:pt x="680753" y="64833"/>
                </a:moveTo>
                <a:lnTo>
                  <a:pt x="680753" y="129667"/>
                </a:lnTo>
              </a:path>
              <a:path w="790575" h="130175">
                <a:moveTo>
                  <a:pt x="738106" y="64833"/>
                </a:moveTo>
                <a:lnTo>
                  <a:pt x="738106" y="129667"/>
                </a:lnTo>
              </a:path>
              <a:path w="790575" h="130175">
                <a:moveTo>
                  <a:pt x="790472" y="0"/>
                </a:moveTo>
                <a:lnTo>
                  <a:pt x="790472" y="129667"/>
                </a:lnTo>
              </a:path>
            </a:pathLst>
          </a:custGeom>
          <a:ln w="748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 txBox="1"/>
          <p:nvPr/>
        </p:nvSpPr>
        <p:spPr>
          <a:xfrm>
            <a:off x="6441239" y="2092707"/>
            <a:ext cx="204195" cy="123895"/>
          </a:xfrm>
          <a:prstGeom prst="rect">
            <a:avLst/>
          </a:prstGeom>
        </p:spPr>
        <p:txBody>
          <a:bodyPr vert="horz" wrap="square" lIns="0" tIns="6642" rIns="0" bIns="0" rtlCol="0">
            <a:spAutoFit/>
          </a:bodyPr>
          <a:lstStyle/>
          <a:p>
            <a:pPr marL="17328">
              <a:spcBef>
                <a:spcPts val="52"/>
              </a:spcBef>
            </a:pPr>
            <a:r>
              <a:rPr sz="1100" spc="-14" baseline="-26041" dirty="0">
                <a:latin typeface="Arial"/>
                <a:cs typeface="Arial"/>
              </a:rPr>
              <a:t>10</a:t>
            </a:r>
            <a:r>
              <a:rPr sz="500" spc="-9" dirty="0">
                <a:latin typeface="Symbol"/>
                <a:cs typeface="Symbol"/>
              </a:rPr>
              <a:t></a:t>
            </a:r>
            <a:r>
              <a:rPr sz="500" spc="-9" dirty="0">
                <a:latin typeface="Arial"/>
                <a:cs typeface="Arial"/>
              </a:rPr>
              <a:t>1</a:t>
            </a:r>
            <a:endParaRPr sz="500">
              <a:latin typeface="Arial"/>
              <a:cs typeface="Arial"/>
            </a:endParaRPr>
          </a:p>
        </p:txBody>
      </p:sp>
      <p:sp>
        <p:nvSpPr>
          <p:cNvPr id="97" name="object 97"/>
          <p:cNvSpPr/>
          <p:nvPr/>
        </p:nvSpPr>
        <p:spPr>
          <a:xfrm>
            <a:off x="6025538" y="121952"/>
            <a:ext cx="2057544" cy="1986933"/>
          </a:xfrm>
          <a:custGeom>
            <a:avLst/>
            <a:gdLst/>
            <a:ahLst/>
            <a:cxnLst/>
            <a:rect l="l" t="t" r="r" b="b"/>
            <a:pathLst>
              <a:path w="4523740" h="4368800">
                <a:moveTo>
                  <a:pt x="1471225" y="4303958"/>
                </a:moveTo>
                <a:lnTo>
                  <a:pt x="1471225" y="4368792"/>
                </a:lnTo>
              </a:path>
              <a:path w="4523740" h="4368800">
                <a:moveTo>
                  <a:pt x="1670714" y="4303958"/>
                </a:moveTo>
                <a:lnTo>
                  <a:pt x="1670714" y="4368792"/>
                </a:lnTo>
              </a:path>
              <a:path w="4523740" h="4368800">
                <a:moveTo>
                  <a:pt x="1812849" y="4303958"/>
                </a:moveTo>
                <a:lnTo>
                  <a:pt x="1812849" y="4368792"/>
                </a:lnTo>
              </a:path>
              <a:path w="4523740" h="4368800">
                <a:moveTo>
                  <a:pt x="1922567" y="4303958"/>
                </a:moveTo>
                <a:lnTo>
                  <a:pt x="1922567" y="4368792"/>
                </a:lnTo>
              </a:path>
              <a:path w="4523740" h="4368800">
                <a:moveTo>
                  <a:pt x="2012337" y="4303958"/>
                </a:moveTo>
                <a:lnTo>
                  <a:pt x="2012337" y="4368792"/>
                </a:lnTo>
              </a:path>
              <a:path w="4523740" h="4368800">
                <a:moveTo>
                  <a:pt x="2087145" y="4303958"/>
                </a:moveTo>
                <a:lnTo>
                  <a:pt x="2087145" y="4368792"/>
                </a:lnTo>
              </a:path>
              <a:path w="4523740" h="4368800">
                <a:moveTo>
                  <a:pt x="2151979" y="4303958"/>
                </a:moveTo>
                <a:lnTo>
                  <a:pt x="2151979" y="4368792"/>
                </a:lnTo>
              </a:path>
              <a:path w="4523740" h="4368800">
                <a:moveTo>
                  <a:pt x="2209332" y="4303958"/>
                </a:moveTo>
                <a:lnTo>
                  <a:pt x="2209332" y="4368792"/>
                </a:lnTo>
              </a:path>
              <a:path w="4523740" h="4368800">
                <a:moveTo>
                  <a:pt x="2261697" y="4239125"/>
                </a:moveTo>
                <a:lnTo>
                  <a:pt x="2261697" y="4368792"/>
                </a:lnTo>
              </a:path>
              <a:path w="4523740" h="4368800">
                <a:moveTo>
                  <a:pt x="2603321" y="4303958"/>
                </a:moveTo>
                <a:lnTo>
                  <a:pt x="2603321" y="4368792"/>
                </a:lnTo>
              </a:path>
              <a:path w="4523740" h="4368800">
                <a:moveTo>
                  <a:pt x="2802809" y="4303958"/>
                </a:moveTo>
                <a:lnTo>
                  <a:pt x="2802809" y="4368792"/>
                </a:lnTo>
              </a:path>
              <a:path w="4523740" h="4368800">
                <a:moveTo>
                  <a:pt x="2942451" y="4303958"/>
                </a:moveTo>
                <a:lnTo>
                  <a:pt x="2942451" y="4368792"/>
                </a:lnTo>
              </a:path>
              <a:path w="4523740" h="4368800">
                <a:moveTo>
                  <a:pt x="3052170" y="4303958"/>
                </a:moveTo>
                <a:lnTo>
                  <a:pt x="3052170" y="4368792"/>
                </a:lnTo>
              </a:path>
              <a:path w="4523740" h="4368800">
                <a:moveTo>
                  <a:pt x="3141939" y="4303958"/>
                </a:moveTo>
                <a:lnTo>
                  <a:pt x="3141939" y="4368792"/>
                </a:lnTo>
              </a:path>
              <a:path w="4523740" h="4368800">
                <a:moveTo>
                  <a:pt x="3219241" y="4303958"/>
                </a:moveTo>
                <a:lnTo>
                  <a:pt x="3219241" y="4368792"/>
                </a:lnTo>
              </a:path>
              <a:path w="4523740" h="4368800">
                <a:moveTo>
                  <a:pt x="3284075" y="4303958"/>
                </a:moveTo>
                <a:lnTo>
                  <a:pt x="3284075" y="4368792"/>
                </a:lnTo>
              </a:path>
              <a:path w="4523740" h="4368800">
                <a:moveTo>
                  <a:pt x="3341428" y="4303958"/>
                </a:moveTo>
                <a:lnTo>
                  <a:pt x="3341428" y="4368792"/>
                </a:lnTo>
              </a:path>
              <a:path w="4523740" h="4368800">
                <a:moveTo>
                  <a:pt x="3393793" y="4239125"/>
                </a:moveTo>
                <a:lnTo>
                  <a:pt x="3393793" y="4368792"/>
                </a:lnTo>
              </a:path>
              <a:path w="4523740" h="4368800">
                <a:moveTo>
                  <a:pt x="3732923" y="4303958"/>
                </a:moveTo>
                <a:lnTo>
                  <a:pt x="3732923" y="4368792"/>
                </a:lnTo>
              </a:path>
              <a:path w="4523740" h="4368800">
                <a:moveTo>
                  <a:pt x="3932412" y="4303958"/>
                </a:moveTo>
                <a:lnTo>
                  <a:pt x="3932412" y="4368792"/>
                </a:lnTo>
              </a:path>
              <a:path w="4523740" h="4368800">
                <a:moveTo>
                  <a:pt x="4074547" y="4303958"/>
                </a:moveTo>
                <a:lnTo>
                  <a:pt x="4074547" y="4368792"/>
                </a:lnTo>
              </a:path>
              <a:path w="4523740" h="4368800">
                <a:moveTo>
                  <a:pt x="4184265" y="4303958"/>
                </a:moveTo>
                <a:lnTo>
                  <a:pt x="4184265" y="4368792"/>
                </a:lnTo>
              </a:path>
              <a:path w="4523740" h="4368800">
                <a:moveTo>
                  <a:pt x="4274035" y="4303958"/>
                </a:moveTo>
                <a:lnTo>
                  <a:pt x="4274035" y="4368792"/>
                </a:lnTo>
              </a:path>
              <a:path w="4523740" h="4368800">
                <a:moveTo>
                  <a:pt x="4348843" y="4303958"/>
                </a:moveTo>
                <a:lnTo>
                  <a:pt x="4348843" y="4368792"/>
                </a:lnTo>
              </a:path>
              <a:path w="4523740" h="4368800">
                <a:moveTo>
                  <a:pt x="4413677" y="4303958"/>
                </a:moveTo>
                <a:lnTo>
                  <a:pt x="4413677" y="4368792"/>
                </a:lnTo>
              </a:path>
              <a:path w="4523740" h="4368800">
                <a:moveTo>
                  <a:pt x="4473523" y="4303958"/>
                </a:moveTo>
                <a:lnTo>
                  <a:pt x="4473523" y="4368792"/>
                </a:lnTo>
              </a:path>
              <a:path w="4523740" h="4368800">
                <a:moveTo>
                  <a:pt x="4523395" y="4239125"/>
                </a:moveTo>
                <a:lnTo>
                  <a:pt x="4523395" y="4368792"/>
                </a:lnTo>
              </a:path>
              <a:path w="4523740" h="4368800">
                <a:moveTo>
                  <a:pt x="0" y="0"/>
                </a:moveTo>
                <a:lnTo>
                  <a:pt x="4523395" y="0"/>
                </a:lnTo>
              </a:path>
              <a:path w="4523740" h="4368800">
                <a:moveTo>
                  <a:pt x="0" y="129667"/>
                </a:moveTo>
                <a:lnTo>
                  <a:pt x="0" y="0"/>
                </a:lnTo>
              </a:path>
              <a:path w="4523740" h="4368800">
                <a:moveTo>
                  <a:pt x="341623" y="64833"/>
                </a:moveTo>
                <a:lnTo>
                  <a:pt x="341623" y="0"/>
                </a:lnTo>
              </a:path>
              <a:path w="4523740" h="4368800">
                <a:moveTo>
                  <a:pt x="541111" y="64833"/>
                </a:moveTo>
                <a:lnTo>
                  <a:pt x="541111" y="0"/>
                </a:lnTo>
              </a:path>
              <a:path w="4523740" h="4368800">
                <a:moveTo>
                  <a:pt x="680753" y="64833"/>
                </a:moveTo>
                <a:lnTo>
                  <a:pt x="680753" y="0"/>
                </a:lnTo>
              </a:path>
              <a:path w="4523740" h="4368800">
                <a:moveTo>
                  <a:pt x="790472" y="64833"/>
                </a:moveTo>
                <a:lnTo>
                  <a:pt x="790472" y="0"/>
                </a:lnTo>
              </a:path>
              <a:path w="4523740" h="4368800">
                <a:moveTo>
                  <a:pt x="880241" y="64833"/>
                </a:moveTo>
                <a:lnTo>
                  <a:pt x="880241" y="0"/>
                </a:lnTo>
              </a:path>
              <a:path w="4523740" h="4368800">
                <a:moveTo>
                  <a:pt x="955049" y="64833"/>
                </a:moveTo>
                <a:lnTo>
                  <a:pt x="955049" y="0"/>
                </a:lnTo>
              </a:path>
              <a:path w="4523740" h="4368800">
                <a:moveTo>
                  <a:pt x="1022377" y="64833"/>
                </a:moveTo>
                <a:lnTo>
                  <a:pt x="1022377" y="0"/>
                </a:lnTo>
              </a:path>
              <a:path w="4523740" h="4368800">
                <a:moveTo>
                  <a:pt x="1079730" y="64833"/>
                </a:moveTo>
                <a:lnTo>
                  <a:pt x="1079730" y="0"/>
                </a:lnTo>
              </a:path>
              <a:path w="4523740" h="4368800">
                <a:moveTo>
                  <a:pt x="1132095" y="129667"/>
                </a:moveTo>
                <a:lnTo>
                  <a:pt x="1132095" y="0"/>
                </a:lnTo>
              </a:path>
              <a:path w="4523740" h="4368800">
                <a:moveTo>
                  <a:pt x="1471225" y="64833"/>
                </a:moveTo>
                <a:lnTo>
                  <a:pt x="1471225" y="0"/>
                </a:lnTo>
              </a:path>
              <a:path w="4523740" h="4368800">
                <a:moveTo>
                  <a:pt x="1670714" y="64833"/>
                </a:moveTo>
                <a:lnTo>
                  <a:pt x="1670714" y="0"/>
                </a:lnTo>
              </a:path>
              <a:path w="4523740" h="4368800">
                <a:moveTo>
                  <a:pt x="1812849" y="64833"/>
                </a:moveTo>
                <a:lnTo>
                  <a:pt x="1812849" y="0"/>
                </a:lnTo>
              </a:path>
              <a:path w="4523740" h="4368800">
                <a:moveTo>
                  <a:pt x="1922567" y="64833"/>
                </a:moveTo>
                <a:lnTo>
                  <a:pt x="1922567" y="0"/>
                </a:lnTo>
              </a:path>
              <a:path w="4523740" h="4368800">
                <a:moveTo>
                  <a:pt x="2012337" y="64833"/>
                </a:moveTo>
                <a:lnTo>
                  <a:pt x="2012337" y="0"/>
                </a:lnTo>
              </a:path>
              <a:path w="4523740" h="4368800">
                <a:moveTo>
                  <a:pt x="2087145" y="64833"/>
                </a:moveTo>
                <a:lnTo>
                  <a:pt x="2087145" y="0"/>
                </a:lnTo>
              </a:path>
              <a:path w="4523740" h="4368800">
                <a:moveTo>
                  <a:pt x="2151979" y="64833"/>
                </a:moveTo>
                <a:lnTo>
                  <a:pt x="2151979" y="0"/>
                </a:lnTo>
              </a:path>
              <a:path w="4523740" h="4368800">
                <a:moveTo>
                  <a:pt x="2209332" y="64833"/>
                </a:moveTo>
                <a:lnTo>
                  <a:pt x="2209332" y="0"/>
                </a:lnTo>
              </a:path>
              <a:path w="4523740" h="4368800">
                <a:moveTo>
                  <a:pt x="2261697" y="129667"/>
                </a:moveTo>
                <a:lnTo>
                  <a:pt x="2261697" y="0"/>
                </a:lnTo>
              </a:path>
              <a:path w="4523740" h="4368800">
                <a:moveTo>
                  <a:pt x="2603321" y="64833"/>
                </a:moveTo>
                <a:lnTo>
                  <a:pt x="2603321" y="0"/>
                </a:lnTo>
              </a:path>
              <a:path w="4523740" h="4368800">
                <a:moveTo>
                  <a:pt x="2802809" y="64833"/>
                </a:moveTo>
                <a:lnTo>
                  <a:pt x="2802809" y="0"/>
                </a:lnTo>
              </a:path>
              <a:path w="4523740" h="4368800">
                <a:moveTo>
                  <a:pt x="2942451" y="64833"/>
                </a:moveTo>
                <a:lnTo>
                  <a:pt x="2942451" y="0"/>
                </a:lnTo>
              </a:path>
              <a:path w="4523740" h="4368800">
                <a:moveTo>
                  <a:pt x="3052170" y="64833"/>
                </a:moveTo>
                <a:lnTo>
                  <a:pt x="3052170" y="0"/>
                </a:lnTo>
              </a:path>
              <a:path w="4523740" h="4368800">
                <a:moveTo>
                  <a:pt x="3141939" y="64833"/>
                </a:moveTo>
                <a:lnTo>
                  <a:pt x="3141939" y="0"/>
                </a:lnTo>
              </a:path>
              <a:path w="4523740" h="4368800">
                <a:moveTo>
                  <a:pt x="3219241" y="64833"/>
                </a:moveTo>
                <a:lnTo>
                  <a:pt x="3219241" y="0"/>
                </a:lnTo>
              </a:path>
              <a:path w="4523740" h="4368800">
                <a:moveTo>
                  <a:pt x="3284075" y="64833"/>
                </a:moveTo>
                <a:lnTo>
                  <a:pt x="3284075" y="0"/>
                </a:lnTo>
              </a:path>
              <a:path w="4523740" h="4368800">
                <a:moveTo>
                  <a:pt x="3341428" y="64833"/>
                </a:moveTo>
                <a:lnTo>
                  <a:pt x="3341428" y="0"/>
                </a:lnTo>
              </a:path>
              <a:path w="4523740" h="4368800">
                <a:moveTo>
                  <a:pt x="3393793" y="129667"/>
                </a:moveTo>
                <a:lnTo>
                  <a:pt x="3393793" y="0"/>
                </a:lnTo>
              </a:path>
              <a:path w="4523740" h="4368800">
                <a:moveTo>
                  <a:pt x="3732923" y="64833"/>
                </a:moveTo>
                <a:lnTo>
                  <a:pt x="3732923" y="0"/>
                </a:lnTo>
              </a:path>
              <a:path w="4523740" h="4368800">
                <a:moveTo>
                  <a:pt x="3932412" y="64833"/>
                </a:moveTo>
                <a:lnTo>
                  <a:pt x="3932412" y="0"/>
                </a:lnTo>
              </a:path>
              <a:path w="4523740" h="4368800">
                <a:moveTo>
                  <a:pt x="4074547" y="64833"/>
                </a:moveTo>
                <a:lnTo>
                  <a:pt x="4074547" y="0"/>
                </a:lnTo>
              </a:path>
              <a:path w="4523740" h="4368800">
                <a:moveTo>
                  <a:pt x="4184265" y="64833"/>
                </a:moveTo>
                <a:lnTo>
                  <a:pt x="4184265" y="0"/>
                </a:lnTo>
              </a:path>
              <a:path w="4523740" h="4368800">
                <a:moveTo>
                  <a:pt x="4274035" y="64833"/>
                </a:moveTo>
                <a:lnTo>
                  <a:pt x="4274035" y="0"/>
                </a:lnTo>
              </a:path>
              <a:path w="4523740" h="4368800">
                <a:moveTo>
                  <a:pt x="4348843" y="64833"/>
                </a:moveTo>
                <a:lnTo>
                  <a:pt x="4348843" y="0"/>
                </a:lnTo>
              </a:path>
              <a:path w="4523740" h="4368800">
                <a:moveTo>
                  <a:pt x="4413677" y="64833"/>
                </a:moveTo>
                <a:lnTo>
                  <a:pt x="4413677" y="0"/>
                </a:lnTo>
              </a:path>
              <a:path w="4523740" h="4368800">
                <a:moveTo>
                  <a:pt x="4473523" y="64833"/>
                </a:moveTo>
                <a:lnTo>
                  <a:pt x="4473523" y="0"/>
                </a:lnTo>
              </a:path>
              <a:path w="4523740" h="4368800">
                <a:moveTo>
                  <a:pt x="4523395" y="129667"/>
                </a:moveTo>
                <a:lnTo>
                  <a:pt x="4523395" y="0"/>
                </a:lnTo>
              </a:path>
              <a:path w="4523740" h="4368800">
                <a:moveTo>
                  <a:pt x="0" y="4368792"/>
                </a:moveTo>
                <a:lnTo>
                  <a:pt x="0" y="0"/>
                </a:lnTo>
              </a:path>
              <a:path w="4523740" h="4368800">
                <a:moveTo>
                  <a:pt x="137148" y="4368792"/>
                </a:moveTo>
                <a:lnTo>
                  <a:pt x="0" y="4368792"/>
                </a:lnTo>
              </a:path>
            </a:pathLst>
          </a:custGeom>
          <a:ln w="748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 txBox="1"/>
          <p:nvPr/>
        </p:nvSpPr>
        <p:spPr>
          <a:xfrm>
            <a:off x="7026498" y="2134603"/>
            <a:ext cx="63540" cy="114429"/>
          </a:xfrm>
          <a:prstGeom prst="rect">
            <a:avLst/>
          </a:prstGeom>
        </p:spPr>
        <p:txBody>
          <a:bodyPr vert="horz" wrap="square" lIns="0" tIns="6642" rIns="0" bIns="0" rtlCol="0">
            <a:spAutoFit/>
          </a:bodyPr>
          <a:lstStyle/>
          <a:p>
            <a:pPr marL="5776">
              <a:spcBef>
                <a:spcPts val="52"/>
              </a:spcBef>
            </a:pPr>
            <a:r>
              <a:rPr sz="700" spc="-23" dirty="0">
                <a:latin typeface="Arial"/>
                <a:cs typeface="Arial"/>
              </a:rPr>
              <a:t>1</a:t>
            </a:r>
            <a:endParaRPr sz="700">
              <a:latin typeface="Arial"/>
              <a:cs typeface="Arial"/>
            </a:endParaRPr>
          </a:p>
        </p:txBody>
      </p:sp>
      <p:sp>
        <p:nvSpPr>
          <p:cNvPr id="99" name="object 99"/>
          <p:cNvSpPr txBox="1"/>
          <p:nvPr/>
        </p:nvSpPr>
        <p:spPr>
          <a:xfrm>
            <a:off x="7509950" y="2134603"/>
            <a:ext cx="115527" cy="114429"/>
          </a:xfrm>
          <a:prstGeom prst="rect">
            <a:avLst/>
          </a:prstGeom>
        </p:spPr>
        <p:txBody>
          <a:bodyPr vert="horz" wrap="square" lIns="0" tIns="6642" rIns="0" bIns="0" rtlCol="0">
            <a:spAutoFit/>
          </a:bodyPr>
          <a:lstStyle/>
          <a:p>
            <a:pPr marL="5776">
              <a:spcBef>
                <a:spcPts val="52"/>
              </a:spcBef>
            </a:pPr>
            <a:r>
              <a:rPr sz="700" spc="-11" dirty="0">
                <a:latin typeface="Arial"/>
                <a:cs typeface="Arial"/>
              </a:rPr>
              <a:t>10</a:t>
            </a:r>
            <a:endParaRPr sz="700">
              <a:latin typeface="Arial"/>
              <a:cs typeface="Arial"/>
            </a:endParaRPr>
          </a:p>
        </p:txBody>
      </p:sp>
      <p:sp>
        <p:nvSpPr>
          <p:cNvPr id="100" name="object 100"/>
          <p:cNvSpPr txBox="1"/>
          <p:nvPr/>
        </p:nvSpPr>
        <p:spPr>
          <a:xfrm>
            <a:off x="7593743" y="2337640"/>
            <a:ext cx="58919" cy="100498"/>
          </a:xfrm>
          <a:prstGeom prst="rect">
            <a:avLst/>
          </a:prstGeom>
        </p:spPr>
        <p:txBody>
          <a:bodyPr vert="horz" wrap="square" lIns="0" tIns="8086" rIns="0" bIns="0" rtlCol="0">
            <a:spAutoFit/>
          </a:bodyPr>
          <a:lstStyle/>
          <a:p>
            <a:pPr marL="5776">
              <a:spcBef>
                <a:spcPts val="64"/>
              </a:spcBef>
            </a:pPr>
            <a:r>
              <a:rPr sz="600" spc="-23" dirty="0">
                <a:latin typeface="Arial"/>
                <a:cs typeface="Arial"/>
              </a:rPr>
              <a:t>T</a:t>
            </a:r>
            <a:endParaRPr sz="600">
              <a:latin typeface="Arial"/>
              <a:cs typeface="Arial"/>
            </a:endParaRPr>
          </a:p>
        </p:txBody>
      </p:sp>
      <p:sp>
        <p:nvSpPr>
          <p:cNvPr id="101" name="object 101"/>
          <p:cNvSpPr txBox="1"/>
          <p:nvPr/>
        </p:nvSpPr>
        <p:spPr>
          <a:xfrm>
            <a:off x="7511294" y="2134603"/>
            <a:ext cx="661106" cy="263187"/>
          </a:xfrm>
          <a:prstGeom prst="rect">
            <a:avLst/>
          </a:prstGeom>
        </p:spPr>
        <p:txBody>
          <a:bodyPr vert="horz" wrap="square" lIns="0" tIns="6642" rIns="0" bIns="0" rtlCol="0">
            <a:spAutoFit/>
          </a:bodyPr>
          <a:lstStyle/>
          <a:p>
            <a:pPr marL="503953">
              <a:lnSpc>
                <a:spcPts val="853"/>
              </a:lnSpc>
              <a:spcBef>
                <a:spcPts val="52"/>
              </a:spcBef>
            </a:pPr>
            <a:r>
              <a:rPr sz="700" spc="-11" dirty="0">
                <a:latin typeface="Arial"/>
                <a:cs typeface="Arial"/>
              </a:rPr>
              <a:t>10</a:t>
            </a:r>
            <a:r>
              <a:rPr sz="700" spc="-17" baseline="39682" dirty="0">
                <a:latin typeface="Arial"/>
                <a:cs typeface="Arial"/>
              </a:rPr>
              <a:t>2</a:t>
            </a:r>
            <a:endParaRPr sz="700" baseline="39682">
              <a:latin typeface="Arial"/>
              <a:cs typeface="Arial"/>
            </a:endParaRPr>
          </a:p>
          <a:p>
            <a:pPr marL="17328">
              <a:lnSpc>
                <a:spcPts val="1071"/>
              </a:lnSpc>
              <a:tabLst>
                <a:tab pos="168658" algn="l"/>
              </a:tabLst>
            </a:pPr>
            <a:r>
              <a:rPr sz="900" i="1" spc="-23" dirty="0">
                <a:latin typeface="Arial"/>
                <a:cs typeface="Arial"/>
              </a:rPr>
              <a:t>p</a:t>
            </a:r>
            <a:r>
              <a:rPr sz="900" i="1" dirty="0">
                <a:latin typeface="Arial"/>
                <a:cs typeface="Arial"/>
              </a:rPr>
              <a:t>	</a:t>
            </a:r>
            <a:r>
              <a:rPr sz="900" spc="-5" dirty="0">
                <a:latin typeface="Arial"/>
                <a:cs typeface="Arial"/>
              </a:rPr>
              <a:t>(GeV/</a:t>
            </a:r>
            <a:r>
              <a:rPr sz="900" i="1" spc="-5" dirty="0">
                <a:latin typeface="Arial"/>
                <a:cs typeface="Arial"/>
              </a:rPr>
              <a:t>c</a:t>
            </a:r>
            <a:r>
              <a:rPr sz="900" spc="-5" dirty="0">
                <a:latin typeface="Arial"/>
                <a:cs typeface="Arial"/>
              </a:rPr>
              <a:t>)</a:t>
            </a:r>
            <a:endParaRPr sz="900">
              <a:latin typeface="Arial"/>
              <a:cs typeface="Arial"/>
            </a:endParaRPr>
          </a:p>
        </p:txBody>
      </p:sp>
      <p:sp>
        <p:nvSpPr>
          <p:cNvPr id="102" name="object 102"/>
          <p:cNvSpPr txBox="1"/>
          <p:nvPr/>
        </p:nvSpPr>
        <p:spPr>
          <a:xfrm>
            <a:off x="5828865" y="2012137"/>
            <a:ext cx="204195" cy="123895"/>
          </a:xfrm>
          <a:prstGeom prst="rect">
            <a:avLst/>
          </a:prstGeom>
        </p:spPr>
        <p:txBody>
          <a:bodyPr vert="horz" wrap="square" lIns="0" tIns="6642" rIns="0" bIns="0" rtlCol="0">
            <a:spAutoFit/>
          </a:bodyPr>
          <a:lstStyle/>
          <a:p>
            <a:pPr marL="17328">
              <a:spcBef>
                <a:spcPts val="52"/>
              </a:spcBef>
            </a:pPr>
            <a:r>
              <a:rPr sz="1100" spc="-14" baseline="-22569" dirty="0">
                <a:latin typeface="Arial"/>
                <a:cs typeface="Arial"/>
              </a:rPr>
              <a:t>10</a:t>
            </a:r>
            <a:r>
              <a:rPr sz="500" spc="-9" dirty="0">
                <a:latin typeface="Symbol"/>
                <a:cs typeface="Symbol"/>
              </a:rPr>
              <a:t></a:t>
            </a:r>
            <a:r>
              <a:rPr sz="500" spc="-9" dirty="0">
                <a:latin typeface="Arial"/>
                <a:cs typeface="Arial"/>
              </a:rPr>
              <a:t>1</a:t>
            </a:r>
            <a:endParaRPr sz="500">
              <a:latin typeface="Arial"/>
              <a:cs typeface="Arial"/>
            </a:endParaRPr>
          </a:p>
        </p:txBody>
      </p:sp>
      <p:sp>
        <p:nvSpPr>
          <p:cNvPr id="103" name="object 103"/>
          <p:cNvSpPr/>
          <p:nvPr/>
        </p:nvSpPr>
        <p:spPr>
          <a:xfrm>
            <a:off x="6025538" y="1711949"/>
            <a:ext cx="62385" cy="278113"/>
          </a:xfrm>
          <a:custGeom>
            <a:avLst/>
            <a:gdLst/>
            <a:ahLst/>
            <a:cxnLst/>
            <a:rect l="l" t="t" r="r" b="b"/>
            <a:pathLst>
              <a:path w="137159" h="611504">
                <a:moveTo>
                  <a:pt x="67327" y="610932"/>
                </a:moveTo>
                <a:lnTo>
                  <a:pt x="0" y="610932"/>
                </a:lnTo>
              </a:path>
              <a:path w="137159" h="611504">
                <a:moveTo>
                  <a:pt x="67327" y="456329"/>
                </a:moveTo>
                <a:lnTo>
                  <a:pt x="0" y="456329"/>
                </a:lnTo>
              </a:path>
              <a:path w="137159" h="611504">
                <a:moveTo>
                  <a:pt x="67327" y="346610"/>
                </a:moveTo>
                <a:lnTo>
                  <a:pt x="0" y="346610"/>
                </a:lnTo>
              </a:path>
              <a:path w="137159" h="611504">
                <a:moveTo>
                  <a:pt x="67327" y="261828"/>
                </a:moveTo>
                <a:lnTo>
                  <a:pt x="0" y="261828"/>
                </a:lnTo>
              </a:path>
              <a:path w="137159" h="611504">
                <a:moveTo>
                  <a:pt x="67327" y="194501"/>
                </a:moveTo>
                <a:lnTo>
                  <a:pt x="0" y="194501"/>
                </a:lnTo>
              </a:path>
              <a:path w="137159" h="611504">
                <a:moveTo>
                  <a:pt x="67327" y="134654"/>
                </a:moveTo>
                <a:lnTo>
                  <a:pt x="0" y="134654"/>
                </a:lnTo>
              </a:path>
              <a:path w="137159" h="611504">
                <a:moveTo>
                  <a:pt x="67327" y="84782"/>
                </a:moveTo>
                <a:lnTo>
                  <a:pt x="0" y="84782"/>
                </a:lnTo>
              </a:path>
              <a:path w="137159" h="611504">
                <a:moveTo>
                  <a:pt x="67327" y="39897"/>
                </a:moveTo>
                <a:lnTo>
                  <a:pt x="0" y="39897"/>
                </a:lnTo>
              </a:path>
              <a:path w="137159" h="611504">
                <a:moveTo>
                  <a:pt x="137148" y="0"/>
                </a:moveTo>
                <a:lnTo>
                  <a:pt x="0" y="0"/>
                </a:lnTo>
              </a:path>
            </a:pathLst>
          </a:custGeom>
          <a:ln w="748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 txBox="1"/>
          <p:nvPr/>
        </p:nvSpPr>
        <p:spPr>
          <a:xfrm>
            <a:off x="5962892" y="1644738"/>
            <a:ext cx="63540" cy="114429"/>
          </a:xfrm>
          <a:prstGeom prst="rect">
            <a:avLst/>
          </a:prstGeom>
        </p:spPr>
        <p:txBody>
          <a:bodyPr vert="horz" wrap="square" lIns="0" tIns="6642" rIns="0" bIns="0" rtlCol="0">
            <a:spAutoFit/>
          </a:bodyPr>
          <a:lstStyle/>
          <a:p>
            <a:pPr marL="5776">
              <a:spcBef>
                <a:spcPts val="52"/>
              </a:spcBef>
            </a:pPr>
            <a:r>
              <a:rPr sz="700" spc="-23" dirty="0">
                <a:latin typeface="Arial"/>
                <a:cs typeface="Arial"/>
              </a:rPr>
              <a:t>1</a:t>
            </a:r>
            <a:endParaRPr sz="700">
              <a:latin typeface="Arial"/>
              <a:cs typeface="Arial"/>
            </a:endParaRPr>
          </a:p>
        </p:txBody>
      </p:sp>
      <p:sp>
        <p:nvSpPr>
          <p:cNvPr id="105" name="object 105"/>
          <p:cNvSpPr/>
          <p:nvPr/>
        </p:nvSpPr>
        <p:spPr>
          <a:xfrm>
            <a:off x="6025538" y="1313883"/>
            <a:ext cx="62385" cy="278113"/>
          </a:xfrm>
          <a:custGeom>
            <a:avLst/>
            <a:gdLst/>
            <a:ahLst/>
            <a:cxnLst/>
            <a:rect l="l" t="t" r="r" b="b"/>
            <a:pathLst>
              <a:path w="137159" h="611504">
                <a:moveTo>
                  <a:pt x="67327" y="610932"/>
                </a:moveTo>
                <a:lnTo>
                  <a:pt x="0" y="610932"/>
                </a:lnTo>
              </a:path>
              <a:path w="137159" h="611504">
                <a:moveTo>
                  <a:pt x="67327" y="458822"/>
                </a:moveTo>
                <a:lnTo>
                  <a:pt x="0" y="458822"/>
                </a:lnTo>
              </a:path>
              <a:path w="137159" h="611504">
                <a:moveTo>
                  <a:pt x="67327" y="349104"/>
                </a:moveTo>
                <a:lnTo>
                  <a:pt x="0" y="349104"/>
                </a:lnTo>
              </a:path>
              <a:path w="137159" h="611504">
                <a:moveTo>
                  <a:pt x="67327" y="264321"/>
                </a:moveTo>
                <a:lnTo>
                  <a:pt x="0" y="264321"/>
                </a:lnTo>
              </a:path>
              <a:path w="137159" h="611504">
                <a:moveTo>
                  <a:pt x="67327" y="194501"/>
                </a:moveTo>
                <a:lnTo>
                  <a:pt x="0" y="194501"/>
                </a:lnTo>
              </a:path>
              <a:path w="137159" h="611504">
                <a:moveTo>
                  <a:pt x="67327" y="137148"/>
                </a:moveTo>
                <a:lnTo>
                  <a:pt x="0" y="137148"/>
                </a:lnTo>
              </a:path>
              <a:path w="137159" h="611504">
                <a:moveTo>
                  <a:pt x="67327" y="84782"/>
                </a:moveTo>
                <a:lnTo>
                  <a:pt x="0" y="84782"/>
                </a:lnTo>
              </a:path>
              <a:path w="137159" h="611504">
                <a:moveTo>
                  <a:pt x="67327" y="39897"/>
                </a:moveTo>
                <a:lnTo>
                  <a:pt x="0" y="39897"/>
                </a:lnTo>
              </a:path>
              <a:path w="137159" h="611504">
                <a:moveTo>
                  <a:pt x="137148" y="0"/>
                </a:moveTo>
                <a:lnTo>
                  <a:pt x="0" y="0"/>
                </a:lnTo>
              </a:path>
            </a:pathLst>
          </a:custGeom>
          <a:ln w="748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 txBox="1"/>
          <p:nvPr/>
        </p:nvSpPr>
        <p:spPr>
          <a:xfrm>
            <a:off x="5898432" y="1248328"/>
            <a:ext cx="115527" cy="114429"/>
          </a:xfrm>
          <a:prstGeom prst="rect">
            <a:avLst/>
          </a:prstGeom>
        </p:spPr>
        <p:txBody>
          <a:bodyPr vert="horz" wrap="square" lIns="0" tIns="6642" rIns="0" bIns="0" rtlCol="0">
            <a:spAutoFit/>
          </a:bodyPr>
          <a:lstStyle/>
          <a:p>
            <a:pPr marL="5776">
              <a:spcBef>
                <a:spcPts val="52"/>
              </a:spcBef>
            </a:pPr>
            <a:r>
              <a:rPr sz="700" spc="-11" dirty="0">
                <a:latin typeface="Arial"/>
                <a:cs typeface="Arial"/>
              </a:rPr>
              <a:t>10</a:t>
            </a:r>
            <a:endParaRPr sz="700">
              <a:latin typeface="Arial"/>
              <a:cs typeface="Arial"/>
            </a:endParaRPr>
          </a:p>
        </p:txBody>
      </p:sp>
      <p:sp>
        <p:nvSpPr>
          <p:cNvPr id="107" name="object 107"/>
          <p:cNvSpPr/>
          <p:nvPr/>
        </p:nvSpPr>
        <p:spPr>
          <a:xfrm>
            <a:off x="6025538" y="916951"/>
            <a:ext cx="62385" cy="278113"/>
          </a:xfrm>
          <a:custGeom>
            <a:avLst/>
            <a:gdLst/>
            <a:ahLst/>
            <a:cxnLst/>
            <a:rect l="l" t="t" r="r" b="b"/>
            <a:pathLst>
              <a:path w="137159" h="611505">
                <a:moveTo>
                  <a:pt x="67327" y="610932"/>
                </a:moveTo>
                <a:lnTo>
                  <a:pt x="0" y="610932"/>
                </a:lnTo>
              </a:path>
              <a:path w="137159" h="611505">
                <a:moveTo>
                  <a:pt x="67327" y="456329"/>
                </a:moveTo>
                <a:lnTo>
                  <a:pt x="0" y="456329"/>
                </a:lnTo>
              </a:path>
              <a:path w="137159" h="611505">
                <a:moveTo>
                  <a:pt x="67327" y="346610"/>
                </a:moveTo>
                <a:lnTo>
                  <a:pt x="0" y="346610"/>
                </a:lnTo>
              </a:path>
              <a:path w="137159" h="611505">
                <a:moveTo>
                  <a:pt x="67327" y="261828"/>
                </a:moveTo>
                <a:lnTo>
                  <a:pt x="0" y="261828"/>
                </a:lnTo>
              </a:path>
              <a:path w="137159" h="611505">
                <a:moveTo>
                  <a:pt x="67327" y="192007"/>
                </a:moveTo>
                <a:lnTo>
                  <a:pt x="0" y="192007"/>
                </a:lnTo>
              </a:path>
              <a:path w="137159" h="611505">
                <a:moveTo>
                  <a:pt x="67327" y="134654"/>
                </a:moveTo>
                <a:lnTo>
                  <a:pt x="0" y="134654"/>
                </a:lnTo>
              </a:path>
              <a:path w="137159" h="611505">
                <a:moveTo>
                  <a:pt x="67327" y="84782"/>
                </a:moveTo>
                <a:lnTo>
                  <a:pt x="0" y="84782"/>
                </a:lnTo>
              </a:path>
              <a:path w="137159" h="611505">
                <a:moveTo>
                  <a:pt x="67327" y="39897"/>
                </a:moveTo>
                <a:lnTo>
                  <a:pt x="0" y="39897"/>
                </a:lnTo>
              </a:path>
              <a:path w="137159" h="611505">
                <a:moveTo>
                  <a:pt x="137148" y="0"/>
                </a:moveTo>
                <a:lnTo>
                  <a:pt x="0" y="0"/>
                </a:lnTo>
              </a:path>
            </a:pathLst>
          </a:custGeom>
          <a:ln w="748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 txBox="1"/>
          <p:nvPr/>
        </p:nvSpPr>
        <p:spPr>
          <a:xfrm>
            <a:off x="5854649" y="858368"/>
            <a:ext cx="168670" cy="114429"/>
          </a:xfrm>
          <a:prstGeom prst="rect">
            <a:avLst/>
          </a:prstGeom>
        </p:spPr>
        <p:txBody>
          <a:bodyPr vert="horz" wrap="square" lIns="0" tIns="6642" rIns="0" bIns="0" rtlCol="0">
            <a:spAutoFit/>
          </a:bodyPr>
          <a:lstStyle/>
          <a:p>
            <a:pPr marL="17328">
              <a:spcBef>
                <a:spcPts val="52"/>
              </a:spcBef>
            </a:pPr>
            <a:r>
              <a:rPr sz="700" spc="-11" dirty="0">
                <a:latin typeface="Arial"/>
                <a:cs typeface="Arial"/>
              </a:rPr>
              <a:t>10</a:t>
            </a:r>
            <a:r>
              <a:rPr sz="700" spc="-17" baseline="34391" dirty="0">
                <a:latin typeface="Arial"/>
                <a:cs typeface="Arial"/>
              </a:rPr>
              <a:t>2</a:t>
            </a:r>
            <a:endParaRPr sz="700" baseline="34391">
              <a:latin typeface="Arial"/>
              <a:cs typeface="Arial"/>
            </a:endParaRPr>
          </a:p>
        </p:txBody>
      </p:sp>
      <p:sp>
        <p:nvSpPr>
          <p:cNvPr id="109" name="object 109"/>
          <p:cNvSpPr/>
          <p:nvPr/>
        </p:nvSpPr>
        <p:spPr>
          <a:xfrm>
            <a:off x="6025538" y="518884"/>
            <a:ext cx="62385" cy="278113"/>
          </a:xfrm>
          <a:custGeom>
            <a:avLst/>
            <a:gdLst/>
            <a:ahLst/>
            <a:cxnLst/>
            <a:rect l="l" t="t" r="r" b="b"/>
            <a:pathLst>
              <a:path w="137159" h="611505">
                <a:moveTo>
                  <a:pt x="67327" y="610932"/>
                </a:moveTo>
                <a:lnTo>
                  <a:pt x="0" y="610932"/>
                </a:lnTo>
              </a:path>
              <a:path w="137159" h="611505">
                <a:moveTo>
                  <a:pt x="67327" y="456329"/>
                </a:moveTo>
                <a:lnTo>
                  <a:pt x="0" y="456329"/>
                </a:lnTo>
              </a:path>
              <a:path w="137159" h="611505">
                <a:moveTo>
                  <a:pt x="67327" y="349104"/>
                </a:moveTo>
                <a:lnTo>
                  <a:pt x="0" y="349104"/>
                </a:lnTo>
              </a:path>
              <a:path w="137159" h="611505">
                <a:moveTo>
                  <a:pt x="67327" y="264321"/>
                </a:moveTo>
                <a:lnTo>
                  <a:pt x="0" y="264321"/>
                </a:lnTo>
              </a:path>
              <a:path w="137159" h="611505">
                <a:moveTo>
                  <a:pt x="67327" y="194501"/>
                </a:moveTo>
                <a:lnTo>
                  <a:pt x="0" y="194501"/>
                </a:lnTo>
              </a:path>
              <a:path w="137159" h="611505">
                <a:moveTo>
                  <a:pt x="67327" y="134654"/>
                </a:moveTo>
                <a:lnTo>
                  <a:pt x="0" y="134654"/>
                </a:lnTo>
              </a:path>
              <a:path w="137159" h="611505">
                <a:moveTo>
                  <a:pt x="67327" y="84782"/>
                </a:moveTo>
                <a:lnTo>
                  <a:pt x="0" y="84782"/>
                </a:lnTo>
              </a:path>
              <a:path w="137159" h="611505">
                <a:moveTo>
                  <a:pt x="67327" y="39897"/>
                </a:moveTo>
                <a:lnTo>
                  <a:pt x="0" y="39897"/>
                </a:lnTo>
              </a:path>
              <a:path w="137159" h="611505">
                <a:moveTo>
                  <a:pt x="137148" y="0"/>
                </a:moveTo>
                <a:lnTo>
                  <a:pt x="0" y="0"/>
                </a:lnTo>
              </a:path>
            </a:pathLst>
          </a:custGeom>
          <a:ln w="748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 txBox="1"/>
          <p:nvPr/>
        </p:nvSpPr>
        <p:spPr>
          <a:xfrm>
            <a:off x="5854649" y="458747"/>
            <a:ext cx="168670" cy="114429"/>
          </a:xfrm>
          <a:prstGeom prst="rect">
            <a:avLst/>
          </a:prstGeom>
        </p:spPr>
        <p:txBody>
          <a:bodyPr vert="horz" wrap="square" lIns="0" tIns="6642" rIns="0" bIns="0" rtlCol="0">
            <a:spAutoFit/>
          </a:bodyPr>
          <a:lstStyle/>
          <a:p>
            <a:pPr marL="17328">
              <a:spcBef>
                <a:spcPts val="52"/>
              </a:spcBef>
            </a:pPr>
            <a:r>
              <a:rPr sz="700" spc="-11" dirty="0">
                <a:latin typeface="Arial"/>
                <a:cs typeface="Arial"/>
              </a:rPr>
              <a:t>10</a:t>
            </a:r>
            <a:r>
              <a:rPr sz="700" spc="-17" baseline="39682" dirty="0">
                <a:latin typeface="Arial"/>
                <a:cs typeface="Arial"/>
              </a:rPr>
              <a:t>3</a:t>
            </a:r>
            <a:endParaRPr sz="700" baseline="39682">
              <a:latin typeface="Arial"/>
              <a:cs typeface="Arial"/>
            </a:endParaRPr>
          </a:p>
        </p:txBody>
      </p:sp>
      <p:sp>
        <p:nvSpPr>
          <p:cNvPr id="111" name="object 111"/>
          <p:cNvSpPr/>
          <p:nvPr/>
        </p:nvSpPr>
        <p:spPr>
          <a:xfrm>
            <a:off x="6025538" y="121952"/>
            <a:ext cx="62385" cy="278113"/>
          </a:xfrm>
          <a:custGeom>
            <a:avLst/>
            <a:gdLst/>
            <a:ahLst/>
            <a:cxnLst/>
            <a:rect l="l" t="t" r="r" b="b"/>
            <a:pathLst>
              <a:path w="137159" h="611505">
                <a:moveTo>
                  <a:pt x="67327" y="610932"/>
                </a:moveTo>
                <a:lnTo>
                  <a:pt x="0" y="610932"/>
                </a:lnTo>
              </a:path>
              <a:path w="137159" h="611505">
                <a:moveTo>
                  <a:pt x="67327" y="456329"/>
                </a:moveTo>
                <a:lnTo>
                  <a:pt x="0" y="456329"/>
                </a:lnTo>
              </a:path>
              <a:path w="137159" h="611505">
                <a:moveTo>
                  <a:pt x="67327" y="346610"/>
                </a:moveTo>
                <a:lnTo>
                  <a:pt x="0" y="346610"/>
                </a:lnTo>
              </a:path>
              <a:path w="137159" h="611505">
                <a:moveTo>
                  <a:pt x="67327" y="261828"/>
                </a:moveTo>
                <a:lnTo>
                  <a:pt x="0" y="261828"/>
                </a:lnTo>
              </a:path>
              <a:path w="137159" h="611505">
                <a:moveTo>
                  <a:pt x="67327" y="192007"/>
                </a:moveTo>
                <a:lnTo>
                  <a:pt x="0" y="192007"/>
                </a:lnTo>
              </a:path>
              <a:path w="137159" h="611505">
                <a:moveTo>
                  <a:pt x="67327" y="134654"/>
                </a:moveTo>
                <a:lnTo>
                  <a:pt x="0" y="134654"/>
                </a:lnTo>
              </a:path>
              <a:path w="137159" h="611505">
                <a:moveTo>
                  <a:pt x="67327" y="84782"/>
                </a:moveTo>
                <a:lnTo>
                  <a:pt x="0" y="84782"/>
                </a:lnTo>
              </a:path>
              <a:path w="137159" h="611505">
                <a:moveTo>
                  <a:pt x="67327" y="39897"/>
                </a:moveTo>
                <a:lnTo>
                  <a:pt x="0" y="39897"/>
                </a:lnTo>
              </a:path>
              <a:path w="137159" h="611505">
                <a:moveTo>
                  <a:pt x="137148" y="0"/>
                </a:moveTo>
                <a:lnTo>
                  <a:pt x="0" y="0"/>
                </a:lnTo>
              </a:path>
            </a:pathLst>
          </a:custGeom>
          <a:ln w="748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112"/>
          <p:cNvSpPr txBox="1"/>
          <p:nvPr/>
        </p:nvSpPr>
        <p:spPr>
          <a:xfrm>
            <a:off x="5854649" y="62338"/>
            <a:ext cx="168670" cy="114429"/>
          </a:xfrm>
          <a:prstGeom prst="rect">
            <a:avLst/>
          </a:prstGeom>
        </p:spPr>
        <p:txBody>
          <a:bodyPr vert="horz" wrap="square" lIns="0" tIns="6642" rIns="0" bIns="0" rtlCol="0">
            <a:spAutoFit/>
          </a:bodyPr>
          <a:lstStyle/>
          <a:p>
            <a:pPr marL="17328">
              <a:spcBef>
                <a:spcPts val="52"/>
              </a:spcBef>
            </a:pPr>
            <a:r>
              <a:rPr sz="700" spc="-11" dirty="0">
                <a:latin typeface="Arial"/>
                <a:cs typeface="Arial"/>
              </a:rPr>
              <a:t>10</a:t>
            </a:r>
            <a:r>
              <a:rPr sz="700" spc="-17" baseline="34391" dirty="0">
                <a:latin typeface="Arial"/>
                <a:cs typeface="Arial"/>
              </a:rPr>
              <a:t>4</a:t>
            </a:r>
            <a:endParaRPr sz="700" baseline="34391">
              <a:latin typeface="Arial"/>
              <a:cs typeface="Arial"/>
            </a:endParaRPr>
          </a:p>
        </p:txBody>
      </p:sp>
      <p:sp>
        <p:nvSpPr>
          <p:cNvPr id="113" name="object 113"/>
          <p:cNvSpPr txBox="1"/>
          <p:nvPr/>
        </p:nvSpPr>
        <p:spPr>
          <a:xfrm>
            <a:off x="5715310" y="107541"/>
            <a:ext cx="115416" cy="122335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5776">
              <a:lnSpc>
                <a:spcPts val="932"/>
              </a:lnSpc>
            </a:pPr>
            <a:r>
              <a:rPr sz="900" dirty="0">
                <a:latin typeface="Arial"/>
                <a:cs typeface="Arial"/>
              </a:rPr>
              <a:t>pointing resolution </a:t>
            </a:r>
            <a:r>
              <a:rPr sz="900" spc="-23" dirty="0">
                <a:latin typeface="Arial"/>
                <a:cs typeface="Arial"/>
              </a:rPr>
              <a:t>(</a:t>
            </a:r>
            <a:r>
              <a:rPr sz="900" spc="-23" dirty="0">
                <a:latin typeface="Symbol"/>
                <a:cs typeface="Symbol"/>
              </a:rPr>
              <a:t></a:t>
            </a:r>
            <a:r>
              <a:rPr sz="900" spc="-23" dirty="0">
                <a:latin typeface="Arial"/>
                <a:cs typeface="Arial"/>
              </a:rPr>
              <a:t>m)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114" name="object 114"/>
          <p:cNvGrpSpPr/>
          <p:nvPr/>
        </p:nvGrpSpPr>
        <p:grpSpPr>
          <a:xfrm>
            <a:off x="6488752" y="120219"/>
            <a:ext cx="1596012" cy="1990399"/>
            <a:chOff x="13239331" y="264333"/>
            <a:chExt cx="3509010" cy="4376420"/>
          </a:xfrm>
        </p:grpSpPr>
        <p:sp>
          <p:nvSpPr>
            <p:cNvPr id="115" name="object 115"/>
            <p:cNvSpPr/>
            <p:nvPr/>
          </p:nvSpPr>
          <p:spPr>
            <a:xfrm>
              <a:off x="16609644" y="268143"/>
              <a:ext cx="135255" cy="4368800"/>
            </a:xfrm>
            <a:custGeom>
              <a:avLst/>
              <a:gdLst/>
              <a:ahLst/>
              <a:cxnLst/>
              <a:rect l="l" t="t" r="r" b="b"/>
              <a:pathLst>
                <a:path w="135255" h="4368800">
                  <a:moveTo>
                    <a:pt x="134654" y="4368792"/>
                  </a:moveTo>
                  <a:lnTo>
                    <a:pt x="134654" y="0"/>
                  </a:lnTo>
                </a:path>
                <a:path w="135255" h="4368800">
                  <a:moveTo>
                    <a:pt x="0" y="4368792"/>
                  </a:moveTo>
                  <a:lnTo>
                    <a:pt x="134654" y="4368792"/>
                  </a:lnTo>
                </a:path>
                <a:path w="135255" h="4368800">
                  <a:moveTo>
                    <a:pt x="67327" y="4106964"/>
                  </a:moveTo>
                  <a:lnTo>
                    <a:pt x="134654" y="4106964"/>
                  </a:lnTo>
                </a:path>
                <a:path w="135255" h="4368800">
                  <a:moveTo>
                    <a:pt x="67327" y="3952360"/>
                  </a:moveTo>
                  <a:lnTo>
                    <a:pt x="134654" y="3952360"/>
                  </a:lnTo>
                </a:path>
                <a:path w="135255" h="4368800">
                  <a:moveTo>
                    <a:pt x="67327" y="3842642"/>
                  </a:moveTo>
                  <a:lnTo>
                    <a:pt x="134654" y="3842642"/>
                  </a:lnTo>
                </a:path>
                <a:path w="135255" h="4368800">
                  <a:moveTo>
                    <a:pt x="67327" y="3757859"/>
                  </a:moveTo>
                  <a:lnTo>
                    <a:pt x="134654" y="3757859"/>
                  </a:lnTo>
                </a:path>
                <a:path w="135255" h="4368800">
                  <a:moveTo>
                    <a:pt x="67327" y="3690532"/>
                  </a:moveTo>
                  <a:lnTo>
                    <a:pt x="134654" y="3690532"/>
                  </a:lnTo>
                </a:path>
                <a:path w="135255" h="4368800">
                  <a:moveTo>
                    <a:pt x="67327" y="3630686"/>
                  </a:moveTo>
                  <a:lnTo>
                    <a:pt x="134654" y="3630686"/>
                  </a:lnTo>
                </a:path>
                <a:path w="135255" h="4368800">
                  <a:moveTo>
                    <a:pt x="67327" y="3580813"/>
                  </a:moveTo>
                  <a:lnTo>
                    <a:pt x="134654" y="3580813"/>
                  </a:lnTo>
                </a:path>
                <a:path w="135255" h="4368800">
                  <a:moveTo>
                    <a:pt x="67327" y="3535929"/>
                  </a:moveTo>
                  <a:lnTo>
                    <a:pt x="134654" y="3535929"/>
                  </a:lnTo>
                </a:path>
                <a:path w="135255" h="4368800">
                  <a:moveTo>
                    <a:pt x="0" y="3496031"/>
                  </a:moveTo>
                  <a:lnTo>
                    <a:pt x="134654" y="3496031"/>
                  </a:lnTo>
                </a:path>
                <a:path w="135255" h="4368800">
                  <a:moveTo>
                    <a:pt x="67327" y="3231709"/>
                  </a:moveTo>
                  <a:lnTo>
                    <a:pt x="134654" y="3231709"/>
                  </a:lnTo>
                </a:path>
                <a:path w="135255" h="4368800">
                  <a:moveTo>
                    <a:pt x="67327" y="3079599"/>
                  </a:moveTo>
                  <a:lnTo>
                    <a:pt x="134654" y="3079599"/>
                  </a:lnTo>
                </a:path>
                <a:path w="135255" h="4368800">
                  <a:moveTo>
                    <a:pt x="67327" y="2969881"/>
                  </a:moveTo>
                  <a:lnTo>
                    <a:pt x="134654" y="2969881"/>
                  </a:lnTo>
                </a:path>
                <a:path w="135255" h="4368800">
                  <a:moveTo>
                    <a:pt x="67327" y="2885098"/>
                  </a:moveTo>
                  <a:lnTo>
                    <a:pt x="134654" y="2885098"/>
                  </a:lnTo>
                </a:path>
                <a:path w="135255" h="4368800">
                  <a:moveTo>
                    <a:pt x="67327" y="2815277"/>
                  </a:moveTo>
                  <a:lnTo>
                    <a:pt x="134654" y="2815277"/>
                  </a:lnTo>
                </a:path>
                <a:path w="135255" h="4368800">
                  <a:moveTo>
                    <a:pt x="67327" y="2757924"/>
                  </a:moveTo>
                  <a:lnTo>
                    <a:pt x="134654" y="2757924"/>
                  </a:lnTo>
                </a:path>
                <a:path w="135255" h="4368800">
                  <a:moveTo>
                    <a:pt x="67327" y="2705559"/>
                  </a:moveTo>
                  <a:lnTo>
                    <a:pt x="134654" y="2705559"/>
                  </a:lnTo>
                </a:path>
                <a:path w="135255" h="4368800">
                  <a:moveTo>
                    <a:pt x="67327" y="2660674"/>
                  </a:moveTo>
                  <a:lnTo>
                    <a:pt x="134654" y="2660674"/>
                  </a:lnTo>
                </a:path>
                <a:path w="135255" h="4368800">
                  <a:moveTo>
                    <a:pt x="0" y="2620776"/>
                  </a:moveTo>
                  <a:lnTo>
                    <a:pt x="134654" y="2620776"/>
                  </a:lnTo>
                </a:path>
                <a:path w="135255" h="4368800">
                  <a:moveTo>
                    <a:pt x="67327" y="2358948"/>
                  </a:moveTo>
                  <a:lnTo>
                    <a:pt x="134654" y="2358948"/>
                  </a:lnTo>
                </a:path>
                <a:path w="135255" h="4368800">
                  <a:moveTo>
                    <a:pt x="67327" y="2204345"/>
                  </a:moveTo>
                  <a:lnTo>
                    <a:pt x="134654" y="2204345"/>
                  </a:lnTo>
                </a:path>
                <a:path w="135255" h="4368800">
                  <a:moveTo>
                    <a:pt x="67327" y="2094626"/>
                  </a:moveTo>
                  <a:lnTo>
                    <a:pt x="134654" y="2094626"/>
                  </a:lnTo>
                </a:path>
                <a:path w="135255" h="4368800">
                  <a:moveTo>
                    <a:pt x="67327" y="2009844"/>
                  </a:moveTo>
                  <a:lnTo>
                    <a:pt x="134654" y="2009844"/>
                  </a:lnTo>
                </a:path>
                <a:path w="135255" h="4368800">
                  <a:moveTo>
                    <a:pt x="67327" y="1940023"/>
                  </a:moveTo>
                  <a:lnTo>
                    <a:pt x="134654" y="1940023"/>
                  </a:lnTo>
                </a:path>
                <a:path w="135255" h="4368800">
                  <a:moveTo>
                    <a:pt x="67327" y="1882670"/>
                  </a:moveTo>
                  <a:lnTo>
                    <a:pt x="134654" y="1882670"/>
                  </a:lnTo>
                </a:path>
                <a:path w="135255" h="4368800">
                  <a:moveTo>
                    <a:pt x="67327" y="1832798"/>
                  </a:moveTo>
                  <a:lnTo>
                    <a:pt x="134654" y="1832798"/>
                  </a:lnTo>
                </a:path>
                <a:path w="135255" h="4368800">
                  <a:moveTo>
                    <a:pt x="67327" y="1787913"/>
                  </a:moveTo>
                  <a:lnTo>
                    <a:pt x="134654" y="1787913"/>
                  </a:lnTo>
                </a:path>
              </a:pathLst>
            </a:custGeom>
            <a:ln w="748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" name="object 116"/>
            <p:cNvSpPr/>
            <p:nvPr/>
          </p:nvSpPr>
          <p:spPr>
            <a:xfrm>
              <a:off x="16652032" y="2016159"/>
              <a:ext cx="92710" cy="0"/>
            </a:xfrm>
            <a:custGeom>
              <a:avLst/>
              <a:gdLst/>
              <a:ahLst/>
              <a:cxnLst/>
              <a:rect l="l" t="t" r="r" b="b"/>
              <a:pathLst>
                <a:path w="92709">
                  <a:moveTo>
                    <a:pt x="0" y="0"/>
                  </a:moveTo>
                  <a:lnTo>
                    <a:pt x="92266" y="0"/>
                  </a:lnTo>
                </a:path>
              </a:pathLst>
            </a:custGeom>
            <a:ln w="748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" name="object 117"/>
            <p:cNvSpPr/>
            <p:nvPr/>
          </p:nvSpPr>
          <p:spPr>
            <a:xfrm>
              <a:off x="16676971" y="1180801"/>
              <a:ext cx="67945" cy="571500"/>
            </a:xfrm>
            <a:custGeom>
              <a:avLst/>
              <a:gdLst/>
              <a:ahLst/>
              <a:cxnLst/>
              <a:rect l="l" t="t" r="r" b="b"/>
              <a:pathLst>
                <a:path w="67944" h="571500">
                  <a:moveTo>
                    <a:pt x="0" y="571035"/>
                  </a:moveTo>
                  <a:lnTo>
                    <a:pt x="67327" y="571035"/>
                  </a:lnTo>
                </a:path>
                <a:path w="67944" h="571500">
                  <a:moveTo>
                    <a:pt x="0" y="416431"/>
                  </a:moveTo>
                  <a:lnTo>
                    <a:pt x="67327" y="416431"/>
                  </a:lnTo>
                </a:path>
                <a:path w="67944" h="571500">
                  <a:moveTo>
                    <a:pt x="0" y="309206"/>
                  </a:moveTo>
                  <a:lnTo>
                    <a:pt x="67327" y="309206"/>
                  </a:lnTo>
                </a:path>
                <a:path w="67944" h="571500">
                  <a:moveTo>
                    <a:pt x="0" y="224424"/>
                  </a:moveTo>
                  <a:lnTo>
                    <a:pt x="67327" y="224424"/>
                  </a:lnTo>
                </a:path>
                <a:path w="67944" h="571500">
                  <a:moveTo>
                    <a:pt x="0" y="154603"/>
                  </a:moveTo>
                  <a:lnTo>
                    <a:pt x="67327" y="154603"/>
                  </a:lnTo>
                </a:path>
                <a:path w="67944" h="571500">
                  <a:moveTo>
                    <a:pt x="0" y="94756"/>
                  </a:moveTo>
                  <a:lnTo>
                    <a:pt x="67327" y="94756"/>
                  </a:lnTo>
                </a:path>
                <a:path w="67944" h="571500">
                  <a:moveTo>
                    <a:pt x="0" y="44884"/>
                  </a:moveTo>
                  <a:lnTo>
                    <a:pt x="67327" y="44884"/>
                  </a:lnTo>
                </a:path>
                <a:path w="67944" h="571500">
                  <a:moveTo>
                    <a:pt x="0" y="0"/>
                  </a:moveTo>
                  <a:lnTo>
                    <a:pt x="67327" y="0"/>
                  </a:lnTo>
                </a:path>
              </a:pathLst>
            </a:custGeom>
            <a:ln w="748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" name="object 118"/>
            <p:cNvSpPr/>
            <p:nvPr/>
          </p:nvSpPr>
          <p:spPr>
            <a:xfrm>
              <a:off x="16652032" y="1140904"/>
              <a:ext cx="92710" cy="0"/>
            </a:xfrm>
            <a:custGeom>
              <a:avLst/>
              <a:gdLst/>
              <a:ahLst/>
              <a:cxnLst/>
              <a:rect l="l" t="t" r="r" b="b"/>
              <a:pathLst>
                <a:path w="92709">
                  <a:moveTo>
                    <a:pt x="0" y="0"/>
                  </a:moveTo>
                  <a:lnTo>
                    <a:pt x="92266" y="0"/>
                  </a:lnTo>
                </a:path>
              </a:pathLst>
            </a:custGeom>
            <a:ln w="748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" name="object 119"/>
            <p:cNvSpPr/>
            <p:nvPr/>
          </p:nvSpPr>
          <p:spPr>
            <a:xfrm>
              <a:off x="16609644" y="268143"/>
              <a:ext cx="135255" cy="611505"/>
            </a:xfrm>
            <a:custGeom>
              <a:avLst/>
              <a:gdLst/>
              <a:ahLst/>
              <a:cxnLst/>
              <a:rect l="l" t="t" r="r" b="b"/>
              <a:pathLst>
                <a:path w="135255" h="611505">
                  <a:moveTo>
                    <a:pt x="67327" y="610932"/>
                  </a:moveTo>
                  <a:lnTo>
                    <a:pt x="134654" y="610932"/>
                  </a:lnTo>
                </a:path>
                <a:path w="135255" h="611505">
                  <a:moveTo>
                    <a:pt x="67327" y="456329"/>
                  </a:moveTo>
                  <a:lnTo>
                    <a:pt x="134654" y="456329"/>
                  </a:lnTo>
                </a:path>
                <a:path w="135255" h="611505">
                  <a:moveTo>
                    <a:pt x="67327" y="346610"/>
                  </a:moveTo>
                  <a:lnTo>
                    <a:pt x="134654" y="346610"/>
                  </a:lnTo>
                </a:path>
                <a:path w="135255" h="611505">
                  <a:moveTo>
                    <a:pt x="67327" y="261828"/>
                  </a:moveTo>
                  <a:lnTo>
                    <a:pt x="134654" y="261828"/>
                  </a:lnTo>
                </a:path>
                <a:path w="135255" h="611505">
                  <a:moveTo>
                    <a:pt x="67327" y="192007"/>
                  </a:moveTo>
                  <a:lnTo>
                    <a:pt x="134654" y="192007"/>
                  </a:lnTo>
                </a:path>
                <a:path w="135255" h="611505">
                  <a:moveTo>
                    <a:pt x="67327" y="134654"/>
                  </a:moveTo>
                  <a:lnTo>
                    <a:pt x="134654" y="134654"/>
                  </a:lnTo>
                </a:path>
                <a:path w="135255" h="611505">
                  <a:moveTo>
                    <a:pt x="67327" y="84782"/>
                  </a:moveTo>
                  <a:lnTo>
                    <a:pt x="134654" y="84782"/>
                  </a:lnTo>
                </a:path>
                <a:path w="135255" h="611505">
                  <a:moveTo>
                    <a:pt x="67327" y="39897"/>
                  </a:moveTo>
                  <a:lnTo>
                    <a:pt x="134654" y="39897"/>
                  </a:lnTo>
                </a:path>
                <a:path w="135255" h="611505">
                  <a:moveTo>
                    <a:pt x="0" y="0"/>
                  </a:moveTo>
                  <a:lnTo>
                    <a:pt x="134654" y="0"/>
                  </a:lnTo>
                </a:path>
              </a:pathLst>
            </a:custGeom>
            <a:ln w="748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" name="object 120"/>
            <p:cNvSpPr/>
            <p:nvPr/>
          </p:nvSpPr>
          <p:spPr>
            <a:xfrm>
              <a:off x="13250761" y="2315391"/>
              <a:ext cx="3483610" cy="1279525"/>
            </a:xfrm>
            <a:custGeom>
              <a:avLst/>
              <a:gdLst/>
              <a:ahLst/>
              <a:cxnLst/>
              <a:rect l="l" t="t" r="r" b="b"/>
              <a:pathLst>
                <a:path w="3483609" h="1279525">
                  <a:moveTo>
                    <a:pt x="0" y="0"/>
                  </a:moveTo>
                  <a:lnTo>
                    <a:pt x="22442" y="29923"/>
                  </a:lnTo>
                  <a:lnTo>
                    <a:pt x="44884" y="59846"/>
                  </a:lnTo>
                  <a:lnTo>
                    <a:pt x="67327" y="89769"/>
                  </a:lnTo>
                  <a:lnTo>
                    <a:pt x="89769" y="117199"/>
                  </a:lnTo>
                  <a:lnTo>
                    <a:pt x="112212" y="147122"/>
                  </a:lnTo>
                  <a:lnTo>
                    <a:pt x="134654" y="174552"/>
                  </a:lnTo>
                  <a:lnTo>
                    <a:pt x="157096" y="201981"/>
                  </a:lnTo>
                  <a:lnTo>
                    <a:pt x="179539" y="229411"/>
                  </a:lnTo>
                  <a:lnTo>
                    <a:pt x="204475" y="254347"/>
                  </a:lnTo>
                  <a:lnTo>
                    <a:pt x="226917" y="281777"/>
                  </a:lnTo>
                  <a:lnTo>
                    <a:pt x="249360" y="306713"/>
                  </a:lnTo>
                  <a:lnTo>
                    <a:pt x="271802" y="331649"/>
                  </a:lnTo>
                  <a:lnTo>
                    <a:pt x="294245" y="356585"/>
                  </a:lnTo>
                  <a:lnTo>
                    <a:pt x="316687" y="379027"/>
                  </a:lnTo>
                  <a:lnTo>
                    <a:pt x="339130" y="401470"/>
                  </a:lnTo>
                  <a:lnTo>
                    <a:pt x="361572" y="426406"/>
                  </a:lnTo>
                  <a:lnTo>
                    <a:pt x="384014" y="446354"/>
                  </a:lnTo>
                  <a:lnTo>
                    <a:pt x="406457" y="468797"/>
                  </a:lnTo>
                  <a:lnTo>
                    <a:pt x="428899" y="488746"/>
                  </a:lnTo>
                  <a:lnTo>
                    <a:pt x="451342" y="508695"/>
                  </a:lnTo>
                  <a:lnTo>
                    <a:pt x="473784" y="528643"/>
                  </a:lnTo>
                  <a:lnTo>
                    <a:pt x="496227" y="548592"/>
                  </a:lnTo>
                  <a:lnTo>
                    <a:pt x="521163" y="566047"/>
                  </a:lnTo>
                  <a:lnTo>
                    <a:pt x="543605" y="585996"/>
                  </a:lnTo>
                  <a:lnTo>
                    <a:pt x="566047" y="603451"/>
                  </a:lnTo>
                  <a:lnTo>
                    <a:pt x="588490" y="618413"/>
                  </a:lnTo>
                  <a:lnTo>
                    <a:pt x="610932" y="635868"/>
                  </a:lnTo>
                  <a:lnTo>
                    <a:pt x="633375" y="650830"/>
                  </a:lnTo>
                  <a:lnTo>
                    <a:pt x="655817" y="668285"/>
                  </a:lnTo>
                  <a:lnTo>
                    <a:pt x="678260" y="683247"/>
                  </a:lnTo>
                  <a:lnTo>
                    <a:pt x="700702" y="698208"/>
                  </a:lnTo>
                  <a:lnTo>
                    <a:pt x="723144" y="710676"/>
                  </a:lnTo>
                  <a:lnTo>
                    <a:pt x="745587" y="725638"/>
                  </a:lnTo>
                  <a:lnTo>
                    <a:pt x="768029" y="738106"/>
                  </a:lnTo>
                  <a:lnTo>
                    <a:pt x="790472" y="753068"/>
                  </a:lnTo>
                  <a:lnTo>
                    <a:pt x="812914" y="765536"/>
                  </a:lnTo>
                  <a:lnTo>
                    <a:pt x="837850" y="778004"/>
                  </a:lnTo>
                  <a:lnTo>
                    <a:pt x="860293" y="790472"/>
                  </a:lnTo>
                  <a:lnTo>
                    <a:pt x="882735" y="800446"/>
                  </a:lnTo>
                  <a:lnTo>
                    <a:pt x="905177" y="812914"/>
                  </a:lnTo>
                  <a:lnTo>
                    <a:pt x="927620" y="822889"/>
                  </a:lnTo>
                  <a:lnTo>
                    <a:pt x="950062" y="835357"/>
                  </a:lnTo>
                  <a:lnTo>
                    <a:pt x="972505" y="845331"/>
                  </a:lnTo>
                  <a:lnTo>
                    <a:pt x="994947" y="855305"/>
                  </a:lnTo>
                  <a:lnTo>
                    <a:pt x="1017390" y="867773"/>
                  </a:lnTo>
                  <a:lnTo>
                    <a:pt x="1039832" y="877748"/>
                  </a:lnTo>
                  <a:lnTo>
                    <a:pt x="1062274" y="887722"/>
                  </a:lnTo>
                  <a:lnTo>
                    <a:pt x="1084717" y="895203"/>
                  </a:lnTo>
                  <a:lnTo>
                    <a:pt x="1107159" y="905177"/>
                  </a:lnTo>
                  <a:lnTo>
                    <a:pt x="1129602" y="915152"/>
                  </a:lnTo>
                  <a:lnTo>
                    <a:pt x="1152044" y="922633"/>
                  </a:lnTo>
                  <a:lnTo>
                    <a:pt x="1176980" y="930113"/>
                  </a:lnTo>
                  <a:lnTo>
                    <a:pt x="1199423" y="940088"/>
                  </a:lnTo>
                  <a:lnTo>
                    <a:pt x="1221865" y="947569"/>
                  </a:lnTo>
                  <a:lnTo>
                    <a:pt x="1244307" y="955049"/>
                  </a:lnTo>
                  <a:lnTo>
                    <a:pt x="1266750" y="962530"/>
                  </a:lnTo>
                  <a:lnTo>
                    <a:pt x="1289192" y="970011"/>
                  </a:lnTo>
                  <a:lnTo>
                    <a:pt x="1311635" y="974998"/>
                  </a:lnTo>
                  <a:lnTo>
                    <a:pt x="1334077" y="982479"/>
                  </a:lnTo>
                  <a:lnTo>
                    <a:pt x="1356520" y="987466"/>
                  </a:lnTo>
                  <a:lnTo>
                    <a:pt x="1378962" y="994947"/>
                  </a:lnTo>
                  <a:lnTo>
                    <a:pt x="1401404" y="999934"/>
                  </a:lnTo>
                  <a:lnTo>
                    <a:pt x="1423847" y="1004922"/>
                  </a:lnTo>
                  <a:lnTo>
                    <a:pt x="1446289" y="1009909"/>
                  </a:lnTo>
                  <a:lnTo>
                    <a:pt x="1468732" y="1017390"/>
                  </a:lnTo>
                  <a:lnTo>
                    <a:pt x="1493668" y="1019883"/>
                  </a:lnTo>
                  <a:lnTo>
                    <a:pt x="1516110" y="1024870"/>
                  </a:lnTo>
                  <a:lnTo>
                    <a:pt x="1538553" y="1029858"/>
                  </a:lnTo>
                  <a:lnTo>
                    <a:pt x="1560995" y="1034845"/>
                  </a:lnTo>
                  <a:lnTo>
                    <a:pt x="1583437" y="1039832"/>
                  </a:lnTo>
                  <a:lnTo>
                    <a:pt x="1605880" y="1042326"/>
                  </a:lnTo>
                  <a:lnTo>
                    <a:pt x="1628322" y="1047313"/>
                  </a:lnTo>
                  <a:lnTo>
                    <a:pt x="1650765" y="1049806"/>
                  </a:lnTo>
                  <a:lnTo>
                    <a:pt x="1673207" y="1054794"/>
                  </a:lnTo>
                  <a:lnTo>
                    <a:pt x="1695650" y="1057287"/>
                  </a:lnTo>
                  <a:lnTo>
                    <a:pt x="1718092" y="1062274"/>
                  </a:lnTo>
                  <a:lnTo>
                    <a:pt x="1740534" y="1064768"/>
                  </a:lnTo>
                  <a:lnTo>
                    <a:pt x="1762977" y="1067262"/>
                  </a:lnTo>
                  <a:lnTo>
                    <a:pt x="1785419" y="1072249"/>
                  </a:lnTo>
                  <a:lnTo>
                    <a:pt x="1810355" y="1074742"/>
                  </a:lnTo>
                  <a:lnTo>
                    <a:pt x="1832798" y="1077236"/>
                  </a:lnTo>
                  <a:lnTo>
                    <a:pt x="1855240" y="1082223"/>
                  </a:lnTo>
                  <a:lnTo>
                    <a:pt x="1877683" y="1084717"/>
                  </a:lnTo>
                  <a:lnTo>
                    <a:pt x="1900125" y="1087210"/>
                  </a:lnTo>
                  <a:lnTo>
                    <a:pt x="1922567" y="1089704"/>
                  </a:lnTo>
                  <a:lnTo>
                    <a:pt x="1945010" y="1094691"/>
                  </a:lnTo>
                  <a:lnTo>
                    <a:pt x="1967452" y="1097185"/>
                  </a:lnTo>
                  <a:lnTo>
                    <a:pt x="1989895" y="1099678"/>
                  </a:lnTo>
                  <a:lnTo>
                    <a:pt x="2012337" y="1104666"/>
                  </a:lnTo>
                  <a:lnTo>
                    <a:pt x="2034780" y="1107159"/>
                  </a:lnTo>
                  <a:lnTo>
                    <a:pt x="2057222" y="1109653"/>
                  </a:lnTo>
                  <a:lnTo>
                    <a:pt x="2079664" y="1114640"/>
                  </a:lnTo>
                  <a:lnTo>
                    <a:pt x="2102107" y="1117134"/>
                  </a:lnTo>
                  <a:lnTo>
                    <a:pt x="2127043" y="1122121"/>
                  </a:lnTo>
                  <a:lnTo>
                    <a:pt x="2149485" y="1124614"/>
                  </a:lnTo>
                  <a:lnTo>
                    <a:pt x="2171928" y="1127108"/>
                  </a:lnTo>
                  <a:lnTo>
                    <a:pt x="2194370" y="1132095"/>
                  </a:lnTo>
                  <a:lnTo>
                    <a:pt x="2216813" y="1134589"/>
                  </a:lnTo>
                  <a:lnTo>
                    <a:pt x="2239255" y="1139576"/>
                  </a:lnTo>
                  <a:lnTo>
                    <a:pt x="2261697" y="1142070"/>
                  </a:lnTo>
                  <a:lnTo>
                    <a:pt x="2284140" y="1147057"/>
                  </a:lnTo>
                  <a:lnTo>
                    <a:pt x="2306582" y="1149551"/>
                  </a:lnTo>
                  <a:lnTo>
                    <a:pt x="2329025" y="1154538"/>
                  </a:lnTo>
                  <a:lnTo>
                    <a:pt x="2351467" y="1157031"/>
                  </a:lnTo>
                  <a:lnTo>
                    <a:pt x="2373910" y="1162019"/>
                  </a:lnTo>
                  <a:lnTo>
                    <a:pt x="2396352" y="1167006"/>
                  </a:lnTo>
                  <a:lnTo>
                    <a:pt x="2418794" y="1169499"/>
                  </a:lnTo>
                  <a:lnTo>
                    <a:pt x="2443730" y="1174487"/>
                  </a:lnTo>
                  <a:lnTo>
                    <a:pt x="2466173" y="1176980"/>
                  </a:lnTo>
                  <a:lnTo>
                    <a:pt x="2488615" y="1181967"/>
                  </a:lnTo>
                  <a:lnTo>
                    <a:pt x="2511058" y="1184461"/>
                  </a:lnTo>
                  <a:lnTo>
                    <a:pt x="2533500" y="1189448"/>
                  </a:lnTo>
                  <a:lnTo>
                    <a:pt x="2555943" y="1191942"/>
                  </a:lnTo>
                  <a:lnTo>
                    <a:pt x="2578385" y="1196929"/>
                  </a:lnTo>
                  <a:lnTo>
                    <a:pt x="2600827" y="1199423"/>
                  </a:lnTo>
                  <a:lnTo>
                    <a:pt x="2623270" y="1204410"/>
                  </a:lnTo>
                  <a:lnTo>
                    <a:pt x="2645712" y="1206903"/>
                  </a:lnTo>
                  <a:lnTo>
                    <a:pt x="2668155" y="1211891"/>
                  </a:lnTo>
                  <a:lnTo>
                    <a:pt x="2690597" y="1214384"/>
                  </a:lnTo>
                  <a:lnTo>
                    <a:pt x="2713040" y="1219371"/>
                  </a:lnTo>
                  <a:lnTo>
                    <a:pt x="2735482" y="1221865"/>
                  </a:lnTo>
                  <a:lnTo>
                    <a:pt x="2760418" y="1224359"/>
                  </a:lnTo>
                  <a:lnTo>
                    <a:pt x="2782860" y="1229346"/>
                  </a:lnTo>
                  <a:lnTo>
                    <a:pt x="2805303" y="1231839"/>
                  </a:lnTo>
                  <a:lnTo>
                    <a:pt x="2827745" y="1234333"/>
                  </a:lnTo>
                  <a:lnTo>
                    <a:pt x="2850188" y="1236827"/>
                  </a:lnTo>
                  <a:lnTo>
                    <a:pt x="2872630" y="1239320"/>
                  </a:lnTo>
                  <a:lnTo>
                    <a:pt x="2895073" y="1244307"/>
                  </a:lnTo>
                  <a:lnTo>
                    <a:pt x="2917515" y="1246801"/>
                  </a:lnTo>
                  <a:lnTo>
                    <a:pt x="2939957" y="1249295"/>
                  </a:lnTo>
                  <a:lnTo>
                    <a:pt x="2962400" y="1251788"/>
                  </a:lnTo>
                  <a:lnTo>
                    <a:pt x="2984842" y="1251788"/>
                  </a:lnTo>
                  <a:lnTo>
                    <a:pt x="3007285" y="1254282"/>
                  </a:lnTo>
                  <a:lnTo>
                    <a:pt x="3029727" y="1256775"/>
                  </a:lnTo>
                  <a:lnTo>
                    <a:pt x="3052170" y="1259269"/>
                  </a:lnTo>
                  <a:lnTo>
                    <a:pt x="3077106" y="1261763"/>
                  </a:lnTo>
                  <a:lnTo>
                    <a:pt x="3099548" y="1261763"/>
                  </a:lnTo>
                  <a:lnTo>
                    <a:pt x="3121991" y="1264256"/>
                  </a:lnTo>
                  <a:lnTo>
                    <a:pt x="3144433" y="1266750"/>
                  </a:lnTo>
                  <a:lnTo>
                    <a:pt x="3166875" y="1266750"/>
                  </a:lnTo>
                  <a:lnTo>
                    <a:pt x="3189318" y="1269243"/>
                  </a:lnTo>
                  <a:lnTo>
                    <a:pt x="3211760" y="1269243"/>
                  </a:lnTo>
                  <a:lnTo>
                    <a:pt x="3234203" y="1271737"/>
                  </a:lnTo>
                  <a:lnTo>
                    <a:pt x="3256645" y="1271737"/>
                  </a:lnTo>
                  <a:lnTo>
                    <a:pt x="3279088" y="1274231"/>
                  </a:lnTo>
                  <a:lnTo>
                    <a:pt x="3323972" y="1274231"/>
                  </a:lnTo>
                  <a:lnTo>
                    <a:pt x="3346415" y="1276724"/>
                  </a:lnTo>
                  <a:lnTo>
                    <a:pt x="3393793" y="1276724"/>
                  </a:lnTo>
                  <a:lnTo>
                    <a:pt x="3416236" y="1279218"/>
                  </a:lnTo>
                  <a:lnTo>
                    <a:pt x="3483563" y="1279218"/>
                  </a:lnTo>
                </a:path>
              </a:pathLst>
            </a:custGeom>
            <a:ln w="22442">
              <a:solidFill>
                <a:srgbClr val="E41A1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" name="object 121"/>
            <p:cNvSpPr/>
            <p:nvPr/>
          </p:nvSpPr>
          <p:spPr>
            <a:xfrm>
              <a:off x="13250761" y="1460085"/>
              <a:ext cx="3483610" cy="1793239"/>
            </a:xfrm>
            <a:custGeom>
              <a:avLst/>
              <a:gdLst/>
              <a:ahLst/>
              <a:cxnLst/>
              <a:rect l="l" t="t" r="r" b="b"/>
              <a:pathLst>
                <a:path w="3483609" h="1793239">
                  <a:moveTo>
                    <a:pt x="0" y="0"/>
                  </a:moveTo>
                  <a:lnTo>
                    <a:pt x="22442" y="32416"/>
                  </a:lnTo>
                  <a:lnTo>
                    <a:pt x="44884" y="62340"/>
                  </a:lnTo>
                  <a:lnTo>
                    <a:pt x="67327" y="92263"/>
                  </a:lnTo>
                  <a:lnTo>
                    <a:pt x="89769" y="119692"/>
                  </a:lnTo>
                  <a:lnTo>
                    <a:pt x="112212" y="149616"/>
                  </a:lnTo>
                  <a:lnTo>
                    <a:pt x="134654" y="177045"/>
                  </a:lnTo>
                  <a:lnTo>
                    <a:pt x="157096" y="206969"/>
                  </a:lnTo>
                  <a:lnTo>
                    <a:pt x="179539" y="234398"/>
                  </a:lnTo>
                  <a:lnTo>
                    <a:pt x="204475" y="261828"/>
                  </a:lnTo>
                  <a:lnTo>
                    <a:pt x="226917" y="286764"/>
                  </a:lnTo>
                  <a:lnTo>
                    <a:pt x="249360" y="314193"/>
                  </a:lnTo>
                  <a:lnTo>
                    <a:pt x="271802" y="339130"/>
                  </a:lnTo>
                  <a:lnTo>
                    <a:pt x="294245" y="364066"/>
                  </a:lnTo>
                  <a:lnTo>
                    <a:pt x="316687" y="389002"/>
                  </a:lnTo>
                  <a:lnTo>
                    <a:pt x="339130" y="413938"/>
                  </a:lnTo>
                  <a:lnTo>
                    <a:pt x="361572" y="436380"/>
                  </a:lnTo>
                  <a:lnTo>
                    <a:pt x="384014" y="461316"/>
                  </a:lnTo>
                  <a:lnTo>
                    <a:pt x="406457" y="483758"/>
                  </a:lnTo>
                  <a:lnTo>
                    <a:pt x="428899" y="506201"/>
                  </a:lnTo>
                  <a:lnTo>
                    <a:pt x="451342" y="528643"/>
                  </a:lnTo>
                  <a:lnTo>
                    <a:pt x="473784" y="548592"/>
                  </a:lnTo>
                  <a:lnTo>
                    <a:pt x="496227" y="571035"/>
                  </a:lnTo>
                  <a:lnTo>
                    <a:pt x="521163" y="590983"/>
                  </a:lnTo>
                  <a:lnTo>
                    <a:pt x="543605" y="610932"/>
                  </a:lnTo>
                  <a:lnTo>
                    <a:pt x="566047" y="630881"/>
                  </a:lnTo>
                  <a:lnTo>
                    <a:pt x="588490" y="650830"/>
                  </a:lnTo>
                  <a:lnTo>
                    <a:pt x="610932" y="670779"/>
                  </a:lnTo>
                  <a:lnTo>
                    <a:pt x="633375" y="688234"/>
                  </a:lnTo>
                  <a:lnTo>
                    <a:pt x="655817" y="708183"/>
                  </a:lnTo>
                  <a:lnTo>
                    <a:pt x="678260" y="725638"/>
                  </a:lnTo>
                  <a:lnTo>
                    <a:pt x="700702" y="743093"/>
                  </a:lnTo>
                  <a:lnTo>
                    <a:pt x="723144" y="760548"/>
                  </a:lnTo>
                  <a:lnTo>
                    <a:pt x="745587" y="778004"/>
                  </a:lnTo>
                  <a:lnTo>
                    <a:pt x="768029" y="795459"/>
                  </a:lnTo>
                  <a:lnTo>
                    <a:pt x="790472" y="810420"/>
                  </a:lnTo>
                  <a:lnTo>
                    <a:pt x="812914" y="827876"/>
                  </a:lnTo>
                  <a:lnTo>
                    <a:pt x="837850" y="842837"/>
                  </a:lnTo>
                  <a:lnTo>
                    <a:pt x="860293" y="860293"/>
                  </a:lnTo>
                  <a:lnTo>
                    <a:pt x="972505" y="935101"/>
                  </a:lnTo>
                  <a:lnTo>
                    <a:pt x="994947" y="947569"/>
                  </a:lnTo>
                  <a:lnTo>
                    <a:pt x="1017390" y="962530"/>
                  </a:lnTo>
                  <a:lnTo>
                    <a:pt x="1039832" y="977492"/>
                  </a:lnTo>
                  <a:lnTo>
                    <a:pt x="1062274" y="989960"/>
                  </a:lnTo>
                  <a:lnTo>
                    <a:pt x="1084717" y="1002428"/>
                  </a:lnTo>
                  <a:lnTo>
                    <a:pt x="1107159" y="1017390"/>
                  </a:lnTo>
                  <a:lnTo>
                    <a:pt x="1129602" y="1029858"/>
                  </a:lnTo>
                  <a:lnTo>
                    <a:pt x="1152044" y="1042326"/>
                  </a:lnTo>
                  <a:lnTo>
                    <a:pt x="1176980" y="1057287"/>
                  </a:lnTo>
                  <a:lnTo>
                    <a:pt x="1199423" y="1069755"/>
                  </a:lnTo>
                  <a:lnTo>
                    <a:pt x="1221865" y="1082223"/>
                  </a:lnTo>
                  <a:lnTo>
                    <a:pt x="1244307" y="1094691"/>
                  </a:lnTo>
                  <a:lnTo>
                    <a:pt x="1266750" y="1107159"/>
                  </a:lnTo>
                  <a:lnTo>
                    <a:pt x="1289192" y="1122121"/>
                  </a:lnTo>
                  <a:lnTo>
                    <a:pt x="1401404" y="1184461"/>
                  </a:lnTo>
                  <a:lnTo>
                    <a:pt x="1423847" y="1199423"/>
                  </a:lnTo>
                  <a:lnTo>
                    <a:pt x="1446289" y="1211891"/>
                  </a:lnTo>
                  <a:lnTo>
                    <a:pt x="1468732" y="1224359"/>
                  </a:lnTo>
                  <a:lnTo>
                    <a:pt x="1493668" y="1236827"/>
                  </a:lnTo>
                  <a:lnTo>
                    <a:pt x="1516110" y="1251788"/>
                  </a:lnTo>
                  <a:lnTo>
                    <a:pt x="1538553" y="1264256"/>
                  </a:lnTo>
                  <a:lnTo>
                    <a:pt x="1560995" y="1276724"/>
                  </a:lnTo>
                  <a:lnTo>
                    <a:pt x="1583437" y="1289192"/>
                  </a:lnTo>
                  <a:lnTo>
                    <a:pt x="1605880" y="1304154"/>
                  </a:lnTo>
                  <a:lnTo>
                    <a:pt x="1628322" y="1316622"/>
                  </a:lnTo>
                  <a:lnTo>
                    <a:pt x="1650765" y="1331584"/>
                  </a:lnTo>
                  <a:lnTo>
                    <a:pt x="1673207" y="1344052"/>
                  </a:lnTo>
                  <a:lnTo>
                    <a:pt x="1695650" y="1356520"/>
                  </a:lnTo>
                  <a:lnTo>
                    <a:pt x="1718092" y="1371481"/>
                  </a:lnTo>
                  <a:lnTo>
                    <a:pt x="1740534" y="1383949"/>
                  </a:lnTo>
                  <a:lnTo>
                    <a:pt x="1762977" y="1396417"/>
                  </a:lnTo>
                  <a:lnTo>
                    <a:pt x="1785419" y="1411379"/>
                  </a:lnTo>
                  <a:lnTo>
                    <a:pt x="1810355" y="1423847"/>
                  </a:lnTo>
                  <a:lnTo>
                    <a:pt x="1832798" y="1436315"/>
                  </a:lnTo>
                  <a:lnTo>
                    <a:pt x="1989895" y="1523591"/>
                  </a:lnTo>
                  <a:lnTo>
                    <a:pt x="2012337" y="1533565"/>
                  </a:lnTo>
                  <a:lnTo>
                    <a:pt x="2034780" y="1546033"/>
                  </a:lnTo>
                  <a:lnTo>
                    <a:pt x="2057222" y="1556008"/>
                  </a:lnTo>
                  <a:lnTo>
                    <a:pt x="2079664" y="1565982"/>
                  </a:lnTo>
                  <a:lnTo>
                    <a:pt x="2102107" y="1575957"/>
                  </a:lnTo>
                  <a:lnTo>
                    <a:pt x="2127043" y="1585931"/>
                  </a:lnTo>
                  <a:lnTo>
                    <a:pt x="2149485" y="1595905"/>
                  </a:lnTo>
                  <a:lnTo>
                    <a:pt x="2171928" y="1605880"/>
                  </a:lnTo>
                  <a:lnTo>
                    <a:pt x="2194370" y="1613361"/>
                  </a:lnTo>
                  <a:lnTo>
                    <a:pt x="2216813" y="1623335"/>
                  </a:lnTo>
                  <a:lnTo>
                    <a:pt x="2239255" y="1630816"/>
                  </a:lnTo>
                  <a:lnTo>
                    <a:pt x="2261697" y="1638297"/>
                  </a:lnTo>
                  <a:lnTo>
                    <a:pt x="2284140" y="1648271"/>
                  </a:lnTo>
                  <a:lnTo>
                    <a:pt x="2306582" y="1653258"/>
                  </a:lnTo>
                  <a:lnTo>
                    <a:pt x="2329025" y="1660739"/>
                  </a:lnTo>
                  <a:lnTo>
                    <a:pt x="2351467" y="1668220"/>
                  </a:lnTo>
                  <a:lnTo>
                    <a:pt x="2373910" y="1673207"/>
                  </a:lnTo>
                  <a:lnTo>
                    <a:pt x="2396352" y="1680688"/>
                  </a:lnTo>
                  <a:lnTo>
                    <a:pt x="2418794" y="1685675"/>
                  </a:lnTo>
                  <a:lnTo>
                    <a:pt x="2443730" y="1690662"/>
                  </a:lnTo>
                  <a:lnTo>
                    <a:pt x="2466173" y="1695650"/>
                  </a:lnTo>
                  <a:lnTo>
                    <a:pt x="2488615" y="1700637"/>
                  </a:lnTo>
                  <a:lnTo>
                    <a:pt x="2511058" y="1705624"/>
                  </a:lnTo>
                  <a:lnTo>
                    <a:pt x="2533500" y="1710611"/>
                  </a:lnTo>
                  <a:lnTo>
                    <a:pt x="2555943" y="1715598"/>
                  </a:lnTo>
                  <a:lnTo>
                    <a:pt x="2578385" y="1718092"/>
                  </a:lnTo>
                  <a:lnTo>
                    <a:pt x="2600827" y="1723079"/>
                  </a:lnTo>
                  <a:lnTo>
                    <a:pt x="2623270" y="1725573"/>
                  </a:lnTo>
                  <a:lnTo>
                    <a:pt x="2645712" y="1730560"/>
                  </a:lnTo>
                  <a:lnTo>
                    <a:pt x="2668155" y="1733054"/>
                  </a:lnTo>
                  <a:lnTo>
                    <a:pt x="2690597" y="1735547"/>
                  </a:lnTo>
                  <a:lnTo>
                    <a:pt x="2713040" y="1738041"/>
                  </a:lnTo>
                  <a:lnTo>
                    <a:pt x="2735482" y="1743028"/>
                  </a:lnTo>
                  <a:lnTo>
                    <a:pt x="2760418" y="1745522"/>
                  </a:lnTo>
                  <a:lnTo>
                    <a:pt x="2782860" y="1748015"/>
                  </a:lnTo>
                  <a:lnTo>
                    <a:pt x="2805303" y="1750509"/>
                  </a:lnTo>
                  <a:lnTo>
                    <a:pt x="2827745" y="1753002"/>
                  </a:lnTo>
                  <a:lnTo>
                    <a:pt x="2850188" y="1755496"/>
                  </a:lnTo>
                  <a:lnTo>
                    <a:pt x="2872630" y="1757990"/>
                  </a:lnTo>
                  <a:lnTo>
                    <a:pt x="2895073" y="1760483"/>
                  </a:lnTo>
                  <a:lnTo>
                    <a:pt x="2917515" y="1760483"/>
                  </a:lnTo>
                  <a:lnTo>
                    <a:pt x="2939957" y="1762977"/>
                  </a:lnTo>
                  <a:lnTo>
                    <a:pt x="2962400" y="1765470"/>
                  </a:lnTo>
                  <a:lnTo>
                    <a:pt x="2984842" y="1767964"/>
                  </a:lnTo>
                  <a:lnTo>
                    <a:pt x="3007285" y="1770458"/>
                  </a:lnTo>
                  <a:lnTo>
                    <a:pt x="3029727" y="1770458"/>
                  </a:lnTo>
                  <a:lnTo>
                    <a:pt x="3052170" y="1772951"/>
                  </a:lnTo>
                  <a:lnTo>
                    <a:pt x="3077106" y="1775445"/>
                  </a:lnTo>
                  <a:lnTo>
                    <a:pt x="3099548" y="1775445"/>
                  </a:lnTo>
                  <a:lnTo>
                    <a:pt x="3121991" y="1777938"/>
                  </a:lnTo>
                  <a:lnTo>
                    <a:pt x="3144433" y="1777938"/>
                  </a:lnTo>
                  <a:lnTo>
                    <a:pt x="3166875" y="1780432"/>
                  </a:lnTo>
                  <a:lnTo>
                    <a:pt x="3189318" y="1780432"/>
                  </a:lnTo>
                  <a:lnTo>
                    <a:pt x="3211760" y="1782926"/>
                  </a:lnTo>
                  <a:lnTo>
                    <a:pt x="3234203" y="1782926"/>
                  </a:lnTo>
                  <a:lnTo>
                    <a:pt x="3256645" y="1785419"/>
                  </a:lnTo>
                  <a:lnTo>
                    <a:pt x="3279088" y="1785419"/>
                  </a:lnTo>
                  <a:lnTo>
                    <a:pt x="3301530" y="1787913"/>
                  </a:lnTo>
                  <a:lnTo>
                    <a:pt x="3346415" y="1787913"/>
                  </a:lnTo>
                  <a:lnTo>
                    <a:pt x="3368857" y="1790406"/>
                  </a:lnTo>
                  <a:lnTo>
                    <a:pt x="3438678" y="1790406"/>
                  </a:lnTo>
                  <a:lnTo>
                    <a:pt x="3461121" y="1792900"/>
                  </a:lnTo>
                  <a:lnTo>
                    <a:pt x="3483563" y="1792900"/>
                  </a:lnTo>
                </a:path>
              </a:pathLst>
            </a:custGeom>
            <a:ln w="22442">
              <a:solidFill>
                <a:srgbClr val="377EB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" name="object 122"/>
            <p:cNvSpPr/>
            <p:nvPr/>
          </p:nvSpPr>
          <p:spPr>
            <a:xfrm>
              <a:off x="13250761" y="1716926"/>
              <a:ext cx="3483610" cy="1548765"/>
            </a:xfrm>
            <a:custGeom>
              <a:avLst/>
              <a:gdLst/>
              <a:ahLst/>
              <a:cxnLst/>
              <a:rect l="l" t="t" r="r" b="b"/>
              <a:pathLst>
                <a:path w="3483609" h="1548764">
                  <a:moveTo>
                    <a:pt x="0" y="0"/>
                  </a:moveTo>
                  <a:lnTo>
                    <a:pt x="22442" y="29923"/>
                  </a:lnTo>
                  <a:lnTo>
                    <a:pt x="44884" y="59846"/>
                  </a:lnTo>
                  <a:lnTo>
                    <a:pt x="67327" y="89769"/>
                  </a:lnTo>
                  <a:lnTo>
                    <a:pt x="89769" y="117199"/>
                  </a:lnTo>
                  <a:lnTo>
                    <a:pt x="112212" y="144628"/>
                  </a:lnTo>
                  <a:lnTo>
                    <a:pt x="134654" y="174552"/>
                  </a:lnTo>
                  <a:lnTo>
                    <a:pt x="157096" y="199488"/>
                  </a:lnTo>
                  <a:lnTo>
                    <a:pt x="179539" y="226917"/>
                  </a:lnTo>
                  <a:lnTo>
                    <a:pt x="204475" y="254347"/>
                  </a:lnTo>
                  <a:lnTo>
                    <a:pt x="226917" y="279283"/>
                  </a:lnTo>
                  <a:lnTo>
                    <a:pt x="249360" y="304219"/>
                  </a:lnTo>
                  <a:lnTo>
                    <a:pt x="271802" y="329155"/>
                  </a:lnTo>
                  <a:lnTo>
                    <a:pt x="294245" y="354091"/>
                  </a:lnTo>
                  <a:lnTo>
                    <a:pt x="316687" y="376534"/>
                  </a:lnTo>
                  <a:lnTo>
                    <a:pt x="339130" y="398976"/>
                  </a:lnTo>
                  <a:lnTo>
                    <a:pt x="361572" y="421418"/>
                  </a:lnTo>
                  <a:lnTo>
                    <a:pt x="384014" y="443861"/>
                  </a:lnTo>
                  <a:lnTo>
                    <a:pt x="406457" y="466303"/>
                  </a:lnTo>
                  <a:lnTo>
                    <a:pt x="428899" y="486252"/>
                  </a:lnTo>
                  <a:lnTo>
                    <a:pt x="451342" y="506201"/>
                  </a:lnTo>
                  <a:lnTo>
                    <a:pt x="473784" y="526150"/>
                  </a:lnTo>
                  <a:lnTo>
                    <a:pt x="496227" y="546099"/>
                  </a:lnTo>
                  <a:lnTo>
                    <a:pt x="521163" y="566047"/>
                  </a:lnTo>
                  <a:lnTo>
                    <a:pt x="543605" y="583503"/>
                  </a:lnTo>
                  <a:lnTo>
                    <a:pt x="566047" y="600958"/>
                  </a:lnTo>
                  <a:lnTo>
                    <a:pt x="588490" y="620907"/>
                  </a:lnTo>
                  <a:lnTo>
                    <a:pt x="610932" y="638362"/>
                  </a:lnTo>
                  <a:lnTo>
                    <a:pt x="633375" y="653323"/>
                  </a:lnTo>
                  <a:lnTo>
                    <a:pt x="655817" y="670779"/>
                  </a:lnTo>
                  <a:lnTo>
                    <a:pt x="678260" y="685740"/>
                  </a:lnTo>
                  <a:lnTo>
                    <a:pt x="700702" y="703196"/>
                  </a:lnTo>
                  <a:lnTo>
                    <a:pt x="723144" y="718157"/>
                  </a:lnTo>
                  <a:lnTo>
                    <a:pt x="745587" y="733119"/>
                  </a:lnTo>
                  <a:lnTo>
                    <a:pt x="768029" y="748080"/>
                  </a:lnTo>
                  <a:lnTo>
                    <a:pt x="790472" y="763042"/>
                  </a:lnTo>
                  <a:lnTo>
                    <a:pt x="812914" y="778004"/>
                  </a:lnTo>
                  <a:lnTo>
                    <a:pt x="837850" y="792965"/>
                  </a:lnTo>
                  <a:lnTo>
                    <a:pt x="860293" y="807927"/>
                  </a:lnTo>
                  <a:lnTo>
                    <a:pt x="882735" y="822889"/>
                  </a:lnTo>
                  <a:lnTo>
                    <a:pt x="905177" y="835357"/>
                  </a:lnTo>
                  <a:lnTo>
                    <a:pt x="927620" y="850318"/>
                  </a:lnTo>
                  <a:lnTo>
                    <a:pt x="950062" y="865280"/>
                  </a:lnTo>
                  <a:lnTo>
                    <a:pt x="972505" y="880241"/>
                  </a:lnTo>
                  <a:lnTo>
                    <a:pt x="994947" y="892709"/>
                  </a:lnTo>
                  <a:lnTo>
                    <a:pt x="1017390" y="907671"/>
                  </a:lnTo>
                  <a:lnTo>
                    <a:pt x="1039832" y="922633"/>
                  </a:lnTo>
                  <a:lnTo>
                    <a:pt x="1062274" y="935101"/>
                  </a:lnTo>
                  <a:lnTo>
                    <a:pt x="1084717" y="950062"/>
                  </a:lnTo>
                  <a:lnTo>
                    <a:pt x="1107159" y="965024"/>
                  </a:lnTo>
                  <a:lnTo>
                    <a:pt x="1129602" y="977492"/>
                  </a:lnTo>
                  <a:lnTo>
                    <a:pt x="1152044" y="992454"/>
                  </a:lnTo>
                  <a:lnTo>
                    <a:pt x="1176980" y="1007415"/>
                  </a:lnTo>
                  <a:lnTo>
                    <a:pt x="1199423" y="1019883"/>
                  </a:lnTo>
                  <a:lnTo>
                    <a:pt x="1221865" y="1034845"/>
                  </a:lnTo>
                  <a:lnTo>
                    <a:pt x="1244307" y="1049806"/>
                  </a:lnTo>
                  <a:lnTo>
                    <a:pt x="1266750" y="1062274"/>
                  </a:lnTo>
                  <a:lnTo>
                    <a:pt x="1289192" y="1077236"/>
                  </a:lnTo>
                  <a:lnTo>
                    <a:pt x="1311635" y="1092198"/>
                  </a:lnTo>
                  <a:lnTo>
                    <a:pt x="1334077" y="1104666"/>
                  </a:lnTo>
                  <a:lnTo>
                    <a:pt x="1356520" y="1119627"/>
                  </a:lnTo>
                  <a:lnTo>
                    <a:pt x="1378962" y="1134589"/>
                  </a:lnTo>
                  <a:lnTo>
                    <a:pt x="1401404" y="1147057"/>
                  </a:lnTo>
                  <a:lnTo>
                    <a:pt x="1423847" y="1162019"/>
                  </a:lnTo>
                  <a:lnTo>
                    <a:pt x="1446289" y="1174487"/>
                  </a:lnTo>
                  <a:lnTo>
                    <a:pt x="1468732" y="1186955"/>
                  </a:lnTo>
                  <a:lnTo>
                    <a:pt x="1493668" y="1201916"/>
                  </a:lnTo>
                  <a:lnTo>
                    <a:pt x="1650765" y="1289192"/>
                  </a:lnTo>
                  <a:lnTo>
                    <a:pt x="1673207" y="1299167"/>
                  </a:lnTo>
                  <a:lnTo>
                    <a:pt x="1695650" y="1311635"/>
                  </a:lnTo>
                  <a:lnTo>
                    <a:pt x="1718092" y="1321609"/>
                  </a:lnTo>
                  <a:lnTo>
                    <a:pt x="1740534" y="1331584"/>
                  </a:lnTo>
                  <a:lnTo>
                    <a:pt x="1762977" y="1341558"/>
                  </a:lnTo>
                  <a:lnTo>
                    <a:pt x="1785419" y="1351532"/>
                  </a:lnTo>
                  <a:lnTo>
                    <a:pt x="1810355" y="1361507"/>
                  </a:lnTo>
                  <a:lnTo>
                    <a:pt x="1832798" y="1368988"/>
                  </a:lnTo>
                  <a:lnTo>
                    <a:pt x="1855240" y="1378962"/>
                  </a:lnTo>
                  <a:lnTo>
                    <a:pt x="1877683" y="1386443"/>
                  </a:lnTo>
                  <a:lnTo>
                    <a:pt x="1900125" y="1396417"/>
                  </a:lnTo>
                  <a:lnTo>
                    <a:pt x="1922567" y="1403898"/>
                  </a:lnTo>
                  <a:lnTo>
                    <a:pt x="1945010" y="1411379"/>
                  </a:lnTo>
                  <a:lnTo>
                    <a:pt x="1967452" y="1416366"/>
                  </a:lnTo>
                  <a:lnTo>
                    <a:pt x="1989895" y="1423847"/>
                  </a:lnTo>
                  <a:lnTo>
                    <a:pt x="2012337" y="1431328"/>
                  </a:lnTo>
                  <a:lnTo>
                    <a:pt x="2034780" y="1436315"/>
                  </a:lnTo>
                  <a:lnTo>
                    <a:pt x="2057222" y="1441302"/>
                  </a:lnTo>
                  <a:lnTo>
                    <a:pt x="2079664" y="1446289"/>
                  </a:lnTo>
                  <a:lnTo>
                    <a:pt x="2102107" y="1451276"/>
                  </a:lnTo>
                  <a:lnTo>
                    <a:pt x="2127043" y="1456264"/>
                  </a:lnTo>
                  <a:lnTo>
                    <a:pt x="2149485" y="1461251"/>
                  </a:lnTo>
                  <a:lnTo>
                    <a:pt x="2171928" y="1466238"/>
                  </a:lnTo>
                  <a:lnTo>
                    <a:pt x="2194370" y="1468732"/>
                  </a:lnTo>
                  <a:lnTo>
                    <a:pt x="2216813" y="1473719"/>
                  </a:lnTo>
                  <a:lnTo>
                    <a:pt x="2239255" y="1476213"/>
                  </a:lnTo>
                  <a:lnTo>
                    <a:pt x="2261697" y="1481200"/>
                  </a:lnTo>
                  <a:lnTo>
                    <a:pt x="2418794" y="1498655"/>
                  </a:lnTo>
                  <a:lnTo>
                    <a:pt x="2443730" y="1501149"/>
                  </a:lnTo>
                  <a:lnTo>
                    <a:pt x="2466173" y="1501149"/>
                  </a:lnTo>
                  <a:lnTo>
                    <a:pt x="2488615" y="1503642"/>
                  </a:lnTo>
                  <a:lnTo>
                    <a:pt x="2511058" y="1506136"/>
                  </a:lnTo>
                  <a:lnTo>
                    <a:pt x="2533500" y="1506136"/>
                  </a:lnTo>
                  <a:lnTo>
                    <a:pt x="2555943" y="1508629"/>
                  </a:lnTo>
                  <a:lnTo>
                    <a:pt x="2578385" y="1511123"/>
                  </a:lnTo>
                  <a:lnTo>
                    <a:pt x="2600827" y="1511123"/>
                  </a:lnTo>
                  <a:lnTo>
                    <a:pt x="2623270" y="1513617"/>
                  </a:lnTo>
                  <a:lnTo>
                    <a:pt x="2645712" y="1516110"/>
                  </a:lnTo>
                  <a:lnTo>
                    <a:pt x="2668155" y="1516110"/>
                  </a:lnTo>
                  <a:lnTo>
                    <a:pt x="2690597" y="1518604"/>
                  </a:lnTo>
                  <a:lnTo>
                    <a:pt x="2713040" y="1518604"/>
                  </a:lnTo>
                  <a:lnTo>
                    <a:pt x="2735482" y="1521097"/>
                  </a:lnTo>
                  <a:lnTo>
                    <a:pt x="2760418" y="1521097"/>
                  </a:lnTo>
                  <a:lnTo>
                    <a:pt x="2782860" y="1523591"/>
                  </a:lnTo>
                  <a:lnTo>
                    <a:pt x="2805303" y="1523591"/>
                  </a:lnTo>
                  <a:lnTo>
                    <a:pt x="2827745" y="1526085"/>
                  </a:lnTo>
                  <a:lnTo>
                    <a:pt x="2850188" y="1526085"/>
                  </a:lnTo>
                  <a:lnTo>
                    <a:pt x="2872630" y="1528578"/>
                  </a:lnTo>
                  <a:lnTo>
                    <a:pt x="2895073" y="1528578"/>
                  </a:lnTo>
                  <a:lnTo>
                    <a:pt x="2917515" y="1531072"/>
                  </a:lnTo>
                  <a:lnTo>
                    <a:pt x="2939957" y="1531072"/>
                  </a:lnTo>
                  <a:lnTo>
                    <a:pt x="2962400" y="1533565"/>
                  </a:lnTo>
                  <a:lnTo>
                    <a:pt x="3007285" y="1533565"/>
                  </a:lnTo>
                  <a:lnTo>
                    <a:pt x="3029727" y="1536059"/>
                  </a:lnTo>
                  <a:lnTo>
                    <a:pt x="3052170" y="1536059"/>
                  </a:lnTo>
                  <a:lnTo>
                    <a:pt x="3077106" y="1538553"/>
                  </a:lnTo>
                  <a:lnTo>
                    <a:pt x="3121991" y="1538553"/>
                  </a:lnTo>
                  <a:lnTo>
                    <a:pt x="3144433" y="1541046"/>
                  </a:lnTo>
                  <a:lnTo>
                    <a:pt x="3189318" y="1541046"/>
                  </a:lnTo>
                  <a:lnTo>
                    <a:pt x="3211760" y="1543540"/>
                  </a:lnTo>
                  <a:lnTo>
                    <a:pt x="3279088" y="1543540"/>
                  </a:lnTo>
                  <a:lnTo>
                    <a:pt x="3301530" y="1546033"/>
                  </a:lnTo>
                  <a:lnTo>
                    <a:pt x="3393793" y="1546033"/>
                  </a:lnTo>
                  <a:lnTo>
                    <a:pt x="3416236" y="1548527"/>
                  </a:lnTo>
                  <a:lnTo>
                    <a:pt x="3483563" y="1548527"/>
                  </a:lnTo>
                </a:path>
              </a:pathLst>
            </a:custGeom>
            <a:ln w="22442">
              <a:solidFill>
                <a:srgbClr val="4DAF4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" name="object 123"/>
            <p:cNvSpPr/>
            <p:nvPr/>
          </p:nvSpPr>
          <p:spPr>
            <a:xfrm>
              <a:off x="14427739" y="1071083"/>
              <a:ext cx="2224405" cy="1097280"/>
            </a:xfrm>
            <a:custGeom>
              <a:avLst/>
              <a:gdLst/>
              <a:ahLst/>
              <a:cxnLst/>
              <a:rect l="l" t="t" r="r" b="b"/>
              <a:pathLst>
                <a:path w="2224405" h="1097280">
                  <a:moveTo>
                    <a:pt x="2224293" y="0"/>
                  </a:moveTo>
                  <a:lnTo>
                    <a:pt x="0" y="0"/>
                  </a:lnTo>
                  <a:lnTo>
                    <a:pt x="0" y="1097185"/>
                  </a:lnTo>
                  <a:lnTo>
                    <a:pt x="2224293" y="1097185"/>
                  </a:lnTo>
                  <a:lnTo>
                    <a:pt x="222429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" name="object 124"/>
            <p:cNvSpPr/>
            <p:nvPr/>
          </p:nvSpPr>
          <p:spPr>
            <a:xfrm>
              <a:off x="14427742" y="1071083"/>
              <a:ext cx="2224405" cy="1097280"/>
            </a:xfrm>
            <a:custGeom>
              <a:avLst/>
              <a:gdLst/>
              <a:ahLst/>
              <a:cxnLst/>
              <a:rect l="l" t="t" r="r" b="b"/>
              <a:pathLst>
                <a:path w="2224405" h="1097280">
                  <a:moveTo>
                    <a:pt x="0" y="1097185"/>
                  </a:moveTo>
                  <a:lnTo>
                    <a:pt x="2224293" y="1097185"/>
                  </a:lnTo>
                  <a:lnTo>
                    <a:pt x="2224293" y="0"/>
                  </a:lnTo>
                  <a:lnTo>
                    <a:pt x="0" y="0"/>
                  </a:lnTo>
                  <a:lnTo>
                    <a:pt x="0" y="1097185"/>
                  </a:lnTo>
                  <a:close/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" name="object 125"/>
            <p:cNvSpPr/>
            <p:nvPr/>
          </p:nvSpPr>
          <p:spPr>
            <a:xfrm>
              <a:off x="14427742" y="1071083"/>
              <a:ext cx="2224405" cy="1097280"/>
            </a:xfrm>
            <a:custGeom>
              <a:avLst/>
              <a:gdLst/>
              <a:ahLst/>
              <a:cxnLst/>
              <a:rect l="l" t="t" r="r" b="b"/>
              <a:pathLst>
                <a:path w="2224405" h="1097280">
                  <a:moveTo>
                    <a:pt x="0" y="1097185"/>
                  </a:moveTo>
                  <a:lnTo>
                    <a:pt x="2224293" y="1097185"/>
                  </a:lnTo>
                </a:path>
                <a:path w="2224405" h="1097280">
                  <a:moveTo>
                    <a:pt x="2224293" y="1097185"/>
                  </a:moveTo>
                  <a:lnTo>
                    <a:pt x="2224293" y="0"/>
                  </a:lnTo>
                </a:path>
                <a:path w="2224405" h="1097280">
                  <a:moveTo>
                    <a:pt x="2224293" y="0"/>
                  </a:moveTo>
                  <a:lnTo>
                    <a:pt x="0" y="0"/>
                  </a:lnTo>
                </a:path>
                <a:path w="2224405" h="1097280">
                  <a:moveTo>
                    <a:pt x="0" y="0"/>
                  </a:moveTo>
                  <a:lnTo>
                    <a:pt x="0" y="1097185"/>
                  </a:lnTo>
                </a:path>
              </a:pathLst>
            </a:custGeom>
            <a:ln w="748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6" name="object 126"/>
          <p:cNvSpPr txBox="1"/>
          <p:nvPr/>
        </p:nvSpPr>
        <p:spPr>
          <a:xfrm>
            <a:off x="7874155" y="171910"/>
            <a:ext cx="87801" cy="177900"/>
          </a:xfrm>
          <a:prstGeom prst="rect">
            <a:avLst/>
          </a:prstGeom>
        </p:spPr>
        <p:txBody>
          <a:bodyPr vert="horz" wrap="square" lIns="0" tIns="5776" rIns="0" bIns="0" rtlCol="0">
            <a:spAutoFit/>
          </a:bodyPr>
          <a:lstStyle/>
          <a:p>
            <a:pPr marL="5776">
              <a:spcBef>
                <a:spcPts val="45"/>
              </a:spcBef>
            </a:pPr>
            <a:r>
              <a:rPr sz="1100" spc="-23" dirty="0">
                <a:latin typeface="Symbol"/>
                <a:cs typeface="Symbol"/>
              </a:rPr>
              <a:t></a:t>
            </a:r>
            <a:endParaRPr sz="1100">
              <a:latin typeface="Symbol"/>
              <a:cs typeface="Symbol"/>
            </a:endParaRPr>
          </a:p>
        </p:txBody>
      </p:sp>
      <p:sp>
        <p:nvSpPr>
          <p:cNvPr id="127" name="object 127"/>
          <p:cNvSpPr txBox="1"/>
          <p:nvPr/>
        </p:nvSpPr>
        <p:spPr>
          <a:xfrm>
            <a:off x="7045837" y="490975"/>
            <a:ext cx="761037" cy="236373"/>
          </a:xfrm>
          <a:prstGeom prst="rect">
            <a:avLst/>
          </a:prstGeom>
        </p:spPr>
        <p:txBody>
          <a:bodyPr vert="horz" wrap="square" lIns="0" tIns="5487" rIns="0" bIns="0" rtlCol="0">
            <a:spAutoFit/>
          </a:bodyPr>
          <a:lstStyle/>
          <a:p>
            <a:pPr marL="5776">
              <a:lnSpc>
                <a:spcPts val="650"/>
              </a:lnSpc>
              <a:spcBef>
                <a:spcPts val="43"/>
              </a:spcBef>
              <a:tabLst>
                <a:tab pos="254431" algn="l"/>
                <a:tab pos="421067" algn="l"/>
              </a:tabLst>
            </a:pPr>
            <a:r>
              <a:rPr sz="600" dirty="0">
                <a:latin typeface="Symbol"/>
                <a:cs typeface="Symbol"/>
              </a:rPr>
              <a:t></a:t>
            </a:r>
            <a:r>
              <a:rPr sz="600" spc="-16" dirty="0">
                <a:latin typeface="Times New Roman"/>
                <a:cs typeface="Times New Roman"/>
              </a:rPr>
              <a:t> </a:t>
            </a:r>
            <a:r>
              <a:rPr sz="600" dirty="0">
                <a:latin typeface="Arial"/>
                <a:cs typeface="Arial"/>
              </a:rPr>
              <a:t>=</a:t>
            </a:r>
            <a:r>
              <a:rPr sz="600" spc="-7" dirty="0">
                <a:latin typeface="Arial"/>
                <a:cs typeface="Arial"/>
              </a:rPr>
              <a:t> </a:t>
            </a:r>
            <a:r>
              <a:rPr sz="600" spc="-23" dirty="0">
                <a:latin typeface="Arial"/>
                <a:cs typeface="Arial"/>
              </a:rPr>
              <a:t>0</a:t>
            </a:r>
            <a:r>
              <a:rPr sz="600" dirty="0">
                <a:latin typeface="Arial"/>
                <a:cs typeface="Arial"/>
              </a:rPr>
              <a:t>	</a:t>
            </a:r>
            <a:r>
              <a:rPr sz="600" spc="-23" dirty="0">
                <a:latin typeface="Arial"/>
                <a:cs typeface="Arial"/>
              </a:rPr>
              <a:t>R</a:t>
            </a:r>
            <a:r>
              <a:rPr sz="600" dirty="0">
                <a:latin typeface="Arial"/>
                <a:cs typeface="Arial"/>
              </a:rPr>
              <a:t>	=</a:t>
            </a:r>
            <a:r>
              <a:rPr sz="600" spc="-2" dirty="0">
                <a:latin typeface="Arial"/>
                <a:cs typeface="Arial"/>
              </a:rPr>
              <a:t> </a:t>
            </a:r>
            <a:r>
              <a:rPr sz="600" dirty="0">
                <a:latin typeface="Arial"/>
                <a:cs typeface="Arial"/>
              </a:rPr>
              <a:t>100</a:t>
            </a:r>
            <a:r>
              <a:rPr sz="600" spc="-2" dirty="0">
                <a:latin typeface="Arial"/>
                <a:cs typeface="Arial"/>
              </a:rPr>
              <a:t> </a:t>
            </a:r>
            <a:r>
              <a:rPr sz="600" spc="-11" dirty="0">
                <a:latin typeface="Arial"/>
                <a:cs typeface="Arial"/>
              </a:rPr>
              <a:t>cm</a:t>
            </a:r>
            <a:endParaRPr sz="600">
              <a:latin typeface="Arial"/>
              <a:cs typeface="Arial"/>
            </a:endParaRPr>
          </a:p>
          <a:p>
            <a:pPr marR="45052" algn="ctr">
              <a:lnSpc>
                <a:spcPts val="359"/>
              </a:lnSpc>
            </a:pPr>
            <a:r>
              <a:rPr sz="400" spc="-11" dirty="0">
                <a:latin typeface="Arial"/>
                <a:cs typeface="Arial"/>
              </a:rPr>
              <a:t>min</a:t>
            </a:r>
            <a:endParaRPr sz="400">
              <a:latin typeface="Arial"/>
              <a:cs typeface="Arial"/>
            </a:endParaRPr>
          </a:p>
          <a:p>
            <a:pPr marL="234504">
              <a:lnSpc>
                <a:spcPts val="719"/>
              </a:lnSpc>
            </a:pPr>
            <a:r>
              <a:rPr sz="600" dirty="0">
                <a:latin typeface="Arial"/>
                <a:cs typeface="Arial"/>
              </a:rPr>
              <a:t>Layout</a:t>
            </a:r>
            <a:r>
              <a:rPr sz="600" spc="-2" dirty="0">
                <a:latin typeface="Arial"/>
                <a:cs typeface="Arial"/>
              </a:rPr>
              <a:t> </a:t>
            </a:r>
            <a:r>
              <a:rPr sz="600" spc="-11" dirty="0">
                <a:latin typeface="Arial"/>
                <a:cs typeface="Arial"/>
              </a:rPr>
              <a:t>V1</a:t>
            </a:r>
            <a:endParaRPr sz="600">
              <a:latin typeface="Arial"/>
              <a:cs typeface="Arial"/>
            </a:endParaRPr>
          </a:p>
        </p:txBody>
      </p:sp>
      <p:grpSp>
        <p:nvGrpSpPr>
          <p:cNvPr id="128" name="object 128"/>
          <p:cNvGrpSpPr/>
          <p:nvPr/>
        </p:nvGrpSpPr>
        <p:grpSpPr>
          <a:xfrm>
            <a:off x="7061509" y="669056"/>
            <a:ext cx="187443" cy="259919"/>
            <a:chOff x="14498600" y="1471097"/>
            <a:chExt cx="412115" cy="571500"/>
          </a:xfrm>
        </p:grpSpPr>
        <p:sp>
          <p:nvSpPr>
            <p:cNvPr id="129" name="object 129"/>
            <p:cNvSpPr/>
            <p:nvPr/>
          </p:nvSpPr>
          <p:spPr>
            <a:xfrm>
              <a:off x="14510030" y="1482527"/>
              <a:ext cx="389255" cy="0"/>
            </a:xfrm>
            <a:custGeom>
              <a:avLst/>
              <a:gdLst/>
              <a:ahLst/>
              <a:cxnLst/>
              <a:rect l="l" t="t" r="r" b="b"/>
              <a:pathLst>
                <a:path w="389255">
                  <a:moveTo>
                    <a:pt x="0" y="0"/>
                  </a:moveTo>
                  <a:lnTo>
                    <a:pt x="389002" y="0"/>
                  </a:lnTo>
                </a:path>
              </a:pathLst>
            </a:custGeom>
            <a:ln w="22442">
              <a:solidFill>
                <a:srgbClr val="E41A1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" name="object 130"/>
            <p:cNvSpPr/>
            <p:nvPr/>
          </p:nvSpPr>
          <p:spPr>
            <a:xfrm>
              <a:off x="14510030" y="1756824"/>
              <a:ext cx="389255" cy="0"/>
            </a:xfrm>
            <a:custGeom>
              <a:avLst/>
              <a:gdLst/>
              <a:ahLst/>
              <a:cxnLst/>
              <a:rect l="l" t="t" r="r" b="b"/>
              <a:pathLst>
                <a:path w="389255">
                  <a:moveTo>
                    <a:pt x="0" y="0"/>
                  </a:moveTo>
                  <a:lnTo>
                    <a:pt x="389002" y="0"/>
                  </a:lnTo>
                </a:path>
              </a:pathLst>
            </a:custGeom>
            <a:ln w="22442">
              <a:solidFill>
                <a:srgbClr val="377EB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" name="object 131"/>
            <p:cNvSpPr/>
            <p:nvPr/>
          </p:nvSpPr>
          <p:spPr>
            <a:xfrm>
              <a:off x="14510030" y="2031120"/>
              <a:ext cx="389255" cy="0"/>
            </a:xfrm>
            <a:custGeom>
              <a:avLst/>
              <a:gdLst/>
              <a:ahLst/>
              <a:cxnLst/>
              <a:rect l="l" t="t" r="r" b="b"/>
              <a:pathLst>
                <a:path w="389255">
                  <a:moveTo>
                    <a:pt x="0" y="0"/>
                  </a:moveTo>
                  <a:lnTo>
                    <a:pt x="389002" y="0"/>
                  </a:lnTo>
                </a:path>
              </a:pathLst>
            </a:custGeom>
            <a:ln w="22442">
              <a:solidFill>
                <a:srgbClr val="4DAF4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2" name="object 132"/>
          <p:cNvSpPr txBox="1"/>
          <p:nvPr/>
        </p:nvSpPr>
        <p:spPr>
          <a:xfrm>
            <a:off x="7274668" y="710119"/>
            <a:ext cx="181956" cy="245898"/>
          </a:xfrm>
          <a:prstGeom prst="rect">
            <a:avLst/>
          </a:prstGeom>
        </p:spPr>
        <p:txBody>
          <a:bodyPr vert="horz" wrap="square" lIns="0" tIns="5776" rIns="0" bIns="0" rtlCol="0">
            <a:spAutoFit/>
          </a:bodyPr>
          <a:lstStyle/>
          <a:p>
            <a:pPr marL="5776" marR="2310">
              <a:lnSpc>
                <a:spcPct val="129500"/>
              </a:lnSpc>
              <a:spcBef>
                <a:spcPts val="45"/>
              </a:spcBef>
            </a:pPr>
            <a:r>
              <a:rPr sz="600" spc="-9" dirty="0">
                <a:latin typeface="Arial"/>
                <a:cs typeface="Arial"/>
              </a:rPr>
              <a:t>ITS2 ITS3</a:t>
            </a:r>
            <a:endParaRPr sz="600">
              <a:latin typeface="Arial"/>
              <a:cs typeface="Arial"/>
            </a:endParaRPr>
          </a:p>
        </p:txBody>
      </p:sp>
      <p:sp>
        <p:nvSpPr>
          <p:cNvPr id="133" name="object 133"/>
          <p:cNvSpPr txBox="1"/>
          <p:nvPr/>
        </p:nvSpPr>
        <p:spPr>
          <a:xfrm>
            <a:off x="6662292" y="178361"/>
            <a:ext cx="897649" cy="177900"/>
          </a:xfrm>
          <a:prstGeom prst="rect">
            <a:avLst/>
          </a:prstGeom>
        </p:spPr>
        <p:txBody>
          <a:bodyPr vert="horz" wrap="square" lIns="0" tIns="5776" rIns="0" bIns="0" rtlCol="0">
            <a:spAutoFit/>
          </a:bodyPr>
          <a:lstStyle/>
          <a:p>
            <a:pPr marL="5776">
              <a:spcBef>
                <a:spcPts val="45"/>
              </a:spcBef>
            </a:pPr>
            <a:r>
              <a:rPr sz="1100" dirty="0">
                <a:latin typeface="Arial"/>
                <a:cs typeface="Arial"/>
              </a:rPr>
              <a:t>ALICE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3</a:t>
            </a:r>
            <a:r>
              <a:rPr sz="1100" spc="-18" dirty="0">
                <a:latin typeface="Arial"/>
                <a:cs typeface="Arial"/>
              </a:rPr>
              <a:t> </a:t>
            </a:r>
            <a:r>
              <a:rPr sz="1100" spc="-5" dirty="0">
                <a:latin typeface="Arial"/>
                <a:cs typeface="Arial"/>
              </a:rPr>
              <a:t>study</a:t>
            </a:r>
            <a:endParaRPr sz="1100">
              <a:latin typeface="Arial"/>
              <a:cs typeface="Arial"/>
            </a:endParaRPr>
          </a:p>
        </p:txBody>
      </p:sp>
      <p:sp>
        <p:nvSpPr>
          <p:cNvPr id="134" name="object 134"/>
          <p:cNvSpPr txBox="1"/>
          <p:nvPr/>
        </p:nvSpPr>
        <p:spPr>
          <a:xfrm>
            <a:off x="5647753" y="2408176"/>
            <a:ext cx="534315" cy="66804"/>
          </a:xfrm>
          <a:prstGeom prst="rect">
            <a:avLst/>
          </a:prstGeom>
        </p:spPr>
        <p:txBody>
          <a:bodyPr vert="horz" wrap="square" lIns="0" tIns="5198" rIns="0" bIns="0" rtlCol="0">
            <a:spAutoFit/>
          </a:bodyPr>
          <a:lstStyle/>
          <a:p>
            <a:pPr marL="5776">
              <a:spcBef>
                <a:spcPts val="41"/>
              </a:spcBef>
            </a:pPr>
            <a:r>
              <a:rPr sz="400" b="1" spc="-5" dirty="0">
                <a:solidFill>
                  <a:srgbClr val="B2B2B2"/>
                </a:solidFill>
                <a:latin typeface="Courier New"/>
                <a:cs typeface="Courier New"/>
              </a:rPr>
              <a:t>ALI−SIMUL−491785</a:t>
            </a:r>
            <a:endParaRPr sz="400">
              <a:latin typeface="Courier New"/>
              <a:cs typeface="Courier New"/>
            </a:endParaRPr>
          </a:p>
        </p:txBody>
      </p:sp>
      <p:sp>
        <p:nvSpPr>
          <p:cNvPr id="135" name="object 135"/>
          <p:cNvSpPr txBox="1"/>
          <p:nvPr/>
        </p:nvSpPr>
        <p:spPr>
          <a:xfrm>
            <a:off x="7319544" y="939383"/>
            <a:ext cx="658507" cy="353673"/>
          </a:xfrm>
          <a:prstGeom prst="rect">
            <a:avLst/>
          </a:prstGeom>
        </p:spPr>
        <p:txBody>
          <a:bodyPr vert="horz" wrap="square" lIns="0" tIns="37833" rIns="0" bIns="0" rtlCol="0">
            <a:spAutoFit/>
          </a:bodyPr>
          <a:lstStyle/>
          <a:p>
            <a:pPr marL="5776">
              <a:spcBef>
                <a:spcPts val="298"/>
              </a:spcBef>
            </a:pPr>
            <a:r>
              <a:rPr sz="900" b="1" dirty="0">
                <a:solidFill>
                  <a:srgbClr val="377EB8"/>
                </a:solidFill>
                <a:latin typeface="Arial"/>
                <a:cs typeface="Arial"/>
              </a:rPr>
              <a:t>ALICE</a:t>
            </a:r>
            <a:r>
              <a:rPr sz="900" b="1" spc="25" dirty="0">
                <a:solidFill>
                  <a:srgbClr val="377EB8"/>
                </a:solidFill>
                <a:latin typeface="Arial"/>
                <a:cs typeface="Arial"/>
              </a:rPr>
              <a:t> </a:t>
            </a:r>
            <a:r>
              <a:rPr sz="900" b="1" spc="-23" dirty="0">
                <a:solidFill>
                  <a:srgbClr val="377EB8"/>
                </a:solidFill>
                <a:latin typeface="Arial"/>
                <a:cs typeface="Arial"/>
              </a:rPr>
              <a:t>2</a:t>
            </a:r>
            <a:endParaRPr sz="900">
              <a:latin typeface="Arial"/>
              <a:cs typeface="Arial"/>
            </a:endParaRPr>
          </a:p>
          <a:p>
            <a:pPr marL="118696">
              <a:spcBef>
                <a:spcPts val="257"/>
              </a:spcBef>
            </a:pPr>
            <a:r>
              <a:rPr sz="900" b="1" dirty="0">
                <a:solidFill>
                  <a:srgbClr val="4EAF4C"/>
                </a:solidFill>
                <a:latin typeface="Arial"/>
                <a:cs typeface="Arial"/>
              </a:rPr>
              <a:t>ALICE</a:t>
            </a:r>
            <a:r>
              <a:rPr sz="900" b="1" spc="25" dirty="0">
                <a:solidFill>
                  <a:srgbClr val="4EAF4C"/>
                </a:solidFill>
                <a:latin typeface="Arial"/>
                <a:cs typeface="Arial"/>
              </a:rPr>
              <a:t> </a:t>
            </a:r>
            <a:r>
              <a:rPr sz="900" b="1" spc="-11" dirty="0">
                <a:solidFill>
                  <a:srgbClr val="4EAF4C"/>
                </a:solidFill>
                <a:latin typeface="Arial"/>
                <a:cs typeface="Arial"/>
              </a:rPr>
              <a:t>2.1</a:t>
            </a:r>
            <a:endParaRPr sz="900">
              <a:latin typeface="Arial"/>
              <a:cs typeface="Arial"/>
            </a:endParaRPr>
          </a:p>
        </p:txBody>
      </p:sp>
      <p:sp>
        <p:nvSpPr>
          <p:cNvPr id="136" name="object 136"/>
          <p:cNvSpPr txBox="1"/>
          <p:nvPr/>
        </p:nvSpPr>
        <p:spPr>
          <a:xfrm>
            <a:off x="7272076" y="1738845"/>
            <a:ext cx="449980" cy="148731"/>
          </a:xfrm>
          <a:prstGeom prst="rect">
            <a:avLst/>
          </a:prstGeom>
        </p:spPr>
        <p:txBody>
          <a:bodyPr vert="horz" wrap="square" lIns="0" tIns="7220" rIns="0" bIns="0" rtlCol="0">
            <a:spAutoFit/>
          </a:bodyPr>
          <a:lstStyle/>
          <a:p>
            <a:pPr marL="5776">
              <a:spcBef>
                <a:spcPts val="57"/>
              </a:spcBef>
            </a:pPr>
            <a:r>
              <a:rPr sz="900" b="1" dirty="0">
                <a:solidFill>
                  <a:srgbClr val="E4191B"/>
                </a:solidFill>
                <a:latin typeface="Arial"/>
                <a:cs typeface="Arial"/>
              </a:rPr>
              <a:t>ALICE</a:t>
            </a:r>
            <a:r>
              <a:rPr sz="900" b="1" spc="25" dirty="0">
                <a:solidFill>
                  <a:srgbClr val="E4191B"/>
                </a:solidFill>
                <a:latin typeface="Arial"/>
                <a:cs typeface="Arial"/>
              </a:rPr>
              <a:t> </a:t>
            </a:r>
            <a:r>
              <a:rPr sz="900" b="1" spc="-23" dirty="0">
                <a:solidFill>
                  <a:srgbClr val="E4191B"/>
                </a:solidFill>
                <a:latin typeface="Arial"/>
                <a:cs typeface="Arial"/>
              </a:rPr>
              <a:t>3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137" name="object 137"/>
          <p:cNvGrpSpPr/>
          <p:nvPr/>
        </p:nvGrpSpPr>
        <p:grpSpPr>
          <a:xfrm>
            <a:off x="6004684" y="710367"/>
            <a:ext cx="1514565" cy="1423487"/>
            <a:chOff x="12175053" y="1561929"/>
            <a:chExt cx="3329940" cy="3129915"/>
          </a:xfrm>
        </p:grpSpPr>
        <p:sp>
          <p:nvSpPr>
            <p:cNvPr id="138" name="object 138"/>
            <p:cNvSpPr/>
            <p:nvPr/>
          </p:nvSpPr>
          <p:spPr>
            <a:xfrm>
              <a:off x="15435352" y="3574737"/>
              <a:ext cx="0" cy="261620"/>
            </a:xfrm>
            <a:custGeom>
              <a:avLst/>
              <a:gdLst/>
              <a:ahLst/>
              <a:cxnLst/>
              <a:rect l="l" t="t" r="r" b="b"/>
              <a:pathLst>
                <a:path h="261620">
                  <a:moveTo>
                    <a:pt x="0" y="261154"/>
                  </a:moveTo>
                  <a:lnTo>
                    <a:pt x="0" y="15706"/>
                  </a:lnTo>
                  <a:lnTo>
                    <a:pt x="0" y="0"/>
                  </a:lnTo>
                </a:path>
              </a:pathLst>
            </a:custGeom>
            <a:ln w="31412">
              <a:solidFill>
                <a:srgbClr val="283A4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" name="object 139"/>
            <p:cNvSpPr/>
            <p:nvPr/>
          </p:nvSpPr>
          <p:spPr>
            <a:xfrm>
              <a:off x="15366244" y="3452228"/>
              <a:ext cx="138430" cy="138430"/>
            </a:xfrm>
            <a:custGeom>
              <a:avLst/>
              <a:gdLst/>
              <a:ahLst/>
              <a:cxnLst/>
              <a:rect l="l" t="t" r="r" b="b"/>
              <a:pathLst>
                <a:path w="138430" h="138429">
                  <a:moveTo>
                    <a:pt x="69107" y="0"/>
                  </a:moveTo>
                  <a:lnTo>
                    <a:pt x="0" y="138215"/>
                  </a:lnTo>
                  <a:lnTo>
                    <a:pt x="138215" y="138215"/>
                  </a:lnTo>
                  <a:lnTo>
                    <a:pt x="69107" y="0"/>
                  </a:lnTo>
                  <a:close/>
                </a:path>
              </a:pathLst>
            </a:custGeom>
            <a:solidFill>
              <a:srgbClr val="283A4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" name="object 140"/>
            <p:cNvSpPr/>
            <p:nvPr/>
          </p:nvSpPr>
          <p:spPr>
            <a:xfrm>
              <a:off x="15091446" y="2763950"/>
              <a:ext cx="193675" cy="193675"/>
            </a:xfrm>
            <a:custGeom>
              <a:avLst/>
              <a:gdLst/>
              <a:ahLst/>
              <a:cxnLst/>
              <a:rect l="l" t="t" r="r" b="b"/>
              <a:pathLst>
                <a:path w="193675" h="193675">
                  <a:moveTo>
                    <a:pt x="193102" y="0"/>
                  </a:moveTo>
                  <a:lnTo>
                    <a:pt x="11106" y="181996"/>
                  </a:lnTo>
                  <a:lnTo>
                    <a:pt x="0" y="193102"/>
                  </a:lnTo>
                </a:path>
              </a:pathLst>
            </a:custGeom>
            <a:ln w="31412">
              <a:solidFill>
                <a:srgbClr val="283A4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" name="object 141"/>
            <p:cNvSpPr/>
            <p:nvPr/>
          </p:nvSpPr>
          <p:spPr>
            <a:xfrm>
              <a:off x="15004820" y="2897079"/>
              <a:ext cx="146685" cy="146685"/>
            </a:xfrm>
            <a:custGeom>
              <a:avLst/>
              <a:gdLst/>
              <a:ahLst/>
              <a:cxnLst/>
              <a:rect l="l" t="t" r="r" b="b"/>
              <a:pathLst>
                <a:path w="146684" h="146685">
                  <a:moveTo>
                    <a:pt x="48857" y="0"/>
                  </a:moveTo>
                  <a:lnTo>
                    <a:pt x="0" y="146600"/>
                  </a:lnTo>
                  <a:lnTo>
                    <a:pt x="146592" y="97734"/>
                  </a:lnTo>
                  <a:lnTo>
                    <a:pt x="48857" y="0"/>
                  </a:lnTo>
                  <a:close/>
                </a:path>
              </a:pathLst>
            </a:custGeom>
            <a:solidFill>
              <a:srgbClr val="283A4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" name="object 142"/>
            <p:cNvSpPr/>
            <p:nvPr/>
          </p:nvSpPr>
          <p:spPr>
            <a:xfrm>
              <a:off x="14862826" y="2396658"/>
              <a:ext cx="193675" cy="193675"/>
            </a:xfrm>
            <a:custGeom>
              <a:avLst/>
              <a:gdLst/>
              <a:ahLst/>
              <a:cxnLst/>
              <a:rect l="l" t="t" r="r" b="b"/>
              <a:pathLst>
                <a:path w="193675" h="193675">
                  <a:moveTo>
                    <a:pt x="193102" y="0"/>
                  </a:moveTo>
                  <a:lnTo>
                    <a:pt x="11106" y="181996"/>
                  </a:lnTo>
                  <a:lnTo>
                    <a:pt x="0" y="193102"/>
                  </a:lnTo>
                </a:path>
              </a:pathLst>
            </a:custGeom>
            <a:ln w="31412">
              <a:solidFill>
                <a:srgbClr val="283A4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" name="object 143"/>
            <p:cNvSpPr/>
            <p:nvPr/>
          </p:nvSpPr>
          <p:spPr>
            <a:xfrm>
              <a:off x="14776199" y="2529788"/>
              <a:ext cx="146685" cy="146685"/>
            </a:xfrm>
            <a:custGeom>
              <a:avLst/>
              <a:gdLst/>
              <a:ahLst/>
              <a:cxnLst/>
              <a:rect l="l" t="t" r="r" b="b"/>
              <a:pathLst>
                <a:path w="146684" h="146685">
                  <a:moveTo>
                    <a:pt x="48867" y="0"/>
                  </a:moveTo>
                  <a:lnTo>
                    <a:pt x="0" y="146599"/>
                  </a:lnTo>
                  <a:lnTo>
                    <a:pt x="146602" y="97733"/>
                  </a:lnTo>
                  <a:lnTo>
                    <a:pt x="48867" y="0"/>
                  </a:lnTo>
                  <a:close/>
                </a:path>
              </a:pathLst>
            </a:custGeom>
            <a:solidFill>
              <a:srgbClr val="283A4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4" name="object 14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295731" y="1599190"/>
              <a:ext cx="115179" cy="3092286"/>
            </a:xfrm>
            <a:prstGeom prst="rect">
              <a:avLst/>
            </a:prstGeom>
          </p:spPr>
        </p:pic>
        <p:sp>
          <p:nvSpPr>
            <p:cNvPr id="145" name="object 145"/>
            <p:cNvSpPr/>
            <p:nvPr/>
          </p:nvSpPr>
          <p:spPr>
            <a:xfrm>
              <a:off x="13353321" y="1620131"/>
              <a:ext cx="0" cy="3008630"/>
            </a:xfrm>
            <a:custGeom>
              <a:avLst/>
              <a:gdLst/>
              <a:ahLst/>
              <a:cxnLst/>
              <a:rect l="l" t="t" r="r" b="b"/>
              <a:pathLst>
                <a:path h="3008629">
                  <a:moveTo>
                    <a:pt x="0" y="3008518"/>
                  </a:moveTo>
                  <a:lnTo>
                    <a:pt x="0" y="0"/>
                  </a:lnTo>
                </a:path>
              </a:pathLst>
            </a:custGeom>
            <a:ln w="31412">
              <a:solidFill>
                <a:srgbClr val="283A44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6" name="object 14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2175053" y="1595955"/>
              <a:ext cx="1236393" cy="115179"/>
            </a:xfrm>
            <a:prstGeom prst="rect">
              <a:avLst/>
            </a:prstGeom>
          </p:spPr>
        </p:pic>
        <p:sp>
          <p:nvSpPr>
            <p:cNvPr id="147" name="object 147"/>
            <p:cNvSpPr/>
            <p:nvPr/>
          </p:nvSpPr>
          <p:spPr>
            <a:xfrm>
              <a:off x="12216937" y="1632603"/>
              <a:ext cx="1153160" cy="0"/>
            </a:xfrm>
            <a:custGeom>
              <a:avLst/>
              <a:gdLst/>
              <a:ahLst/>
              <a:cxnLst/>
              <a:rect l="l" t="t" r="r" b="b"/>
              <a:pathLst>
                <a:path w="1153159">
                  <a:moveTo>
                    <a:pt x="0" y="0"/>
                  </a:moveTo>
                  <a:lnTo>
                    <a:pt x="1152626" y="0"/>
                  </a:lnTo>
                </a:path>
              </a:pathLst>
            </a:custGeom>
            <a:ln w="31412">
              <a:solidFill>
                <a:srgbClr val="283A44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8" name="object 14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2175053" y="1833277"/>
              <a:ext cx="1236393" cy="115179"/>
            </a:xfrm>
            <a:prstGeom prst="rect">
              <a:avLst/>
            </a:prstGeom>
          </p:spPr>
        </p:pic>
        <p:sp>
          <p:nvSpPr>
            <p:cNvPr id="149" name="object 149"/>
            <p:cNvSpPr/>
            <p:nvPr/>
          </p:nvSpPr>
          <p:spPr>
            <a:xfrm>
              <a:off x="12216937" y="1869925"/>
              <a:ext cx="1153160" cy="0"/>
            </a:xfrm>
            <a:custGeom>
              <a:avLst/>
              <a:gdLst/>
              <a:ahLst/>
              <a:cxnLst/>
              <a:rect l="l" t="t" r="r" b="b"/>
              <a:pathLst>
                <a:path w="1153159">
                  <a:moveTo>
                    <a:pt x="0" y="0"/>
                  </a:moveTo>
                  <a:lnTo>
                    <a:pt x="1152626" y="0"/>
                  </a:lnTo>
                </a:path>
              </a:pathLst>
            </a:custGeom>
            <a:ln w="31412">
              <a:solidFill>
                <a:srgbClr val="283A44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50" name="object 15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2178760" y="2401763"/>
              <a:ext cx="1236393" cy="115179"/>
            </a:xfrm>
            <a:prstGeom prst="rect">
              <a:avLst/>
            </a:prstGeom>
          </p:spPr>
        </p:pic>
        <p:sp>
          <p:nvSpPr>
            <p:cNvPr id="151" name="object 151"/>
            <p:cNvSpPr/>
            <p:nvPr/>
          </p:nvSpPr>
          <p:spPr>
            <a:xfrm>
              <a:off x="12220643" y="2438411"/>
              <a:ext cx="1153160" cy="0"/>
            </a:xfrm>
            <a:custGeom>
              <a:avLst/>
              <a:gdLst/>
              <a:ahLst/>
              <a:cxnLst/>
              <a:rect l="l" t="t" r="r" b="b"/>
              <a:pathLst>
                <a:path w="1153159">
                  <a:moveTo>
                    <a:pt x="0" y="0"/>
                  </a:moveTo>
                  <a:lnTo>
                    <a:pt x="1152626" y="0"/>
                  </a:lnTo>
                </a:path>
              </a:pathLst>
            </a:custGeom>
            <a:ln w="31412">
              <a:solidFill>
                <a:srgbClr val="283A44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52" name="object 15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2390523" y="1606674"/>
              <a:ext cx="184287" cy="329374"/>
            </a:xfrm>
            <a:prstGeom prst="rect">
              <a:avLst/>
            </a:prstGeom>
          </p:spPr>
        </p:pic>
        <p:pic>
          <p:nvPicPr>
            <p:cNvPr id="153" name="object 153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2432407" y="1627616"/>
              <a:ext cx="100520" cy="245607"/>
            </a:xfrm>
            <a:prstGeom prst="rect">
              <a:avLst/>
            </a:prstGeom>
          </p:spPr>
        </p:pic>
        <p:pic>
          <p:nvPicPr>
            <p:cNvPr id="154" name="object 154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2390523" y="1848497"/>
              <a:ext cx="184287" cy="635958"/>
            </a:xfrm>
            <a:prstGeom prst="rect">
              <a:avLst/>
            </a:prstGeom>
          </p:spPr>
        </p:pic>
        <p:sp>
          <p:nvSpPr>
            <p:cNvPr id="155" name="object 155"/>
            <p:cNvSpPr/>
            <p:nvPr/>
          </p:nvSpPr>
          <p:spPr>
            <a:xfrm>
              <a:off x="12482667" y="1959488"/>
              <a:ext cx="0" cy="372110"/>
            </a:xfrm>
            <a:custGeom>
              <a:avLst/>
              <a:gdLst/>
              <a:ahLst/>
              <a:cxnLst/>
              <a:rect l="l" t="t" r="r" b="b"/>
              <a:pathLst>
                <a:path h="372110">
                  <a:moveTo>
                    <a:pt x="0" y="372091"/>
                  </a:moveTo>
                  <a:lnTo>
                    <a:pt x="0" y="361621"/>
                  </a:lnTo>
                  <a:lnTo>
                    <a:pt x="0" y="10470"/>
                  </a:lnTo>
                  <a:lnTo>
                    <a:pt x="0" y="0"/>
                  </a:lnTo>
                </a:path>
              </a:pathLst>
            </a:custGeom>
            <a:ln w="20941">
              <a:solidFill>
                <a:srgbClr val="283A4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" name="object 156"/>
            <p:cNvSpPr/>
            <p:nvPr/>
          </p:nvSpPr>
          <p:spPr>
            <a:xfrm>
              <a:off x="12432399" y="1869445"/>
              <a:ext cx="100965" cy="552450"/>
            </a:xfrm>
            <a:custGeom>
              <a:avLst/>
              <a:gdLst/>
              <a:ahLst/>
              <a:cxnLst/>
              <a:rect l="l" t="t" r="r" b="b"/>
              <a:pathLst>
                <a:path w="100965" h="552450">
                  <a:moveTo>
                    <a:pt x="100520" y="451675"/>
                  </a:moveTo>
                  <a:lnTo>
                    <a:pt x="0" y="451675"/>
                  </a:lnTo>
                  <a:lnTo>
                    <a:pt x="50266" y="552196"/>
                  </a:lnTo>
                  <a:lnTo>
                    <a:pt x="100520" y="451675"/>
                  </a:lnTo>
                  <a:close/>
                </a:path>
                <a:path w="100965" h="552450">
                  <a:moveTo>
                    <a:pt x="100520" y="100520"/>
                  </a:moveTo>
                  <a:lnTo>
                    <a:pt x="50266" y="0"/>
                  </a:lnTo>
                  <a:lnTo>
                    <a:pt x="0" y="100520"/>
                  </a:lnTo>
                  <a:lnTo>
                    <a:pt x="100520" y="100520"/>
                  </a:lnTo>
                  <a:close/>
                </a:path>
              </a:pathLst>
            </a:custGeom>
            <a:solidFill>
              <a:srgbClr val="283A4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57" name="object 157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2705058" y="1561929"/>
              <a:ext cx="416643" cy="418864"/>
            </a:xfrm>
            <a:prstGeom prst="rect">
              <a:avLst/>
            </a:prstGeom>
          </p:spPr>
        </p:pic>
      </p:grpSp>
      <p:sp>
        <p:nvSpPr>
          <p:cNvPr id="158" name="object 158"/>
          <p:cNvSpPr txBox="1"/>
          <p:nvPr/>
        </p:nvSpPr>
        <p:spPr>
          <a:xfrm>
            <a:off x="6285810" y="733054"/>
            <a:ext cx="107441" cy="114429"/>
          </a:xfrm>
          <a:prstGeom prst="rect">
            <a:avLst/>
          </a:prstGeom>
        </p:spPr>
        <p:txBody>
          <a:bodyPr vert="horz" wrap="square" lIns="0" tIns="6642" rIns="0" bIns="0" rtlCol="0">
            <a:spAutoFit/>
          </a:bodyPr>
          <a:lstStyle/>
          <a:p>
            <a:pPr marL="5776">
              <a:spcBef>
                <a:spcPts val="52"/>
              </a:spcBef>
            </a:pPr>
            <a:r>
              <a:rPr sz="700" spc="-11" dirty="0">
                <a:solidFill>
                  <a:srgbClr val="283A44"/>
                </a:solidFill>
                <a:latin typeface="Arial"/>
                <a:cs typeface="Arial"/>
              </a:rPr>
              <a:t>2x</a:t>
            </a:r>
            <a:endParaRPr sz="700">
              <a:latin typeface="Arial"/>
              <a:cs typeface="Arial"/>
            </a:endParaRPr>
          </a:p>
        </p:txBody>
      </p:sp>
      <p:pic>
        <p:nvPicPr>
          <p:cNvPr id="159" name="object 159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6245748" y="890064"/>
            <a:ext cx="189503" cy="190500"/>
          </a:xfrm>
          <a:prstGeom prst="rect">
            <a:avLst/>
          </a:prstGeom>
        </p:spPr>
      </p:pic>
      <p:sp>
        <p:nvSpPr>
          <p:cNvPr id="160" name="object 160"/>
          <p:cNvSpPr txBox="1"/>
          <p:nvPr/>
        </p:nvSpPr>
        <p:spPr>
          <a:xfrm>
            <a:off x="6285810" y="912752"/>
            <a:ext cx="107441" cy="114429"/>
          </a:xfrm>
          <a:prstGeom prst="rect">
            <a:avLst/>
          </a:prstGeom>
        </p:spPr>
        <p:txBody>
          <a:bodyPr vert="horz" wrap="square" lIns="0" tIns="6642" rIns="0" bIns="0" rtlCol="0">
            <a:spAutoFit/>
          </a:bodyPr>
          <a:lstStyle/>
          <a:p>
            <a:pPr marL="5776">
              <a:spcBef>
                <a:spcPts val="52"/>
              </a:spcBef>
            </a:pPr>
            <a:r>
              <a:rPr sz="700" spc="-11" dirty="0">
                <a:solidFill>
                  <a:srgbClr val="283A44"/>
                </a:solidFill>
                <a:latin typeface="Arial"/>
                <a:cs typeface="Arial"/>
              </a:rPr>
              <a:t>5x</a:t>
            </a:r>
            <a:endParaRPr sz="700">
              <a:latin typeface="Arial"/>
              <a:cs typeface="Arial"/>
            </a:endParaRPr>
          </a:p>
        </p:txBody>
      </p:sp>
      <p:pic>
        <p:nvPicPr>
          <p:cNvPr id="161" name="object 161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5724872" y="121411"/>
            <a:ext cx="112369" cy="223423"/>
          </a:xfrm>
          <a:prstGeom prst="rect">
            <a:avLst/>
          </a:prstGeom>
        </p:spPr>
      </p:pic>
      <p:sp>
        <p:nvSpPr>
          <p:cNvPr id="162" name="object 162"/>
          <p:cNvSpPr txBox="1"/>
          <p:nvPr/>
        </p:nvSpPr>
        <p:spPr>
          <a:xfrm>
            <a:off x="433751" y="4891782"/>
            <a:ext cx="3202145" cy="128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6">
              <a:lnSpc>
                <a:spcPts val="1037"/>
              </a:lnSpc>
            </a:pPr>
            <a:r>
              <a:rPr sz="900" dirty="0">
                <a:latin typeface="Arial"/>
                <a:cs typeface="Arial"/>
              </a:rPr>
              <a:t>*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LOI</a:t>
            </a:r>
            <a:r>
              <a:rPr sz="900" spc="23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values,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further</a:t>
            </a:r>
            <a:r>
              <a:rPr sz="900" spc="23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simulation</a:t>
            </a:r>
            <a:r>
              <a:rPr sz="900" spc="23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studies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spc="-5" dirty="0">
                <a:latin typeface="Arial"/>
                <a:cs typeface="Arial"/>
              </a:rPr>
              <a:t>ongoing</a:t>
            </a:r>
            <a:endParaRPr sz="900" dirty="0">
              <a:latin typeface="Arial"/>
              <a:cs typeface="Arial"/>
            </a:endParaRPr>
          </a:p>
        </p:txBody>
      </p:sp>
      <p:sp>
        <p:nvSpPr>
          <p:cNvPr id="164" name="object 164"/>
          <p:cNvSpPr txBox="1"/>
          <p:nvPr/>
        </p:nvSpPr>
        <p:spPr>
          <a:xfrm>
            <a:off x="8852560" y="4912957"/>
            <a:ext cx="107152" cy="1025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6">
              <a:lnSpc>
                <a:spcPts val="789"/>
              </a:lnSpc>
            </a:pPr>
            <a:r>
              <a:rPr sz="700" spc="-11" dirty="0">
                <a:solidFill>
                  <a:srgbClr val="A2A2A2"/>
                </a:solidFill>
                <a:latin typeface="Arial"/>
                <a:cs typeface="Arial"/>
              </a:rPr>
              <a:t>15</a:t>
            </a:r>
            <a:endParaRPr sz="700">
              <a:latin typeface="Arial"/>
              <a:cs typeface="Arial"/>
            </a:endParaRPr>
          </a:p>
        </p:txBody>
      </p:sp>
      <p:sp>
        <p:nvSpPr>
          <p:cNvPr id="165" name="object 2"/>
          <p:cNvSpPr txBox="1">
            <a:spLocks/>
          </p:cNvSpPr>
          <p:nvPr/>
        </p:nvSpPr>
        <p:spPr>
          <a:xfrm>
            <a:off x="395536" y="256746"/>
            <a:ext cx="7673975" cy="442796"/>
          </a:xfrm>
          <a:prstGeom prst="rect">
            <a:avLst/>
          </a:prstGeom>
        </p:spPr>
        <p:txBody>
          <a:bodyPr vert="horz" wrap="square" lIns="0" tIns="57514" rIns="0" bIns="0" rtlCol="0"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332B7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332B7"/>
                </a:solidFill>
                <a:latin typeface="Arial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332B7"/>
                </a:solidFill>
                <a:latin typeface="Arial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332B7"/>
                </a:solidFill>
                <a:latin typeface="Arial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332B7"/>
                </a:solidFill>
                <a:latin typeface="Arial" pitchFamily="34" charset="0"/>
              </a:defRPr>
            </a:lvl5pPr>
            <a:lvl6pPr marL="356616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332B7"/>
                </a:solidFill>
                <a:latin typeface="Arial" pitchFamily="34" charset="0"/>
              </a:defRPr>
            </a:lvl6pPr>
            <a:lvl7pPr marL="713232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332B7"/>
                </a:solidFill>
                <a:latin typeface="Arial" pitchFamily="34" charset="0"/>
              </a:defRPr>
            </a:lvl7pPr>
            <a:lvl8pPr marL="1069848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332B7"/>
                </a:solidFill>
                <a:latin typeface="Arial" pitchFamily="34" charset="0"/>
              </a:defRPr>
            </a:lvl8pPr>
            <a:lvl9pPr marL="1426464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332B7"/>
                </a:solidFill>
                <a:latin typeface="Arial" pitchFamily="34" charset="0"/>
              </a:defRPr>
            </a:lvl9pPr>
          </a:lstStyle>
          <a:p>
            <a:pPr marL="45919">
              <a:lnSpc>
                <a:spcPct val="100000"/>
              </a:lnSpc>
              <a:spcBef>
                <a:spcPts val="57"/>
              </a:spcBef>
            </a:pPr>
            <a:r>
              <a:rPr lang="nb-NO" kern="0" dirty="0"/>
              <a:t>ALICE</a:t>
            </a:r>
            <a:r>
              <a:rPr lang="nb-NO" kern="0" spc="-5" dirty="0"/>
              <a:t> </a:t>
            </a:r>
            <a:r>
              <a:rPr lang="nb-NO" kern="0" dirty="0"/>
              <a:t>3 — </a:t>
            </a:r>
            <a:r>
              <a:rPr lang="nb-NO" dirty="0">
                <a:solidFill>
                  <a:schemeClr val="accent6"/>
                </a:solidFill>
                <a:cs typeface="Arial"/>
              </a:rPr>
              <a:t>Vertex</a:t>
            </a:r>
            <a:r>
              <a:rPr lang="nb-NO" spc="-18" dirty="0">
                <a:solidFill>
                  <a:schemeClr val="accent6"/>
                </a:solidFill>
                <a:cs typeface="Arial"/>
              </a:rPr>
              <a:t> </a:t>
            </a:r>
            <a:r>
              <a:rPr lang="nb-NO" dirty="0">
                <a:solidFill>
                  <a:schemeClr val="accent6"/>
                </a:solidFill>
                <a:cs typeface="Arial"/>
              </a:rPr>
              <a:t>Detector</a:t>
            </a:r>
            <a:r>
              <a:rPr lang="nb-NO" spc="-18" dirty="0">
                <a:solidFill>
                  <a:schemeClr val="accent6"/>
                </a:solidFill>
                <a:cs typeface="Arial"/>
              </a:rPr>
              <a:t> </a:t>
            </a:r>
            <a:r>
              <a:rPr lang="nb-NO" spc="-9" dirty="0">
                <a:solidFill>
                  <a:schemeClr val="accent6"/>
                </a:solidFill>
                <a:cs typeface="Arial"/>
              </a:rPr>
              <a:t>(VD)</a:t>
            </a:r>
            <a:r>
              <a:rPr lang="nb-NO" kern="0" dirty="0">
                <a:solidFill>
                  <a:schemeClr val="accent6"/>
                </a:solidFill>
              </a:rPr>
              <a:t> </a:t>
            </a:r>
            <a:r>
              <a:rPr lang="nb-NO" kern="0" spc="2" dirty="0">
                <a:solidFill>
                  <a:schemeClr val="accent6"/>
                </a:solidFill>
              </a:rPr>
              <a:t> </a:t>
            </a:r>
            <a:endParaRPr lang="nb-NO" kern="0" spc="-5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42575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object 6"/>
          <p:cNvGrpSpPr/>
          <p:nvPr/>
        </p:nvGrpSpPr>
        <p:grpSpPr>
          <a:xfrm>
            <a:off x="8598803" y="165781"/>
            <a:ext cx="434095" cy="434064"/>
            <a:chOff x="18905424" y="364512"/>
            <a:chExt cx="954405" cy="954405"/>
          </a:xfrm>
        </p:grpSpPr>
        <p:sp>
          <p:nvSpPr>
            <p:cNvPr id="7" name="object 7"/>
            <p:cNvSpPr/>
            <p:nvPr/>
          </p:nvSpPr>
          <p:spPr>
            <a:xfrm>
              <a:off x="18905424" y="364512"/>
              <a:ext cx="954405" cy="954405"/>
            </a:xfrm>
            <a:custGeom>
              <a:avLst/>
              <a:gdLst/>
              <a:ahLst/>
              <a:cxnLst/>
              <a:rect l="l" t="t" r="r" b="b"/>
              <a:pathLst>
                <a:path w="954405" h="954405">
                  <a:moveTo>
                    <a:pt x="674419" y="0"/>
                  </a:moveTo>
                  <a:lnTo>
                    <a:pt x="279352" y="0"/>
                  </a:lnTo>
                  <a:lnTo>
                    <a:pt x="0" y="279467"/>
                  </a:lnTo>
                  <a:lnTo>
                    <a:pt x="0" y="674646"/>
                  </a:lnTo>
                  <a:lnTo>
                    <a:pt x="279352" y="954117"/>
                  </a:lnTo>
                  <a:lnTo>
                    <a:pt x="674419" y="954117"/>
                  </a:lnTo>
                  <a:lnTo>
                    <a:pt x="750017" y="878495"/>
                  </a:lnTo>
                  <a:lnTo>
                    <a:pt x="310692" y="878495"/>
                  </a:lnTo>
                  <a:lnTo>
                    <a:pt x="75620" y="643336"/>
                  </a:lnTo>
                  <a:lnTo>
                    <a:pt x="75620" y="310786"/>
                  </a:lnTo>
                  <a:lnTo>
                    <a:pt x="310692" y="75620"/>
                  </a:lnTo>
                  <a:lnTo>
                    <a:pt x="750017" y="75620"/>
                  </a:lnTo>
                  <a:lnTo>
                    <a:pt x="674419" y="0"/>
                  </a:lnTo>
                  <a:close/>
                </a:path>
                <a:path w="954405" h="954405">
                  <a:moveTo>
                    <a:pt x="750017" y="75620"/>
                  </a:moveTo>
                  <a:lnTo>
                    <a:pt x="643090" y="75620"/>
                  </a:lnTo>
                  <a:lnTo>
                    <a:pt x="878182" y="310786"/>
                  </a:lnTo>
                  <a:lnTo>
                    <a:pt x="878182" y="643336"/>
                  </a:lnTo>
                  <a:lnTo>
                    <a:pt x="643090" y="878495"/>
                  </a:lnTo>
                  <a:lnTo>
                    <a:pt x="750017" y="878495"/>
                  </a:lnTo>
                  <a:lnTo>
                    <a:pt x="953803" y="674646"/>
                  </a:lnTo>
                  <a:lnTo>
                    <a:pt x="953803" y="279467"/>
                  </a:lnTo>
                  <a:lnTo>
                    <a:pt x="750017" y="75620"/>
                  </a:lnTo>
                  <a:close/>
                </a:path>
              </a:pathLst>
            </a:custGeom>
            <a:solidFill>
              <a:srgbClr val="D8232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9373685" y="475455"/>
              <a:ext cx="16510" cy="365760"/>
            </a:xfrm>
            <a:custGeom>
              <a:avLst/>
              <a:gdLst/>
              <a:ahLst/>
              <a:cxnLst/>
              <a:rect l="l" t="t" r="r" b="b"/>
              <a:pathLst>
                <a:path w="16509" h="365759">
                  <a:moveTo>
                    <a:pt x="16154" y="0"/>
                  </a:moveTo>
                  <a:lnTo>
                    <a:pt x="0" y="0"/>
                  </a:lnTo>
                  <a:lnTo>
                    <a:pt x="0" y="273050"/>
                  </a:lnTo>
                  <a:lnTo>
                    <a:pt x="4051" y="273050"/>
                  </a:lnTo>
                  <a:lnTo>
                    <a:pt x="4051" y="365760"/>
                  </a:lnTo>
                  <a:lnTo>
                    <a:pt x="12115" y="365760"/>
                  </a:lnTo>
                  <a:lnTo>
                    <a:pt x="12115" y="273050"/>
                  </a:lnTo>
                  <a:lnTo>
                    <a:pt x="16154" y="273050"/>
                  </a:lnTo>
                  <a:lnTo>
                    <a:pt x="16154" y="0"/>
                  </a:lnTo>
                  <a:close/>
                </a:path>
              </a:pathLst>
            </a:custGeom>
            <a:solidFill>
              <a:srgbClr val="ED1C2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9373692" y="475937"/>
              <a:ext cx="16510" cy="365760"/>
            </a:xfrm>
            <a:custGeom>
              <a:avLst/>
              <a:gdLst/>
              <a:ahLst/>
              <a:cxnLst/>
              <a:rect l="l" t="t" r="r" b="b"/>
              <a:pathLst>
                <a:path w="16509" h="365759">
                  <a:moveTo>
                    <a:pt x="8081" y="365567"/>
                  </a:moveTo>
                  <a:lnTo>
                    <a:pt x="0" y="272157"/>
                  </a:lnTo>
                  <a:lnTo>
                    <a:pt x="0" y="0"/>
                  </a:lnTo>
                  <a:lnTo>
                    <a:pt x="16163" y="0"/>
                  </a:lnTo>
                  <a:lnTo>
                    <a:pt x="16163" y="272157"/>
                  </a:lnTo>
                  <a:lnTo>
                    <a:pt x="8081" y="365567"/>
                  </a:lnTo>
                  <a:close/>
                </a:path>
              </a:pathLst>
            </a:custGeom>
            <a:ln w="3175">
              <a:solidFill>
                <a:srgbClr val="ED1C2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19381870" y="476006"/>
              <a:ext cx="72390" cy="365760"/>
            </a:xfrm>
            <a:custGeom>
              <a:avLst/>
              <a:gdLst/>
              <a:ahLst/>
              <a:cxnLst/>
              <a:rect l="l" t="t" r="r" b="b"/>
              <a:pathLst>
                <a:path w="72390" h="365759">
                  <a:moveTo>
                    <a:pt x="56228" y="0"/>
                  </a:moveTo>
                  <a:lnTo>
                    <a:pt x="8439" y="271059"/>
                  </a:lnTo>
                  <a:lnTo>
                    <a:pt x="0" y="365501"/>
                  </a:lnTo>
                  <a:lnTo>
                    <a:pt x="24355" y="273866"/>
                  </a:lnTo>
                  <a:lnTo>
                    <a:pt x="72154" y="2806"/>
                  </a:lnTo>
                  <a:lnTo>
                    <a:pt x="56228" y="0"/>
                  </a:lnTo>
                  <a:close/>
                </a:path>
              </a:pathLst>
            </a:custGeom>
            <a:solidFill>
              <a:srgbClr val="964B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19381871" y="476004"/>
              <a:ext cx="72390" cy="365760"/>
            </a:xfrm>
            <a:custGeom>
              <a:avLst/>
              <a:gdLst/>
              <a:ahLst/>
              <a:cxnLst/>
              <a:rect l="l" t="t" r="r" b="b"/>
              <a:pathLst>
                <a:path w="72390" h="365759">
                  <a:moveTo>
                    <a:pt x="0" y="365500"/>
                  </a:moveTo>
                  <a:lnTo>
                    <a:pt x="8439" y="271061"/>
                  </a:lnTo>
                  <a:lnTo>
                    <a:pt x="56229" y="0"/>
                  </a:lnTo>
                  <a:lnTo>
                    <a:pt x="72154" y="2803"/>
                  </a:lnTo>
                  <a:lnTo>
                    <a:pt x="24356" y="273868"/>
                  </a:lnTo>
                  <a:lnTo>
                    <a:pt x="0" y="365500"/>
                  </a:lnTo>
                  <a:close/>
                </a:path>
              </a:pathLst>
            </a:custGeom>
            <a:ln w="3175">
              <a:solidFill>
                <a:srgbClr val="964B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19381881" y="476289"/>
              <a:ext cx="139700" cy="365760"/>
            </a:xfrm>
            <a:custGeom>
              <a:avLst/>
              <a:gdLst/>
              <a:ahLst/>
              <a:cxnLst/>
              <a:rect l="l" t="t" r="r" b="b"/>
              <a:pathLst>
                <a:path w="139700" h="365759">
                  <a:moveTo>
                    <a:pt x="124341" y="0"/>
                  </a:moveTo>
                  <a:lnTo>
                    <a:pt x="26135" y="269866"/>
                  </a:lnTo>
                  <a:lnTo>
                    <a:pt x="0" y="365249"/>
                  </a:lnTo>
                  <a:lnTo>
                    <a:pt x="41307" y="275405"/>
                  </a:lnTo>
                  <a:lnTo>
                    <a:pt x="139535" y="5518"/>
                  </a:lnTo>
                  <a:lnTo>
                    <a:pt x="124341" y="0"/>
                  </a:lnTo>
                  <a:close/>
                </a:path>
              </a:pathLst>
            </a:custGeom>
            <a:solidFill>
              <a:srgbClr val="FF38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19381882" y="476284"/>
              <a:ext cx="139700" cy="365760"/>
            </a:xfrm>
            <a:custGeom>
              <a:avLst/>
              <a:gdLst/>
              <a:ahLst/>
              <a:cxnLst/>
              <a:rect l="l" t="t" r="r" b="b"/>
              <a:pathLst>
                <a:path w="139700" h="365759">
                  <a:moveTo>
                    <a:pt x="0" y="365251"/>
                  </a:moveTo>
                  <a:lnTo>
                    <a:pt x="26131" y="269871"/>
                  </a:lnTo>
                  <a:lnTo>
                    <a:pt x="124339" y="0"/>
                  </a:lnTo>
                  <a:lnTo>
                    <a:pt x="139530" y="5524"/>
                  </a:lnTo>
                  <a:lnTo>
                    <a:pt x="41310" y="275407"/>
                  </a:lnTo>
                  <a:lnTo>
                    <a:pt x="0" y="365251"/>
                  </a:lnTo>
                  <a:close/>
                </a:path>
              </a:pathLst>
            </a:custGeom>
            <a:ln w="3175">
              <a:solidFill>
                <a:srgbClr val="FF38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19381881" y="511806"/>
              <a:ext cx="195580" cy="330200"/>
            </a:xfrm>
            <a:custGeom>
              <a:avLst/>
              <a:gdLst/>
              <a:ahLst/>
              <a:cxnLst/>
              <a:rect l="l" t="t" r="r" b="b"/>
              <a:pathLst>
                <a:path w="195580" h="330200">
                  <a:moveTo>
                    <a:pt x="180989" y="0"/>
                  </a:moveTo>
                  <a:lnTo>
                    <a:pt x="41035" y="242400"/>
                  </a:lnTo>
                  <a:lnTo>
                    <a:pt x="0" y="329634"/>
                  </a:lnTo>
                  <a:lnTo>
                    <a:pt x="55024" y="250474"/>
                  </a:lnTo>
                  <a:lnTo>
                    <a:pt x="194978" y="8083"/>
                  </a:lnTo>
                  <a:lnTo>
                    <a:pt x="180989" y="0"/>
                  </a:lnTo>
                  <a:close/>
                </a:path>
              </a:pathLst>
            </a:custGeom>
            <a:solidFill>
              <a:srgbClr val="FF53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19381882" y="511798"/>
              <a:ext cx="195580" cy="330200"/>
            </a:xfrm>
            <a:custGeom>
              <a:avLst/>
              <a:gdLst/>
              <a:ahLst/>
              <a:cxnLst/>
              <a:rect l="l" t="t" r="r" b="b"/>
              <a:pathLst>
                <a:path w="195580" h="330200">
                  <a:moveTo>
                    <a:pt x="0" y="329639"/>
                  </a:moveTo>
                  <a:lnTo>
                    <a:pt x="41038" y="242406"/>
                  </a:lnTo>
                  <a:lnTo>
                    <a:pt x="180990" y="0"/>
                  </a:lnTo>
                  <a:lnTo>
                    <a:pt x="194977" y="8092"/>
                  </a:lnTo>
                  <a:lnTo>
                    <a:pt x="55025" y="250476"/>
                  </a:lnTo>
                  <a:lnTo>
                    <a:pt x="0" y="329639"/>
                  </a:lnTo>
                  <a:close/>
                </a:path>
              </a:pathLst>
            </a:custGeom>
            <a:ln w="3175">
              <a:solidFill>
                <a:srgbClr val="FF53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19381881" y="556297"/>
              <a:ext cx="241300" cy="285750"/>
            </a:xfrm>
            <a:custGeom>
              <a:avLst/>
              <a:gdLst/>
              <a:ahLst/>
              <a:cxnLst/>
              <a:rect l="l" t="t" r="r" b="b"/>
              <a:pathLst>
                <a:path w="241300" h="285750">
                  <a:moveTo>
                    <a:pt x="228778" y="0"/>
                  </a:moveTo>
                  <a:lnTo>
                    <a:pt x="53851" y="208496"/>
                  </a:lnTo>
                  <a:lnTo>
                    <a:pt x="0" y="285241"/>
                  </a:lnTo>
                  <a:lnTo>
                    <a:pt x="66228" y="218872"/>
                  </a:lnTo>
                  <a:lnTo>
                    <a:pt x="241154" y="10397"/>
                  </a:lnTo>
                  <a:lnTo>
                    <a:pt x="228778" y="0"/>
                  </a:lnTo>
                  <a:close/>
                </a:path>
              </a:pathLst>
            </a:custGeom>
            <a:solidFill>
              <a:srgbClr val="FF6C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19381882" y="556293"/>
              <a:ext cx="241300" cy="285750"/>
            </a:xfrm>
            <a:custGeom>
              <a:avLst/>
              <a:gdLst/>
              <a:ahLst/>
              <a:cxnLst/>
              <a:rect l="l" t="t" r="r" b="b"/>
              <a:pathLst>
                <a:path w="241300" h="285750">
                  <a:moveTo>
                    <a:pt x="0" y="285242"/>
                  </a:moveTo>
                  <a:lnTo>
                    <a:pt x="53855" y="208497"/>
                  </a:lnTo>
                  <a:lnTo>
                    <a:pt x="228780" y="0"/>
                  </a:lnTo>
                  <a:lnTo>
                    <a:pt x="241152" y="10400"/>
                  </a:lnTo>
                  <a:lnTo>
                    <a:pt x="66227" y="218876"/>
                  </a:lnTo>
                  <a:lnTo>
                    <a:pt x="0" y="285242"/>
                  </a:lnTo>
                  <a:close/>
                </a:path>
              </a:pathLst>
            </a:custGeom>
            <a:ln w="3175">
              <a:solidFill>
                <a:srgbClr val="FF6C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19381870" y="600358"/>
              <a:ext cx="285750" cy="241300"/>
            </a:xfrm>
            <a:custGeom>
              <a:avLst/>
              <a:gdLst/>
              <a:ahLst/>
              <a:cxnLst/>
              <a:rect l="l" t="t" r="r" b="b"/>
              <a:pathLst>
                <a:path w="285750" h="241300">
                  <a:moveTo>
                    <a:pt x="274829" y="0"/>
                  </a:moveTo>
                  <a:lnTo>
                    <a:pt x="66354" y="174947"/>
                  </a:lnTo>
                  <a:lnTo>
                    <a:pt x="0" y="241180"/>
                  </a:lnTo>
                  <a:lnTo>
                    <a:pt x="76720" y="187324"/>
                  </a:lnTo>
                  <a:lnTo>
                    <a:pt x="285226" y="12376"/>
                  </a:lnTo>
                  <a:lnTo>
                    <a:pt x="274829" y="0"/>
                  </a:lnTo>
                  <a:close/>
                </a:path>
              </a:pathLst>
            </a:custGeom>
            <a:solidFill>
              <a:srgbClr val="FF84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19381871" y="600352"/>
              <a:ext cx="285750" cy="241300"/>
            </a:xfrm>
            <a:custGeom>
              <a:avLst/>
              <a:gdLst/>
              <a:ahLst/>
              <a:cxnLst/>
              <a:rect l="l" t="t" r="r" b="b"/>
              <a:pathLst>
                <a:path w="285750" h="241300">
                  <a:moveTo>
                    <a:pt x="0" y="241183"/>
                  </a:moveTo>
                  <a:lnTo>
                    <a:pt x="66357" y="174947"/>
                  </a:lnTo>
                  <a:lnTo>
                    <a:pt x="274833" y="0"/>
                  </a:lnTo>
                  <a:lnTo>
                    <a:pt x="285222" y="12383"/>
                  </a:lnTo>
                  <a:lnTo>
                    <a:pt x="76725" y="187327"/>
                  </a:lnTo>
                  <a:lnTo>
                    <a:pt x="0" y="241183"/>
                  </a:lnTo>
                  <a:close/>
                </a:path>
              </a:pathLst>
            </a:custGeom>
            <a:ln w="3175">
              <a:solidFill>
                <a:srgbClr val="FF84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19381881" y="646273"/>
              <a:ext cx="330200" cy="195580"/>
            </a:xfrm>
            <a:custGeom>
              <a:avLst/>
              <a:gdLst/>
              <a:ahLst/>
              <a:cxnLst/>
              <a:rect l="l" t="t" r="r" b="b"/>
              <a:pathLst>
                <a:path w="330200" h="195580">
                  <a:moveTo>
                    <a:pt x="321875" y="0"/>
                  </a:moveTo>
                  <a:lnTo>
                    <a:pt x="79243" y="140100"/>
                  </a:lnTo>
                  <a:lnTo>
                    <a:pt x="0" y="195167"/>
                  </a:lnTo>
                  <a:lnTo>
                    <a:pt x="87306" y="154100"/>
                  </a:lnTo>
                  <a:lnTo>
                    <a:pt x="329927" y="14020"/>
                  </a:lnTo>
                  <a:lnTo>
                    <a:pt x="321875" y="0"/>
                  </a:lnTo>
                  <a:close/>
                </a:path>
              </a:pathLst>
            </a:custGeom>
            <a:solidFill>
              <a:srgbClr val="FF99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19381882" y="646267"/>
              <a:ext cx="330200" cy="195580"/>
            </a:xfrm>
            <a:custGeom>
              <a:avLst/>
              <a:gdLst/>
              <a:ahLst/>
              <a:cxnLst/>
              <a:rect l="l" t="t" r="r" b="b"/>
              <a:pathLst>
                <a:path w="330200" h="195580">
                  <a:moveTo>
                    <a:pt x="0" y="195171"/>
                  </a:moveTo>
                  <a:lnTo>
                    <a:pt x="79240" y="140104"/>
                  </a:lnTo>
                  <a:lnTo>
                    <a:pt x="321874" y="0"/>
                  </a:lnTo>
                  <a:lnTo>
                    <a:pt x="329922" y="14019"/>
                  </a:lnTo>
                  <a:lnTo>
                    <a:pt x="87311" y="154101"/>
                  </a:lnTo>
                  <a:lnTo>
                    <a:pt x="0" y="195171"/>
                  </a:lnTo>
                  <a:close/>
                </a:path>
              </a:pathLst>
            </a:custGeom>
            <a:ln w="3175">
              <a:solidFill>
                <a:srgbClr val="FF99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19381760" y="701947"/>
              <a:ext cx="365125" cy="139700"/>
            </a:xfrm>
            <a:custGeom>
              <a:avLst/>
              <a:gdLst/>
              <a:ahLst/>
              <a:cxnLst/>
              <a:rect l="l" t="t" r="r" b="b"/>
              <a:pathLst>
                <a:path w="365125" h="139700">
                  <a:moveTo>
                    <a:pt x="359460" y="0"/>
                  </a:moveTo>
                  <a:lnTo>
                    <a:pt x="89866" y="98122"/>
                  </a:lnTo>
                  <a:lnTo>
                    <a:pt x="0" y="139441"/>
                  </a:lnTo>
                  <a:lnTo>
                    <a:pt x="95384" y="113305"/>
                  </a:lnTo>
                  <a:lnTo>
                    <a:pt x="364947" y="15182"/>
                  </a:lnTo>
                  <a:lnTo>
                    <a:pt x="359460" y="0"/>
                  </a:lnTo>
                  <a:close/>
                </a:path>
              </a:pathLst>
            </a:custGeom>
            <a:solidFill>
              <a:srgbClr val="FFA4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19381882" y="701941"/>
              <a:ext cx="365125" cy="139700"/>
            </a:xfrm>
            <a:custGeom>
              <a:avLst/>
              <a:gdLst/>
              <a:ahLst/>
              <a:cxnLst/>
              <a:rect l="l" t="t" r="r" b="b"/>
              <a:pathLst>
                <a:path w="365125" h="139700">
                  <a:moveTo>
                    <a:pt x="141" y="139444"/>
                  </a:moveTo>
                  <a:lnTo>
                    <a:pt x="0" y="139388"/>
                  </a:lnTo>
                  <a:lnTo>
                    <a:pt x="89749" y="98122"/>
                  </a:lnTo>
                  <a:lnTo>
                    <a:pt x="359338" y="0"/>
                  </a:lnTo>
                  <a:lnTo>
                    <a:pt x="364829" y="15190"/>
                  </a:lnTo>
                  <a:lnTo>
                    <a:pt x="95262" y="113312"/>
                  </a:lnTo>
                  <a:lnTo>
                    <a:pt x="0" y="139388"/>
                  </a:lnTo>
                  <a:lnTo>
                    <a:pt x="141" y="139444"/>
                  </a:lnTo>
                  <a:close/>
                </a:path>
              </a:pathLst>
            </a:custGeom>
            <a:ln w="3175">
              <a:solidFill>
                <a:srgbClr val="FFA4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19381881" y="769432"/>
              <a:ext cx="365760" cy="72390"/>
            </a:xfrm>
            <a:custGeom>
              <a:avLst/>
              <a:gdLst/>
              <a:ahLst/>
              <a:cxnLst/>
              <a:rect l="l" t="t" r="r" b="b"/>
              <a:pathLst>
                <a:path w="365759" h="72390">
                  <a:moveTo>
                    <a:pt x="362533" y="0"/>
                  </a:moveTo>
                  <a:lnTo>
                    <a:pt x="91578" y="47778"/>
                  </a:lnTo>
                  <a:lnTo>
                    <a:pt x="0" y="72140"/>
                  </a:lnTo>
                  <a:lnTo>
                    <a:pt x="94374" y="63673"/>
                  </a:lnTo>
                  <a:lnTo>
                    <a:pt x="365329" y="15926"/>
                  </a:lnTo>
                  <a:lnTo>
                    <a:pt x="362533" y="0"/>
                  </a:lnTo>
                  <a:close/>
                </a:path>
              </a:pathLst>
            </a:custGeom>
            <a:solidFill>
              <a:srgbClr val="FFB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19381882" y="769425"/>
              <a:ext cx="365760" cy="72390"/>
            </a:xfrm>
            <a:custGeom>
              <a:avLst/>
              <a:gdLst/>
              <a:ahLst/>
              <a:cxnLst/>
              <a:rect l="l" t="t" r="r" b="b"/>
              <a:pathLst>
                <a:path w="365759" h="72390">
                  <a:moveTo>
                    <a:pt x="0" y="72143"/>
                  </a:moveTo>
                  <a:lnTo>
                    <a:pt x="91579" y="47778"/>
                  </a:lnTo>
                  <a:lnTo>
                    <a:pt x="362533" y="0"/>
                  </a:lnTo>
                  <a:lnTo>
                    <a:pt x="365328" y="15927"/>
                  </a:lnTo>
                  <a:lnTo>
                    <a:pt x="94375" y="63681"/>
                  </a:lnTo>
                  <a:lnTo>
                    <a:pt x="0" y="72143"/>
                  </a:lnTo>
                  <a:close/>
                </a:path>
              </a:pathLst>
            </a:custGeom>
            <a:ln w="3175">
              <a:solidFill>
                <a:srgbClr val="FFB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19428511" y="833595"/>
              <a:ext cx="318770" cy="16510"/>
            </a:xfrm>
            <a:custGeom>
              <a:avLst/>
              <a:gdLst/>
              <a:ahLst/>
              <a:cxnLst/>
              <a:rect l="l" t="t" r="r" b="b"/>
              <a:pathLst>
                <a:path w="318769" h="16509">
                  <a:moveTo>
                    <a:pt x="318693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1765" y="7620"/>
                  </a:lnTo>
                  <a:lnTo>
                    <a:pt x="1765" y="16510"/>
                  </a:lnTo>
                  <a:lnTo>
                    <a:pt x="318681" y="16510"/>
                  </a:lnTo>
                  <a:lnTo>
                    <a:pt x="318681" y="7620"/>
                  </a:lnTo>
                  <a:lnTo>
                    <a:pt x="318693" y="0"/>
                  </a:lnTo>
                  <a:close/>
                </a:path>
              </a:pathLst>
            </a:custGeom>
            <a:solidFill>
              <a:srgbClr val="FFBC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19381644" y="833367"/>
              <a:ext cx="365760" cy="16510"/>
            </a:xfrm>
            <a:custGeom>
              <a:avLst/>
              <a:gdLst/>
              <a:ahLst/>
              <a:cxnLst/>
              <a:rect l="l" t="t" r="r" b="b"/>
              <a:pathLst>
                <a:path w="365759" h="16509">
                  <a:moveTo>
                    <a:pt x="130" y="8137"/>
                  </a:moveTo>
                  <a:lnTo>
                    <a:pt x="0" y="8092"/>
                  </a:lnTo>
                  <a:lnTo>
                    <a:pt x="93410" y="11"/>
                  </a:lnTo>
                  <a:lnTo>
                    <a:pt x="365567" y="0"/>
                  </a:lnTo>
                  <a:lnTo>
                    <a:pt x="365545" y="16152"/>
                  </a:lnTo>
                  <a:lnTo>
                    <a:pt x="93399" y="16152"/>
                  </a:lnTo>
                  <a:lnTo>
                    <a:pt x="0" y="8092"/>
                  </a:lnTo>
                  <a:lnTo>
                    <a:pt x="130" y="8137"/>
                  </a:lnTo>
                  <a:close/>
                </a:path>
              </a:pathLst>
            </a:custGeom>
            <a:ln w="3175">
              <a:solidFill>
                <a:srgbClr val="FFBC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19381640" y="841530"/>
              <a:ext cx="365125" cy="72390"/>
            </a:xfrm>
            <a:custGeom>
              <a:avLst/>
              <a:gdLst/>
              <a:ahLst/>
              <a:cxnLst/>
              <a:rect l="l" t="t" r="r" b="b"/>
              <a:pathLst>
                <a:path w="365125" h="72390">
                  <a:moveTo>
                    <a:pt x="0" y="0"/>
                  </a:moveTo>
                  <a:lnTo>
                    <a:pt x="91368" y="24309"/>
                  </a:lnTo>
                  <a:lnTo>
                    <a:pt x="361695" y="71980"/>
                  </a:lnTo>
                  <a:lnTo>
                    <a:pt x="364533" y="56051"/>
                  </a:lnTo>
                  <a:lnTo>
                    <a:pt x="94196" y="84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D4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19381644" y="841505"/>
              <a:ext cx="365125" cy="72390"/>
            </a:xfrm>
            <a:custGeom>
              <a:avLst/>
              <a:gdLst/>
              <a:ahLst/>
              <a:cxnLst/>
              <a:rect l="l" t="t" r="r" b="b"/>
              <a:pathLst>
                <a:path w="365125" h="72390">
                  <a:moveTo>
                    <a:pt x="227" y="0"/>
                  </a:moveTo>
                  <a:lnTo>
                    <a:pt x="0" y="22"/>
                  </a:lnTo>
                  <a:lnTo>
                    <a:pt x="94189" y="8428"/>
                  </a:lnTo>
                  <a:lnTo>
                    <a:pt x="364527" y="56073"/>
                  </a:lnTo>
                  <a:lnTo>
                    <a:pt x="361689" y="72001"/>
                  </a:lnTo>
                  <a:lnTo>
                    <a:pt x="91363" y="24331"/>
                  </a:lnTo>
                  <a:lnTo>
                    <a:pt x="0" y="22"/>
                  </a:lnTo>
                  <a:lnTo>
                    <a:pt x="227" y="0"/>
                  </a:lnTo>
                  <a:close/>
                </a:path>
              </a:pathLst>
            </a:custGeom>
            <a:ln w="3175">
              <a:solidFill>
                <a:srgbClr val="FFD4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19381870" y="841508"/>
              <a:ext cx="365760" cy="139700"/>
            </a:xfrm>
            <a:custGeom>
              <a:avLst/>
              <a:gdLst/>
              <a:ahLst/>
              <a:cxnLst/>
              <a:rect l="l" t="t" r="r" b="b"/>
              <a:pathLst>
                <a:path w="365759" h="139700">
                  <a:moveTo>
                    <a:pt x="0" y="0"/>
                  </a:moveTo>
                  <a:lnTo>
                    <a:pt x="89840" y="41296"/>
                  </a:lnTo>
                  <a:lnTo>
                    <a:pt x="359727" y="139516"/>
                  </a:lnTo>
                  <a:lnTo>
                    <a:pt x="365287" y="124328"/>
                  </a:lnTo>
                  <a:lnTo>
                    <a:pt x="95379" y="261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EC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19381871" y="841505"/>
              <a:ext cx="365760" cy="139700"/>
            </a:xfrm>
            <a:custGeom>
              <a:avLst/>
              <a:gdLst/>
              <a:ahLst/>
              <a:cxnLst/>
              <a:rect l="l" t="t" r="r" b="b"/>
              <a:pathLst>
                <a:path w="365759" h="139700">
                  <a:moveTo>
                    <a:pt x="0" y="0"/>
                  </a:moveTo>
                  <a:lnTo>
                    <a:pt x="95382" y="26131"/>
                  </a:lnTo>
                  <a:lnTo>
                    <a:pt x="365284" y="124328"/>
                  </a:lnTo>
                  <a:lnTo>
                    <a:pt x="359729" y="139516"/>
                  </a:lnTo>
                  <a:lnTo>
                    <a:pt x="89846" y="41296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FFEC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19381881" y="841441"/>
              <a:ext cx="329565" cy="194945"/>
            </a:xfrm>
            <a:custGeom>
              <a:avLst/>
              <a:gdLst/>
              <a:ahLst/>
              <a:cxnLst/>
              <a:rect l="l" t="t" r="r" b="b"/>
              <a:pathLst>
                <a:path w="329565" h="194944">
                  <a:moveTo>
                    <a:pt x="0" y="0"/>
                  </a:moveTo>
                  <a:lnTo>
                    <a:pt x="79055" y="54981"/>
                  </a:lnTo>
                  <a:lnTo>
                    <a:pt x="321215" y="194783"/>
                  </a:lnTo>
                  <a:lnTo>
                    <a:pt x="329330" y="180796"/>
                  </a:lnTo>
                  <a:lnTo>
                    <a:pt x="87149" y="409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19381882" y="841438"/>
              <a:ext cx="329565" cy="194945"/>
            </a:xfrm>
            <a:custGeom>
              <a:avLst/>
              <a:gdLst/>
              <a:ahLst/>
              <a:cxnLst/>
              <a:rect l="l" t="t" r="r" b="b"/>
              <a:pathLst>
                <a:path w="329565" h="194944">
                  <a:moveTo>
                    <a:pt x="0" y="0"/>
                  </a:moveTo>
                  <a:lnTo>
                    <a:pt x="87147" y="40997"/>
                  </a:lnTo>
                  <a:lnTo>
                    <a:pt x="329329" y="180796"/>
                  </a:lnTo>
                  <a:lnTo>
                    <a:pt x="321214" y="194783"/>
                  </a:lnTo>
                  <a:lnTo>
                    <a:pt x="79054" y="54981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FFFF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19381881" y="841441"/>
              <a:ext cx="285750" cy="241300"/>
            </a:xfrm>
            <a:custGeom>
              <a:avLst/>
              <a:gdLst/>
              <a:ahLst/>
              <a:cxnLst/>
              <a:rect l="l" t="t" r="r" b="b"/>
              <a:pathLst>
                <a:path w="285750" h="241300">
                  <a:moveTo>
                    <a:pt x="0" y="0"/>
                  </a:moveTo>
                  <a:lnTo>
                    <a:pt x="66343" y="66227"/>
                  </a:lnTo>
                  <a:lnTo>
                    <a:pt x="274818" y="241171"/>
                  </a:lnTo>
                  <a:lnTo>
                    <a:pt x="285268" y="228799"/>
                  </a:lnTo>
                  <a:lnTo>
                    <a:pt x="76751" y="5385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0F80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19381882" y="841438"/>
              <a:ext cx="285750" cy="241300"/>
            </a:xfrm>
            <a:custGeom>
              <a:avLst/>
              <a:gdLst/>
              <a:ahLst/>
              <a:cxnLst/>
              <a:rect l="l" t="t" r="r" b="b"/>
              <a:pathLst>
                <a:path w="285750" h="241300">
                  <a:moveTo>
                    <a:pt x="0" y="0"/>
                  </a:moveTo>
                  <a:lnTo>
                    <a:pt x="76747" y="53855"/>
                  </a:lnTo>
                  <a:lnTo>
                    <a:pt x="285267" y="228799"/>
                  </a:lnTo>
                  <a:lnTo>
                    <a:pt x="274822" y="241171"/>
                  </a:lnTo>
                  <a:lnTo>
                    <a:pt x="66346" y="6622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F0F80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19381881" y="841441"/>
              <a:ext cx="241300" cy="285750"/>
            </a:xfrm>
            <a:custGeom>
              <a:avLst/>
              <a:gdLst/>
              <a:ahLst/>
              <a:cxnLst/>
              <a:rect l="l" t="t" r="r" b="b"/>
              <a:pathLst>
                <a:path w="241300" h="285750">
                  <a:moveTo>
                    <a:pt x="0" y="0"/>
                  </a:moveTo>
                  <a:lnTo>
                    <a:pt x="53841" y="76735"/>
                  </a:lnTo>
                  <a:lnTo>
                    <a:pt x="228778" y="285222"/>
                  </a:lnTo>
                  <a:lnTo>
                    <a:pt x="241186" y="274867"/>
                  </a:lnTo>
                  <a:lnTo>
                    <a:pt x="66228" y="663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0F11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19381882" y="841438"/>
              <a:ext cx="241300" cy="285750"/>
            </a:xfrm>
            <a:custGeom>
              <a:avLst/>
              <a:gdLst/>
              <a:ahLst/>
              <a:cxnLst/>
              <a:rect l="l" t="t" r="r" b="b"/>
              <a:pathLst>
                <a:path w="241300" h="285750">
                  <a:moveTo>
                    <a:pt x="0" y="0"/>
                  </a:moveTo>
                  <a:lnTo>
                    <a:pt x="66227" y="66368"/>
                  </a:lnTo>
                  <a:lnTo>
                    <a:pt x="241183" y="274866"/>
                  </a:lnTo>
                  <a:lnTo>
                    <a:pt x="228780" y="285222"/>
                  </a:lnTo>
                  <a:lnTo>
                    <a:pt x="53843" y="76736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E0F11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19381881" y="841441"/>
              <a:ext cx="194310" cy="328295"/>
            </a:xfrm>
            <a:custGeom>
              <a:avLst/>
              <a:gdLst/>
              <a:ahLst/>
              <a:cxnLst/>
              <a:rect l="l" t="t" r="r" b="b"/>
              <a:pathLst>
                <a:path w="194309" h="328294">
                  <a:moveTo>
                    <a:pt x="0" y="0"/>
                  </a:moveTo>
                  <a:lnTo>
                    <a:pt x="40836" y="86887"/>
                  </a:lnTo>
                  <a:lnTo>
                    <a:pt x="180214" y="328297"/>
                  </a:lnTo>
                  <a:lnTo>
                    <a:pt x="194234" y="320248"/>
                  </a:lnTo>
                  <a:lnTo>
                    <a:pt x="54836" y="788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0EA2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19381882" y="841438"/>
              <a:ext cx="194310" cy="328295"/>
            </a:xfrm>
            <a:custGeom>
              <a:avLst/>
              <a:gdLst/>
              <a:ahLst/>
              <a:cxnLst/>
              <a:rect l="l" t="t" r="r" b="b"/>
              <a:pathLst>
                <a:path w="194309" h="328294">
                  <a:moveTo>
                    <a:pt x="0" y="0"/>
                  </a:moveTo>
                  <a:lnTo>
                    <a:pt x="54831" y="78816"/>
                  </a:lnTo>
                  <a:lnTo>
                    <a:pt x="194239" y="320248"/>
                  </a:lnTo>
                  <a:lnTo>
                    <a:pt x="180211" y="328297"/>
                  </a:lnTo>
                  <a:lnTo>
                    <a:pt x="40833" y="8688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D0EA2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19381870" y="841441"/>
              <a:ext cx="139700" cy="365760"/>
            </a:xfrm>
            <a:custGeom>
              <a:avLst/>
              <a:gdLst/>
              <a:ahLst/>
              <a:cxnLst/>
              <a:rect l="l" t="t" r="r" b="b"/>
              <a:pathLst>
                <a:path w="139700" h="365759">
                  <a:moveTo>
                    <a:pt x="0" y="0"/>
                  </a:moveTo>
                  <a:lnTo>
                    <a:pt x="26103" y="95360"/>
                  </a:lnTo>
                  <a:lnTo>
                    <a:pt x="124299" y="365154"/>
                  </a:lnTo>
                  <a:lnTo>
                    <a:pt x="139503" y="359662"/>
                  </a:lnTo>
                  <a:lnTo>
                    <a:pt x="41286" y="898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CD6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19381871" y="841438"/>
              <a:ext cx="139700" cy="365760"/>
            </a:xfrm>
            <a:custGeom>
              <a:avLst/>
              <a:gdLst/>
              <a:ahLst/>
              <a:cxnLst/>
              <a:rect l="l" t="t" r="r" b="b"/>
              <a:pathLst>
                <a:path w="139700" h="365759">
                  <a:moveTo>
                    <a:pt x="0" y="0"/>
                  </a:moveTo>
                  <a:lnTo>
                    <a:pt x="41288" y="89846"/>
                  </a:lnTo>
                  <a:lnTo>
                    <a:pt x="139507" y="359662"/>
                  </a:lnTo>
                  <a:lnTo>
                    <a:pt x="124298" y="365154"/>
                  </a:lnTo>
                  <a:lnTo>
                    <a:pt x="26109" y="9535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ACD62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19381849" y="841441"/>
              <a:ext cx="72390" cy="365760"/>
            </a:xfrm>
            <a:custGeom>
              <a:avLst/>
              <a:gdLst/>
              <a:ahLst/>
              <a:cxnLst/>
              <a:rect l="l" t="t" r="r" b="b"/>
              <a:pathLst>
                <a:path w="72390" h="365759">
                  <a:moveTo>
                    <a:pt x="0" y="0"/>
                  </a:moveTo>
                  <a:lnTo>
                    <a:pt x="8460" y="94428"/>
                  </a:lnTo>
                  <a:lnTo>
                    <a:pt x="56249" y="365481"/>
                  </a:lnTo>
                  <a:lnTo>
                    <a:pt x="72186" y="362727"/>
                  </a:lnTo>
                  <a:lnTo>
                    <a:pt x="24365" y="916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8C23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19381852" y="841438"/>
              <a:ext cx="72390" cy="365760"/>
            </a:xfrm>
            <a:custGeom>
              <a:avLst/>
              <a:gdLst/>
              <a:ahLst/>
              <a:cxnLst/>
              <a:rect l="l" t="t" r="r" b="b"/>
              <a:pathLst>
                <a:path w="72390" h="365759">
                  <a:moveTo>
                    <a:pt x="0" y="0"/>
                  </a:moveTo>
                  <a:lnTo>
                    <a:pt x="24364" y="91632"/>
                  </a:lnTo>
                  <a:lnTo>
                    <a:pt x="72184" y="362727"/>
                  </a:lnTo>
                  <a:lnTo>
                    <a:pt x="56248" y="365481"/>
                  </a:lnTo>
                  <a:lnTo>
                    <a:pt x="8459" y="94428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8C23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19373766" y="841530"/>
              <a:ext cx="16510" cy="365760"/>
            </a:xfrm>
            <a:custGeom>
              <a:avLst/>
              <a:gdLst/>
              <a:ahLst/>
              <a:cxnLst/>
              <a:rect l="l" t="t" r="r" b="b"/>
              <a:pathLst>
                <a:path w="16509" h="365759">
                  <a:moveTo>
                    <a:pt x="8083" y="0"/>
                  </a:moveTo>
                  <a:lnTo>
                    <a:pt x="0" y="93385"/>
                  </a:lnTo>
                  <a:lnTo>
                    <a:pt x="0" y="365541"/>
                  </a:lnTo>
                  <a:lnTo>
                    <a:pt x="16198" y="365586"/>
                  </a:lnTo>
                  <a:lnTo>
                    <a:pt x="16167" y="93407"/>
                  </a:lnTo>
                  <a:lnTo>
                    <a:pt x="8083" y="0"/>
                  </a:lnTo>
                  <a:close/>
                </a:path>
              </a:pathLst>
            </a:custGeom>
            <a:solidFill>
              <a:srgbClr val="238E2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19373770" y="841527"/>
              <a:ext cx="16510" cy="365760"/>
            </a:xfrm>
            <a:custGeom>
              <a:avLst/>
              <a:gdLst/>
              <a:ahLst/>
              <a:cxnLst/>
              <a:rect l="l" t="t" r="r" b="b"/>
              <a:pathLst>
                <a:path w="16509" h="365759">
                  <a:moveTo>
                    <a:pt x="8081" y="0"/>
                  </a:moveTo>
                  <a:lnTo>
                    <a:pt x="16163" y="93407"/>
                  </a:lnTo>
                  <a:lnTo>
                    <a:pt x="16194" y="365586"/>
                  </a:lnTo>
                  <a:lnTo>
                    <a:pt x="0" y="365542"/>
                  </a:lnTo>
                  <a:lnTo>
                    <a:pt x="0" y="93385"/>
                  </a:lnTo>
                  <a:lnTo>
                    <a:pt x="8081" y="0"/>
                  </a:lnTo>
                  <a:close/>
                </a:path>
              </a:pathLst>
            </a:custGeom>
            <a:ln w="3175">
              <a:solidFill>
                <a:srgbClr val="238E2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6"/>
            <p:cNvSpPr/>
            <p:nvPr/>
          </p:nvSpPr>
          <p:spPr>
            <a:xfrm>
              <a:off x="19309705" y="841538"/>
              <a:ext cx="72390" cy="365760"/>
            </a:xfrm>
            <a:custGeom>
              <a:avLst/>
              <a:gdLst/>
              <a:ahLst/>
              <a:cxnLst/>
              <a:rect l="l" t="t" r="r" b="b"/>
              <a:pathLst>
                <a:path w="72390" h="365759">
                  <a:moveTo>
                    <a:pt x="72144" y="0"/>
                  </a:moveTo>
                  <a:lnTo>
                    <a:pt x="47789" y="91579"/>
                  </a:lnTo>
                  <a:lnTo>
                    <a:pt x="0" y="362510"/>
                  </a:lnTo>
                  <a:lnTo>
                    <a:pt x="15936" y="365373"/>
                  </a:lnTo>
                  <a:lnTo>
                    <a:pt x="63704" y="94405"/>
                  </a:lnTo>
                  <a:lnTo>
                    <a:pt x="72144" y="0"/>
                  </a:lnTo>
                  <a:close/>
                </a:path>
              </a:pathLst>
            </a:custGeom>
            <a:solidFill>
              <a:srgbClr val="42A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19309709" y="841535"/>
              <a:ext cx="72390" cy="365760"/>
            </a:xfrm>
            <a:custGeom>
              <a:avLst/>
              <a:gdLst/>
              <a:ahLst/>
              <a:cxnLst/>
              <a:rect l="l" t="t" r="r" b="b"/>
              <a:pathLst>
                <a:path w="72390" h="365759">
                  <a:moveTo>
                    <a:pt x="72143" y="0"/>
                  </a:moveTo>
                  <a:lnTo>
                    <a:pt x="63703" y="94405"/>
                  </a:lnTo>
                  <a:lnTo>
                    <a:pt x="15936" y="365373"/>
                  </a:lnTo>
                  <a:lnTo>
                    <a:pt x="0" y="362510"/>
                  </a:lnTo>
                  <a:lnTo>
                    <a:pt x="47786" y="91579"/>
                  </a:lnTo>
                  <a:lnTo>
                    <a:pt x="72143" y="0"/>
                  </a:lnTo>
                  <a:close/>
                </a:path>
              </a:pathLst>
            </a:custGeom>
            <a:ln w="3175">
              <a:solidFill>
                <a:srgbClr val="42A66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19242681" y="841668"/>
              <a:ext cx="139700" cy="364490"/>
            </a:xfrm>
            <a:custGeom>
              <a:avLst/>
              <a:gdLst/>
              <a:ahLst/>
              <a:cxnLst/>
              <a:rect l="l" t="t" r="r" b="b"/>
              <a:pathLst>
                <a:path w="139700" h="364490">
                  <a:moveTo>
                    <a:pt x="139199" y="0"/>
                  </a:moveTo>
                  <a:lnTo>
                    <a:pt x="97965" y="89607"/>
                  </a:lnTo>
                  <a:lnTo>
                    <a:pt x="0" y="358805"/>
                  </a:lnTo>
                  <a:lnTo>
                    <a:pt x="15193" y="364397"/>
                  </a:lnTo>
                  <a:lnTo>
                    <a:pt x="113148" y="95165"/>
                  </a:lnTo>
                  <a:lnTo>
                    <a:pt x="139199" y="0"/>
                  </a:lnTo>
                  <a:close/>
                </a:path>
              </a:pathLst>
            </a:custGeom>
            <a:solidFill>
              <a:srgbClr val="1E9C9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19242680" y="841665"/>
              <a:ext cx="139700" cy="364490"/>
            </a:xfrm>
            <a:custGeom>
              <a:avLst/>
              <a:gdLst/>
              <a:ahLst/>
              <a:cxnLst/>
              <a:rect l="l" t="t" r="r" b="b"/>
              <a:pathLst>
                <a:path w="139700" h="364490">
                  <a:moveTo>
                    <a:pt x="139202" y="0"/>
                  </a:moveTo>
                  <a:lnTo>
                    <a:pt x="113148" y="95165"/>
                  </a:lnTo>
                  <a:lnTo>
                    <a:pt x="15198" y="364396"/>
                  </a:lnTo>
                  <a:lnTo>
                    <a:pt x="0" y="358805"/>
                  </a:lnTo>
                  <a:lnTo>
                    <a:pt x="97969" y="89607"/>
                  </a:lnTo>
                  <a:lnTo>
                    <a:pt x="139202" y="0"/>
                  </a:lnTo>
                  <a:close/>
                </a:path>
              </a:pathLst>
            </a:custGeom>
            <a:ln w="3175">
              <a:solidFill>
                <a:srgbClr val="1E9C9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0"/>
            <p:cNvSpPr/>
            <p:nvPr/>
          </p:nvSpPr>
          <p:spPr>
            <a:xfrm>
              <a:off x="19186892" y="841668"/>
              <a:ext cx="195580" cy="330200"/>
            </a:xfrm>
            <a:custGeom>
              <a:avLst/>
              <a:gdLst/>
              <a:ahLst/>
              <a:cxnLst/>
              <a:rect l="l" t="t" r="r" b="b"/>
              <a:pathLst>
                <a:path w="195580" h="330200">
                  <a:moveTo>
                    <a:pt x="194988" y="0"/>
                  </a:moveTo>
                  <a:lnTo>
                    <a:pt x="139974" y="79141"/>
                  </a:lnTo>
                  <a:lnTo>
                    <a:pt x="0" y="321538"/>
                  </a:lnTo>
                  <a:lnTo>
                    <a:pt x="14010" y="329673"/>
                  </a:lnTo>
                  <a:lnTo>
                    <a:pt x="153953" y="87233"/>
                  </a:lnTo>
                  <a:lnTo>
                    <a:pt x="194988" y="0"/>
                  </a:lnTo>
                  <a:close/>
                </a:path>
              </a:pathLst>
            </a:custGeom>
            <a:solidFill>
              <a:srgbClr val="0092C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51"/>
            <p:cNvSpPr/>
            <p:nvPr/>
          </p:nvSpPr>
          <p:spPr>
            <a:xfrm>
              <a:off x="19186897" y="841665"/>
              <a:ext cx="195580" cy="330200"/>
            </a:xfrm>
            <a:custGeom>
              <a:avLst/>
              <a:gdLst/>
              <a:ahLst/>
              <a:cxnLst/>
              <a:rect l="l" t="t" r="r" b="b"/>
              <a:pathLst>
                <a:path w="195580" h="330200">
                  <a:moveTo>
                    <a:pt x="194985" y="0"/>
                  </a:moveTo>
                  <a:lnTo>
                    <a:pt x="153946" y="87233"/>
                  </a:lnTo>
                  <a:lnTo>
                    <a:pt x="14005" y="329675"/>
                  </a:lnTo>
                  <a:lnTo>
                    <a:pt x="0" y="321538"/>
                  </a:lnTo>
                  <a:lnTo>
                    <a:pt x="139971" y="79140"/>
                  </a:lnTo>
                  <a:lnTo>
                    <a:pt x="194985" y="0"/>
                  </a:lnTo>
                  <a:close/>
                </a:path>
              </a:pathLst>
            </a:custGeom>
            <a:ln w="3175">
              <a:solidFill>
                <a:srgbClr val="0092C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52"/>
            <p:cNvSpPr/>
            <p:nvPr/>
          </p:nvSpPr>
          <p:spPr>
            <a:xfrm>
              <a:off x="19140715" y="841538"/>
              <a:ext cx="241300" cy="285750"/>
            </a:xfrm>
            <a:custGeom>
              <a:avLst/>
              <a:gdLst/>
              <a:ahLst/>
              <a:cxnLst/>
              <a:rect l="l" t="t" r="r" b="b"/>
              <a:pathLst>
                <a:path w="241300" h="285750">
                  <a:moveTo>
                    <a:pt x="241165" y="0"/>
                  </a:moveTo>
                  <a:lnTo>
                    <a:pt x="174937" y="66358"/>
                  </a:lnTo>
                  <a:lnTo>
                    <a:pt x="0" y="274833"/>
                  </a:lnTo>
                  <a:lnTo>
                    <a:pt x="12376" y="285278"/>
                  </a:lnTo>
                  <a:lnTo>
                    <a:pt x="187303" y="76747"/>
                  </a:lnTo>
                  <a:lnTo>
                    <a:pt x="241165" y="0"/>
                  </a:lnTo>
                  <a:close/>
                </a:path>
              </a:pathLst>
            </a:custGeom>
            <a:solidFill>
              <a:srgbClr val="0060D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/>
            <p:cNvSpPr/>
            <p:nvPr/>
          </p:nvSpPr>
          <p:spPr>
            <a:xfrm>
              <a:off x="19140722" y="841535"/>
              <a:ext cx="241300" cy="285750"/>
            </a:xfrm>
            <a:custGeom>
              <a:avLst/>
              <a:gdLst/>
              <a:ahLst/>
              <a:cxnLst/>
              <a:rect l="l" t="t" r="r" b="b"/>
              <a:pathLst>
                <a:path w="241300" h="285750">
                  <a:moveTo>
                    <a:pt x="241160" y="0"/>
                  </a:moveTo>
                  <a:lnTo>
                    <a:pt x="187294" y="76747"/>
                  </a:lnTo>
                  <a:lnTo>
                    <a:pt x="12372" y="285278"/>
                  </a:lnTo>
                  <a:lnTo>
                    <a:pt x="0" y="274833"/>
                  </a:lnTo>
                  <a:lnTo>
                    <a:pt x="174933" y="66357"/>
                  </a:lnTo>
                  <a:lnTo>
                    <a:pt x="241160" y="0"/>
                  </a:lnTo>
                  <a:close/>
                </a:path>
              </a:pathLst>
            </a:custGeom>
            <a:ln w="3175">
              <a:solidFill>
                <a:srgbClr val="0060D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4"/>
            <p:cNvSpPr/>
            <p:nvPr/>
          </p:nvSpPr>
          <p:spPr>
            <a:xfrm>
              <a:off x="19096654" y="841668"/>
              <a:ext cx="285750" cy="241300"/>
            </a:xfrm>
            <a:custGeom>
              <a:avLst/>
              <a:gdLst/>
              <a:ahLst/>
              <a:cxnLst/>
              <a:rect l="l" t="t" r="r" b="b"/>
              <a:pathLst>
                <a:path w="285750" h="241300">
                  <a:moveTo>
                    <a:pt x="285226" y="0"/>
                  </a:moveTo>
                  <a:lnTo>
                    <a:pt x="208475" y="53832"/>
                  </a:lnTo>
                  <a:lnTo>
                    <a:pt x="0" y="228780"/>
                  </a:lnTo>
                  <a:lnTo>
                    <a:pt x="10376" y="241216"/>
                  </a:lnTo>
                  <a:lnTo>
                    <a:pt x="218841" y="66228"/>
                  </a:lnTo>
                  <a:lnTo>
                    <a:pt x="285226" y="0"/>
                  </a:lnTo>
                  <a:close/>
                </a:path>
              </a:pathLst>
            </a:custGeom>
            <a:solidFill>
              <a:srgbClr val="0030E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55"/>
            <p:cNvSpPr/>
            <p:nvPr/>
          </p:nvSpPr>
          <p:spPr>
            <a:xfrm>
              <a:off x="19096660" y="841665"/>
              <a:ext cx="285750" cy="241300"/>
            </a:xfrm>
            <a:custGeom>
              <a:avLst/>
              <a:gdLst/>
              <a:ahLst/>
              <a:cxnLst/>
              <a:rect l="l" t="t" r="r" b="b"/>
              <a:pathLst>
                <a:path w="285750" h="241300">
                  <a:moveTo>
                    <a:pt x="285222" y="0"/>
                  </a:moveTo>
                  <a:lnTo>
                    <a:pt x="218834" y="66227"/>
                  </a:lnTo>
                  <a:lnTo>
                    <a:pt x="10369" y="241216"/>
                  </a:lnTo>
                  <a:lnTo>
                    <a:pt x="0" y="228780"/>
                  </a:lnTo>
                  <a:lnTo>
                    <a:pt x="208475" y="53832"/>
                  </a:lnTo>
                  <a:lnTo>
                    <a:pt x="285222" y="0"/>
                  </a:lnTo>
                  <a:close/>
                </a:path>
              </a:pathLst>
            </a:custGeom>
            <a:ln w="3175">
              <a:solidFill>
                <a:srgbClr val="0030E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6"/>
            <p:cNvSpPr/>
            <p:nvPr/>
          </p:nvSpPr>
          <p:spPr>
            <a:xfrm>
              <a:off x="19052686" y="841441"/>
              <a:ext cx="329565" cy="194945"/>
            </a:xfrm>
            <a:custGeom>
              <a:avLst/>
              <a:gdLst/>
              <a:ahLst/>
              <a:cxnLst/>
              <a:rect l="l" t="t" r="r" b="b"/>
              <a:pathLst>
                <a:path w="329565" h="194944">
                  <a:moveTo>
                    <a:pt x="329194" y="0"/>
                  </a:moveTo>
                  <a:lnTo>
                    <a:pt x="242076" y="40964"/>
                  </a:lnTo>
                  <a:lnTo>
                    <a:pt x="0" y="180741"/>
                  </a:lnTo>
                  <a:lnTo>
                    <a:pt x="8062" y="194783"/>
                  </a:lnTo>
                  <a:lnTo>
                    <a:pt x="250128" y="54981"/>
                  </a:lnTo>
                  <a:lnTo>
                    <a:pt x="329194" y="0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57"/>
            <p:cNvSpPr/>
            <p:nvPr/>
          </p:nvSpPr>
          <p:spPr>
            <a:xfrm>
              <a:off x="19052686" y="841438"/>
              <a:ext cx="329565" cy="194945"/>
            </a:xfrm>
            <a:custGeom>
              <a:avLst/>
              <a:gdLst/>
              <a:ahLst/>
              <a:cxnLst/>
              <a:rect l="l" t="t" r="r" b="b"/>
              <a:pathLst>
                <a:path w="329565" h="194944">
                  <a:moveTo>
                    <a:pt x="329196" y="0"/>
                  </a:moveTo>
                  <a:lnTo>
                    <a:pt x="250133" y="54981"/>
                  </a:lnTo>
                  <a:lnTo>
                    <a:pt x="8059" y="194783"/>
                  </a:lnTo>
                  <a:lnTo>
                    <a:pt x="0" y="180740"/>
                  </a:lnTo>
                  <a:lnTo>
                    <a:pt x="242081" y="40964"/>
                  </a:lnTo>
                  <a:lnTo>
                    <a:pt x="329196" y="0"/>
                  </a:lnTo>
                  <a:close/>
                </a:path>
              </a:pathLst>
            </a:custGeom>
            <a:ln w="3175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58"/>
            <p:cNvSpPr/>
            <p:nvPr/>
          </p:nvSpPr>
          <p:spPr>
            <a:xfrm>
              <a:off x="19016949" y="841441"/>
              <a:ext cx="365125" cy="139700"/>
            </a:xfrm>
            <a:custGeom>
              <a:avLst/>
              <a:gdLst/>
              <a:ahLst/>
              <a:cxnLst/>
              <a:rect l="l" t="t" r="r" b="b"/>
              <a:pathLst>
                <a:path w="365125" h="139700">
                  <a:moveTo>
                    <a:pt x="364931" y="0"/>
                  </a:moveTo>
                  <a:lnTo>
                    <a:pt x="269625" y="26090"/>
                  </a:lnTo>
                  <a:lnTo>
                    <a:pt x="0" y="124220"/>
                  </a:lnTo>
                  <a:lnTo>
                    <a:pt x="5486" y="139443"/>
                  </a:lnTo>
                  <a:lnTo>
                    <a:pt x="275132" y="41266"/>
                  </a:lnTo>
                  <a:lnTo>
                    <a:pt x="364931" y="0"/>
                  </a:lnTo>
                  <a:close/>
                </a:path>
              </a:pathLst>
            </a:custGeom>
            <a:solidFill>
              <a:srgbClr val="76CDF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59"/>
            <p:cNvSpPr/>
            <p:nvPr/>
          </p:nvSpPr>
          <p:spPr>
            <a:xfrm>
              <a:off x="19016956" y="841438"/>
              <a:ext cx="365125" cy="139700"/>
            </a:xfrm>
            <a:custGeom>
              <a:avLst/>
              <a:gdLst/>
              <a:ahLst/>
              <a:cxnLst/>
              <a:rect l="l" t="t" r="r" b="b"/>
              <a:pathLst>
                <a:path w="365125" h="139700">
                  <a:moveTo>
                    <a:pt x="364926" y="0"/>
                  </a:moveTo>
                  <a:lnTo>
                    <a:pt x="275124" y="41266"/>
                  </a:lnTo>
                  <a:lnTo>
                    <a:pt x="5483" y="139444"/>
                  </a:lnTo>
                  <a:lnTo>
                    <a:pt x="0" y="124220"/>
                  </a:lnTo>
                  <a:lnTo>
                    <a:pt x="269622" y="26089"/>
                  </a:lnTo>
                  <a:lnTo>
                    <a:pt x="364926" y="0"/>
                  </a:lnTo>
                  <a:close/>
                </a:path>
              </a:pathLst>
            </a:custGeom>
            <a:ln w="3175">
              <a:solidFill>
                <a:srgbClr val="76CDF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60"/>
            <p:cNvSpPr/>
            <p:nvPr/>
          </p:nvSpPr>
          <p:spPr>
            <a:xfrm>
              <a:off x="19016373" y="841411"/>
              <a:ext cx="365760" cy="72390"/>
            </a:xfrm>
            <a:custGeom>
              <a:avLst/>
              <a:gdLst/>
              <a:ahLst/>
              <a:cxnLst/>
              <a:rect l="l" t="t" r="r" b="b"/>
              <a:pathLst>
                <a:path w="365759" h="72390">
                  <a:moveTo>
                    <a:pt x="365507" y="0"/>
                  </a:moveTo>
                  <a:lnTo>
                    <a:pt x="271070" y="8429"/>
                  </a:lnTo>
                  <a:lnTo>
                    <a:pt x="0" y="56226"/>
                  </a:lnTo>
                  <a:lnTo>
                    <a:pt x="2753" y="72195"/>
                  </a:lnTo>
                  <a:lnTo>
                    <a:pt x="273866" y="24354"/>
                  </a:lnTo>
                  <a:lnTo>
                    <a:pt x="365507" y="0"/>
                  </a:lnTo>
                  <a:close/>
                </a:path>
              </a:pathLst>
            </a:custGeom>
            <a:solidFill>
              <a:srgbClr val="ECAEB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61"/>
            <p:cNvSpPr/>
            <p:nvPr/>
          </p:nvSpPr>
          <p:spPr>
            <a:xfrm>
              <a:off x="19016371" y="841408"/>
              <a:ext cx="365760" cy="72390"/>
            </a:xfrm>
            <a:custGeom>
              <a:avLst/>
              <a:gdLst/>
              <a:ahLst/>
              <a:cxnLst/>
              <a:rect l="l" t="t" r="r" b="b"/>
              <a:pathLst>
                <a:path w="365759" h="72390">
                  <a:moveTo>
                    <a:pt x="365511" y="0"/>
                  </a:moveTo>
                  <a:lnTo>
                    <a:pt x="273868" y="24353"/>
                  </a:lnTo>
                  <a:lnTo>
                    <a:pt x="2762" y="72195"/>
                  </a:lnTo>
                  <a:lnTo>
                    <a:pt x="0" y="56226"/>
                  </a:lnTo>
                  <a:lnTo>
                    <a:pt x="271075" y="8428"/>
                  </a:lnTo>
                  <a:lnTo>
                    <a:pt x="365511" y="0"/>
                  </a:lnTo>
                  <a:close/>
                </a:path>
              </a:pathLst>
            </a:custGeom>
            <a:ln w="3175">
              <a:solidFill>
                <a:srgbClr val="ECAEB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62"/>
            <p:cNvSpPr/>
            <p:nvPr/>
          </p:nvSpPr>
          <p:spPr>
            <a:xfrm>
              <a:off x="19016282" y="833595"/>
              <a:ext cx="365760" cy="16510"/>
            </a:xfrm>
            <a:custGeom>
              <a:avLst/>
              <a:gdLst/>
              <a:ahLst/>
              <a:cxnLst/>
              <a:rect l="l" t="t" r="r" b="b"/>
              <a:pathLst>
                <a:path w="365759" h="16509">
                  <a:moveTo>
                    <a:pt x="318033" y="0"/>
                  </a:moveTo>
                  <a:lnTo>
                    <a:pt x="25" y="0"/>
                  </a:lnTo>
                  <a:lnTo>
                    <a:pt x="25" y="7620"/>
                  </a:lnTo>
                  <a:lnTo>
                    <a:pt x="0" y="16510"/>
                  </a:lnTo>
                  <a:lnTo>
                    <a:pt x="317715" y="16510"/>
                  </a:lnTo>
                  <a:lnTo>
                    <a:pt x="317715" y="7620"/>
                  </a:lnTo>
                  <a:lnTo>
                    <a:pt x="318033" y="7620"/>
                  </a:lnTo>
                  <a:lnTo>
                    <a:pt x="318033" y="0"/>
                  </a:lnTo>
                  <a:close/>
                </a:path>
                <a:path w="365759" h="16509">
                  <a:moveTo>
                    <a:pt x="365594" y="7937"/>
                  </a:moveTo>
                  <a:lnTo>
                    <a:pt x="363575" y="7759"/>
                  </a:lnTo>
                  <a:lnTo>
                    <a:pt x="363410" y="7759"/>
                  </a:lnTo>
                  <a:lnTo>
                    <a:pt x="365594" y="7937"/>
                  </a:lnTo>
                  <a:close/>
                </a:path>
              </a:pathLst>
            </a:custGeom>
            <a:solidFill>
              <a:srgbClr val="3D00A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63"/>
            <p:cNvSpPr/>
            <p:nvPr/>
          </p:nvSpPr>
          <p:spPr>
            <a:xfrm>
              <a:off x="19016274" y="833423"/>
              <a:ext cx="365760" cy="16510"/>
            </a:xfrm>
            <a:custGeom>
              <a:avLst/>
              <a:gdLst/>
              <a:ahLst/>
              <a:cxnLst/>
              <a:rect l="l" t="t" r="r" b="b"/>
              <a:pathLst>
                <a:path w="365759" h="16509">
                  <a:moveTo>
                    <a:pt x="363420" y="7929"/>
                  </a:moveTo>
                  <a:lnTo>
                    <a:pt x="365608" y="8104"/>
                  </a:lnTo>
                  <a:lnTo>
                    <a:pt x="272201" y="16163"/>
                  </a:lnTo>
                  <a:lnTo>
                    <a:pt x="0" y="16205"/>
                  </a:lnTo>
                  <a:lnTo>
                    <a:pt x="55" y="0"/>
                  </a:lnTo>
                  <a:lnTo>
                    <a:pt x="272201" y="0"/>
                  </a:lnTo>
                  <a:lnTo>
                    <a:pt x="365608" y="8104"/>
                  </a:lnTo>
                  <a:lnTo>
                    <a:pt x="363420" y="7929"/>
                  </a:lnTo>
                  <a:close/>
                </a:path>
              </a:pathLst>
            </a:custGeom>
            <a:ln w="3175">
              <a:solidFill>
                <a:srgbClr val="3D00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64"/>
            <p:cNvSpPr/>
            <p:nvPr/>
          </p:nvSpPr>
          <p:spPr>
            <a:xfrm>
              <a:off x="19016562" y="769327"/>
              <a:ext cx="365760" cy="72390"/>
            </a:xfrm>
            <a:custGeom>
              <a:avLst/>
              <a:gdLst/>
              <a:ahLst/>
              <a:cxnLst/>
              <a:rect l="l" t="t" r="r" b="b"/>
              <a:pathLst>
                <a:path w="365759" h="72390">
                  <a:moveTo>
                    <a:pt x="2869" y="0"/>
                  </a:moveTo>
                  <a:lnTo>
                    <a:pt x="0" y="15957"/>
                  </a:lnTo>
                  <a:lnTo>
                    <a:pt x="272609" y="63977"/>
                  </a:lnTo>
                  <a:lnTo>
                    <a:pt x="365318" y="72341"/>
                  </a:lnTo>
                  <a:lnTo>
                    <a:pt x="275426" y="48071"/>
                  </a:lnTo>
                  <a:lnTo>
                    <a:pt x="2869" y="0"/>
                  </a:lnTo>
                  <a:close/>
                </a:path>
              </a:pathLst>
            </a:custGeom>
            <a:solidFill>
              <a:srgbClr val="5400A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65"/>
            <p:cNvSpPr/>
            <p:nvPr/>
          </p:nvSpPr>
          <p:spPr>
            <a:xfrm>
              <a:off x="19016568" y="769328"/>
              <a:ext cx="365760" cy="72390"/>
            </a:xfrm>
            <a:custGeom>
              <a:avLst/>
              <a:gdLst/>
              <a:ahLst/>
              <a:cxnLst/>
              <a:rect l="l" t="t" r="r" b="b"/>
              <a:pathLst>
                <a:path w="365759" h="72390">
                  <a:moveTo>
                    <a:pt x="365314" y="72337"/>
                  </a:moveTo>
                  <a:lnTo>
                    <a:pt x="272600" y="63975"/>
                  </a:lnTo>
                  <a:lnTo>
                    <a:pt x="0" y="15958"/>
                  </a:lnTo>
                  <a:lnTo>
                    <a:pt x="2870" y="0"/>
                  </a:lnTo>
                  <a:lnTo>
                    <a:pt x="275426" y="48069"/>
                  </a:lnTo>
                  <a:lnTo>
                    <a:pt x="365314" y="72337"/>
                  </a:lnTo>
                  <a:close/>
                </a:path>
              </a:pathLst>
            </a:custGeom>
            <a:ln w="3175">
              <a:solidFill>
                <a:srgbClr val="5400A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66"/>
            <p:cNvSpPr/>
            <p:nvPr/>
          </p:nvSpPr>
          <p:spPr>
            <a:xfrm>
              <a:off x="19016740" y="701926"/>
              <a:ext cx="365760" cy="139700"/>
            </a:xfrm>
            <a:custGeom>
              <a:avLst/>
              <a:gdLst/>
              <a:ahLst/>
              <a:cxnLst/>
              <a:rect l="l" t="t" r="r" b="b"/>
              <a:pathLst>
                <a:path w="365759" h="139700">
                  <a:moveTo>
                    <a:pt x="5591" y="0"/>
                  </a:moveTo>
                  <a:lnTo>
                    <a:pt x="0" y="15203"/>
                  </a:lnTo>
                  <a:lnTo>
                    <a:pt x="269792" y="113357"/>
                  </a:lnTo>
                  <a:lnTo>
                    <a:pt x="365140" y="139473"/>
                  </a:lnTo>
                  <a:lnTo>
                    <a:pt x="275331" y="98175"/>
                  </a:lnTo>
                  <a:lnTo>
                    <a:pt x="5591" y="0"/>
                  </a:lnTo>
                  <a:close/>
                </a:path>
              </a:pathLst>
            </a:custGeom>
            <a:solidFill>
              <a:srgbClr val="6C00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object 67"/>
            <p:cNvSpPr/>
            <p:nvPr/>
          </p:nvSpPr>
          <p:spPr>
            <a:xfrm>
              <a:off x="19016739" y="701922"/>
              <a:ext cx="365760" cy="139700"/>
            </a:xfrm>
            <a:custGeom>
              <a:avLst/>
              <a:gdLst/>
              <a:ahLst/>
              <a:cxnLst/>
              <a:rect l="l" t="t" r="r" b="b"/>
              <a:pathLst>
                <a:path w="365759" h="139700">
                  <a:moveTo>
                    <a:pt x="365142" y="139474"/>
                  </a:moveTo>
                  <a:lnTo>
                    <a:pt x="269794" y="113354"/>
                  </a:lnTo>
                  <a:lnTo>
                    <a:pt x="0" y="15209"/>
                  </a:lnTo>
                  <a:lnTo>
                    <a:pt x="5591" y="0"/>
                  </a:lnTo>
                  <a:lnTo>
                    <a:pt x="275329" y="98175"/>
                  </a:lnTo>
                  <a:lnTo>
                    <a:pt x="365142" y="139474"/>
                  </a:lnTo>
                  <a:close/>
                </a:path>
              </a:pathLst>
            </a:custGeom>
            <a:ln w="3175">
              <a:solidFill>
                <a:srgbClr val="6C00A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68"/>
            <p:cNvSpPr/>
            <p:nvPr/>
          </p:nvSpPr>
          <p:spPr>
            <a:xfrm>
              <a:off x="19050990" y="645854"/>
              <a:ext cx="331470" cy="196215"/>
            </a:xfrm>
            <a:custGeom>
              <a:avLst/>
              <a:gdLst/>
              <a:ahLst/>
              <a:cxnLst/>
              <a:rect l="l" t="t" r="r" b="b"/>
              <a:pathLst>
                <a:path w="331469" h="196215">
                  <a:moveTo>
                    <a:pt x="8156" y="0"/>
                  </a:moveTo>
                  <a:lnTo>
                    <a:pt x="0" y="14020"/>
                  </a:lnTo>
                  <a:lnTo>
                    <a:pt x="243343" y="154456"/>
                  </a:lnTo>
                  <a:lnTo>
                    <a:pt x="330890" y="195684"/>
                  </a:lnTo>
                  <a:lnTo>
                    <a:pt x="251447" y="140477"/>
                  </a:lnTo>
                  <a:lnTo>
                    <a:pt x="8156" y="0"/>
                  </a:lnTo>
                  <a:close/>
                </a:path>
              </a:pathLst>
            </a:custGeom>
            <a:solidFill>
              <a:srgbClr val="8600A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69"/>
            <p:cNvSpPr/>
            <p:nvPr/>
          </p:nvSpPr>
          <p:spPr>
            <a:xfrm>
              <a:off x="19050997" y="645856"/>
              <a:ext cx="331470" cy="196215"/>
            </a:xfrm>
            <a:custGeom>
              <a:avLst/>
              <a:gdLst/>
              <a:ahLst/>
              <a:cxnLst/>
              <a:rect l="l" t="t" r="r" b="b"/>
              <a:pathLst>
                <a:path w="331469" h="196215">
                  <a:moveTo>
                    <a:pt x="330885" y="195678"/>
                  </a:moveTo>
                  <a:lnTo>
                    <a:pt x="243338" y="154445"/>
                  </a:lnTo>
                  <a:lnTo>
                    <a:pt x="0" y="14017"/>
                  </a:lnTo>
                  <a:lnTo>
                    <a:pt x="8156" y="0"/>
                  </a:lnTo>
                  <a:lnTo>
                    <a:pt x="251442" y="140470"/>
                  </a:lnTo>
                  <a:lnTo>
                    <a:pt x="330885" y="195678"/>
                  </a:lnTo>
                  <a:close/>
                </a:path>
              </a:pathLst>
            </a:custGeom>
            <a:ln w="3175">
              <a:solidFill>
                <a:srgbClr val="8600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70"/>
            <p:cNvSpPr/>
            <p:nvPr/>
          </p:nvSpPr>
          <p:spPr>
            <a:xfrm>
              <a:off x="19096486" y="600494"/>
              <a:ext cx="285750" cy="241300"/>
            </a:xfrm>
            <a:custGeom>
              <a:avLst/>
              <a:gdLst/>
              <a:ahLst/>
              <a:cxnLst/>
              <a:rect l="l" t="t" r="r" b="b"/>
              <a:pathLst>
                <a:path w="285750" h="241300">
                  <a:moveTo>
                    <a:pt x="10460" y="0"/>
                  </a:moveTo>
                  <a:lnTo>
                    <a:pt x="0" y="12376"/>
                  </a:lnTo>
                  <a:lnTo>
                    <a:pt x="208548" y="187303"/>
                  </a:lnTo>
                  <a:lnTo>
                    <a:pt x="285289" y="241173"/>
                  </a:lnTo>
                  <a:lnTo>
                    <a:pt x="218925" y="174926"/>
                  </a:lnTo>
                  <a:lnTo>
                    <a:pt x="10460" y="0"/>
                  </a:lnTo>
                  <a:close/>
                </a:path>
              </a:pathLst>
            </a:custGeom>
            <a:solidFill>
              <a:srgbClr val="90008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" name="object 71"/>
            <p:cNvSpPr/>
            <p:nvPr/>
          </p:nvSpPr>
          <p:spPr>
            <a:xfrm>
              <a:off x="19096488" y="600493"/>
              <a:ext cx="285750" cy="241300"/>
            </a:xfrm>
            <a:custGeom>
              <a:avLst/>
              <a:gdLst/>
              <a:ahLst/>
              <a:cxnLst/>
              <a:rect l="l" t="t" r="r" b="b"/>
              <a:pathLst>
                <a:path w="285750" h="241300">
                  <a:moveTo>
                    <a:pt x="285286" y="241171"/>
                  </a:moveTo>
                  <a:lnTo>
                    <a:pt x="208550" y="187297"/>
                  </a:lnTo>
                  <a:lnTo>
                    <a:pt x="0" y="12372"/>
                  </a:lnTo>
                  <a:lnTo>
                    <a:pt x="10464" y="0"/>
                  </a:lnTo>
                  <a:lnTo>
                    <a:pt x="218928" y="174925"/>
                  </a:lnTo>
                  <a:lnTo>
                    <a:pt x="285286" y="241171"/>
                  </a:lnTo>
                  <a:close/>
                </a:path>
              </a:pathLst>
            </a:custGeom>
            <a:ln w="3175">
              <a:solidFill>
                <a:srgbClr val="9000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" name="object 72"/>
            <p:cNvSpPr/>
            <p:nvPr/>
          </p:nvSpPr>
          <p:spPr>
            <a:xfrm>
              <a:off x="19140631" y="556318"/>
              <a:ext cx="241300" cy="285750"/>
            </a:xfrm>
            <a:custGeom>
              <a:avLst/>
              <a:gdLst/>
              <a:ahLst/>
              <a:cxnLst/>
              <a:rect l="l" t="t" r="r" b="b"/>
              <a:pathLst>
                <a:path w="241300" h="285750">
                  <a:moveTo>
                    <a:pt x="12460" y="0"/>
                  </a:moveTo>
                  <a:lnTo>
                    <a:pt x="0" y="10376"/>
                  </a:lnTo>
                  <a:lnTo>
                    <a:pt x="175010" y="218851"/>
                  </a:lnTo>
                  <a:lnTo>
                    <a:pt x="241238" y="285220"/>
                  </a:lnTo>
                  <a:lnTo>
                    <a:pt x="187397" y="208485"/>
                  </a:lnTo>
                  <a:lnTo>
                    <a:pt x="12460" y="0"/>
                  </a:lnTo>
                  <a:close/>
                </a:path>
              </a:pathLst>
            </a:custGeom>
            <a:solidFill>
              <a:srgbClr val="9C00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73"/>
            <p:cNvSpPr/>
            <p:nvPr/>
          </p:nvSpPr>
          <p:spPr>
            <a:xfrm>
              <a:off x="19140636" y="556315"/>
              <a:ext cx="241300" cy="285750"/>
            </a:xfrm>
            <a:custGeom>
              <a:avLst/>
              <a:gdLst/>
              <a:ahLst/>
              <a:cxnLst/>
              <a:rect l="l" t="t" r="r" b="b"/>
              <a:pathLst>
                <a:path w="241300" h="285750">
                  <a:moveTo>
                    <a:pt x="241235" y="285220"/>
                  </a:moveTo>
                  <a:lnTo>
                    <a:pt x="175008" y="218853"/>
                  </a:lnTo>
                  <a:lnTo>
                    <a:pt x="0" y="10378"/>
                  </a:lnTo>
                  <a:lnTo>
                    <a:pt x="12458" y="0"/>
                  </a:lnTo>
                  <a:lnTo>
                    <a:pt x="187391" y="208483"/>
                  </a:lnTo>
                  <a:lnTo>
                    <a:pt x="241235" y="285220"/>
                  </a:lnTo>
                  <a:close/>
                </a:path>
              </a:pathLst>
            </a:custGeom>
            <a:ln w="3175">
              <a:solidFill>
                <a:srgbClr val="9C006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74"/>
            <p:cNvSpPr/>
            <p:nvPr/>
          </p:nvSpPr>
          <p:spPr>
            <a:xfrm>
              <a:off x="19186462" y="511272"/>
              <a:ext cx="195580" cy="330835"/>
            </a:xfrm>
            <a:custGeom>
              <a:avLst/>
              <a:gdLst/>
              <a:ahLst/>
              <a:cxnLst/>
              <a:rect l="l" t="t" r="r" b="b"/>
              <a:pathLst>
                <a:path w="195580" h="330834">
                  <a:moveTo>
                    <a:pt x="14072" y="0"/>
                  </a:moveTo>
                  <a:lnTo>
                    <a:pt x="0" y="8062"/>
                  </a:lnTo>
                  <a:lnTo>
                    <a:pt x="140309" y="250934"/>
                  </a:lnTo>
                  <a:lnTo>
                    <a:pt x="195418" y="330266"/>
                  </a:lnTo>
                  <a:lnTo>
                    <a:pt x="154278" y="242882"/>
                  </a:lnTo>
                  <a:lnTo>
                    <a:pt x="14072" y="0"/>
                  </a:lnTo>
                  <a:close/>
                </a:path>
              </a:pathLst>
            </a:custGeom>
            <a:solidFill>
              <a:srgbClr val="A7194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" name="object 75"/>
            <p:cNvSpPr/>
            <p:nvPr/>
          </p:nvSpPr>
          <p:spPr>
            <a:xfrm>
              <a:off x="19186461" y="511266"/>
              <a:ext cx="195580" cy="330835"/>
            </a:xfrm>
            <a:custGeom>
              <a:avLst/>
              <a:gdLst/>
              <a:ahLst/>
              <a:cxnLst/>
              <a:rect l="l" t="t" r="r" b="b"/>
              <a:pathLst>
                <a:path w="195580" h="330834">
                  <a:moveTo>
                    <a:pt x="195420" y="330269"/>
                  </a:moveTo>
                  <a:lnTo>
                    <a:pt x="140309" y="250934"/>
                  </a:lnTo>
                  <a:lnTo>
                    <a:pt x="0" y="8062"/>
                  </a:lnTo>
                  <a:lnTo>
                    <a:pt x="14075" y="0"/>
                  </a:lnTo>
                  <a:lnTo>
                    <a:pt x="154284" y="242885"/>
                  </a:lnTo>
                  <a:lnTo>
                    <a:pt x="195420" y="330269"/>
                  </a:lnTo>
                  <a:close/>
                </a:path>
              </a:pathLst>
            </a:custGeom>
            <a:ln w="3175">
              <a:solidFill>
                <a:srgbClr val="A7194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object 76"/>
            <p:cNvSpPr/>
            <p:nvPr/>
          </p:nvSpPr>
          <p:spPr>
            <a:xfrm>
              <a:off x="19242524" y="476823"/>
              <a:ext cx="139700" cy="365125"/>
            </a:xfrm>
            <a:custGeom>
              <a:avLst/>
              <a:gdLst/>
              <a:ahLst/>
              <a:cxnLst/>
              <a:rect l="l" t="t" r="r" b="b"/>
              <a:pathLst>
                <a:path w="139700" h="365125">
                  <a:moveTo>
                    <a:pt x="15256" y="0"/>
                  </a:moveTo>
                  <a:lnTo>
                    <a:pt x="0" y="5486"/>
                  </a:lnTo>
                  <a:lnTo>
                    <a:pt x="98112" y="274881"/>
                  </a:lnTo>
                  <a:lnTo>
                    <a:pt x="139346" y="364587"/>
                  </a:lnTo>
                  <a:lnTo>
                    <a:pt x="113294" y="269373"/>
                  </a:lnTo>
                  <a:lnTo>
                    <a:pt x="1525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77"/>
            <p:cNvSpPr/>
            <p:nvPr/>
          </p:nvSpPr>
          <p:spPr>
            <a:xfrm>
              <a:off x="19242527" y="476816"/>
              <a:ext cx="139700" cy="365125"/>
            </a:xfrm>
            <a:custGeom>
              <a:avLst/>
              <a:gdLst/>
              <a:ahLst/>
              <a:cxnLst/>
              <a:rect l="l" t="t" r="r" b="b"/>
              <a:pathLst>
                <a:path w="139700" h="365125">
                  <a:moveTo>
                    <a:pt x="139344" y="364591"/>
                  </a:moveTo>
                  <a:lnTo>
                    <a:pt x="98111" y="274886"/>
                  </a:lnTo>
                  <a:lnTo>
                    <a:pt x="0" y="5491"/>
                  </a:lnTo>
                  <a:lnTo>
                    <a:pt x="15254" y="0"/>
                  </a:lnTo>
                  <a:lnTo>
                    <a:pt x="113290" y="269380"/>
                  </a:lnTo>
                  <a:lnTo>
                    <a:pt x="139344" y="36459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" name="object 78"/>
            <p:cNvSpPr/>
            <p:nvPr/>
          </p:nvSpPr>
          <p:spPr>
            <a:xfrm>
              <a:off x="19309663" y="476079"/>
              <a:ext cx="72390" cy="365760"/>
            </a:xfrm>
            <a:custGeom>
              <a:avLst/>
              <a:gdLst/>
              <a:ahLst/>
              <a:cxnLst/>
              <a:rect l="l" t="t" r="r" b="b"/>
              <a:pathLst>
                <a:path w="72390" h="365759">
                  <a:moveTo>
                    <a:pt x="15968" y="0"/>
                  </a:moveTo>
                  <a:lnTo>
                    <a:pt x="0" y="2764"/>
                  </a:lnTo>
                  <a:lnTo>
                    <a:pt x="47851" y="273855"/>
                  </a:lnTo>
                  <a:lnTo>
                    <a:pt x="72207" y="365492"/>
                  </a:lnTo>
                  <a:lnTo>
                    <a:pt x="63757" y="271059"/>
                  </a:lnTo>
                  <a:lnTo>
                    <a:pt x="15968" y="0"/>
                  </a:lnTo>
                  <a:close/>
                </a:path>
              </a:pathLst>
            </a:custGeom>
            <a:solidFill>
              <a:srgbClr val="E3001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" name="object 79"/>
            <p:cNvSpPr/>
            <p:nvPr/>
          </p:nvSpPr>
          <p:spPr>
            <a:xfrm>
              <a:off x="19309664" y="476079"/>
              <a:ext cx="72390" cy="365760"/>
            </a:xfrm>
            <a:custGeom>
              <a:avLst/>
              <a:gdLst/>
              <a:ahLst/>
              <a:cxnLst/>
              <a:rect l="l" t="t" r="r" b="b"/>
              <a:pathLst>
                <a:path w="72390" h="365759">
                  <a:moveTo>
                    <a:pt x="72207" y="365489"/>
                  </a:moveTo>
                  <a:lnTo>
                    <a:pt x="47853" y="273857"/>
                  </a:lnTo>
                  <a:lnTo>
                    <a:pt x="0" y="2762"/>
                  </a:lnTo>
                  <a:lnTo>
                    <a:pt x="15969" y="0"/>
                  </a:lnTo>
                  <a:lnTo>
                    <a:pt x="63759" y="271061"/>
                  </a:lnTo>
                  <a:lnTo>
                    <a:pt x="72207" y="365489"/>
                  </a:lnTo>
                  <a:close/>
                </a:path>
              </a:pathLst>
            </a:custGeom>
            <a:ln w="3175">
              <a:solidFill>
                <a:srgbClr val="E3001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0" name="object 80"/>
          <p:cNvSpPr/>
          <p:nvPr/>
        </p:nvSpPr>
        <p:spPr>
          <a:xfrm>
            <a:off x="8972118" y="633840"/>
            <a:ext cx="60074" cy="117252"/>
          </a:xfrm>
          <a:custGeom>
            <a:avLst/>
            <a:gdLst/>
            <a:ahLst/>
            <a:cxnLst/>
            <a:rect l="l" t="t" r="r" b="b"/>
            <a:pathLst>
              <a:path w="132080" h="257810">
                <a:moveTo>
                  <a:pt x="131876" y="0"/>
                </a:moveTo>
                <a:lnTo>
                  <a:pt x="0" y="0"/>
                </a:lnTo>
                <a:lnTo>
                  <a:pt x="0" y="41910"/>
                </a:lnTo>
                <a:lnTo>
                  <a:pt x="0" y="100330"/>
                </a:lnTo>
                <a:lnTo>
                  <a:pt x="0" y="140970"/>
                </a:lnTo>
                <a:lnTo>
                  <a:pt x="0" y="215900"/>
                </a:lnTo>
                <a:lnTo>
                  <a:pt x="0" y="257810"/>
                </a:lnTo>
                <a:lnTo>
                  <a:pt x="131876" y="257810"/>
                </a:lnTo>
                <a:lnTo>
                  <a:pt x="131876" y="215900"/>
                </a:lnTo>
                <a:lnTo>
                  <a:pt x="43954" y="215900"/>
                </a:lnTo>
                <a:lnTo>
                  <a:pt x="43954" y="140970"/>
                </a:lnTo>
                <a:lnTo>
                  <a:pt x="127939" y="140970"/>
                </a:lnTo>
                <a:lnTo>
                  <a:pt x="127939" y="100330"/>
                </a:lnTo>
                <a:lnTo>
                  <a:pt x="43954" y="100330"/>
                </a:lnTo>
                <a:lnTo>
                  <a:pt x="43954" y="41910"/>
                </a:lnTo>
                <a:lnTo>
                  <a:pt x="131876" y="41910"/>
                </a:lnTo>
                <a:lnTo>
                  <a:pt x="131876" y="0"/>
                </a:lnTo>
                <a:close/>
              </a:path>
            </a:pathLst>
          </a:custGeom>
          <a:solidFill>
            <a:srgbClr val="27333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8711021" y="633840"/>
            <a:ext cx="56030" cy="117252"/>
          </a:xfrm>
          <a:custGeom>
            <a:avLst/>
            <a:gdLst/>
            <a:ahLst/>
            <a:cxnLst/>
            <a:rect l="l" t="t" r="r" b="b"/>
            <a:pathLst>
              <a:path w="123190" h="257810">
                <a:moveTo>
                  <a:pt x="122669" y="215900"/>
                </a:moveTo>
                <a:lnTo>
                  <a:pt x="43967" y="215900"/>
                </a:lnTo>
                <a:lnTo>
                  <a:pt x="43967" y="0"/>
                </a:lnTo>
                <a:lnTo>
                  <a:pt x="0" y="0"/>
                </a:lnTo>
                <a:lnTo>
                  <a:pt x="0" y="215900"/>
                </a:lnTo>
                <a:lnTo>
                  <a:pt x="0" y="257810"/>
                </a:lnTo>
                <a:lnTo>
                  <a:pt x="122669" y="257810"/>
                </a:lnTo>
                <a:lnTo>
                  <a:pt x="122669" y="215900"/>
                </a:lnTo>
                <a:close/>
              </a:path>
            </a:pathLst>
          </a:custGeom>
          <a:solidFill>
            <a:srgbClr val="27333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8788314" y="631934"/>
            <a:ext cx="160006" cy="121007"/>
          </a:xfrm>
          <a:custGeom>
            <a:avLst/>
            <a:gdLst/>
            <a:ahLst/>
            <a:cxnLst/>
            <a:rect l="l" t="t" r="r" b="b"/>
            <a:pathLst>
              <a:path w="351790" h="266064">
                <a:moveTo>
                  <a:pt x="119735" y="4191"/>
                </a:moveTo>
                <a:lnTo>
                  <a:pt x="0" y="4191"/>
                </a:lnTo>
                <a:lnTo>
                  <a:pt x="0" y="46101"/>
                </a:lnTo>
                <a:lnTo>
                  <a:pt x="37592" y="46101"/>
                </a:lnTo>
                <a:lnTo>
                  <a:pt x="37592" y="220091"/>
                </a:lnTo>
                <a:lnTo>
                  <a:pt x="0" y="220091"/>
                </a:lnTo>
                <a:lnTo>
                  <a:pt x="0" y="262001"/>
                </a:lnTo>
                <a:lnTo>
                  <a:pt x="119735" y="262001"/>
                </a:lnTo>
                <a:lnTo>
                  <a:pt x="119735" y="220091"/>
                </a:lnTo>
                <a:lnTo>
                  <a:pt x="81572" y="220091"/>
                </a:lnTo>
                <a:lnTo>
                  <a:pt x="81572" y="46101"/>
                </a:lnTo>
                <a:lnTo>
                  <a:pt x="119735" y="46101"/>
                </a:lnTo>
                <a:lnTo>
                  <a:pt x="119735" y="4191"/>
                </a:lnTo>
                <a:close/>
              </a:path>
              <a:path w="351790" h="266064">
                <a:moveTo>
                  <a:pt x="351180" y="190144"/>
                </a:moveTo>
                <a:lnTo>
                  <a:pt x="309841" y="183222"/>
                </a:lnTo>
                <a:lnTo>
                  <a:pt x="304495" y="202272"/>
                </a:lnTo>
                <a:lnTo>
                  <a:pt x="294640" y="214884"/>
                </a:lnTo>
                <a:lnTo>
                  <a:pt x="280644" y="221869"/>
                </a:lnTo>
                <a:lnTo>
                  <a:pt x="262839" y="224015"/>
                </a:lnTo>
                <a:lnTo>
                  <a:pt x="236943" y="217881"/>
                </a:lnTo>
                <a:lnTo>
                  <a:pt x="219532" y="200050"/>
                </a:lnTo>
                <a:lnTo>
                  <a:pt x="209740" y="171361"/>
                </a:lnTo>
                <a:lnTo>
                  <a:pt x="206667" y="132613"/>
                </a:lnTo>
                <a:lnTo>
                  <a:pt x="209740" y="93941"/>
                </a:lnTo>
                <a:lnTo>
                  <a:pt x="219532" y="65379"/>
                </a:lnTo>
                <a:lnTo>
                  <a:pt x="236943" y="47688"/>
                </a:lnTo>
                <a:lnTo>
                  <a:pt x="262839" y="41630"/>
                </a:lnTo>
                <a:lnTo>
                  <a:pt x="281711" y="44043"/>
                </a:lnTo>
                <a:lnTo>
                  <a:pt x="295275" y="51447"/>
                </a:lnTo>
                <a:lnTo>
                  <a:pt x="303999" y="64109"/>
                </a:lnTo>
                <a:lnTo>
                  <a:pt x="308356" y="82296"/>
                </a:lnTo>
                <a:lnTo>
                  <a:pt x="350100" y="75323"/>
                </a:lnTo>
                <a:lnTo>
                  <a:pt x="340423" y="43751"/>
                </a:lnTo>
                <a:lnTo>
                  <a:pt x="322084" y="20066"/>
                </a:lnTo>
                <a:lnTo>
                  <a:pt x="296710" y="5168"/>
                </a:lnTo>
                <a:lnTo>
                  <a:pt x="265950" y="0"/>
                </a:lnTo>
                <a:lnTo>
                  <a:pt x="219824" y="10871"/>
                </a:lnTo>
                <a:lnTo>
                  <a:pt x="187439" y="40220"/>
                </a:lnTo>
                <a:lnTo>
                  <a:pt x="168338" y="83096"/>
                </a:lnTo>
                <a:lnTo>
                  <a:pt x="162077" y="134594"/>
                </a:lnTo>
                <a:lnTo>
                  <a:pt x="167665" y="185737"/>
                </a:lnTo>
                <a:lnTo>
                  <a:pt x="185318" y="227380"/>
                </a:lnTo>
                <a:lnTo>
                  <a:pt x="216433" y="255397"/>
                </a:lnTo>
                <a:lnTo>
                  <a:pt x="262382" y="265645"/>
                </a:lnTo>
                <a:lnTo>
                  <a:pt x="294132" y="260489"/>
                </a:lnTo>
                <a:lnTo>
                  <a:pt x="320560" y="245592"/>
                </a:lnTo>
                <a:lnTo>
                  <a:pt x="340093" y="221856"/>
                </a:lnTo>
                <a:lnTo>
                  <a:pt x="351180" y="190144"/>
                </a:lnTo>
                <a:close/>
              </a:path>
            </a:pathLst>
          </a:custGeom>
          <a:solidFill>
            <a:srgbClr val="27333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8598332" y="631150"/>
            <a:ext cx="84046" cy="119851"/>
          </a:xfrm>
          <a:custGeom>
            <a:avLst/>
            <a:gdLst/>
            <a:ahLst/>
            <a:cxnLst/>
            <a:rect l="l" t="t" r="r" b="b"/>
            <a:pathLst>
              <a:path w="184784" h="263525">
                <a:moveTo>
                  <a:pt x="92080" y="0"/>
                </a:moveTo>
                <a:lnTo>
                  <a:pt x="57302" y="5776"/>
                </a:lnTo>
                <a:lnTo>
                  <a:pt x="27915" y="23254"/>
                </a:lnTo>
                <a:lnTo>
                  <a:pt x="7590" y="52660"/>
                </a:lnTo>
                <a:lnTo>
                  <a:pt x="0" y="94220"/>
                </a:lnTo>
                <a:lnTo>
                  <a:pt x="0" y="263196"/>
                </a:lnTo>
                <a:lnTo>
                  <a:pt x="43967" y="263196"/>
                </a:lnTo>
                <a:lnTo>
                  <a:pt x="43967" y="168596"/>
                </a:lnTo>
                <a:lnTo>
                  <a:pt x="184549" y="168596"/>
                </a:lnTo>
                <a:lnTo>
                  <a:pt x="184549" y="127363"/>
                </a:lnTo>
                <a:lnTo>
                  <a:pt x="43967" y="127363"/>
                </a:lnTo>
                <a:lnTo>
                  <a:pt x="43967" y="94220"/>
                </a:lnTo>
                <a:lnTo>
                  <a:pt x="48086" y="69546"/>
                </a:lnTo>
                <a:lnTo>
                  <a:pt x="58961" y="52097"/>
                </a:lnTo>
                <a:lnTo>
                  <a:pt x="74367" y="41731"/>
                </a:lnTo>
                <a:lnTo>
                  <a:pt x="92080" y="38307"/>
                </a:lnTo>
                <a:lnTo>
                  <a:pt x="167011" y="38307"/>
                </a:lnTo>
                <a:lnTo>
                  <a:pt x="156585" y="23254"/>
                </a:lnTo>
                <a:lnTo>
                  <a:pt x="127083" y="5776"/>
                </a:lnTo>
                <a:lnTo>
                  <a:pt x="92080" y="0"/>
                </a:lnTo>
                <a:close/>
              </a:path>
              <a:path w="184784" h="263525">
                <a:moveTo>
                  <a:pt x="184549" y="168596"/>
                </a:moveTo>
                <a:lnTo>
                  <a:pt x="140194" y="168596"/>
                </a:lnTo>
                <a:lnTo>
                  <a:pt x="140194" y="263196"/>
                </a:lnTo>
                <a:lnTo>
                  <a:pt x="184549" y="263196"/>
                </a:lnTo>
                <a:lnTo>
                  <a:pt x="184549" y="168596"/>
                </a:lnTo>
                <a:close/>
              </a:path>
              <a:path w="184784" h="263525">
                <a:moveTo>
                  <a:pt x="167011" y="38307"/>
                </a:moveTo>
                <a:lnTo>
                  <a:pt x="92080" y="38307"/>
                </a:lnTo>
                <a:lnTo>
                  <a:pt x="109789" y="41731"/>
                </a:lnTo>
                <a:lnTo>
                  <a:pt x="125196" y="52097"/>
                </a:lnTo>
                <a:lnTo>
                  <a:pt x="136073" y="69546"/>
                </a:lnTo>
                <a:lnTo>
                  <a:pt x="140194" y="94220"/>
                </a:lnTo>
                <a:lnTo>
                  <a:pt x="140194" y="127363"/>
                </a:lnTo>
                <a:lnTo>
                  <a:pt x="184549" y="127363"/>
                </a:lnTo>
                <a:lnTo>
                  <a:pt x="184549" y="94220"/>
                </a:lnTo>
                <a:lnTo>
                  <a:pt x="176952" y="52660"/>
                </a:lnTo>
                <a:lnTo>
                  <a:pt x="167011" y="38307"/>
                </a:lnTo>
                <a:close/>
              </a:path>
            </a:pathLst>
          </a:custGeom>
          <a:solidFill>
            <a:srgbClr val="27333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 txBox="1"/>
          <p:nvPr/>
        </p:nvSpPr>
        <p:spPr>
          <a:xfrm>
            <a:off x="3055151" y="1000768"/>
            <a:ext cx="2079206" cy="206762"/>
          </a:xfrm>
          <a:prstGeom prst="rect">
            <a:avLst/>
          </a:prstGeom>
        </p:spPr>
        <p:txBody>
          <a:bodyPr vert="horz" wrap="square" lIns="0" tIns="6642" rIns="0" bIns="0" rtlCol="0">
            <a:spAutoFit/>
          </a:bodyPr>
          <a:lstStyle/>
          <a:p>
            <a:pPr marL="5776">
              <a:spcBef>
                <a:spcPts val="52"/>
              </a:spcBef>
            </a:pPr>
            <a:r>
              <a:rPr sz="1300" dirty="0">
                <a:solidFill>
                  <a:srgbClr val="283A44"/>
                </a:solidFill>
                <a:latin typeface="Arial"/>
                <a:cs typeface="Arial"/>
              </a:rPr>
              <a:t>(multiple</a:t>
            </a:r>
            <a:r>
              <a:rPr sz="1300" spc="-9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300" dirty="0">
                <a:solidFill>
                  <a:srgbClr val="283A44"/>
                </a:solidFill>
                <a:latin typeface="Arial"/>
                <a:cs typeface="Arial"/>
              </a:rPr>
              <a:t>scattering</a:t>
            </a:r>
            <a:r>
              <a:rPr sz="1300" spc="-9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300" spc="-5" dirty="0">
                <a:solidFill>
                  <a:srgbClr val="283A44"/>
                </a:solidFill>
                <a:latin typeface="Arial"/>
                <a:cs typeface="Arial"/>
              </a:rPr>
              <a:t>regime)</a:t>
            </a:r>
            <a:endParaRPr sz="1300" dirty="0">
              <a:latin typeface="Arial"/>
              <a:cs typeface="Arial"/>
            </a:endParaRPr>
          </a:p>
        </p:txBody>
      </p:sp>
      <p:sp>
        <p:nvSpPr>
          <p:cNvPr id="86" name="object 86"/>
          <p:cNvSpPr txBox="1"/>
          <p:nvPr/>
        </p:nvSpPr>
        <p:spPr>
          <a:xfrm>
            <a:off x="233981" y="1247834"/>
            <a:ext cx="3175850" cy="1250786"/>
          </a:xfrm>
          <a:prstGeom prst="rect">
            <a:avLst/>
          </a:prstGeom>
        </p:spPr>
        <p:txBody>
          <a:bodyPr vert="horz" wrap="square" lIns="0" tIns="44186" rIns="0" bIns="0" rtlCol="0">
            <a:spAutoFit/>
          </a:bodyPr>
          <a:lstStyle/>
          <a:p>
            <a:pPr marL="323454" indent="-146421">
              <a:spcBef>
                <a:spcPts val="348"/>
              </a:spcBef>
              <a:buClr>
                <a:srgbClr val="1A1818"/>
              </a:buClr>
              <a:buChar char="–"/>
              <a:tabLst>
                <a:tab pos="323454" algn="l"/>
              </a:tabLst>
            </a:pP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Radius</a:t>
            </a:r>
            <a:r>
              <a:rPr sz="1200" spc="27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and</a:t>
            </a:r>
            <a:r>
              <a:rPr sz="1200" spc="27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material</a:t>
            </a:r>
            <a:r>
              <a:rPr sz="1200" spc="30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of</a:t>
            </a:r>
            <a:r>
              <a:rPr sz="1200" spc="27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first</a:t>
            </a:r>
            <a:r>
              <a:rPr sz="1200" spc="30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layer</a:t>
            </a:r>
            <a:r>
              <a:rPr sz="1200" spc="27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spc="-5" dirty="0">
                <a:solidFill>
                  <a:srgbClr val="283A44"/>
                </a:solidFill>
                <a:latin typeface="Arial"/>
                <a:cs typeface="Arial"/>
              </a:rPr>
              <a:t>crucial</a:t>
            </a:r>
            <a:endParaRPr sz="1200" dirty="0">
              <a:latin typeface="Arial"/>
              <a:cs typeface="Arial"/>
            </a:endParaRPr>
          </a:p>
          <a:p>
            <a:pPr marL="323454" indent="-146421">
              <a:lnSpc>
                <a:spcPts val="1403"/>
              </a:lnSpc>
              <a:spcBef>
                <a:spcPts val="305"/>
              </a:spcBef>
              <a:buClr>
                <a:srgbClr val="1A1818"/>
              </a:buClr>
              <a:buChar char="–"/>
              <a:tabLst>
                <a:tab pos="323454" algn="l"/>
              </a:tabLst>
            </a:pP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Minimal</a:t>
            </a:r>
            <a:r>
              <a:rPr sz="1200" spc="32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radius</a:t>
            </a:r>
            <a:r>
              <a:rPr sz="1200" spc="34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given</a:t>
            </a:r>
            <a:r>
              <a:rPr sz="1200" spc="32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by</a:t>
            </a:r>
            <a:r>
              <a:rPr sz="1200" spc="34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required</a:t>
            </a:r>
            <a:r>
              <a:rPr sz="1200" spc="34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spc="-5" dirty="0">
                <a:solidFill>
                  <a:srgbClr val="283A44"/>
                </a:solidFill>
                <a:latin typeface="Arial"/>
                <a:cs typeface="Arial"/>
              </a:rPr>
              <a:t>aperture:</a:t>
            </a:r>
            <a:endParaRPr sz="1200" dirty="0">
              <a:latin typeface="Arial"/>
              <a:cs typeface="Arial"/>
            </a:endParaRPr>
          </a:p>
          <a:p>
            <a:pPr marL="323743">
              <a:lnSpc>
                <a:spcPts val="1387"/>
              </a:lnSpc>
            </a:pPr>
            <a:r>
              <a:rPr sz="1200" b="1" dirty="0">
                <a:solidFill>
                  <a:srgbClr val="283A44"/>
                </a:solidFill>
                <a:latin typeface="Arial"/>
                <a:cs typeface="Arial"/>
              </a:rPr>
              <a:t>R</a:t>
            </a:r>
            <a:r>
              <a:rPr sz="1200" b="1" spc="16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283A44"/>
                </a:solidFill>
                <a:latin typeface="Arial"/>
                <a:cs typeface="Arial"/>
              </a:rPr>
              <a:t>≈</a:t>
            </a:r>
            <a:r>
              <a:rPr sz="1200" b="1" spc="16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283A44"/>
                </a:solidFill>
                <a:latin typeface="Arial"/>
                <a:cs typeface="Arial"/>
              </a:rPr>
              <a:t>5</a:t>
            </a:r>
            <a:r>
              <a:rPr sz="1200" b="1" spc="16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283A44"/>
                </a:solidFill>
                <a:latin typeface="Arial"/>
                <a:cs typeface="Arial"/>
              </a:rPr>
              <a:t>mm</a:t>
            </a:r>
            <a:r>
              <a:rPr sz="1200" b="1" spc="16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283A44"/>
                </a:solidFill>
                <a:latin typeface="Arial"/>
                <a:cs typeface="Arial"/>
              </a:rPr>
              <a:t>at</a:t>
            </a:r>
            <a:r>
              <a:rPr sz="1200" b="1" spc="16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283A44"/>
                </a:solidFill>
                <a:latin typeface="Arial"/>
                <a:cs typeface="Arial"/>
              </a:rPr>
              <a:t>top</a:t>
            </a:r>
            <a:r>
              <a:rPr sz="1200" b="1" spc="16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283A44"/>
                </a:solidFill>
                <a:latin typeface="Arial"/>
                <a:cs typeface="Arial"/>
              </a:rPr>
              <a:t>energy</a:t>
            </a:r>
            <a:r>
              <a:rPr sz="1200" spc="-5" dirty="0">
                <a:solidFill>
                  <a:srgbClr val="283A44"/>
                </a:solidFill>
                <a:latin typeface="Arial"/>
                <a:cs typeface="Arial"/>
              </a:rPr>
              <a:t>,</a:t>
            </a:r>
            <a:endParaRPr sz="1200" dirty="0">
              <a:latin typeface="Arial"/>
              <a:cs typeface="Arial"/>
            </a:endParaRPr>
          </a:p>
          <a:p>
            <a:pPr marL="323743">
              <a:lnSpc>
                <a:spcPts val="1387"/>
              </a:lnSpc>
            </a:pP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R</a:t>
            </a:r>
            <a:r>
              <a:rPr sz="1200" spc="20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≈</a:t>
            </a:r>
            <a:r>
              <a:rPr sz="1200" spc="20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15</a:t>
            </a:r>
            <a:r>
              <a:rPr sz="1200" spc="20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mm</a:t>
            </a:r>
            <a:r>
              <a:rPr sz="1200" spc="23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at</a:t>
            </a:r>
            <a:r>
              <a:rPr sz="1200" spc="20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injection</a:t>
            </a:r>
            <a:r>
              <a:rPr sz="1200" spc="20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spc="-5" dirty="0">
                <a:solidFill>
                  <a:srgbClr val="283A44"/>
                </a:solidFill>
                <a:latin typeface="Arial"/>
                <a:cs typeface="Arial"/>
              </a:rPr>
              <a:t>energy</a:t>
            </a:r>
            <a:endParaRPr sz="1200" dirty="0">
              <a:latin typeface="Arial"/>
              <a:cs typeface="Arial"/>
            </a:endParaRPr>
          </a:p>
          <a:p>
            <a:pPr marL="323743">
              <a:lnSpc>
                <a:spcPts val="1403"/>
              </a:lnSpc>
            </a:pPr>
            <a:r>
              <a:rPr sz="1200" b="1" dirty="0">
                <a:solidFill>
                  <a:srgbClr val="283A44"/>
                </a:solidFill>
                <a:latin typeface="Arial"/>
                <a:cs typeface="Arial"/>
              </a:rPr>
              <a:t>→</a:t>
            </a:r>
            <a:r>
              <a:rPr sz="1200" b="1" spc="36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283A44"/>
                </a:solidFill>
                <a:latin typeface="Arial"/>
                <a:cs typeface="Arial"/>
              </a:rPr>
              <a:t>retractable</a:t>
            </a:r>
            <a:r>
              <a:rPr sz="1200" b="1" spc="36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283A44"/>
                </a:solidFill>
                <a:latin typeface="Arial"/>
                <a:cs typeface="Arial"/>
              </a:rPr>
              <a:t>vertex</a:t>
            </a:r>
            <a:r>
              <a:rPr sz="1200" b="1" spc="36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283A44"/>
                </a:solidFill>
                <a:latin typeface="Arial"/>
                <a:cs typeface="Arial"/>
              </a:rPr>
              <a:t>detector</a:t>
            </a:r>
            <a:endParaRPr sz="1200" dirty="0">
              <a:latin typeface="Arial"/>
              <a:cs typeface="Arial"/>
            </a:endParaRPr>
          </a:p>
          <a:p>
            <a:pPr marL="181076" indent="-175300">
              <a:spcBef>
                <a:spcPts val="537"/>
              </a:spcBef>
              <a:buClr>
                <a:srgbClr val="1A1818"/>
              </a:buClr>
              <a:buFont typeface="Arial"/>
              <a:buChar char="•"/>
              <a:tabLst>
                <a:tab pos="181076" algn="l"/>
              </a:tabLst>
            </a:pPr>
            <a:r>
              <a:rPr sz="1300" b="1" dirty="0">
                <a:latin typeface="Arial"/>
                <a:cs typeface="Arial"/>
              </a:rPr>
              <a:t>Key</a:t>
            </a:r>
            <a:r>
              <a:rPr sz="1300" b="1" spc="-7" dirty="0">
                <a:latin typeface="Arial"/>
                <a:cs typeface="Arial"/>
              </a:rPr>
              <a:t> </a:t>
            </a:r>
            <a:r>
              <a:rPr sz="1300" b="1" dirty="0">
                <a:latin typeface="Arial"/>
                <a:cs typeface="Arial"/>
              </a:rPr>
              <a:t>detector </a:t>
            </a:r>
            <a:r>
              <a:rPr sz="1300" b="1" spc="-5" dirty="0">
                <a:latin typeface="Arial"/>
                <a:cs typeface="Arial"/>
              </a:rPr>
              <a:t>characteristics</a:t>
            </a:r>
            <a:endParaRPr sz="1300" dirty="0">
              <a:latin typeface="Arial"/>
              <a:cs typeface="Arial"/>
            </a:endParaRPr>
          </a:p>
        </p:txBody>
      </p:sp>
      <p:sp>
        <p:nvSpPr>
          <p:cNvPr id="87" name="object 87"/>
          <p:cNvSpPr txBox="1"/>
          <p:nvPr/>
        </p:nvSpPr>
        <p:spPr>
          <a:xfrm>
            <a:off x="393878" y="2487712"/>
            <a:ext cx="3006314" cy="1009062"/>
          </a:xfrm>
          <a:prstGeom prst="rect">
            <a:avLst/>
          </a:prstGeom>
        </p:spPr>
        <p:txBody>
          <a:bodyPr vert="horz" wrap="square" lIns="0" tIns="74510" rIns="0" bIns="0" rtlCol="0">
            <a:spAutoFit/>
          </a:bodyPr>
          <a:lstStyle/>
          <a:p>
            <a:pPr marL="192628" indent="-175300">
              <a:spcBef>
                <a:spcPts val="587"/>
              </a:spcBef>
              <a:buClr>
                <a:srgbClr val="1A1818"/>
              </a:buClr>
              <a:buChar char="•"/>
              <a:tabLst>
                <a:tab pos="192628" algn="l"/>
              </a:tabLst>
            </a:pP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3</a:t>
            </a:r>
            <a:r>
              <a:rPr sz="1200" spc="27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detection</a:t>
            </a:r>
            <a:r>
              <a:rPr sz="1200" spc="27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layers</a:t>
            </a:r>
            <a:r>
              <a:rPr sz="1200" spc="25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(barrel</a:t>
            </a:r>
            <a:r>
              <a:rPr sz="1200" spc="27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+</a:t>
            </a:r>
            <a:r>
              <a:rPr sz="1200" spc="27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spc="-5" dirty="0">
                <a:solidFill>
                  <a:srgbClr val="283A44"/>
                </a:solidFill>
                <a:latin typeface="Arial"/>
                <a:cs typeface="Arial"/>
              </a:rPr>
              <a:t>disks)</a:t>
            </a:r>
            <a:endParaRPr sz="1200">
              <a:latin typeface="Arial"/>
              <a:cs typeface="Arial"/>
            </a:endParaRPr>
          </a:p>
          <a:p>
            <a:pPr marL="192628" indent="-175300">
              <a:spcBef>
                <a:spcPts val="543"/>
              </a:spcBef>
              <a:buClr>
                <a:srgbClr val="1A1818"/>
              </a:buClr>
              <a:buChar char="•"/>
              <a:tabLst>
                <a:tab pos="192628" algn="l"/>
              </a:tabLst>
            </a:pP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Retractable:</a:t>
            </a:r>
            <a:r>
              <a:rPr sz="1200" spc="25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283A44"/>
                </a:solidFill>
                <a:latin typeface="Arial"/>
                <a:cs typeface="Arial"/>
              </a:rPr>
              <a:t>r</a:t>
            </a:r>
            <a:r>
              <a:rPr sz="1200" b="1" baseline="-6349" dirty="0">
                <a:solidFill>
                  <a:srgbClr val="283A44"/>
                </a:solidFill>
                <a:latin typeface="Arial"/>
                <a:cs typeface="Arial"/>
              </a:rPr>
              <a:t>0</a:t>
            </a:r>
            <a:r>
              <a:rPr sz="1200" b="1" spc="20" baseline="-6349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283A44"/>
                </a:solidFill>
                <a:latin typeface="Arial"/>
                <a:cs typeface="Arial"/>
              </a:rPr>
              <a:t>=</a:t>
            </a:r>
            <a:r>
              <a:rPr sz="1200" b="1" spc="25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283A44"/>
                </a:solidFill>
                <a:latin typeface="Arial"/>
                <a:cs typeface="Arial"/>
              </a:rPr>
              <a:t>5</a:t>
            </a:r>
            <a:r>
              <a:rPr sz="1200" b="1" spc="25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b="1" spc="-11" dirty="0">
                <a:solidFill>
                  <a:srgbClr val="283A44"/>
                </a:solidFill>
                <a:latin typeface="Arial"/>
                <a:cs typeface="Arial"/>
              </a:rPr>
              <a:t>mm</a:t>
            </a:r>
            <a:endParaRPr sz="1200">
              <a:latin typeface="Arial"/>
              <a:cs typeface="Arial"/>
            </a:endParaRPr>
          </a:p>
          <a:p>
            <a:pPr marL="192628" indent="-175300">
              <a:spcBef>
                <a:spcPts val="543"/>
              </a:spcBef>
              <a:buClr>
                <a:srgbClr val="1A1818"/>
              </a:buClr>
              <a:buChar char="•"/>
              <a:tabLst>
                <a:tab pos="192628" algn="l"/>
              </a:tabLst>
            </a:pP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Material</a:t>
            </a:r>
            <a:r>
              <a:rPr sz="1200" spc="25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budget:</a:t>
            </a:r>
            <a:r>
              <a:rPr sz="1200" spc="27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283A44"/>
                </a:solidFill>
                <a:latin typeface="Arial"/>
                <a:cs typeface="Arial"/>
              </a:rPr>
              <a:t>0.1%</a:t>
            </a:r>
            <a:r>
              <a:rPr sz="1200" b="1" spc="27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b="1" i="1" dirty="0">
                <a:solidFill>
                  <a:srgbClr val="283A44"/>
                </a:solidFill>
                <a:latin typeface="Arial"/>
                <a:cs typeface="Arial"/>
              </a:rPr>
              <a:t>X</a:t>
            </a:r>
            <a:r>
              <a:rPr sz="1200" b="1" baseline="-6349" dirty="0">
                <a:solidFill>
                  <a:srgbClr val="283A44"/>
                </a:solidFill>
                <a:latin typeface="Arial"/>
                <a:cs typeface="Arial"/>
              </a:rPr>
              <a:t>0</a:t>
            </a:r>
            <a:r>
              <a:rPr sz="1200" b="1" spc="20" baseline="-6349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283A44"/>
                </a:solidFill>
                <a:latin typeface="Arial"/>
                <a:cs typeface="Arial"/>
              </a:rPr>
              <a:t>/</a:t>
            </a:r>
            <a:r>
              <a:rPr sz="1200" b="1" spc="27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283A44"/>
                </a:solidFill>
                <a:latin typeface="Arial"/>
                <a:cs typeface="Arial"/>
              </a:rPr>
              <a:t>layer</a:t>
            </a:r>
            <a:endParaRPr sz="1200">
              <a:latin typeface="Arial"/>
              <a:cs typeface="Arial"/>
            </a:endParaRPr>
          </a:p>
          <a:p>
            <a:pPr marL="192628" indent="-175300">
              <a:spcBef>
                <a:spcPts val="546"/>
              </a:spcBef>
              <a:buClr>
                <a:srgbClr val="1A1818"/>
              </a:buClr>
              <a:buChar char="•"/>
              <a:tabLst>
                <a:tab pos="192628" algn="l"/>
              </a:tabLst>
            </a:pP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Unprecedented</a:t>
            </a:r>
            <a:r>
              <a:rPr sz="1200" spc="45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spatial</a:t>
            </a:r>
            <a:r>
              <a:rPr sz="1200" spc="45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resolution:</a:t>
            </a:r>
            <a:r>
              <a:rPr sz="1200" spc="48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283A44"/>
                </a:solidFill>
                <a:latin typeface="Arial"/>
                <a:cs typeface="Arial"/>
              </a:rPr>
              <a:t>2.5</a:t>
            </a:r>
            <a:r>
              <a:rPr sz="1200" b="1" spc="45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b="1" spc="-11" dirty="0">
                <a:solidFill>
                  <a:srgbClr val="283A44"/>
                </a:solidFill>
                <a:latin typeface="Arial"/>
                <a:cs typeface="Arial"/>
              </a:rPr>
              <a:t>µm</a:t>
            </a:r>
            <a:endParaRPr sz="1200">
              <a:latin typeface="Arial"/>
              <a:cs typeface="Arial"/>
            </a:endParaRPr>
          </a:p>
        </p:txBody>
      </p:sp>
      <p:sp>
        <p:nvSpPr>
          <p:cNvPr id="88" name="object 88"/>
          <p:cNvSpPr txBox="1"/>
          <p:nvPr/>
        </p:nvSpPr>
        <p:spPr>
          <a:xfrm>
            <a:off x="216652" y="3486222"/>
            <a:ext cx="4011403" cy="1283493"/>
          </a:xfrm>
          <a:prstGeom prst="rect">
            <a:avLst/>
          </a:prstGeom>
        </p:spPr>
        <p:txBody>
          <a:bodyPr vert="horz" wrap="square" lIns="0" tIns="72200" rIns="0" bIns="0" rtlCol="0">
            <a:spAutoFit/>
          </a:bodyPr>
          <a:lstStyle/>
          <a:p>
            <a:pPr marL="198404" indent="-175300">
              <a:spcBef>
                <a:spcPts val="569"/>
              </a:spcBef>
              <a:buClr>
                <a:srgbClr val="1A1818"/>
              </a:buClr>
              <a:buChar char="•"/>
              <a:tabLst>
                <a:tab pos="198404" algn="l"/>
              </a:tabLst>
            </a:pPr>
            <a:r>
              <a:rPr sz="1300" b="1" dirty="0">
                <a:latin typeface="Arial"/>
                <a:cs typeface="Arial"/>
              </a:rPr>
              <a:t>Main</a:t>
            </a:r>
            <a:r>
              <a:rPr sz="1300" b="1" spc="-5" dirty="0">
                <a:latin typeface="Arial"/>
                <a:cs typeface="Arial"/>
              </a:rPr>
              <a:t> </a:t>
            </a:r>
            <a:r>
              <a:rPr sz="1300" b="1" dirty="0">
                <a:latin typeface="Arial"/>
                <a:cs typeface="Arial"/>
              </a:rPr>
              <a:t>R&amp;D</a:t>
            </a:r>
            <a:r>
              <a:rPr sz="1300" b="1" spc="-2" dirty="0">
                <a:latin typeface="Arial"/>
                <a:cs typeface="Arial"/>
              </a:rPr>
              <a:t> </a:t>
            </a:r>
            <a:r>
              <a:rPr sz="1300" b="1" spc="-5" dirty="0">
                <a:latin typeface="Arial"/>
                <a:cs typeface="Arial"/>
              </a:rPr>
              <a:t>challenges</a:t>
            </a:r>
            <a:endParaRPr sz="1300" dirty="0">
              <a:latin typeface="Arial"/>
              <a:cs typeface="Arial"/>
            </a:endParaRPr>
          </a:p>
          <a:p>
            <a:pPr marL="340782" lvl="1" indent="-146421">
              <a:spcBef>
                <a:spcPts val="478"/>
              </a:spcBef>
              <a:buClr>
                <a:srgbClr val="1A1818"/>
              </a:buClr>
              <a:buChar char="–"/>
              <a:tabLst>
                <a:tab pos="340782" algn="l"/>
              </a:tabLst>
            </a:pP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Light-weight</a:t>
            </a:r>
            <a:r>
              <a:rPr sz="1200" spc="48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in-vacuum</a:t>
            </a:r>
            <a:r>
              <a:rPr sz="1200" spc="50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mechanics</a:t>
            </a:r>
            <a:r>
              <a:rPr sz="1200" spc="48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and</a:t>
            </a:r>
            <a:r>
              <a:rPr sz="1200" spc="50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spc="-5" dirty="0">
                <a:solidFill>
                  <a:srgbClr val="283A44"/>
                </a:solidFill>
                <a:latin typeface="Arial"/>
                <a:cs typeface="Arial"/>
              </a:rPr>
              <a:t>cooling</a:t>
            </a:r>
            <a:endParaRPr sz="1200" dirty="0">
              <a:latin typeface="Arial"/>
              <a:cs typeface="Arial"/>
            </a:endParaRPr>
          </a:p>
          <a:p>
            <a:pPr marL="340782" lvl="1" indent="-146421">
              <a:spcBef>
                <a:spcPts val="473"/>
              </a:spcBef>
              <a:buClr>
                <a:srgbClr val="1A1818"/>
              </a:buClr>
              <a:buChar char="–"/>
              <a:tabLst>
                <a:tab pos="340782" algn="l"/>
              </a:tabLst>
            </a:pP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Radiation</a:t>
            </a:r>
            <a:r>
              <a:rPr sz="1200" spc="27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hardness*</a:t>
            </a:r>
            <a:r>
              <a:rPr sz="1200" spc="27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(10</a:t>
            </a:r>
            <a:r>
              <a:rPr sz="1200" baseline="20634" dirty="0">
                <a:solidFill>
                  <a:srgbClr val="283A44"/>
                </a:solidFill>
                <a:latin typeface="Arial"/>
                <a:cs typeface="Arial"/>
              </a:rPr>
              <a:t>16</a:t>
            </a:r>
            <a:r>
              <a:rPr sz="1200" spc="201" baseline="20634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1</a:t>
            </a:r>
            <a:r>
              <a:rPr sz="1200" spc="27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MeV</a:t>
            </a:r>
            <a:r>
              <a:rPr sz="1200" spc="30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n</a:t>
            </a:r>
            <a:r>
              <a:rPr sz="1200" baseline="-6349" dirty="0">
                <a:solidFill>
                  <a:srgbClr val="283A44"/>
                </a:solidFill>
                <a:latin typeface="Arial"/>
                <a:cs typeface="Arial"/>
              </a:rPr>
              <a:t>eq</a:t>
            </a: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/cm</a:t>
            </a:r>
            <a:r>
              <a:rPr sz="1200" baseline="20634" dirty="0">
                <a:solidFill>
                  <a:srgbClr val="283A44"/>
                </a:solidFill>
                <a:latin typeface="Arial"/>
                <a:cs typeface="Arial"/>
              </a:rPr>
              <a:t>2</a:t>
            </a:r>
            <a:r>
              <a:rPr sz="1200" spc="201" baseline="20634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+</a:t>
            </a:r>
            <a:r>
              <a:rPr sz="1200" spc="27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300</a:t>
            </a:r>
            <a:r>
              <a:rPr sz="1200" spc="27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spc="-5" dirty="0">
                <a:solidFill>
                  <a:srgbClr val="283A44"/>
                </a:solidFill>
                <a:latin typeface="Arial"/>
                <a:cs typeface="Arial"/>
              </a:rPr>
              <a:t>Mrad)</a:t>
            </a:r>
            <a:endParaRPr sz="1200" dirty="0">
              <a:latin typeface="Arial"/>
              <a:cs typeface="Arial"/>
            </a:endParaRPr>
          </a:p>
          <a:p>
            <a:pPr marL="340782" lvl="1" indent="-146421">
              <a:spcBef>
                <a:spcPts val="471"/>
              </a:spcBef>
              <a:buClr>
                <a:srgbClr val="1A1818"/>
              </a:buClr>
              <a:buChar char="–"/>
              <a:tabLst>
                <a:tab pos="340782" algn="l"/>
              </a:tabLst>
            </a:pP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Pixel</a:t>
            </a:r>
            <a:r>
              <a:rPr sz="1200" spc="20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pitch</a:t>
            </a:r>
            <a:r>
              <a:rPr sz="1200" spc="20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of</a:t>
            </a:r>
            <a:r>
              <a:rPr sz="1200" spc="20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83A44"/>
                </a:solidFill>
                <a:latin typeface="Arial"/>
                <a:cs typeface="Arial"/>
              </a:rPr>
              <a:t>10</a:t>
            </a:r>
            <a:r>
              <a:rPr sz="1200" spc="20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200" spc="-11" dirty="0">
                <a:solidFill>
                  <a:srgbClr val="283A44"/>
                </a:solidFill>
                <a:latin typeface="Arial"/>
                <a:cs typeface="Arial"/>
              </a:rPr>
              <a:t>µm</a:t>
            </a:r>
            <a:endParaRPr sz="1200" dirty="0">
              <a:latin typeface="Arial"/>
              <a:cs typeface="Arial"/>
            </a:endParaRPr>
          </a:p>
          <a:p>
            <a:pPr marL="198404" indent="-175300">
              <a:spcBef>
                <a:spcPts val="546"/>
              </a:spcBef>
              <a:buClr>
                <a:srgbClr val="1A1818"/>
              </a:buClr>
              <a:buChar char="•"/>
              <a:tabLst>
                <a:tab pos="198404" algn="l"/>
              </a:tabLst>
            </a:pPr>
            <a:r>
              <a:rPr sz="1300" b="1" dirty="0">
                <a:solidFill>
                  <a:srgbClr val="283A44"/>
                </a:solidFill>
                <a:latin typeface="Arial"/>
                <a:cs typeface="Arial"/>
              </a:rPr>
              <a:t>R&amp;D</a:t>
            </a:r>
            <a:r>
              <a:rPr sz="1300" b="1" spc="25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300" b="1" dirty="0">
                <a:solidFill>
                  <a:srgbClr val="283A44"/>
                </a:solidFill>
                <a:latin typeface="Arial"/>
                <a:cs typeface="Arial"/>
              </a:rPr>
              <a:t>will</a:t>
            </a:r>
            <a:r>
              <a:rPr sz="1300" b="1" spc="27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300" b="1" dirty="0">
                <a:solidFill>
                  <a:srgbClr val="283A44"/>
                </a:solidFill>
                <a:latin typeface="Arial"/>
                <a:cs typeface="Arial"/>
              </a:rPr>
              <a:t>build</a:t>
            </a:r>
            <a:r>
              <a:rPr sz="1300" b="1" spc="25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300" b="1" dirty="0">
                <a:solidFill>
                  <a:srgbClr val="283A44"/>
                </a:solidFill>
                <a:latin typeface="Arial"/>
                <a:cs typeface="Arial"/>
              </a:rPr>
              <a:t>upon</a:t>
            </a:r>
            <a:r>
              <a:rPr sz="1300" b="1" spc="27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300" b="1" dirty="0">
                <a:solidFill>
                  <a:srgbClr val="283A44"/>
                </a:solidFill>
                <a:latin typeface="Arial"/>
                <a:cs typeface="Arial"/>
              </a:rPr>
              <a:t>ITS3</a:t>
            </a:r>
            <a:r>
              <a:rPr sz="1300" b="1" spc="25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300" b="1" spc="-5" dirty="0">
                <a:solidFill>
                  <a:srgbClr val="283A44"/>
                </a:solidFill>
                <a:latin typeface="Arial"/>
                <a:cs typeface="Arial"/>
              </a:rPr>
              <a:t>experience</a:t>
            </a:r>
            <a:endParaRPr sz="1300" b="1" dirty="0">
              <a:latin typeface="Arial"/>
              <a:cs typeface="Arial"/>
            </a:endParaRPr>
          </a:p>
        </p:txBody>
      </p:sp>
      <p:sp>
        <p:nvSpPr>
          <p:cNvPr id="89" name="object 89"/>
          <p:cNvSpPr/>
          <p:nvPr/>
        </p:nvSpPr>
        <p:spPr>
          <a:xfrm>
            <a:off x="2471895" y="1024317"/>
            <a:ext cx="484638" cy="227573"/>
          </a:xfrm>
          <a:custGeom>
            <a:avLst/>
            <a:gdLst/>
            <a:ahLst/>
            <a:cxnLst/>
            <a:rect l="l" t="t" r="r" b="b"/>
            <a:pathLst>
              <a:path w="1065529" h="500380">
                <a:moveTo>
                  <a:pt x="88502" y="261032"/>
                </a:moveTo>
                <a:lnTo>
                  <a:pt x="31258" y="261032"/>
                </a:lnTo>
                <a:lnTo>
                  <a:pt x="38502" y="262206"/>
                </a:lnTo>
                <a:lnTo>
                  <a:pt x="45061" y="266157"/>
                </a:lnTo>
                <a:lnTo>
                  <a:pt x="51050" y="273616"/>
                </a:lnTo>
                <a:lnTo>
                  <a:pt x="56428" y="284983"/>
                </a:lnTo>
                <a:lnTo>
                  <a:pt x="138432" y="500143"/>
                </a:lnTo>
                <a:lnTo>
                  <a:pt x="151423" y="500143"/>
                </a:lnTo>
                <a:lnTo>
                  <a:pt x="177569" y="432754"/>
                </a:lnTo>
                <a:lnTo>
                  <a:pt x="153859" y="432754"/>
                </a:lnTo>
                <a:lnTo>
                  <a:pt x="88502" y="261032"/>
                </a:lnTo>
                <a:close/>
              </a:path>
              <a:path w="1065529" h="500380">
                <a:moveTo>
                  <a:pt x="323550" y="0"/>
                </a:moveTo>
                <a:lnTo>
                  <a:pt x="155483" y="432754"/>
                </a:lnTo>
                <a:lnTo>
                  <a:pt x="177569" y="432754"/>
                </a:lnTo>
                <a:lnTo>
                  <a:pt x="335076" y="26792"/>
                </a:lnTo>
                <a:lnTo>
                  <a:pt x="323550" y="26792"/>
                </a:lnTo>
                <a:lnTo>
                  <a:pt x="323550" y="0"/>
                </a:lnTo>
                <a:close/>
              </a:path>
              <a:path w="1065529" h="500380">
                <a:moveTo>
                  <a:pt x="71042" y="215158"/>
                </a:moveTo>
                <a:lnTo>
                  <a:pt x="63330" y="215158"/>
                </a:lnTo>
                <a:lnTo>
                  <a:pt x="0" y="265497"/>
                </a:lnTo>
                <a:lnTo>
                  <a:pt x="4871" y="273616"/>
                </a:lnTo>
                <a:lnTo>
                  <a:pt x="11791" y="268225"/>
                </a:lnTo>
                <a:lnTo>
                  <a:pt x="18826" y="264280"/>
                </a:lnTo>
                <a:lnTo>
                  <a:pt x="25480" y="261857"/>
                </a:lnTo>
                <a:lnTo>
                  <a:pt x="31258" y="261032"/>
                </a:lnTo>
                <a:lnTo>
                  <a:pt x="88502" y="261032"/>
                </a:lnTo>
                <a:lnTo>
                  <a:pt x="71042" y="215158"/>
                </a:lnTo>
                <a:close/>
              </a:path>
              <a:path w="1065529" h="500380">
                <a:moveTo>
                  <a:pt x="345472" y="0"/>
                </a:moveTo>
                <a:lnTo>
                  <a:pt x="323550" y="0"/>
                </a:lnTo>
                <a:lnTo>
                  <a:pt x="323550" y="26792"/>
                </a:lnTo>
                <a:lnTo>
                  <a:pt x="335076" y="26792"/>
                </a:lnTo>
                <a:lnTo>
                  <a:pt x="345472" y="0"/>
                </a:lnTo>
                <a:close/>
              </a:path>
              <a:path w="1065529" h="500380">
                <a:moveTo>
                  <a:pt x="1065522" y="0"/>
                </a:moveTo>
                <a:lnTo>
                  <a:pt x="345472" y="0"/>
                </a:lnTo>
                <a:lnTo>
                  <a:pt x="335076" y="26792"/>
                </a:lnTo>
                <a:lnTo>
                  <a:pt x="1065522" y="26792"/>
                </a:lnTo>
                <a:lnTo>
                  <a:pt x="1065522" y="0"/>
                </a:lnTo>
                <a:close/>
              </a:path>
            </a:pathLst>
          </a:custGeom>
          <a:solidFill>
            <a:srgbClr val="283A4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 txBox="1"/>
          <p:nvPr/>
        </p:nvSpPr>
        <p:spPr>
          <a:xfrm>
            <a:off x="222429" y="987574"/>
            <a:ext cx="2763128" cy="236373"/>
          </a:xfrm>
          <a:prstGeom prst="rect">
            <a:avLst/>
          </a:prstGeom>
        </p:spPr>
        <p:txBody>
          <a:bodyPr vert="horz" wrap="square" lIns="0" tIns="5487" rIns="0" bIns="0" rtlCol="0">
            <a:spAutoFit/>
          </a:bodyPr>
          <a:lstStyle/>
          <a:p>
            <a:pPr marL="192628" indent="-175300">
              <a:spcBef>
                <a:spcPts val="43"/>
              </a:spcBef>
              <a:buClr>
                <a:srgbClr val="1A1818"/>
              </a:buClr>
              <a:buFont typeface="Arial"/>
              <a:buChar char="•"/>
              <a:tabLst>
                <a:tab pos="192628" algn="l"/>
                <a:tab pos="2406265" algn="l"/>
              </a:tabLst>
            </a:pPr>
            <a:r>
              <a:rPr sz="1300" b="1" dirty="0">
                <a:solidFill>
                  <a:srgbClr val="283A44"/>
                </a:solidFill>
                <a:latin typeface="Arial"/>
                <a:cs typeface="Arial"/>
              </a:rPr>
              <a:t>Pointing</a:t>
            </a:r>
            <a:r>
              <a:rPr sz="1300" b="1" spc="-48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300" b="1" dirty="0">
                <a:solidFill>
                  <a:srgbClr val="283A44"/>
                </a:solidFill>
                <a:latin typeface="Arial"/>
                <a:cs typeface="Arial"/>
              </a:rPr>
              <a:t>resolution</a:t>
            </a:r>
            <a:r>
              <a:rPr sz="1300" b="1" spc="-16" dirty="0">
                <a:solidFill>
                  <a:srgbClr val="283A44"/>
                </a:solidFill>
                <a:latin typeface="Arial"/>
                <a:cs typeface="Arial"/>
              </a:rPr>
              <a:t> </a:t>
            </a:r>
            <a:r>
              <a:rPr sz="1500" dirty="0">
                <a:solidFill>
                  <a:srgbClr val="283A44"/>
                </a:solidFill>
                <a:latin typeface="Cambria"/>
                <a:cs typeface="Cambria"/>
              </a:rPr>
              <a:t>∝</a:t>
            </a:r>
            <a:r>
              <a:rPr sz="1500" spc="39" dirty="0">
                <a:solidFill>
                  <a:srgbClr val="283A44"/>
                </a:solidFill>
                <a:latin typeface="Cambria"/>
                <a:cs typeface="Cambria"/>
              </a:rPr>
              <a:t> </a:t>
            </a:r>
            <a:r>
              <a:rPr sz="1500" i="1" spc="-5" dirty="0">
                <a:solidFill>
                  <a:srgbClr val="283A44"/>
                </a:solidFill>
                <a:latin typeface="Times New Roman"/>
                <a:cs typeface="Times New Roman"/>
              </a:rPr>
              <a:t>r</a:t>
            </a:r>
            <a:r>
              <a:rPr sz="1500" spc="-7" baseline="-19753" dirty="0">
                <a:solidFill>
                  <a:srgbClr val="283A44"/>
                </a:solidFill>
                <a:latin typeface="Cambria"/>
                <a:cs typeface="Cambria"/>
              </a:rPr>
              <a:t>0</a:t>
            </a:r>
            <a:r>
              <a:rPr sz="1500" spc="92" baseline="-19753" dirty="0">
                <a:solidFill>
                  <a:srgbClr val="283A44"/>
                </a:solidFill>
                <a:latin typeface="Cambria"/>
                <a:cs typeface="Cambria"/>
              </a:rPr>
              <a:t> </a:t>
            </a:r>
            <a:r>
              <a:rPr sz="1500" spc="-23" dirty="0">
                <a:solidFill>
                  <a:srgbClr val="283A44"/>
                </a:solidFill>
                <a:latin typeface="Cambria"/>
                <a:cs typeface="Cambria"/>
              </a:rPr>
              <a:t>⋅</a:t>
            </a:r>
            <a:r>
              <a:rPr lang="nb-NO" sz="1500" dirty="0">
                <a:solidFill>
                  <a:srgbClr val="283A44"/>
                </a:solidFill>
                <a:latin typeface="Cambria"/>
                <a:cs typeface="Cambria"/>
              </a:rPr>
              <a:t>      </a:t>
            </a:r>
            <a:r>
              <a:rPr sz="1500" i="1" spc="-11" dirty="0">
                <a:solidFill>
                  <a:srgbClr val="283A44"/>
                </a:solidFill>
                <a:latin typeface="Times New Roman"/>
                <a:cs typeface="Times New Roman"/>
              </a:rPr>
              <a:t>x</a:t>
            </a:r>
            <a:r>
              <a:rPr sz="1500" spc="-11" dirty="0">
                <a:solidFill>
                  <a:srgbClr val="283A44"/>
                </a:solidFill>
                <a:latin typeface="Cambria"/>
                <a:cs typeface="Cambria"/>
              </a:rPr>
              <a:t>/</a:t>
            </a:r>
            <a:r>
              <a:rPr sz="1500" i="1" spc="-11" dirty="0">
                <a:solidFill>
                  <a:srgbClr val="283A44"/>
                </a:solidFill>
                <a:latin typeface="Times New Roman"/>
                <a:cs typeface="Times New Roman"/>
              </a:rPr>
              <a:t>X</a:t>
            </a:r>
            <a:r>
              <a:rPr sz="1500" spc="-17" baseline="-19753" dirty="0">
                <a:solidFill>
                  <a:srgbClr val="283A44"/>
                </a:solidFill>
                <a:latin typeface="Cambria"/>
                <a:cs typeface="Cambria"/>
              </a:rPr>
              <a:t>0</a:t>
            </a:r>
            <a:endParaRPr sz="1500" baseline="-19753" dirty="0">
              <a:latin typeface="Cambria"/>
              <a:cs typeface="Cambria"/>
            </a:endParaRPr>
          </a:p>
        </p:txBody>
      </p:sp>
      <p:sp>
        <p:nvSpPr>
          <p:cNvPr id="93" name="object 93"/>
          <p:cNvSpPr/>
          <p:nvPr/>
        </p:nvSpPr>
        <p:spPr>
          <a:xfrm>
            <a:off x="6025538" y="121952"/>
            <a:ext cx="2057544" cy="1986933"/>
          </a:xfrm>
          <a:custGeom>
            <a:avLst/>
            <a:gdLst/>
            <a:ahLst/>
            <a:cxnLst/>
            <a:rect l="l" t="t" r="r" b="b"/>
            <a:pathLst>
              <a:path w="4523740" h="4368800">
                <a:moveTo>
                  <a:pt x="0" y="4368792"/>
                </a:moveTo>
                <a:lnTo>
                  <a:pt x="4523395" y="4368792"/>
                </a:lnTo>
                <a:lnTo>
                  <a:pt x="4523395" y="0"/>
                </a:lnTo>
                <a:lnTo>
                  <a:pt x="0" y="0"/>
                </a:lnTo>
                <a:lnTo>
                  <a:pt x="0" y="4368792"/>
                </a:lnTo>
                <a:close/>
              </a:path>
              <a:path w="4523740" h="4368800">
                <a:moveTo>
                  <a:pt x="0" y="4368792"/>
                </a:moveTo>
                <a:lnTo>
                  <a:pt x="4523395" y="4368792"/>
                </a:lnTo>
              </a:path>
              <a:path w="4523740" h="4368800">
                <a:moveTo>
                  <a:pt x="0" y="4239125"/>
                </a:moveTo>
                <a:lnTo>
                  <a:pt x="0" y="4368792"/>
                </a:lnTo>
              </a:path>
            </a:pathLst>
          </a:custGeom>
          <a:ln w="748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 txBox="1"/>
          <p:nvPr/>
        </p:nvSpPr>
        <p:spPr>
          <a:xfrm>
            <a:off x="5922333" y="2092707"/>
            <a:ext cx="201017" cy="123895"/>
          </a:xfrm>
          <a:prstGeom prst="rect">
            <a:avLst/>
          </a:prstGeom>
        </p:spPr>
        <p:txBody>
          <a:bodyPr vert="horz" wrap="square" lIns="0" tIns="6642" rIns="0" bIns="0" rtlCol="0">
            <a:spAutoFit/>
          </a:bodyPr>
          <a:lstStyle/>
          <a:p>
            <a:pPr marL="17328">
              <a:spcBef>
                <a:spcPts val="52"/>
              </a:spcBef>
            </a:pPr>
            <a:r>
              <a:rPr sz="1100" spc="-14" baseline="-26041" dirty="0">
                <a:latin typeface="Arial"/>
                <a:cs typeface="Arial"/>
              </a:rPr>
              <a:t>10</a:t>
            </a:r>
            <a:r>
              <a:rPr sz="500" spc="-9" dirty="0">
                <a:latin typeface="Symbol"/>
                <a:cs typeface="Symbol"/>
              </a:rPr>
              <a:t></a:t>
            </a:r>
            <a:r>
              <a:rPr sz="500" spc="-9" dirty="0">
                <a:latin typeface="Arial"/>
                <a:cs typeface="Arial"/>
              </a:rPr>
              <a:t>2</a:t>
            </a:r>
            <a:endParaRPr sz="500">
              <a:latin typeface="Arial"/>
              <a:cs typeface="Arial"/>
            </a:endParaRPr>
          </a:p>
        </p:txBody>
      </p:sp>
      <p:sp>
        <p:nvSpPr>
          <p:cNvPr id="95" name="object 95"/>
          <p:cNvSpPr/>
          <p:nvPr/>
        </p:nvSpPr>
        <p:spPr>
          <a:xfrm>
            <a:off x="6180920" y="2049909"/>
            <a:ext cx="359579" cy="59204"/>
          </a:xfrm>
          <a:custGeom>
            <a:avLst/>
            <a:gdLst/>
            <a:ahLst/>
            <a:cxnLst/>
            <a:rect l="l" t="t" r="r" b="b"/>
            <a:pathLst>
              <a:path w="790575" h="130175">
                <a:moveTo>
                  <a:pt x="0" y="64833"/>
                </a:moveTo>
                <a:lnTo>
                  <a:pt x="0" y="129667"/>
                </a:lnTo>
              </a:path>
              <a:path w="790575" h="130175">
                <a:moveTo>
                  <a:pt x="199488" y="64833"/>
                </a:moveTo>
                <a:lnTo>
                  <a:pt x="199488" y="129667"/>
                </a:lnTo>
              </a:path>
              <a:path w="790575" h="130175">
                <a:moveTo>
                  <a:pt x="339130" y="64833"/>
                </a:moveTo>
                <a:lnTo>
                  <a:pt x="339130" y="129667"/>
                </a:lnTo>
              </a:path>
              <a:path w="790575" h="130175">
                <a:moveTo>
                  <a:pt x="448848" y="64833"/>
                </a:moveTo>
                <a:lnTo>
                  <a:pt x="448848" y="129667"/>
                </a:lnTo>
              </a:path>
              <a:path w="790575" h="130175">
                <a:moveTo>
                  <a:pt x="538618" y="64833"/>
                </a:moveTo>
                <a:lnTo>
                  <a:pt x="538618" y="129667"/>
                </a:lnTo>
              </a:path>
              <a:path w="790575" h="130175">
                <a:moveTo>
                  <a:pt x="613426" y="64833"/>
                </a:moveTo>
                <a:lnTo>
                  <a:pt x="613426" y="129667"/>
                </a:lnTo>
              </a:path>
              <a:path w="790575" h="130175">
                <a:moveTo>
                  <a:pt x="680753" y="64833"/>
                </a:moveTo>
                <a:lnTo>
                  <a:pt x="680753" y="129667"/>
                </a:lnTo>
              </a:path>
              <a:path w="790575" h="130175">
                <a:moveTo>
                  <a:pt x="738106" y="64833"/>
                </a:moveTo>
                <a:lnTo>
                  <a:pt x="738106" y="129667"/>
                </a:lnTo>
              </a:path>
              <a:path w="790575" h="130175">
                <a:moveTo>
                  <a:pt x="790472" y="0"/>
                </a:moveTo>
                <a:lnTo>
                  <a:pt x="790472" y="129667"/>
                </a:lnTo>
              </a:path>
            </a:pathLst>
          </a:custGeom>
          <a:ln w="748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 txBox="1"/>
          <p:nvPr/>
        </p:nvSpPr>
        <p:spPr>
          <a:xfrm>
            <a:off x="6441239" y="2092707"/>
            <a:ext cx="204195" cy="123895"/>
          </a:xfrm>
          <a:prstGeom prst="rect">
            <a:avLst/>
          </a:prstGeom>
        </p:spPr>
        <p:txBody>
          <a:bodyPr vert="horz" wrap="square" lIns="0" tIns="6642" rIns="0" bIns="0" rtlCol="0">
            <a:spAutoFit/>
          </a:bodyPr>
          <a:lstStyle/>
          <a:p>
            <a:pPr marL="17328">
              <a:spcBef>
                <a:spcPts val="52"/>
              </a:spcBef>
            </a:pPr>
            <a:r>
              <a:rPr sz="1100" spc="-14" baseline="-26041" dirty="0">
                <a:latin typeface="Arial"/>
                <a:cs typeface="Arial"/>
              </a:rPr>
              <a:t>10</a:t>
            </a:r>
            <a:r>
              <a:rPr sz="500" spc="-9" dirty="0">
                <a:latin typeface="Symbol"/>
                <a:cs typeface="Symbol"/>
              </a:rPr>
              <a:t></a:t>
            </a:r>
            <a:r>
              <a:rPr sz="500" spc="-9" dirty="0">
                <a:latin typeface="Arial"/>
                <a:cs typeface="Arial"/>
              </a:rPr>
              <a:t>1</a:t>
            </a:r>
            <a:endParaRPr sz="500">
              <a:latin typeface="Arial"/>
              <a:cs typeface="Arial"/>
            </a:endParaRPr>
          </a:p>
        </p:txBody>
      </p:sp>
      <p:sp>
        <p:nvSpPr>
          <p:cNvPr id="97" name="object 97"/>
          <p:cNvSpPr/>
          <p:nvPr/>
        </p:nvSpPr>
        <p:spPr>
          <a:xfrm>
            <a:off x="6025538" y="121952"/>
            <a:ext cx="2057544" cy="1986933"/>
          </a:xfrm>
          <a:custGeom>
            <a:avLst/>
            <a:gdLst/>
            <a:ahLst/>
            <a:cxnLst/>
            <a:rect l="l" t="t" r="r" b="b"/>
            <a:pathLst>
              <a:path w="4523740" h="4368800">
                <a:moveTo>
                  <a:pt x="1471225" y="4303958"/>
                </a:moveTo>
                <a:lnTo>
                  <a:pt x="1471225" y="4368792"/>
                </a:lnTo>
              </a:path>
              <a:path w="4523740" h="4368800">
                <a:moveTo>
                  <a:pt x="1670714" y="4303958"/>
                </a:moveTo>
                <a:lnTo>
                  <a:pt x="1670714" y="4368792"/>
                </a:lnTo>
              </a:path>
              <a:path w="4523740" h="4368800">
                <a:moveTo>
                  <a:pt x="1812849" y="4303958"/>
                </a:moveTo>
                <a:lnTo>
                  <a:pt x="1812849" y="4368792"/>
                </a:lnTo>
              </a:path>
              <a:path w="4523740" h="4368800">
                <a:moveTo>
                  <a:pt x="1922567" y="4303958"/>
                </a:moveTo>
                <a:lnTo>
                  <a:pt x="1922567" y="4368792"/>
                </a:lnTo>
              </a:path>
              <a:path w="4523740" h="4368800">
                <a:moveTo>
                  <a:pt x="2012337" y="4303958"/>
                </a:moveTo>
                <a:lnTo>
                  <a:pt x="2012337" y="4368792"/>
                </a:lnTo>
              </a:path>
              <a:path w="4523740" h="4368800">
                <a:moveTo>
                  <a:pt x="2087145" y="4303958"/>
                </a:moveTo>
                <a:lnTo>
                  <a:pt x="2087145" y="4368792"/>
                </a:lnTo>
              </a:path>
              <a:path w="4523740" h="4368800">
                <a:moveTo>
                  <a:pt x="2151979" y="4303958"/>
                </a:moveTo>
                <a:lnTo>
                  <a:pt x="2151979" y="4368792"/>
                </a:lnTo>
              </a:path>
              <a:path w="4523740" h="4368800">
                <a:moveTo>
                  <a:pt x="2209332" y="4303958"/>
                </a:moveTo>
                <a:lnTo>
                  <a:pt x="2209332" y="4368792"/>
                </a:lnTo>
              </a:path>
              <a:path w="4523740" h="4368800">
                <a:moveTo>
                  <a:pt x="2261697" y="4239125"/>
                </a:moveTo>
                <a:lnTo>
                  <a:pt x="2261697" y="4368792"/>
                </a:lnTo>
              </a:path>
              <a:path w="4523740" h="4368800">
                <a:moveTo>
                  <a:pt x="2603321" y="4303958"/>
                </a:moveTo>
                <a:lnTo>
                  <a:pt x="2603321" y="4368792"/>
                </a:lnTo>
              </a:path>
              <a:path w="4523740" h="4368800">
                <a:moveTo>
                  <a:pt x="2802809" y="4303958"/>
                </a:moveTo>
                <a:lnTo>
                  <a:pt x="2802809" y="4368792"/>
                </a:lnTo>
              </a:path>
              <a:path w="4523740" h="4368800">
                <a:moveTo>
                  <a:pt x="2942451" y="4303958"/>
                </a:moveTo>
                <a:lnTo>
                  <a:pt x="2942451" y="4368792"/>
                </a:lnTo>
              </a:path>
              <a:path w="4523740" h="4368800">
                <a:moveTo>
                  <a:pt x="3052170" y="4303958"/>
                </a:moveTo>
                <a:lnTo>
                  <a:pt x="3052170" y="4368792"/>
                </a:lnTo>
              </a:path>
              <a:path w="4523740" h="4368800">
                <a:moveTo>
                  <a:pt x="3141939" y="4303958"/>
                </a:moveTo>
                <a:lnTo>
                  <a:pt x="3141939" y="4368792"/>
                </a:lnTo>
              </a:path>
              <a:path w="4523740" h="4368800">
                <a:moveTo>
                  <a:pt x="3219241" y="4303958"/>
                </a:moveTo>
                <a:lnTo>
                  <a:pt x="3219241" y="4368792"/>
                </a:lnTo>
              </a:path>
              <a:path w="4523740" h="4368800">
                <a:moveTo>
                  <a:pt x="3284075" y="4303958"/>
                </a:moveTo>
                <a:lnTo>
                  <a:pt x="3284075" y="4368792"/>
                </a:lnTo>
              </a:path>
              <a:path w="4523740" h="4368800">
                <a:moveTo>
                  <a:pt x="3341428" y="4303958"/>
                </a:moveTo>
                <a:lnTo>
                  <a:pt x="3341428" y="4368792"/>
                </a:lnTo>
              </a:path>
              <a:path w="4523740" h="4368800">
                <a:moveTo>
                  <a:pt x="3393793" y="4239125"/>
                </a:moveTo>
                <a:lnTo>
                  <a:pt x="3393793" y="4368792"/>
                </a:lnTo>
              </a:path>
              <a:path w="4523740" h="4368800">
                <a:moveTo>
                  <a:pt x="3732923" y="4303958"/>
                </a:moveTo>
                <a:lnTo>
                  <a:pt x="3732923" y="4368792"/>
                </a:lnTo>
              </a:path>
              <a:path w="4523740" h="4368800">
                <a:moveTo>
                  <a:pt x="3932412" y="4303958"/>
                </a:moveTo>
                <a:lnTo>
                  <a:pt x="3932412" y="4368792"/>
                </a:lnTo>
              </a:path>
              <a:path w="4523740" h="4368800">
                <a:moveTo>
                  <a:pt x="4074547" y="4303958"/>
                </a:moveTo>
                <a:lnTo>
                  <a:pt x="4074547" y="4368792"/>
                </a:lnTo>
              </a:path>
              <a:path w="4523740" h="4368800">
                <a:moveTo>
                  <a:pt x="4184265" y="4303958"/>
                </a:moveTo>
                <a:lnTo>
                  <a:pt x="4184265" y="4368792"/>
                </a:lnTo>
              </a:path>
              <a:path w="4523740" h="4368800">
                <a:moveTo>
                  <a:pt x="4274035" y="4303958"/>
                </a:moveTo>
                <a:lnTo>
                  <a:pt x="4274035" y="4368792"/>
                </a:lnTo>
              </a:path>
              <a:path w="4523740" h="4368800">
                <a:moveTo>
                  <a:pt x="4348843" y="4303958"/>
                </a:moveTo>
                <a:lnTo>
                  <a:pt x="4348843" y="4368792"/>
                </a:lnTo>
              </a:path>
              <a:path w="4523740" h="4368800">
                <a:moveTo>
                  <a:pt x="4413677" y="4303958"/>
                </a:moveTo>
                <a:lnTo>
                  <a:pt x="4413677" y="4368792"/>
                </a:lnTo>
              </a:path>
              <a:path w="4523740" h="4368800">
                <a:moveTo>
                  <a:pt x="4473523" y="4303958"/>
                </a:moveTo>
                <a:lnTo>
                  <a:pt x="4473523" y="4368792"/>
                </a:lnTo>
              </a:path>
              <a:path w="4523740" h="4368800">
                <a:moveTo>
                  <a:pt x="4523395" y="4239125"/>
                </a:moveTo>
                <a:lnTo>
                  <a:pt x="4523395" y="4368792"/>
                </a:lnTo>
              </a:path>
              <a:path w="4523740" h="4368800">
                <a:moveTo>
                  <a:pt x="0" y="0"/>
                </a:moveTo>
                <a:lnTo>
                  <a:pt x="4523395" y="0"/>
                </a:lnTo>
              </a:path>
              <a:path w="4523740" h="4368800">
                <a:moveTo>
                  <a:pt x="0" y="129667"/>
                </a:moveTo>
                <a:lnTo>
                  <a:pt x="0" y="0"/>
                </a:lnTo>
              </a:path>
              <a:path w="4523740" h="4368800">
                <a:moveTo>
                  <a:pt x="341623" y="64833"/>
                </a:moveTo>
                <a:lnTo>
                  <a:pt x="341623" y="0"/>
                </a:lnTo>
              </a:path>
              <a:path w="4523740" h="4368800">
                <a:moveTo>
                  <a:pt x="541111" y="64833"/>
                </a:moveTo>
                <a:lnTo>
                  <a:pt x="541111" y="0"/>
                </a:lnTo>
              </a:path>
              <a:path w="4523740" h="4368800">
                <a:moveTo>
                  <a:pt x="680753" y="64833"/>
                </a:moveTo>
                <a:lnTo>
                  <a:pt x="680753" y="0"/>
                </a:lnTo>
              </a:path>
              <a:path w="4523740" h="4368800">
                <a:moveTo>
                  <a:pt x="790472" y="64833"/>
                </a:moveTo>
                <a:lnTo>
                  <a:pt x="790472" y="0"/>
                </a:lnTo>
              </a:path>
              <a:path w="4523740" h="4368800">
                <a:moveTo>
                  <a:pt x="880241" y="64833"/>
                </a:moveTo>
                <a:lnTo>
                  <a:pt x="880241" y="0"/>
                </a:lnTo>
              </a:path>
              <a:path w="4523740" h="4368800">
                <a:moveTo>
                  <a:pt x="955049" y="64833"/>
                </a:moveTo>
                <a:lnTo>
                  <a:pt x="955049" y="0"/>
                </a:lnTo>
              </a:path>
              <a:path w="4523740" h="4368800">
                <a:moveTo>
                  <a:pt x="1022377" y="64833"/>
                </a:moveTo>
                <a:lnTo>
                  <a:pt x="1022377" y="0"/>
                </a:lnTo>
              </a:path>
              <a:path w="4523740" h="4368800">
                <a:moveTo>
                  <a:pt x="1079730" y="64833"/>
                </a:moveTo>
                <a:lnTo>
                  <a:pt x="1079730" y="0"/>
                </a:lnTo>
              </a:path>
              <a:path w="4523740" h="4368800">
                <a:moveTo>
                  <a:pt x="1132095" y="129667"/>
                </a:moveTo>
                <a:lnTo>
                  <a:pt x="1132095" y="0"/>
                </a:lnTo>
              </a:path>
              <a:path w="4523740" h="4368800">
                <a:moveTo>
                  <a:pt x="1471225" y="64833"/>
                </a:moveTo>
                <a:lnTo>
                  <a:pt x="1471225" y="0"/>
                </a:lnTo>
              </a:path>
              <a:path w="4523740" h="4368800">
                <a:moveTo>
                  <a:pt x="1670714" y="64833"/>
                </a:moveTo>
                <a:lnTo>
                  <a:pt x="1670714" y="0"/>
                </a:lnTo>
              </a:path>
              <a:path w="4523740" h="4368800">
                <a:moveTo>
                  <a:pt x="1812849" y="64833"/>
                </a:moveTo>
                <a:lnTo>
                  <a:pt x="1812849" y="0"/>
                </a:lnTo>
              </a:path>
              <a:path w="4523740" h="4368800">
                <a:moveTo>
                  <a:pt x="1922567" y="64833"/>
                </a:moveTo>
                <a:lnTo>
                  <a:pt x="1922567" y="0"/>
                </a:lnTo>
              </a:path>
              <a:path w="4523740" h="4368800">
                <a:moveTo>
                  <a:pt x="2012337" y="64833"/>
                </a:moveTo>
                <a:lnTo>
                  <a:pt x="2012337" y="0"/>
                </a:lnTo>
              </a:path>
              <a:path w="4523740" h="4368800">
                <a:moveTo>
                  <a:pt x="2087145" y="64833"/>
                </a:moveTo>
                <a:lnTo>
                  <a:pt x="2087145" y="0"/>
                </a:lnTo>
              </a:path>
              <a:path w="4523740" h="4368800">
                <a:moveTo>
                  <a:pt x="2151979" y="64833"/>
                </a:moveTo>
                <a:lnTo>
                  <a:pt x="2151979" y="0"/>
                </a:lnTo>
              </a:path>
              <a:path w="4523740" h="4368800">
                <a:moveTo>
                  <a:pt x="2209332" y="64833"/>
                </a:moveTo>
                <a:lnTo>
                  <a:pt x="2209332" y="0"/>
                </a:lnTo>
              </a:path>
              <a:path w="4523740" h="4368800">
                <a:moveTo>
                  <a:pt x="2261697" y="129667"/>
                </a:moveTo>
                <a:lnTo>
                  <a:pt x="2261697" y="0"/>
                </a:lnTo>
              </a:path>
              <a:path w="4523740" h="4368800">
                <a:moveTo>
                  <a:pt x="2603321" y="64833"/>
                </a:moveTo>
                <a:lnTo>
                  <a:pt x="2603321" y="0"/>
                </a:lnTo>
              </a:path>
              <a:path w="4523740" h="4368800">
                <a:moveTo>
                  <a:pt x="2802809" y="64833"/>
                </a:moveTo>
                <a:lnTo>
                  <a:pt x="2802809" y="0"/>
                </a:lnTo>
              </a:path>
              <a:path w="4523740" h="4368800">
                <a:moveTo>
                  <a:pt x="2942451" y="64833"/>
                </a:moveTo>
                <a:lnTo>
                  <a:pt x="2942451" y="0"/>
                </a:lnTo>
              </a:path>
              <a:path w="4523740" h="4368800">
                <a:moveTo>
                  <a:pt x="3052170" y="64833"/>
                </a:moveTo>
                <a:lnTo>
                  <a:pt x="3052170" y="0"/>
                </a:lnTo>
              </a:path>
              <a:path w="4523740" h="4368800">
                <a:moveTo>
                  <a:pt x="3141939" y="64833"/>
                </a:moveTo>
                <a:lnTo>
                  <a:pt x="3141939" y="0"/>
                </a:lnTo>
              </a:path>
              <a:path w="4523740" h="4368800">
                <a:moveTo>
                  <a:pt x="3219241" y="64833"/>
                </a:moveTo>
                <a:lnTo>
                  <a:pt x="3219241" y="0"/>
                </a:lnTo>
              </a:path>
              <a:path w="4523740" h="4368800">
                <a:moveTo>
                  <a:pt x="3284075" y="64833"/>
                </a:moveTo>
                <a:lnTo>
                  <a:pt x="3284075" y="0"/>
                </a:lnTo>
              </a:path>
              <a:path w="4523740" h="4368800">
                <a:moveTo>
                  <a:pt x="3341428" y="64833"/>
                </a:moveTo>
                <a:lnTo>
                  <a:pt x="3341428" y="0"/>
                </a:lnTo>
              </a:path>
              <a:path w="4523740" h="4368800">
                <a:moveTo>
                  <a:pt x="3393793" y="129667"/>
                </a:moveTo>
                <a:lnTo>
                  <a:pt x="3393793" y="0"/>
                </a:lnTo>
              </a:path>
              <a:path w="4523740" h="4368800">
                <a:moveTo>
                  <a:pt x="3732923" y="64833"/>
                </a:moveTo>
                <a:lnTo>
                  <a:pt x="3732923" y="0"/>
                </a:lnTo>
              </a:path>
              <a:path w="4523740" h="4368800">
                <a:moveTo>
                  <a:pt x="3932412" y="64833"/>
                </a:moveTo>
                <a:lnTo>
                  <a:pt x="3932412" y="0"/>
                </a:lnTo>
              </a:path>
              <a:path w="4523740" h="4368800">
                <a:moveTo>
                  <a:pt x="4074547" y="64833"/>
                </a:moveTo>
                <a:lnTo>
                  <a:pt x="4074547" y="0"/>
                </a:lnTo>
              </a:path>
              <a:path w="4523740" h="4368800">
                <a:moveTo>
                  <a:pt x="4184265" y="64833"/>
                </a:moveTo>
                <a:lnTo>
                  <a:pt x="4184265" y="0"/>
                </a:lnTo>
              </a:path>
              <a:path w="4523740" h="4368800">
                <a:moveTo>
                  <a:pt x="4274035" y="64833"/>
                </a:moveTo>
                <a:lnTo>
                  <a:pt x="4274035" y="0"/>
                </a:lnTo>
              </a:path>
              <a:path w="4523740" h="4368800">
                <a:moveTo>
                  <a:pt x="4348843" y="64833"/>
                </a:moveTo>
                <a:lnTo>
                  <a:pt x="4348843" y="0"/>
                </a:lnTo>
              </a:path>
              <a:path w="4523740" h="4368800">
                <a:moveTo>
                  <a:pt x="4413677" y="64833"/>
                </a:moveTo>
                <a:lnTo>
                  <a:pt x="4413677" y="0"/>
                </a:lnTo>
              </a:path>
              <a:path w="4523740" h="4368800">
                <a:moveTo>
                  <a:pt x="4473523" y="64833"/>
                </a:moveTo>
                <a:lnTo>
                  <a:pt x="4473523" y="0"/>
                </a:lnTo>
              </a:path>
              <a:path w="4523740" h="4368800">
                <a:moveTo>
                  <a:pt x="4523395" y="129667"/>
                </a:moveTo>
                <a:lnTo>
                  <a:pt x="4523395" y="0"/>
                </a:lnTo>
              </a:path>
              <a:path w="4523740" h="4368800">
                <a:moveTo>
                  <a:pt x="0" y="4368792"/>
                </a:moveTo>
                <a:lnTo>
                  <a:pt x="0" y="0"/>
                </a:lnTo>
              </a:path>
              <a:path w="4523740" h="4368800">
                <a:moveTo>
                  <a:pt x="137148" y="4368792"/>
                </a:moveTo>
                <a:lnTo>
                  <a:pt x="0" y="4368792"/>
                </a:lnTo>
              </a:path>
            </a:pathLst>
          </a:custGeom>
          <a:ln w="748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 txBox="1"/>
          <p:nvPr/>
        </p:nvSpPr>
        <p:spPr>
          <a:xfrm>
            <a:off x="7026498" y="2134603"/>
            <a:ext cx="63540" cy="114429"/>
          </a:xfrm>
          <a:prstGeom prst="rect">
            <a:avLst/>
          </a:prstGeom>
        </p:spPr>
        <p:txBody>
          <a:bodyPr vert="horz" wrap="square" lIns="0" tIns="6642" rIns="0" bIns="0" rtlCol="0">
            <a:spAutoFit/>
          </a:bodyPr>
          <a:lstStyle/>
          <a:p>
            <a:pPr marL="5776">
              <a:spcBef>
                <a:spcPts val="52"/>
              </a:spcBef>
            </a:pPr>
            <a:r>
              <a:rPr sz="700" spc="-23" dirty="0">
                <a:latin typeface="Arial"/>
                <a:cs typeface="Arial"/>
              </a:rPr>
              <a:t>1</a:t>
            </a:r>
            <a:endParaRPr sz="700">
              <a:latin typeface="Arial"/>
              <a:cs typeface="Arial"/>
            </a:endParaRPr>
          </a:p>
        </p:txBody>
      </p:sp>
      <p:sp>
        <p:nvSpPr>
          <p:cNvPr id="99" name="object 99"/>
          <p:cNvSpPr txBox="1"/>
          <p:nvPr/>
        </p:nvSpPr>
        <p:spPr>
          <a:xfrm>
            <a:off x="7509950" y="2134603"/>
            <a:ext cx="115527" cy="114429"/>
          </a:xfrm>
          <a:prstGeom prst="rect">
            <a:avLst/>
          </a:prstGeom>
        </p:spPr>
        <p:txBody>
          <a:bodyPr vert="horz" wrap="square" lIns="0" tIns="6642" rIns="0" bIns="0" rtlCol="0">
            <a:spAutoFit/>
          </a:bodyPr>
          <a:lstStyle/>
          <a:p>
            <a:pPr marL="5776">
              <a:spcBef>
                <a:spcPts val="52"/>
              </a:spcBef>
            </a:pPr>
            <a:r>
              <a:rPr sz="700" spc="-11" dirty="0">
                <a:latin typeface="Arial"/>
                <a:cs typeface="Arial"/>
              </a:rPr>
              <a:t>10</a:t>
            </a:r>
            <a:endParaRPr sz="700">
              <a:latin typeface="Arial"/>
              <a:cs typeface="Arial"/>
            </a:endParaRPr>
          </a:p>
        </p:txBody>
      </p:sp>
      <p:sp>
        <p:nvSpPr>
          <p:cNvPr id="100" name="object 100"/>
          <p:cNvSpPr txBox="1"/>
          <p:nvPr/>
        </p:nvSpPr>
        <p:spPr>
          <a:xfrm>
            <a:off x="7593743" y="2337640"/>
            <a:ext cx="58919" cy="100498"/>
          </a:xfrm>
          <a:prstGeom prst="rect">
            <a:avLst/>
          </a:prstGeom>
        </p:spPr>
        <p:txBody>
          <a:bodyPr vert="horz" wrap="square" lIns="0" tIns="8086" rIns="0" bIns="0" rtlCol="0">
            <a:spAutoFit/>
          </a:bodyPr>
          <a:lstStyle/>
          <a:p>
            <a:pPr marL="5776">
              <a:spcBef>
                <a:spcPts val="64"/>
              </a:spcBef>
            </a:pPr>
            <a:r>
              <a:rPr sz="600" spc="-23" dirty="0">
                <a:latin typeface="Arial"/>
                <a:cs typeface="Arial"/>
              </a:rPr>
              <a:t>T</a:t>
            </a:r>
            <a:endParaRPr sz="600">
              <a:latin typeface="Arial"/>
              <a:cs typeface="Arial"/>
            </a:endParaRPr>
          </a:p>
        </p:txBody>
      </p:sp>
      <p:sp>
        <p:nvSpPr>
          <p:cNvPr id="101" name="object 101"/>
          <p:cNvSpPr txBox="1"/>
          <p:nvPr/>
        </p:nvSpPr>
        <p:spPr>
          <a:xfrm>
            <a:off x="7511294" y="2134603"/>
            <a:ext cx="661106" cy="263187"/>
          </a:xfrm>
          <a:prstGeom prst="rect">
            <a:avLst/>
          </a:prstGeom>
        </p:spPr>
        <p:txBody>
          <a:bodyPr vert="horz" wrap="square" lIns="0" tIns="6642" rIns="0" bIns="0" rtlCol="0">
            <a:spAutoFit/>
          </a:bodyPr>
          <a:lstStyle/>
          <a:p>
            <a:pPr marL="503953">
              <a:lnSpc>
                <a:spcPts val="853"/>
              </a:lnSpc>
              <a:spcBef>
                <a:spcPts val="52"/>
              </a:spcBef>
            </a:pPr>
            <a:r>
              <a:rPr sz="700" spc="-11" dirty="0">
                <a:latin typeface="Arial"/>
                <a:cs typeface="Arial"/>
              </a:rPr>
              <a:t>10</a:t>
            </a:r>
            <a:r>
              <a:rPr sz="700" spc="-17" baseline="39682" dirty="0">
                <a:latin typeface="Arial"/>
                <a:cs typeface="Arial"/>
              </a:rPr>
              <a:t>2</a:t>
            </a:r>
            <a:endParaRPr sz="700" baseline="39682">
              <a:latin typeface="Arial"/>
              <a:cs typeface="Arial"/>
            </a:endParaRPr>
          </a:p>
          <a:p>
            <a:pPr marL="17328">
              <a:lnSpc>
                <a:spcPts val="1071"/>
              </a:lnSpc>
              <a:tabLst>
                <a:tab pos="168658" algn="l"/>
              </a:tabLst>
            </a:pPr>
            <a:r>
              <a:rPr sz="900" i="1" spc="-23" dirty="0">
                <a:latin typeface="Arial"/>
                <a:cs typeface="Arial"/>
              </a:rPr>
              <a:t>p</a:t>
            </a:r>
            <a:r>
              <a:rPr sz="900" i="1" dirty="0">
                <a:latin typeface="Arial"/>
                <a:cs typeface="Arial"/>
              </a:rPr>
              <a:t>	</a:t>
            </a:r>
            <a:r>
              <a:rPr sz="900" spc="-5" dirty="0">
                <a:latin typeface="Arial"/>
                <a:cs typeface="Arial"/>
              </a:rPr>
              <a:t>(GeV/</a:t>
            </a:r>
            <a:r>
              <a:rPr sz="900" i="1" spc="-5" dirty="0">
                <a:latin typeface="Arial"/>
                <a:cs typeface="Arial"/>
              </a:rPr>
              <a:t>c</a:t>
            </a:r>
            <a:r>
              <a:rPr sz="900" spc="-5" dirty="0">
                <a:latin typeface="Arial"/>
                <a:cs typeface="Arial"/>
              </a:rPr>
              <a:t>)</a:t>
            </a:r>
            <a:endParaRPr sz="900">
              <a:latin typeface="Arial"/>
              <a:cs typeface="Arial"/>
            </a:endParaRPr>
          </a:p>
        </p:txBody>
      </p:sp>
      <p:sp>
        <p:nvSpPr>
          <p:cNvPr id="102" name="object 102"/>
          <p:cNvSpPr txBox="1"/>
          <p:nvPr/>
        </p:nvSpPr>
        <p:spPr>
          <a:xfrm>
            <a:off x="5828865" y="2012137"/>
            <a:ext cx="204195" cy="123895"/>
          </a:xfrm>
          <a:prstGeom prst="rect">
            <a:avLst/>
          </a:prstGeom>
        </p:spPr>
        <p:txBody>
          <a:bodyPr vert="horz" wrap="square" lIns="0" tIns="6642" rIns="0" bIns="0" rtlCol="0">
            <a:spAutoFit/>
          </a:bodyPr>
          <a:lstStyle/>
          <a:p>
            <a:pPr marL="17328">
              <a:spcBef>
                <a:spcPts val="52"/>
              </a:spcBef>
            </a:pPr>
            <a:r>
              <a:rPr sz="1100" spc="-14" baseline="-22569" dirty="0">
                <a:latin typeface="Arial"/>
                <a:cs typeface="Arial"/>
              </a:rPr>
              <a:t>10</a:t>
            </a:r>
            <a:r>
              <a:rPr sz="500" spc="-9" dirty="0">
                <a:latin typeface="Symbol"/>
                <a:cs typeface="Symbol"/>
              </a:rPr>
              <a:t></a:t>
            </a:r>
            <a:r>
              <a:rPr sz="500" spc="-9" dirty="0">
                <a:latin typeface="Arial"/>
                <a:cs typeface="Arial"/>
              </a:rPr>
              <a:t>1</a:t>
            </a:r>
            <a:endParaRPr sz="500">
              <a:latin typeface="Arial"/>
              <a:cs typeface="Arial"/>
            </a:endParaRPr>
          </a:p>
        </p:txBody>
      </p:sp>
      <p:sp>
        <p:nvSpPr>
          <p:cNvPr id="103" name="object 103"/>
          <p:cNvSpPr/>
          <p:nvPr/>
        </p:nvSpPr>
        <p:spPr>
          <a:xfrm>
            <a:off x="6025538" y="1711949"/>
            <a:ext cx="62385" cy="278113"/>
          </a:xfrm>
          <a:custGeom>
            <a:avLst/>
            <a:gdLst/>
            <a:ahLst/>
            <a:cxnLst/>
            <a:rect l="l" t="t" r="r" b="b"/>
            <a:pathLst>
              <a:path w="137159" h="611504">
                <a:moveTo>
                  <a:pt x="67327" y="610932"/>
                </a:moveTo>
                <a:lnTo>
                  <a:pt x="0" y="610932"/>
                </a:lnTo>
              </a:path>
              <a:path w="137159" h="611504">
                <a:moveTo>
                  <a:pt x="67327" y="456329"/>
                </a:moveTo>
                <a:lnTo>
                  <a:pt x="0" y="456329"/>
                </a:lnTo>
              </a:path>
              <a:path w="137159" h="611504">
                <a:moveTo>
                  <a:pt x="67327" y="346610"/>
                </a:moveTo>
                <a:lnTo>
                  <a:pt x="0" y="346610"/>
                </a:lnTo>
              </a:path>
              <a:path w="137159" h="611504">
                <a:moveTo>
                  <a:pt x="67327" y="261828"/>
                </a:moveTo>
                <a:lnTo>
                  <a:pt x="0" y="261828"/>
                </a:lnTo>
              </a:path>
              <a:path w="137159" h="611504">
                <a:moveTo>
                  <a:pt x="67327" y="194501"/>
                </a:moveTo>
                <a:lnTo>
                  <a:pt x="0" y="194501"/>
                </a:lnTo>
              </a:path>
              <a:path w="137159" h="611504">
                <a:moveTo>
                  <a:pt x="67327" y="134654"/>
                </a:moveTo>
                <a:lnTo>
                  <a:pt x="0" y="134654"/>
                </a:lnTo>
              </a:path>
              <a:path w="137159" h="611504">
                <a:moveTo>
                  <a:pt x="67327" y="84782"/>
                </a:moveTo>
                <a:lnTo>
                  <a:pt x="0" y="84782"/>
                </a:lnTo>
              </a:path>
              <a:path w="137159" h="611504">
                <a:moveTo>
                  <a:pt x="67327" y="39897"/>
                </a:moveTo>
                <a:lnTo>
                  <a:pt x="0" y="39897"/>
                </a:lnTo>
              </a:path>
              <a:path w="137159" h="611504">
                <a:moveTo>
                  <a:pt x="137148" y="0"/>
                </a:moveTo>
                <a:lnTo>
                  <a:pt x="0" y="0"/>
                </a:lnTo>
              </a:path>
            </a:pathLst>
          </a:custGeom>
          <a:ln w="748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 txBox="1"/>
          <p:nvPr/>
        </p:nvSpPr>
        <p:spPr>
          <a:xfrm>
            <a:off x="5962892" y="1644738"/>
            <a:ext cx="63540" cy="114429"/>
          </a:xfrm>
          <a:prstGeom prst="rect">
            <a:avLst/>
          </a:prstGeom>
        </p:spPr>
        <p:txBody>
          <a:bodyPr vert="horz" wrap="square" lIns="0" tIns="6642" rIns="0" bIns="0" rtlCol="0">
            <a:spAutoFit/>
          </a:bodyPr>
          <a:lstStyle/>
          <a:p>
            <a:pPr marL="5776">
              <a:spcBef>
                <a:spcPts val="52"/>
              </a:spcBef>
            </a:pPr>
            <a:r>
              <a:rPr sz="700" spc="-23" dirty="0">
                <a:latin typeface="Arial"/>
                <a:cs typeface="Arial"/>
              </a:rPr>
              <a:t>1</a:t>
            </a:r>
            <a:endParaRPr sz="700">
              <a:latin typeface="Arial"/>
              <a:cs typeface="Arial"/>
            </a:endParaRPr>
          </a:p>
        </p:txBody>
      </p:sp>
      <p:sp>
        <p:nvSpPr>
          <p:cNvPr id="105" name="object 105"/>
          <p:cNvSpPr/>
          <p:nvPr/>
        </p:nvSpPr>
        <p:spPr>
          <a:xfrm>
            <a:off x="6025538" y="1313883"/>
            <a:ext cx="62385" cy="278113"/>
          </a:xfrm>
          <a:custGeom>
            <a:avLst/>
            <a:gdLst/>
            <a:ahLst/>
            <a:cxnLst/>
            <a:rect l="l" t="t" r="r" b="b"/>
            <a:pathLst>
              <a:path w="137159" h="611504">
                <a:moveTo>
                  <a:pt x="67327" y="610932"/>
                </a:moveTo>
                <a:lnTo>
                  <a:pt x="0" y="610932"/>
                </a:lnTo>
              </a:path>
              <a:path w="137159" h="611504">
                <a:moveTo>
                  <a:pt x="67327" y="458822"/>
                </a:moveTo>
                <a:lnTo>
                  <a:pt x="0" y="458822"/>
                </a:lnTo>
              </a:path>
              <a:path w="137159" h="611504">
                <a:moveTo>
                  <a:pt x="67327" y="349104"/>
                </a:moveTo>
                <a:lnTo>
                  <a:pt x="0" y="349104"/>
                </a:lnTo>
              </a:path>
              <a:path w="137159" h="611504">
                <a:moveTo>
                  <a:pt x="67327" y="264321"/>
                </a:moveTo>
                <a:lnTo>
                  <a:pt x="0" y="264321"/>
                </a:lnTo>
              </a:path>
              <a:path w="137159" h="611504">
                <a:moveTo>
                  <a:pt x="67327" y="194501"/>
                </a:moveTo>
                <a:lnTo>
                  <a:pt x="0" y="194501"/>
                </a:lnTo>
              </a:path>
              <a:path w="137159" h="611504">
                <a:moveTo>
                  <a:pt x="67327" y="137148"/>
                </a:moveTo>
                <a:lnTo>
                  <a:pt x="0" y="137148"/>
                </a:lnTo>
              </a:path>
              <a:path w="137159" h="611504">
                <a:moveTo>
                  <a:pt x="67327" y="84782"/>
                </a:moveTo>
                <a:lnTo>
                  <a:pt x="0" y="84782"/>
                </a:lnTo>
              </a:path>
              <a:path w="137159" h="611504">
                <a:moveTo>
                  <a:pt x="67327" y="39897"/>
                </a:moveTo>
                <a:lnTo>
                  <a:pt x="0" y="39897"/>
                </a:lnTo>
              </a:path>
              <a:path w="137159" h="611504">
                <a:moveTo>
                  <a:pt x="137148" y="0"/>
                </a:moveTo>
                <a:lnTo>
                  <a:pt x="0" y="0"/>
                </a:lnTo>
              </a:path>
            </a:pathLst>
          </a:custGeom>
          <a:ln w="748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 txBox="1"/>
          <p:nvPr/>
        </p:nvSpPr>
        <p:spPr>
          <a:xfrm>
            <a:off x="5898432" y="1248328"/>
            <a:ext cx="115527" cy="114429"/>
          </a:xfrm>
          <a:prstGeom prst="rect">
            <a:avLst/>
          </a:prstGeom>
        </p:spPr>
        <p:txBody>
          <a:bodyPr vert="horz" wrap="square" lIns="0" tIns="6642" rIns="0" bIns="0" rtlCol="0">
            <a:spAutoFit/>
          </a:bodyPr>
          <a:lstStyle/>
          <a:p>
            <a:pPr marL="5776">
              <a:spcBef>
                <a:spcPts val="52"/>
              </a:spcBef>
            </a:pPr>
            <a:r>
              <a:rPr sz="700" spc="-11" dirty="0">
                <a:latin typeface="Arial"/>
                <a:cs typeface="Arial"/>
              </a:rPr>
              <a:t>10</a:t>
            </a:r>
            <a:endParaRPr sz="700">
              <a:latin typeface="Arial"/>
              <a:cs typeface="Arial"/>
            </a:endParaRPr>
          </a:p>
        </p:txBody>
      </p:sp>
      <p:sp>
        <p:nvSpPr>
          <p:cNvPr id="107" name="object 107"/>
          <p:cNvSpPr/>
          <p:nvPr/>
        </p:nvSpPr>
        <p:spPr>
          <a:xfrm>
            <a:off x="6025538" y="916951"/>
            <a:ext cx="62385" cy="278113"/>
          </a:xfrm>
          <a:custGeom>
            <a:avLst/>
            <a:gdLst/>
            <a:ahLst/>
            <a:cxnLst/>
            <a:rect l="l" t="t" r="r" b="b"/>
            <a:pathLst>
              <a:path w="137159" h="611505">
                <a:moveTo>
                  <a:pt x="67327" y="610932"/>
                </a:moveTo>
                <a:lnTo>
                  <a:pt x="0" y="610932"/>
                </a:lnTo>
              </a:path>
              <a:path w="137159" h="611505">
                <a:moveTo>
                  <a:pt x="67327" y="456329"/>
                </a:moveTo>
                <a:lnTo>
                  <a:pt x="0" y="456329"/>
                </a:lnTo>
              </a:path>
              <a:path w="137159" h="611505">
                <a:moveTo>
                  <a:pt x="67327" y="346610"/>
                </a:moveTo>
                <a:lnTo>
                  <a:pt x="0" y="346610"/>
                </a:lnTo>
              </a:path>
              <a:path w="137159" h="611505">
                <a:moveTo>
                  <a:pt x="67327" y="261828"/>
                </a:moveTo>
                <a:lnTo>
                  <a:pt x="0" y="261828"/>
                </a:lnTo>
              </a:path>
              <a:path w="137159" h="611505">
                <a:moveTo>
                  <a:pt x="67327" y="192007"/>
                </a:moveTo>
                <a:lnTo>
                  <a:pt x="0" y="192007"/>
                </a:lnTo>
              </a:path>
              <a:path w="137159" h="611505">
                <a:moveTo>
                  <a:pt x="67327" y="134654"/>
                </a:moveTo>
                <a:lnTo>
                  <a:pt x="0" y="134654"/>
                </a:lnTo>
              </a:path>
              <a:path w="137159" h="611505">
                <a:moveTo>
                  <a:pt x="67327" y="84782"/>
                </a:moveTo>
                <a:lnTo>
                  <a:pt x="0" y="84782"/>
                </a:lnTo>
              </a:path>
              <a:path w="137159" h="611505">
                <a:moveTo>
                  <a:pt x="67327" y="39897"/>
                </a:moveTo>
                <a:lnTo>
                  <a:pt x="0" y="39897"/>
                </a:lnTo>
              </a:path>
              <a:path w="137159" h="611505">
                <a:moveTo>
                  <a:pt x="137148" y="0"/>
                </a:moveTo>
                <a:lnTo>
                  <a:pt x="0" y="0"/>
                </a:lnTo>
              </a:path>
            </a:pathLst>
          </a:custGeom>
          <a:ln w="748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 txBox="1"/>
          <p:nvPr/>
        </p:nvSpPr>
        <p:spPr>
          <a:xfrm>
            <a:off x="5854649" y="858368"/>
            <a:ext cx="168670" cy="114429"/>
          </a:xfrm>
          <a:prstGeom prst="rect">
            <a:avLst/>
          </a:prstGeom>
        </p:spPr>
        <p:txBody>
          <a:bodyPr vert="horz" wrap="square" lIns="0" tIns="6642" rIns="0" bIns="0" rtlCol="0">
            <a:spAutoFit/>
          </a:bodyPr>
          <a:lstStyle/>
          <a:p>
            <a:pPr marL="17328">
              <a:spcBef>
                <a:spcPts val="52"/>
              </a:spcBef>
            </a:pPr>
            <a:r>
              <a:rPr sz="700" spc="-11" dirty="0">
                <a:latin typeface="Arial"/>
                <a:cs typeface="Arial"/>
              </a:rPr>
              <a:t>10</a:t>
            </a:r>
            <a:r>
              <a:rPr sz="700" spc="-17" baseline="34391" dirty="0">
                <a:latin typeface="Arial"/>
                <a:cs typeface="Arial"/>
              </a:rPr>
              <a:t>2</a:t>
            </a:r>
            <a:endParaRPr sz="700" baseline="34391">
              <a:latin typeface="Arial"/>
              <a:cs typeface="Arial"/>
            </a:endParaRPr>
          </a:p>
        </p:txBody>
      </p:sp>
      <p:sp>
        <p:nvSpPr>
          <p:cNvPr id="109" name="object 109"/>
          <p:cNvSpPr/>
          <p:nvPr/>
        </p:nvSpPr>
        <p:spPr>
          <a:xfrm>
            <a:off x="6025538" y="518884"/>
            <a:ext cx="62385" cy="278113"/>
          </a:xfrm>
          <a:custGeom>
            <a:avLst/>
            <a:gdLst/>
            <a:ahLst/>
            <a:cxnLst/>
            <a:rect l="l" t="t" r="r" b="b"/>
            <a:pathLst>
              <a:path w="137159" h="611505">
                <a:moveTo>
                  <a:pt x="67327" y="610932"/>
                </a:moveTo>
                <a:lnTo>
                  <a:pt x="0" y="610932"/>
                </a:lnTo>
              </a:path>
              <a:path w="137159" h="611505">
                <a:moveTo>
                  <a:pt x="67327" y="456329"/>
                </a:moveTo>
                <a:lnTo>
                  <a:pt x="0" y="456329"/>
                </a:lnTo>
              </a:path>
              <a:path w="137159" h="611505">
                <a:moveTo>
                  <a:pt x="67327" y="349104"/>
                </a:moveTo>
                <a:lnTo>
                  <a:pt x="0" y="349104"/>
                </a:lnTo>
              </a:path>
              <a:path w="137159" h="611505">
                <a:moveTo>
                  <a:pt x="67327" y="264321"/>
                </a:moveTo>
                <a:lnTo>
                  <a:pt x="0" y="264321"/>
                </a:lnTo>
              </a:path>
              <a:path w="137159" h="611505">
                <a:moveTo>
                  <a:pt x="67327" y="194501"/>
                </a:moveTo>
                <a:lnTo>
                  <a:pt x="0" y="194501"/>
                </a:lnTo>
              </a:path>
              <a:path w="137159" h="611505">
                <a:moveTo>
                  <a:pt x="67327" y="134654"/>
                </a:moveTo>
                <a:lnTo>
                  <a:pt x="0" y="134654"/>
                </a:lnTo>
              </a:path>
              <a:path w="137159" h="611505">
                <a:moveTo>
                  <a:pt x="67327" y="84782"/>
                </a:moveTo>
                <a:lnTo>
                  <a:pt x="0" y="84782"/>
                </a:lnTo>
              </a:path>
              <a:path w="137159" h="611505">
                <a:moveTo>
                  <a:pt x="67327" y="39897"/>
                </a:moveTo>
                <a:lnTo>
                  <a:pt x="0" y="39897"/>
                </a:lnTo>
              </a:path>
              <a:path w="137159" h="611505">
                <a:moveTo>
                  <a:pt x="137148" y="0"/>
                </a:moveTo>
                <a:lnTo>
                  <a:pt x="0" y="0"/>
                </a:lnTo>
              </a:path>
            </a:pathLst>
          </a:custGeom>
          <a:ln w="748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 txBox="1"/>
          <p:nvPr/>
        </p:nvSpPr>
        <p:spPr>
          <a:xfrm>
            <a:off x="5854649" y="458747"/>
            <a:ext cx="168670" cy="114429"/>
          </a:xfrm>
          <a:prstGeom prst="rect">
            <a:avLst/>
          </a:prstGeom>
        </p:spPr>
        <p:txBody>
          <a:bodyPr vert="horz" wrap="square" lIns="0" tIns="6642" rIns="0" bIns="0" rtlCol="0">
            <a:spAutoFit/>
          </a:bodyPr>
          <a:lstStyle/>
          <a:p>
            <a:pPr marL="17328">
              <a:spcBef>
                <a:spcPts val="52"/>
              </a:spcBef>
            </a:pPr>
            <a:r>
              <a:rPr sz="700" spc="-11" dirty="0">
                <a:latin typeface="Arial"/>
                <a:cs typeface="Arial"/>
              </a:rPr>
              <a:t>10</a:t>
            </a:r>
            <a:r>
              <a:rPr sz="700" spc="-17" baseline="39682" dirty="0">
                <a:latin typeface="Arial"/>
                <a:cs typeface="Arial"/>
              </a:rPr>
              <a:t>3</a:t>
            </a:r>
            <a:endParaRPr sz="700" baseline="39682">
              <a:latin typeface="Arial"/>
              <a:cs typeface="Arial"/>
            </a:endParaRPr>
          </a:p>
        </p:txBody>
      </p:sp>
      <p:sp>
        <p:nvSpPr>
          <p:cNvPr id="111" name="object 111"/>
          <p:cNvSpPr/>
          <p:nvPr/>
        </p:nvSpPr>
        <p:spPr>
          <a:xfrm>
            <a:off x="6025538" y="121952"/>
            <a:ext cx="62385" cy="278113"/>
          </a:xfrm>
          <a:custGeom>
            <a:avLst/>
            <a:gdLst/>
            <a:ahLst/>
            <a:cxnLst/>
            <a:rect l="l" t="t" r="r" b="b"/>
            <a:pathLst>
              <a:path w="137159" h="611505">
                <a:moveTo>
                  <a:pt x="67327" y="610932"/>
                </a:moveTo>
                <a:lnTo>
                  <a:pt x="0" y="610932"/>
                </a:lnTo>
              </a:path>
              <a:path w="137159" h="611505">
                <a:moveTo>
                  <a:pt x="67327" y="456329"/>
                </a:moveTo>
                <a:lnTo>
                  <a:pt x="0" y="456329"/>
                </a:lnTo>
              </a:path>
              <a:path w="137159" h="611505">
                <a:moveTo>
                  <a:pt x="67327" y="346610"/>
                </a:moveTo>
                <a:lnTo>
                  <a:pt x="0" y="346610"/>
                </a:lnTo>
              </a:path>
              <a:path w="137159" h="611505">
                <a:moveTo>
                  <a:pt x="67327" y="261828"/>
                </a:moveTo>
                <a:lnTo>
                  <a:pt x="0" y="261828"/>
                </a:lnTo>
              </a:path>
              <a:path w="137159" h="611505">
                <a:moveTo>
                  <a:pt x="67327" y="192007"/>
                </a:moveTo>
                <a:lnTo>
                  <a:pt x="0" y="192007"/>
                </a:lnTo>
              </a:path>
              <a:path w="137159" h="611505">
                <a:moveTo>
                  <a:pt x="67327" y="134654"/>
                </a:moveTo>
                <a:lnTo>
                  <a:pt x="0" y="134654"/>
                </a:lnTo>
              </a:path>
              <a:path w="137159" h="611505">
                <a:moveTo>
                  <a:pt x="67327" y="84782"/>
                </a:moveTo>
                <a:lnTo>
                  <a:pt x="0" y="84782"/>
                </a:lnTo>
              </a:path>
              <a:path w="137159" h="611505">
                <a:moveTo>
                  <a:pt x="67327" y="39897"/>
                </a:moveTo>
                <a:lnTo>
                  <a:pt x="0" y="39897"/>
                </a:lnTo>
              </a:path>
              <a:path w="137159" h="611505">
                <a:moveTo>
                  <a:pt x="137148" y="0"/>
                </a:moveTo>
                <a:lnTo>
                  <a:pt x="0" y="0"/>
                </a:lnTo>
              </a:path>
            </a:pathLst>
          </a:custGeom>
          <a:ln w="748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112"/>
          <p:cNvSpPr txBox="1"/>
          <p:nvPr/>
        </p:nvSpPr>
        <p:spPr>
          <a:xfrm>
            <a:off x="5854649" y="62338"/>
            <a:ext cx="168670" cy="114429"/>
          </a:xfrm>
          <a:prstGeom prst="rect">
            <a:avLst/>
          </a:prstGeom>
        </p:spPr>
        <p:txBody>
          <a:bodyPr vert="horz" wrap="square" lIns="0" tIns="6642" rIns="0" bIns="0" rtlCol="0">
            <a:spAutoFit/>
          </a:bodyPr>
          <a:lstStyle/>
          <a:p>
            <a:pPr marL="17328">
              <a:spcBef>
                <a:spcPts val="52"/>
              </a:spcBef>
            </a:pPr>
            <a:r>
              <a:rPr sz="700" spc="-11" dirty="0">
                <a:latin typeface="Arial"/>
                <a:cs typeface="Arial"/>
              </a:rPr>
              <a:t>10</a:t>
            </a:r>
            <a:r>
              <a:rPr sz="700" spc="-17" baseline="34391" dirty="0">
                <a:latin typeface="Arial"/>
                <a:cs typeface="Arial"/>
              </a:rPr>
              <a:t>4</a:t>
            </a:r>
            <a:endParaRPr sz="700" baseline="34391">
              <a:latin typeface="Arial"/>
              <a:cs typeface="Arial"/>
            </a:endParaRPr>
          </a:p>
        </p:txBody>
      </p:sp>
      <p:sp>
        <p:nvSpPr>
          <p:cNvPr id="113" name="object 113"/>
          <p:cNvSpPr txBox="1"/>
          <p:nvPr/>
        </p:nvSpPr>
        <p:spPr>
          <a:xfrm>
            <a:off x="5715310" y="107541"/>
            <a:ext cx="115416" cy="122335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5776">
              <a:lnSpc>
                <a:spcPts val="932"/>
              </a:lnSpc>
            </a:pPr>
            <a:r>
              <a:rPr sz="900" dirty="0">
                <a:latin typeface="Arial"/>
                <a:cs typeface="Arial"/>
              </a:rPr>
              <a:t>pointing resolution </a:t>
            </a:r>
            <a:r>
              <a:rPr sz="900" spc="-23" dirty="0">
                <a:latin typeface="Arial"/>
                <a:cs typeface="Arial"/>
              </a:rPr>
              <a:t>(</a:t>
            </a:r>
            <a:r>
              <a:rPr sz="900" spc="-23" dirty="0">
                <a:latin typeface="Symbol"/>
                <a:cs typeface="Symbol"/>
              </a:rPr>
              <a:t></a:t>
            </a:r>
            <a:r>
              <a:rPr sz="900" spc="-23" dirty="0">
                <a:latin typeface="Arial"/>
                <a:cs typeface="Arial"/>
              </a:rPr>
              <a:t>m)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114" name="object 114"/>
          <p:cNvGrpSpPr/>
          <p:nvPr/>
        </p:nvGrpSpPr>
        <p:grpSpPr>
          <a:xfrm>
            <a:off x="6488752" y="120219"/>
            <a:ext cx="1596012" cy="1990399"/>
            <a:chOff x="13239331" y="264333"/>
            <a:chExt cx="3509010" cy="4376420"/>
          </a:xfrm>
        </p:grpSpPr>
        <p:sp>
          <p:nvSpPr>
            <p:cNvPr id="115" name="object 115"/>
            <p:cNvSpPr/>
            <p:nvPr/>
          </p:nvSpPr>
          <p:spPr>
            <a:xfrm>
              <a:off x="16609644" y="268143"/>
              <a:ext cx="135255" cy="4368800"/>
            </a:xfrm>
            <a:custGeom>
              <a:avLst/>
              <a:gdLst/>
              <a:ahLst/>
              <a:cxnLst/>
              <a:rect l="l" t="t" r="r" b="b"/>
              <a:pathLst>
                <a:path w="135255" h="4368800">
                  <a:moveTo>
                    <a:pt x="134654" y="4368792"/>
                  </a:moveTo>
                  <a:lnTo>
                    <a:pt x="134654" y="0"/>
                  </a:lnTo>
                </a:path>
                <a:path w="135255" h="4368800">
                  <a:moveTo>
                    <a:pt x="0" y="4368792"/>
                  </a:moveTo>
                  <a:lnTo>
                    <a:pt x="134654" y="4368792"/>
                  </a:lnTo>
                </a:path>
                <a:path w="135255" h="4368800">
                  <a:moveTo>
                    <a:pt x="67327" y="4106964"/>
                  </a:moveTo>
                  <a:lnTo>
                    <a:pt x="134654" y="4106964"/>
                  </a:lnTo>
                </a:path>
                <a:path w="135255" h="4368800">
                  <a:moveTo>
                    <a:pt x="67327" y="3952360"/>
                  </a:moveTo>
                  <a:lnTo>
                    <a:pt x="134654" y="3952360"/>
                  </a:lnTo>
                </a:path>
                <a:path w="135255" h="4368800">
                  <a:moveTo>
                    <a:pt x="67327" y="3842642"/>
                  </a:moveTo>
                  <a:lnTo>
                    <a:pt x="134654" y="3842642"/>
                  </a:lnTo>
                </a:path>
                <a:path w="135255" h="4368800">
                  <a:moveTo>
                    <a:pt x="67327" y="3757859"/>
                  </a:moveTo>
                  <a:lnTo>
                    <a:pt x="134654" y="3757859"/>
                  </a:lnTo>
                </a:path>
                <a:path w="135255" h="4368800">
                  <a:moveTo>
                    <a:pt x="67327" y="3690532"/>
                  </a:moveTo>
                  <a:lnTo>
                    <a:pt x="134654" y="3690532"/>
                  </a:lnTo>
                </a:path>
                <a:path w="135255" h="4368800">
                  <a:moveTo>
                    <a:pt x="67327" y="3630686"/>
                  </a:moveTo>
                  <a:lnTo>
                    <a:pt x="134654" y="3630686"/>
                  </a:lnTo>
                </a:path>
                <a:path w="135255" h="4368800">
                  <a:moveTo>
                    <a:pt x="67327" y="3580813"/>
                  </a:moveTo>
                  <a:lnTo>
                    <a:pt x="134654" y="3580813"/>
                  </a:lnTo>
                </a:path>
                <a:path w="135255" h="4368800">
                  <a:moveTo>
                    <a:pt x="67327" y="3535929"/>
                  </a:moveTo>
                  <a:lnTo>
                    <a:pt x="134654" y="3535929"/>
                  </a:lnTo>
                </a:path>
                <a:path w="135255" h="4368800">
                  <a:moveTo>
                    <a:pt x="0" y="3496031"/>
                  </a:moveTo>
                  <a:lnTo>
                    <a:pt x="134654" y="3496031"/>
                  </a:lnTo>
                </a:path>
                <a:path w="135255" h="4368800">
                  <a:moveTo>
                    <a:pt x="67327" y="3231709"/>
                  </a:moveTo>
                  <a:lnTo>
                    <a:pt x="134654" y="3231709"/>
                  </a:lnTo>
                </a:path>
                <a:path w="135255" h="4368800">
                  <a:moveTo>
                    <a:pt x="67327" y="3079599"/>
                  </a:moveTo>
                  <a:lnTo>
                    <a:pt x="134654" y="3079599"/>
                  </a:lnTo>
                </a:path>
                <a:path w="135255" h="4368800">
                  <a:moveTo>
                    <a:pt x="67327" y="2969881"/>
                  </a:moveTo>
                  <a:lnTo>
                    <a:pt x="134654" y="2969881"/>
                  </a:lnTo>
                </a:path>
                <a:path w="135255" h="4368800">
                  <a:moveTo>
                    <a:pt x="67327" y="2885098"/>
                  </a:moveTo>
                  <a:lnTo>
                    <a:pt x="134654" y="2885098"/>
                  </a:lnTo>
                </a:path>
                <a:path w="135255" h="4368800">
                  <a:moveTo>
                    <a:pt x="67327" y="2815277"/>
                  </a:moveTo>
                  <a:lnTo>
                    <a:pt x="134654" y="2815277"/>
                  </a:lnTo>
                </a:path>
                <a:path w="135255" h="4368800">
                  <a:moveTo>
                    <a:pt x="67327" y="2757924"/>
                  </a:moveTo>
                  <a:lnTo>
                    <a:pt x="134654" y="2757924"/>
                  </a:lnTo>
                </a:path>
                <a:path w="135255" h="4368800">
                  <a:moveTo>
                    <a:pt x="67327" y="2705559"/>
                  </a:moveTo>
                  <a:lnTo>
                    <a:pt x="134654" y="2705559"/>
                  </a:lnTo>
                </a:path>
                <a:path w="135255" h="4368800">
                  <a:moveTo>
                    <a:pt x="67327" y="2660674"/>
                  </a:moveTo>
                  <a:lnTo>
                    <a:pt x="134654" y="2660674"/>
                  </a:lnTo>
                </a:path>
                <a:path w="135255" h="4368800">
                  <a:moveTo>
                    <a:pt x="0" y="2620776"/>
                  </a:moveTo>
                  <a:lnTo>
                    <a:pt x="134654" y="2620776"/>
                  </a:lnTo>
                </a:path>
                <a:path w="135255" h="4368800">
                  <a:moveTo>
                    <a:pt x="67327" y="2358948"/>
                  </a:moveTo>
                  <a:lnTo>
                    <a:pt x="134654" y="2358948"/>
                  </a:lnTo>
                </a:path>
                <a:path w="135255" h="4368800">
                  <a:moveTo>
                    <a:pt x="67327" y="2204345"/>
                  </a:moveTo>
                  <a:lnTo>
                    <a:pt x="134654" y="2204345"/>
                  </a:lnTo>
                </a:path>
                <a:path w="135255" h="4368800">
                  <a:moveTo>
                    <a:pt x="67327" y="2094626"/>
                  </a:moveTo>
                  <a:lnTo>
                    <a:pt x="134654" y="2094626"/>
                  </a:lnTo>
                </a:path>
                <a:path w="135255" h="4368800">
                  <a:moveTo>
                    <a:pt x="67327" y="2009844"/>
                  </a:moveTo>
                  <a:lnTo>
                    <a:pt x="134654" y="2009844"/>
                  </a:lnTo>
                </a:path>
                <a:path w="135255" h="4368800">
                  <a:moveTo>
                    <a:pt x="67327" y="1940023"/>
                  </a:moveTo>
                  <a:lnTo>
                    <a:pt x="134654" y="1940023"/>
                  </a:lnTo>
                </a:path>
                <a:path w="135255" h="4368800">
                  <a:moveTo>
                    <a:pt x="67327" y="1882670"/>
                  </a:moveTo>
                  <a:lnTo>
                    <a:pt x="134654" y="1882670"/>
                  </a:lnTo>
                </a:path>
                <a:path w="135255" h="4368800">
                  <a:moveTo>
                    <a:pt x="67327" y="1832798"/>
                  </a:moveTo>
                  <a:lnTo>
                    <a:pt x="134654" y="1832798"/>
                  </a:lnTo>
                </a:path>
                <a:path w="135255" h="4368800">
                  <a:moveTo>
                    <a:pt x="67327" y="1787913"/>
                  </a:moveTo>
                  <a:lnTo>
                    <a:pt x="134654" y="1787913"/>
                  </a:lnTo>
                </a:path>
              </a:pathLst>
            </a:custGeom>
            <a:ln w="748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" name="object 116"/>
            <p:cNvSpPr/>
            <p:nvPr/>
          </p:nvSpPr>
          <p:spPr>
            <a:xfrm>
              <a:off x="16652032" y="2016159"/>
              <a:ext cx="92710" cy="0"/>
            </a:xfrm>
            <a:custGeom>
              <a:avLst/>
              <a:gdLst/>
              <a:ahLst/>
              <a:cxnLst/>
              <a:rect l="l" t="t" r="r" b="b"/>
              <a:pathLst>
                <a:path w="92709">
                  <a:moveTo>
                    <a:pt x="0" y="0"/>
                  </a:moveTo>
                  <a:lnTo>
                    <a:pt x="92266" y="0"/>
                  </a:lnTo>
                </a:path>
              </a:pathLst>
            </a:custGeom>
            <a:ln w="748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" name="object 117"/>
            <p:cNvSpPr/>
            <p:nvPr/>
          </p:nvSpPr>
          <p:spPr>
            <a:xfrm>
              <a:off x="16676971" y="1180801"/>
              <a:ext cx="67945" cy="571500"/>
            </a:xfrm>
            <a:custGeom>
              <a:avLst/>
              <a:gdLst/>
              <a:ahLst/>
              <a:cxnLst/>
              <a:rect l="l" t="t" r="r" b="b"/>
              <a:pathLst>
                <a:path w="67944" h="571500">
                  <a:moveTo>
                    <a:pt x="0" y="571035"/>
                  </a:moveTo>
                  <a:lnTo>
                    <a:pt x="67327" y="571035"/>
                  </a:lnTo>
                </a:path>
                <a:path w="67944" h="571500">
                  <a:moveTo>
                    <a:pt x="0" y="416431"/>
                  </a:moveTo>
                  <a:lnTo>
                    <a:pt x="67327" y="416431"/>
                  </a:lnTo>
                </a:path>
                <a:path w="67944" h="571500">
                  <a:moveTo>
                    <a:pt x="0" y="309206"/>
                  </a:moveTo>
                  <a:lnTo>
                    <a:pt x="67327" y="309206"/>
                  </a:lnTo>
                </a:path>
                <a:path w="67944" h="571500">
                  <a:moveTo>
                    <a:pt x="0" y="224424"/>
                  </a:moveTo>
                  <a:lnTo>
                    <a:pt x="67327" y="224424"/>
                  </a:lnTo>
                </a:path>
                <a:path w="67944" h="571500">
                  <a:moveTo>
                    <a:pt x="0" y="154603"/>
                  </a:moveTo>
                  <a:lnTo>
                    <a:pt x="67327" y="154603"/>
                  </a:lnTo>
                </a:path>
                <a:path w="67944" h="571500">
                  <a:moveTo>
                    <a:pt x="0" y="94756"/>
                  </a:moveTo>
                  <a:lnTo>
                    <a:pt x="67327" y="94756"/>
                  </a:lnTo>
                </a:path>
                <a:path w="67944" h="571500">
                  <a:moveTo>
                    <a:pt x="0" y="44884"/>
                  </a:moveTo>
                  <a:lnTo>
                    <a:pt x="67327" y="44884"/>
                  </a:lnTo>
                </a:path>
                <a:path w="67944" h="571500">
                  <a:moveTo>
                    <a:pt x="0" y="0"/>
                  </a:moveTo>
                  <a:lnTo>
                    <a:pt x="67327" y="0"/>
                  </a:lnTo>
                </a:path>
              </a:pathLst>
            </a:custGeom>
            <a:ln w="748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" name="object 118"/>
            <p:cNvSpPr/>
            <p:nvPr/>
          </p:nvSpPr>
          <p:spPr>
            <a:xfrm>
              <a:off x="16652032" y="1140904"/>
              <a:ext cx="92710" cy="0"/>
            </a:xfrm>
            <a:custGeom>
              <a:avLst/>
              <a:gdLst/>
              <a:ahLst/>
              <a:cxnLst/>
              <a:rect l="l" t="t" r="r" b="b"/>
              <a:pathLst>
                <a:path w="92709">
                  <a:moveTo>
                    <a:pt x="0" y="0"/>
                  </a:moveTo>
                  <a:lnTo>
                    <a:pt x="92266" y="0"/>
                  </a:lnTo>
                </a:path>
              </a:pathLst>
            </a:custGeom>
            <a:ln w="748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" name="object 119"/>
            <p:cNvSpPr/>
            <p:nvPr/>
          </p:nvSpPr>
          <p:spPr>
            <a:xfrm>
              <a:off x="16609644" y="268143"/>
              <a:ext cx="135255" cy="611505"/>
            </a:xfrm>
            <a:custGeom>
              <a:avLst/>
              <a:gdLst/>
              <a:ahLst/>
              <a:cxnLst/>
              <a:rect l="l" t="t" r="r" b="b"/>
              <a:pathLst>
                <a:path w="135255" h="611505">
                  <a:moveTo>
                    <a:pt x="67327" y="610932"/>
                  </a:moveTo>
                  <a:lnTo>
                    <a:pt x="134654" y="610932"/>
                  </a:lnTo>
                </a:path>
                <a:path w="135255" h="611505">
                  <a:moveTo>
                    <a:pt x="67327" y="456329"/>
                  </a:moveTo>
                  <a:lnTo>
                    <a:pt x="134654" y="456329"/>
                  </a:lnTo>
                </a:path>
                <a:path w="135255" h="611505">
                  <a:moveTo>
                    <a:pt x="67327" y="346610"/>
                  </a:moveTo>
                  <a:lnTo>
                    <a:pt x="134654" y="346610"/>
                  </a:lnTo>
                </a:path>
                <a:path w="135255" h="611505">
                  <a:moveTo>
                    <a:pt x="67327" y="261828"/>
                  </a:moveTo>
                  <a:lnTo>
                    <a:pt x="134654" y="261828"/>
                  </a:lnTo>
                </a:path>
                <a:path w="135255" h="611505">
                  <a:moveTo>
                    <a:pt x="67327" y="192007"/>
                  </a:moveTo>
                  <a:lnTo>
                    <a:pt x="134654" y="192007"/>
                  </a:lnTo>
                </a:path>
                <a:path w="135255" h="611505">
                  <a:moveTo>
                    <a:pt x="67327" y="134654"/>
                  </a:moveTo>
                  <a:lnTo>
                    <a:pt x="134654" y="134654"/>
                  </a:lnTo>
                </a:path>
                <a:path w="135255" h="611505">
                  <a:moveTo>
                    <a:pt x="67327" y="84782"/>
                  </a:moveTo>
                  <a:lnTo>
                    <a:pt x="134654" y="84782"/>
                  </a:lnTo>
                </a:path>
                <a:path w="135255" h="611505">
                  <a:moveTo>
                    <a:pt x="67327" y="39897"/>
                  </a:moveTo>
                  <a:lnTo>
                    <a:pt x="134654" y="39897"/>
                  </a:lnTo>
                </a:path>
                <a:path w="135255" h="611505">
                  <a:moveTo>
                    <a:pt x="0" y="0"/>
                  </a:moveTo>
                  <a:lnTo>
                    <a:pt x="134654" y="0"/>
                  </a:lnTo>
                </a:path>
              </a:pathLst>
            </a:custGeom>
            <a:ln w="748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" name="object 120"/>
            <p:cNvSpPr/>
            <p:nvPr/>
          </p:nvSpPr>
          <p:spPr>
            <a:xfrm>
              <a:off x="13250761" y="2315391"/>
              <a:ext cx="3483610" cy="1279525"/>
            </a:xfrm>
            <a:custGeom>
              <a:avLst/>
              <a:gdLst/>
              <a:ahLst/>
              <a:cxnLst/>
              <a:rect l="l" t="t" r="r" b="b"/>
              <a:pathLst>
                <a:path w="3483609" h="1279525">
                  <a:moveTo>
                    <a:pt x="0" y="0"/>
                  </a:moveTo>
                  <a:lnTo>
                    <a:pt x="22442" y="29923"/>
                  </a:lnTo>
                  <a:lnTo>
                    <a:pt x="44884" y="59846"/>
                  </a:lnTo>
                  <a:lnTo>
                    <a:pt x="67327" y="89769"/>
                  </a:lnTo>
                  <a:lnTo>
                    <a:pt x="89769" y="117199"/>
                  </a:lnTo>
                  <a:lnTo>
                    <a:pt x="112212" y="147122"/>
                  </a:lnTo>
                  <a:lnTo>
                    <a:pt x="134654" y="174552"/>
                  </a:lnTo>
                  <a:lnTo>
                    <a:pt x="157096" y="201981"/>
                  </a:lnTo>
                  <a:lnTo>
                    <a:pt x="179539" y="229411"/>
                  </a:lnTo>
                  <a:lnTo>
                    <a:pt x="204475" y="254347"/>
                  </a:lnTo>
                  <a:lnTo>
                    <a:pt x="226917" y="281777"/>
                  </a:lnTo>
                  <a:lnTo>
                    <a:pt x="249360" y="306713"/>
                  </a:lnTo>
                  <a:lnTo>
                    <a:pt x="271802" y="331649"/>
                  </a:lnTo>
                  <a:lnTo>
                    <a:pt x="294245" y="356585"/>
                  </a:lnTo>
                  <a:lnTo>
                    <a:pt x="316687" y="379027"/>
                  </a:lnTo>
                  <a:lnTo>
                    <a:pt x="339130" y="401470"/>
                  </a:lnTo>
                  <a:lnTo>
                    <a:pt x="361572" y="426406"/>
                  </a:lnTo>
                  <a:lnTo>
                    <a:pt x="384014" y="446354"/>
                  </a:lnTo>
                  <a:lnTo>
                    <a:pt x="406457" y="468797"/>
                  </a:lnTo>
                  <a:lnTo>
                    <a:pt x="428899" y="488746"/>
                  </a:lnTo>
                  <a:lnTo>
                    <a:pt x="451342" y="508695"/>
                  </a:lnTo>
                  <a:lnTo>
                    <a:pt x="473784" y="528643"/>
                  </a:lnTo>
                  <a:lnTo>
                    <a:pt x="496227" y="548592"/>
                  </a:lnTo>
                  <a:lnTo>
                    <a:pt x="521163" y="566047"/>
                  </a:lnTo>
                  <a:lnTo>
                    <a:pt x="543605" y="585996"/>
                  </a:lnTo>
                  <a:lnTo>
                    <a:pt x="566047" y="603451"/>
                  </a:lnTo>
                  <a:lnTo>
                    <a:pt x="588490" y="618413"/>
                  </a:lnTo>
                  <a:lnTo>
                    <a:pt x="610932" y="635868"/>
                  </a:lnTo>
                  <a:lnTo>
                    <a:pt x="633375" y="650830"/>
                  </a:lnTo>
                  <a:lnTo>
                    <a:pt x="655817" y="668285"/>
                  </a:lnTo>
                  <a:lnTo>
                    <a:pt x="678260" y="683247"/>
                  </a:lnTo>
                  <a:lnTo>
                    <a:pt x="700702" y="698208"/>
                  </a:lnTo>
                  <a:lnTo>
                    <a:pt x="723144" y="710676"/>
                  </a:lnTo>
                  <a:lnTo>
                    <a:pt x="745587" y="725638"/>
                  </a:lnTo>
                  <a:lnTo>
                    <a:pt x="768029" y="738106"/>
                  </a:lnTo>
                  <a:lnTo>
                    <a:pt x="790472" y="753068"/>
                  </a:lnTo>
                  <a:lnTo>
                    <a:pt x="812914" y="765536"/>
                  </a:lnTo>
                  <a:lnTo>
                    <a:pt x="837850" y="778004"/>
                  </a:lnTo>
                  <a:lnTo>
                    <a:pt x="860293" y="790472"/>
                  </a:lnTo>
                  <a:lnTo>
                    <a:pt x="882735" y="800446"/>
                  </a:lnTo>
                  <a:lnTo>
                    <a:pt x="905177" y="812914"/>
                  </a:lnTo>
                  <a:lnTo>
                    <a:pt x="927620" y="822889"/>
                  </a:lnTo>
                  <a:lnTo>
                    <a:pt x="950062" y="835357"/>
                  </a:lnTo>
                  <a:lnTo>
                    <a:pt x="972505" y="845331"/>
                  </a:lnTo>
                  <a:lnTo>
                    <a:pt x="994947" y="855305"/>
                  </a:lnTo>
                  <a:lnTo>
                    <a:pt x="1017390" y="867773"/>
                  </a:lnTo>
                  <a:lnTo>
                    <a:pt x="1039832" y="877748"/>
                  </a:lnTo>
                  <a:lnTo>
                    <a:pt x="1062274" y="887722"/>
                  </a:lnTo>
                  <a:lnTo>
                    <a:pt x="1084717" y="895203"/>
                  </a:lnTo>
                  <a:lnTo>
                    <a:pt x="1107159" y="905177"/>
                  </a:lnTo>
                  <a:lnTo>
                    <a:pt x="1129602" y="915152"/>
                  </a:lnTo>
                  <a:lnTo>
                    <a:pt x="1152044" y="922633"/>
                  </a:lnTo>
                  <a:lnTo>
                    <a:pt x="1176980" y="930113"/>
                  </a:lnTo>
                  <a:lnTo>
                    <a:pt x="1199423" y="940088"/>
                  </a:lnTo>
                  <a:lnTo>
                    <a:pt x="1221865" y="947569"/>
                  </a:lnTo>
                  <a:lnTo>
                    <a:pt x="1244307" y="955049"/>
                  </a:lnTo>
                  <a:lnTo>
                    <a:pt x="1266750" y="962530"/>
                  </a:lnTo>
                  <a:lnTo>
                    <a:pt x="1289192" y="970011"/>
                  </a:lnTo>
                  <a:lnTo>
                    <a:pt x="1311635" y="974998"/>
                  </a:lnTo>
                  <a:lnTo>
                    <a:pt x="1334077" y="982479"/>
                  </a:lnTo>
                  <a:lnTo>
                    <a:pt x="1356520" y="987466"/>
                  </a:lnTo>
                  <a:lnTo>
                    <a:pt x="1378962" y="994947"/>
                  </a:lnTo>
                  <a:lnTo>
                    <a:pt x="1401404" y="999934"/>
                  </a:lnTo>
                  <a:lnTo>
                    <a:pt x="1423847" y="1004922"/>
                  </a:lnTo>
                  <a:lnTo>
                    <a:pt x="1446289" y="1009909"/>
                  </a:lnTo>
                  <a:lnTo>
                    <a:pt x="1468732" y="1017390"/>
                  </a:lnTo>
                  <a:lnTo>
                    <a:pt x="1493668" y="1019883"/>
                  </a:lnTo>
                  <a:lnTo>
                    <a:pt x="1516110" y="1024870"/>
                  </a:lnTo>
                  <a:lnTo>
                    <a:pt x="1538553" y="1029858"/>
                  </a:lnTo>
                  <a:lnTo>
                    <a:pt x="1560995" y="1034845"/>
                  </a:lnTo>
                  <a:lnTo>
                    <a:pt x="1583437" y="1039832"/>
                  </a:lnTo>
                  <a:lnTo>
                    <a:pt x="1605880" y="1042326"/>
                  </a:lnTo>
                  <a:lnTo>
                    <a:pt x="1628322" y="1047313"/>
                  </a:lnTo>
                  <a:lnTo>
                    <a:pt x="1650765" y="1049806"/>
                  </a:lnTo>
                  <a:lnTo>
                    <a:pt x="1673207" y="1054794"/>
                  </a:lnTo>
                  <a:lnTo>
                    <a:pt x="1695650" y="1057287"/>
                  </a:lnTo>
                  <a:lnTo>
                    <a:pt x="1718092" y="1062274"/>
                  </a:lnTo>
                  <a:lnTo>
                    <a:pt x="1740534" y="1064768"/>
                  </a:lnTo>
                  <a:lnTo>
                    <a:pt x="1762977" y="1067262"/>
                  </a:lnTo>
                  <a:lnTo>
                    <a:pt x="1785419" y="1072249"/>
                  </a:lnTo>
                  <a:lnTo>
                    <a:pt x="1810355" y="1074742"/>
                  </a:lnTo>
                  <a:lnTo>
                    <a:pt x="1832798" y="1077236"/>
                  </a:lnTo>
                  <a:lnTo>
                    <a:pt x="1855240" y="1082223"/>
                  </a:lnTo>
                  <a:lnTo>
                    <a:pt x="1877683" y="1084717"/>
                  </a:lnTo>
                  <a:lnTo>
                    <a:pt x="1900125" y="1087210"/>
                  </a:lnTo>
                  <a:lnTo>
                    <a:pt x="1922567" y="1089704"/>
                  </a:lnTo>
                  <a:lnTo>
                    <a:pt x="1945010" y="1094691"/>
                  </a:lnTo>
                  <a:lnTo>
                    <a:pt x="1967452" y="1097185"/>
                  </a:lnTo>
                  <a:lnTo>
                    <a:pt x="1989895" y="1099678"/>
                  </a:lnTo>
                  <a:lnTo>
                    <a:pt x="2012337" y="1104666"/>
                  </a:lnTo>
                  <a:lnTo>
                    <a:pt x="2034780" y="1107159"/>
                  </a:lnTo>
                  <a:lnTo>
                    <a:pt x="2057222" y="1109653"/>
                  </a:lnTo>
                  <a:lnTo>
                    <a:pt x="2079664" y="1114640"/>
                  </a:lnTo>
                  <a:lnTo>
                    <a:pt x="2102107" y="1117134"/>
                  </a:lnTo>
                  <a:lnTo>
                    <a:pt x="2127043" y="1122121"/>
                  </a:lnTo>
                  <a:lnTo>
                    <a:pt x="2149485" y="1124614"/>
                  </a:lnTo>
                  <a:lnTo>
                    <a:pt x="2171928" y="1127108"/>
                  </a:lnTo>
                  <a:lnTo>
                    <a:pt x="2194370" y="1132095"/>
                  </a:lnTo>
                  <a:lnTo>
                    <a:pt x="2216813" y="1134589"/>
                  </a:lnTo>
                  <a:lnTo>
                    <a:pt x="2239255" y="1139576"/>
                  </a:lnTo>
                  <a:lnTo>
                    <a:pt x="2261697" y="1142070"/>
                  </a:lnTo>
                  <a:lnTo>
                    <a:pt x="2284140" y="1147057"/>
                  </a:lnTo>
                  <a:lnTo>
                    <a:pt x="2306582" y="1149551"/>
                  </a:lnTo>
                  <a:lnTo>
                    <a:pt x="2329025" y="1154538"/>
                  </a:lnTo>
                  <a:lnTo>
                    <a:pt x="2351467" y="1157031"/>
                  </a:lnTo>
                  <a:lnTo>
                    <a:pt x="2373910" y="1162019"/>
                  </a:lnTo>
                  <a:lnTo>
                    <a:pt x="2396352" y="1167006"/>
                  </a:lnTo>
                  <a:lnTo>
                    <a:pt x="2418794" y="1169499"/>
                  </a:lnTo>
                  <a:lnTo>
                    <a:pt x="2443730" y="1174487"/>
                  </a:lnTo>
                  <a:lnTo>
                    <a:pt x="2466173" y="1176980"/>
                  </a:lnTo>
                  <a:lnTo>
                    <a:pt x="2488615" y="1181967"/>
                  </a:lnTo>
                  <a:lnTo>
                    <a:pt x="2511058" y="1184461"/>
                  </a:lnTo>
                  <a:lnTo>
                    <a:pt x="2533500" y="1189448"/>
                  </a:lnTo>
                  <a:lnTo>
                    <a:pt x="2555943" y="1191942"/>
                  </a:lnTo>
                  <a:lnTo>
                    <a:pt x="2578385" y="1196929"/>
                  </a:lnTo>
                  <a:lnTo>
                    <a:pt x="2600827" y="1199423"/>
                  </a:lnTo>
                  <a:lnTo>
                    <a:pt x="2623270" y="1204410"/>
                  </a:lnTo>
                  <a:lnTo>
                    <a:pt x="2645712" y="1206903"/>
                  </a:lnTo>
                  <a:lnTo>
                    <a:pt x="2668155" y="1211891"/>
                  </a:lnTo>
                  <a:lnTo>
                    <a:pt x="2690597" y="1214384"/>
                  </a:lnTo>
                  <a:lnTo>
                    <a:pt x="2713040" y="1219371"/>
                  </a:lnTo>
                  <a:lnTo>
                    <a:pt x="2735482" y="1221865"/>
                  </a:lnTo>
                  <a:lnTo>
                    <a:pt x="2760418" y="1224359"/>
                  </a:lnTo>
                  <a:lnTo>
                    <a:pt x="2782860" y="1229346"/>
                  </a:lnTo>
                  <a:lnTo>
                    <a:pt x="2805303" y="1231839"/>
                  </a:lnTo>
                  <a:lnTo>
                    <a:pt x="2827745" y="1234333"/>
                  </a:lnTo>
                  <a:lnTo>
                    <a:pt x="2850188" y="1236827"/>
                  </a:lnTo>
                  <a:lnTo>
                    <a:pt x="2872630" y="1239320"/>
                  </a:lnTo>
                  <a:lnTo>
                    <a:pt x="2895073" y="1244307"/>
                  </a:lnTo>
                  <a:lnTo>
                    <a:pt x="2917515" y="1246801"/>
                  </a:lnTo>
                  <a:lnTo>
                    <a:pt x="2939957" y="1249295"/>
                  </a:lnTo>
                  <a:lnTo>
                    <a:pt x="2962400" y="1251788"/>
                  </a:lnTo>
                  <a:lnTo>
                    <a:pt x="2984842" y="1251788"/>
                  </a:lnTo>
                  <a:lnTo>
                    <a:pt x="3007285" y="1254282"/>
                  </a:lnTo>
                  <a:lnTo>
                    <a:pt x="3029727" y="1256775"/>
                  </a:lnTo>
                  <a:lnTo>
                    <a:pt x="3052170" y="1259269"/>
                  </a:lnTo>
                  <a:lnTo>
                    <a:pt x="3077106" y="1261763"/>
                  </a:lnTo>
                  <a:lnTo>
                    <a:pt x="3099548" y="1261763"/>
                  </a:lnTo>
                  <a:lnTo>
                    <a:pt x="3121991" y="1264256"/>
                  </a:lnTo>
                  <a:lnTo>
                    <a:pt x="3144433" y="1266750"/>
                  </a:lnTo>
                  <a:lnTo>
                    <a:pt x="3166875" y="1266750"/>
                  </a:lnTo>
                  <a:lnTo>
                    <a:pt x="3189318" y="1269243"/>
                  </a:lnTo>
                  <a:lnTo>
                    <a:pt x="3211760" y="1269243"/>
                  </a:lnTo>
                  <a:lnTo>
                    <a:pt x="3234203" y="1271737"/>
                  </a:lnTo>
                  <a:lnTo>
                    <a:pt x="3256645" y="1271737"/>
                  </a:lnTo>
                  <a:lnTo>
                    <a:pt x="3279088" y="1274231"/>
                  </a:lnTo>
                  <a:lnTo>
                    <a:pt x="3323972" y="1274231"/>
                  </a:lnTo>
                  <a:lnTo>
                    <a:pt x="3346415" y="1276724"/>
                  </a:lnTo>
                  <a:lnTo>
                    <a:pt x="3393793" y="1276724"/>
                  </a:lnTo>
                  <a:lnTo>
                    <a:pt x="3416236" y="1279218"/>
                  </a:lnTo>
                  <a:lnTo>
                    <a:pt x="3483563" y="1279218"/>
                  </a:lnTo>
                </a:path>
              </a:pathLst>
            </a:custGeom>
            <a:ln w="22442">
              <a:solidFill>
                <a:srgbClr val="E41A1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" name="object 121"/>
            <p:cNvSpPr/>
            <p:nvPr/>
          </p:nvSpPr>
          <p:spPr>
            <a:xfrm>
              <a:off x="13250761" y="1460085"/>
              <a:ext cx="3483610" cy="1793239"/>
            </a:xfrm>
            <a:custGeom>
              <a:avLst/>
              <a:gdLst/>
              <a:ahLst/>
              <a:cxnLst/>
              <a:rect l="l" t="t" r="r" b="b"/>
              <a:pathLst>
                <a:path w="3483609" h="1793239">
                  <a:moveTo>
                    <a:pt x="0" y="0"/>
                  </a:moveTo>
                  <a:lnTo>
                    <a:pt x="22442" y="32416"/>
                  </a:lnTo>
                  <a:lnTo>
                    <a:pt x="44884" y="62340"/>
                  </a:lnTo>
                  <a:lnTo>
                    <a:pt x="67327" y="92263"/>
                  </a:lnTo>
                  <a:lnTo>
                    <a:pt x="89769" y="119692"/>
                  </a:lnTo>
                  <a:lnTo>
                    <a:pt x="112212" y="149616"/>
                  </a:lnTo>
                  <a:lnTo>
                    <a:pt x="134654" y="177045"/>
                  </a:lnTo>
                  <a:lnTo>
                    <a:pt x="157096" y="206969"/>
                  </a:lnTo>
                  <a:lnTo>
                    <a:pt x="179539" y="234398"/>
                  </a:lnTo>
                  <a:lnTo>
                    <a:pt x="204475" y="261828"/>
                  </a:lnTo>
                  <a:lnTo>
                    <a:pt x="226917" y="286764"/>
                  </a:lnTo>
                  <a:lnTo>
                    <a:pt x="249360" y="314193"/>
                  </a:lnTo>
                  <a:lnTo>
                    <a:pt x="271802" y="339130"/>
                  </a:lnTo>
                  <a:lnTo>
                    <a:pt x="294245" y="364066"/>
                  </a:lnTo>
                  <a:lnTo>
                    <a:pt x="316687" y="389002"/>
                  </a:lnTo>
                  <a:lnTo>
                    <a:pt x="339130" y="413938"/>
                  </a:lnTo>
                  <a:lnTo>
                    <a:pt x="361572" y="436380"/>
                  </a:lnTo>
                  <a:lnTo>
                    <a:pt x="384014" y="461316"/>
                  </a:lnTo>
                  <a:lnTo>
                    <a:pt x="406457" y="483758"/>
                  </a:lnTo>
                  <a:lnTo>
                    <a:pt x="428899" y="506201"/>
                  </a:lnTo>
                  <a:lnTo>
                    <a:pt x="451342" y="528643"/>
                  </a:lnTo>
                  <a:lnTo>
                    <a:pt x="473784" y="548592"/>
                  </a:lnTo>
                  <a:lnTo>
                    <a:pt x="496227" y="571035"/>
                  </a:lnTo>
                  <a:lnTo>
                    <a:pt x="521163" y="590983"/>
                  </a:lnTo>
                  <a:lnTo>
                    <a:pt x="543605" y="610932"/>
                  </a:lnTo>
                  <a:lnTo>
                    <a:pt x="566047" y="630881"/>
                  </a:lnTo>
                  <a:lnTo>
                    <a:pt x="588490" y="650830"/>
                  </a:lnTo>
                  <a:lnTo>
                    <a:pt x="610932" y="670779"/>
                  </a:lnTo>
                  <a:lnTo>
                    <a:pt x="633375" y="688234"/>
                  </a:lnTo>
                  <a:lnTo>
                    <a:pt x="655817" y="708183"/>
                  </a:lnTo>
                  <a:lnTo>
                    <a:pt x="678260" y="725638"/>
                  </a:lnTo>
                  <a:lnTo>
                    <a:pt x="700702" y="743093"/>
                  </a:lnTo>
                  <a:lnTo>
                    <a:pt x="723144" y="760548"/>
                  </a:lnTo>
                  <a:lnTo>
                    <a:pt x="745587" y="778004"/>
                  </a:lnTo>
                  <a:lnTo>
                    <a:pt x="768029" y="795459"/>
                  </a:lnTo>
                  <a:lnTo>
                    <a:pt x="790472" y="810420"/>
                  </a:lnTo>
                  <a:lnTo>
                    <a:pt x="812914" y="827876"/>
                  </a:lnTo>
                  <a:lnTo>
                    <a:pt x="837850" y="842837"/>
                  </a:lnTo>
                  <a:lnTo>
                    <a:pt x="860293" y="860293"/>
                  </a:lnTo>
                  <a:lnTo>
                    <a:pt x="972505" y="935101"/>
                  </a:lnTo>
                  <a:lnTo>
                    <a:pt x="994947" y="947569"/>
                  </a:lnTo>
                  <a:lnTo>
                    <a:pt x="1017390" y="962530"/>
                  </a:lnTo>
                  <a:lnTo>
                    <a:pt x="1039832" y="977492"/>
                  </a:lnTo>
                  <a:lnTo>
                    <a:pt x="1062274" y="989960"/>
                  </a:lnTo>
                  <a:lnTo>
                    <a:pt x="1084717" y="1002428"/>
                  </a:lnTo>
                  <a:lnTo>
                    <a:pt x="1107159" y="1017390"/>
                  </a:lnTo>
                  <a:lnTo>
                    <a:pt x="1129602" y="1029858"/>
                  </a:lnTo>
                  <a:lnTo>
                    <a:pt x="1152044" y="1042326"/>
                  </a:lnTo>
                  <a:lnTo>
                    <a:pt x="1176980" y="1057287"/>
                  </a:lnTo>
                  <a:lnTo>
                    <a:pt x="1199423" y="1069755"/>
                  </a:lnTo>
                  <a:lnTo>
                    <a:pt x="1221865" y="1082223"/>
                  </a:lnTo>
                  <a:lnTo>
                    <a:pt x="1244307" y="1094691"/>
                  </a:lnTo>
                  <a:lnTo>
                    <a:pt x="1266750" y="1107159"/>
                  </a:lnTo>
                  <a:lnTo>
                    <a:pt x="1289192" y="1122121"/>
                  </a:lnTo>
                  <a:lnTo>
                    <a:pt x="1401404" y="1184461"/>
                  </a:lnTo>
                  <a:lnTo>
                    <a:pt x="1423847" y="1199423"/>
                  </a:lnTo>
                  <a:lnTo>
                    <a:pt x="1446289" y="1211891"/>
                  </a:lnTo>
                  <a:lnTo>
                    <a:pt x="1468732" y="1224359"/>
                  </a:lnTo>
                  <a:lnTo>
                    <a:pt x="1493668" y="1236827"/>
                  </a:lnTo>
                  <a:lnTo>
                    <a:pt x="1516110" y="1251788"/>
                  </a:lnTo>
                  <a:lnTo>
                    <a:pt x="1538553" y="1264256"/>
                  </a:lnTo>
                  <a:lnTo>
                    <a:pt x="1560995" y="1276724"/>
                  </a:lnTo>
                  <a:lnTo>
                    <a:pt x="1583437" y="1289192"/>
                  </a:lnTo>
                  <a:lnTo>
                    <a:pt x="1605880" y="1304154"/>
                  </a:lnTo>
                  <a:lnTo>
                    <a:pt x="1628322" y="1316622"/>
                  </a:lnTo>
                  <a:lnTo>
                    <a:pt x="1650765" y="1331584"/>
                  </a:lnTo>
                  <a:lnTo>
                    <a:pt x="1673207" y="1344052"/>
                  </a:lnTo>
                  <a:lnTo>
                    <a:pt x="1695650" y="1356520"/>
                  </a:lnTo>
                  <a:lnTo>
                    <a:pt x="1718092" y="1371481"/>
                  </a:lnTo>
                  <a:lnTo>
                    <a:pt x="1740534" y="1383949"/>
                  </a:lnTo>
                  <a:lnTo>
                    <a:pt x="1762977" y="1396417"/>
                  </a:lnTo>
                  <a:lnTo>
                    <a:pt x="1785419" y="1411379"/>
                  </a:lnTo>
                  <a:lnTo>
                    <a:pt x="1810355" y="1423847"/>
                  </a:lnTo>
                  <a:lnTo>
                    <a:pt x="1832798" y="1436315"/>
                  </a:lnTo>
                  <a:lnTo>
                    <a:pt x="1989895" y="1523591"/>
                  </a:lnTo>
                  <a:lnTo>
                    <a:pt x="2012337" y="1533565"/>
                  </a:lnTo>
                  <a:lnTo>
                    <a:pt x="2034780" y="1546033"/>
                  </a:lnTo>
                  <a:lnTo>
                    <a:pt x="2057222" y="1556008"/>
                  </a:lnTo>
                  <a:lnTo>
                    <a:pt x="2079664" y="1565982"/>
                  </a:lnTo>
                  <a:lnTo>
                    <a:pt x="2102107" y="1575957"/>
                  </a:lnTo>
                  <a:lnTo>
                    <a:pt x="2127043" y="1585931"/>
                  </a:lnTo>
                  <a:lnTo>
                    <a:pt x="2149485" y="1595905"/>
                  </a:lnTo>
                  <a:lnTo>
                    <a:pt x="2171928" y="1605880"/>
                  </a:lnTo>
                  <a:lnTo>
                    <a:pt x="2194370" y="1613361"/>
                  </a:lnTo>
                  <a:lnTo>
                    <a:pt x="2216813" y="1623335"/>
                  </a:lnTo>
                  <a:lnTo>
                    <a:pt x="2239255" y="1630816"/>
                  </a:lnTo>
                  <a:lnTo>
                    <a:pt x="2261697" y="1638297"/>
                  </a:lnTo>
                  <a:lnTo>
                    <a:pt x="2284140" y="1648271"/>
                  </a:lnTo>
                  <a:lnTo>
                    <a:pt x="2306582" y="1653258"/>
                  </a:lnTo>
                  <a:lnTo>
                    <a:pt x="2329025" y="1660739"/>
                  </a:lnTo>
                  <a:lnTo>
                    <a:pt x="2351467" y="1668220"/>
                  </a:lnTo>
                  <a:lnTo>
                    <a:pt x="2373910" y="1673207"/>
                  </a:lnTo>
                  <a:lnTo>
                    <a:pt x="2396352" y="1680688"/>
                  </a:lnTo>
                  <a:lnTo>
                    <a:pt x="2418794" y="1685675"/>
                  </a:lnTo>
                  <a:lnTo>
                    <a:pt x="2443730" y="1690662"/>
                  </a:lnTo>
                  <a:lnTo>
                    <a:pt x="2466173" y="1695650"/>
                  </a:lnTo>
                  <a:lnTo>
                    <a:pt x="2488615" y="1700637"/>
                  </a:lnTo>
                  <a:lnTo>
                    <a:pt x="2511058" y="1705624"/>
                  </a:lnTo>
                  <a:lnTo>
                    <a:pt x="2533500" y="1710611"/>
                  </a:lnTo>
                  <a:lnTo>
                    <a:pt x="2555943" y="1715598"/>
                  </a:lnTo>
                  <a:lnTo>
                    <a:pt x="2578385" y="1718092"/>
                  </a:lnTo>
                  <a:lnTo>
                    <a:pt x="2600827" y="1723079"/>
                  </a:lnTo>
                  <a:lnTo>
                    <a:pt x="2623270" y="1725573"/>
                  </a:lnTo>
                  <a:lnTo>
                    <a:pt x="2645712" y="1730560"/>
                  </a:lnTo>
                  <a:lnTo>
                    <a:pt x="2668155" y="1733054"/>
                  </a:lnTo>
                  <a:lnTo>
                    <a:pt x="2690597" y="1735547"/>
                  </a:lnTo>
                  <a:lnTo>
                    <a:pt x="2713040" y="1738041"/>
                  </a:lnTo>
                  <a:lnTo>
                    <a:pt x="2735482" y="1743028"/>
                  </a:lnTo>
                  <a:lnTo>
                    <a:pt x="2760418" y="1745522"/>
                  </a:lnTo>
                  <a:lnTo>
                    <a:pt x="2782860" y="1748015"/>
                  </a:lnTo>
                  <a:lnTo>
                    <a:pt x="2805303" y="1750509"/>
                  </a:lnTo>
                  <a:lnTo>
                    <a:pt x="2827745" y="1753002"/>
                  </a:lnTo>
                  <a:lnTo>
                    <a:pt x="2850188" y="1755496"/>
                  </a:lnTo>
                  <a:lnTo>
                    <a:pt x="2872630" y="1757990"/>
                  </a:lnTo>
                  <a:lnTo>
                    <a:pt x="2895073" y="1760483"/>
                  </a:lnTo>
                  <a:lnTo>
                    <a:pt x="2917515" y="1760483"/>
                  </a:lnTo>
                  <a:lnTo>
                    <a:pt x="2939957" y="1762977"/>
                  </a:lnTo>
                  <a:lnTo>
                    <a:pt x="2962400" y="1765470"/>
                  </a:lnTo>
                  <a:lnTo>
                    <a:pt x="2984842" y="1767964"/>
                  </a:lnTo>
                  <a:lnTo>
                    <a:pt x="3007285" y="1770458"/>
                  </a:lnTo>
                  <a:lnTo>
                    <a:pt x="3029727" y="1770458"/>
                  </a:lnTo>
                  <a:lnTo>
                    <a:pt x="3052170" y="1772951"/>
                  </a:lnTo>
                  <a:lnTo>
                    <a:pt x="3077106" y="1775445"/>
                  </a:lnTo>
                  <a:lnTo>
                    <a:pt x="3099548" y="1775445"/>
                  </a:lnTo>
                  <a:lnTo>
                    <a:pt x="3121991" y="1777938"/>
                  </a:lnTo>
                  <a:lnTo>
                    <a:pt x="3144433" y="1777938"/>
                  </a:lnTo>
                  <a:lnTo>
                    <a:pt x="3166875" y="1780432"/>
                  </a:lnTo>
                  <a:lnTo>
                    <a:pt x="3189318" y="1780432"/>
                  </a:lnTo>
                  <a:lnTo>
                    <a:pt x="3211760" y="1782926"/>
                  </a:lnTo>
                  <a:lnTo>
                    <a:pt x="3234203" y="1782926"/>
                  </a:lnTo>
                  <a:lnTo>
                    <a:pt x="3256645" y="1785419"/>
                  </a:lnTo>
                  <a:lnTo>
                    <a:pt x="3279088" y="1785419"/>
                  </a:lnTo>
                  <a:lnTo>
                    <a:pt x="3301530" y="1787913"/>
                  </a:lnTo>
                  <a:lnTo>
                    <a:pt x="3346415" y="1787913"/>
                  </a:lnTo>
                  <a:lnTo>
                    <a:pt x="3368857" y="1790406"/>
                  </a:lnTo>
                  <a:lnTo>
                    <a:pt x="3438678" y="1790406"/>
                  </a:lnTo>
                  <a:lnTo>
                    <a:pt x="3461121" y="1792900"/>
                  </a:lnTo>
                  <a:lnTo>
                    <a:pt x="3483563" y="1792900"/>
                  </a:lnTo>
                </a:path>
              </a:pathLst>
            </a:custGeom>
            <a:ln w="22442">
              <a:solidFill>
                <a:srgbClr val="377EB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" name="object 122"/>
            <p:cNvSpPr/>
            <p:nvPr/>
          </p:nvSpPr>
          <p:spPr>
            <a:xfrm>
              <a:off x="13250761" y="1716926"/>
              <a:ext cx="3483610" cy="1548765"/>
            </a:xfrm>
            <a:custGeom>
              <a:avLst/>
              <a:gdLst/>
              <a:ahLst/>
              <a:cxnLst/>
              <a:rect l="l" t="t" r="r" b="b"/>
              <a:pathLst>
                <a:path w="3483609" h="1548764">
                  <a:moveTo>
                    <a:pt x="0" y="0"/>
                  </a:moveTo>
                  <a:lnTo>
                    <a:pt x="22442" y="29923"/>
                  </a:lnTo>
                  <a:lnTo>
                    <a:pt x="44884" y="59846"/>
                  </a:lnTo>
                  <a:lnTo>
                    <a:pt x="67327" y="89769"/>
                  </a:lnTo>
                  <a:lnTo>
                    <a:pt x="89769" y="117199"/>
                  </a:lnTo>
                  <a:lnTo>
                    <a:pt x="112212" y="144628"/>
                  </a:lnTo>
                  <a:lnTo>
                    <a:pt x="134654" y="174552"/>
                  </a:lnTo>
                  <a:lnTo>
                    <a:pt x="157096" y="199488"/>
                  </a:lnTo>
                  <a:lnTo>
                    <a:pt x="179539" y="226917"/>
                  </a:lnTo>
                  <a:lnTo>
                    <a:pt x="204475" y="254347"/>
                  </a:lnTo>
                  <a:lnTo>
                    <a:pt x="226917" y="279283"/>
                  </a:lnTo>
                  <a:lnTo>
                    <a:pt x="249360" y="304219"/>
                  </a:lnTo>
                  <a:lnTo>
                    <a:pt x="271802" y="329155"/>
                  </a:lnTo>
                  <a:lnTo>
                    <a:pt x="294245" y="354091"/>
                  </a:lnTo>
                  <a:lnTo>
                    <a:pt x="316687" y="376534"/>
                  </a:lnTo>
                  <a:lnTo>
                    <a:pt x="339130" y="398976"/>
                  </a:lnTo>
                  <a:lnTo>
                    <a:pt x="361572" y="421418"/>
                  </a:lnTo>
                  <a:lnTo>
                    <a:pt x="384014" y="443861"/>
                  </a:lnTo>
                  <a:lnTo>
                    <a:pt x="406457" y="466303"/>
                  </a:lnTo>
                  <a:lnTo>
                    <a:pt x="428899" y="486252"/>
                  </a:lnTo>
                  <a:lnTo>
                    <a:pt x="451342" y="506201"/>
                  </a:lnTo>
                  <a:lnTo>
                    <a:pt x="473784" y="526150"/>
                  </a:lnTo>
                  <a:lnTo>
                    <a:pt x="496227" y="546099"/>
                  </a:lnTo>
                  <a:lnTo>
                    <a:pt x="521163" y="566047"/>
                  </a:lnTo>
                  <a:lnTo>
                    <a:pt x="543605" y="583503"/>
                  </a:lnTo>
                  <a:lnTo>
                    <a:pt x="566047" y="600958"/>
                  </a:lnTo>
                  <a:lnTo>
                    <a:pt x="588490" y="620907"/>
                  </a:lnTo>
                  <a:lnTo>
                    <a:pt x="610932" y="638362"/>
                  </a:lnTo>
                  <a:lnTo>
                    <a:pt x="633375" y="653323"/>
                  </a:lnTo>
                  <a:lnTo>
                    <a:pt x="655817" y="670779"/>
                  </a:lnTo>
                  <a:lnTo>
                    <a:pt x="678260" y="685740"/>
                  </a:lnTo>
                  <a:lnTo>
                    <a:pt x="700702" y="703196"/>
                  </a:lnTo>
                  <a:lnTo>
                    <a:pt x="723144" y="718157"/>
                  </a:lnTo>
                  <a:lnTo>
                    <a:pt x="745587" y="733119"/>
                  </a:lnTo>
                  <a:lnTo>
                    <a:pt x="768029" y="748080"/>
                  </a:lnTo>
                  <a:lnTo>
                    <a:pt x="790472" y="763042"/>
                  </a:lnTo>
                  <a:lnTo>
                    <a:pt x="812914" y="778004"/>
                  </a:lnTo>
                  <a:lnTo>
                    <a:pt x="837850" y="792965"/>
                  </a:lnTo>
                  <a:lnTo>
                    <a:pt x="860293" y="807927"/>
                  </a:lnTo>
                  <a:lnTo>
                    <a:pt x="882735" y="822889"/>
                  </a:lnTo>
                  <a:lnTo>
                    <a:pt x="905177" y="835357"/>
                  </a:lnTo>
                  <a:lnTo>
                    <a:pt x="927620" y="850318"/>
                  </a:lnTo>
                  <a:lnTo>
                    <a:pt x="950062" y="865280"/>
                  </a:lnTo>
                  <a:lnTo>
                    <a:pt x="972505" y="880241"/>
                  </a:lnTo>
                  <a:lnTo>
                    <a:pt x="994947" y="892709"/>
                  </a:lnTo>
                  <a:lnTo>
                    <a:pt x="1017390" y="907671"/>
                  </a:lnTo>
                  <a:lnTo>
                    <a:pt x="1039832" y="922633"/>
                  </a:lnTo>
                  <a:lnTo>
                    <a:pt x="1062274" y="935101"/>
                  </a:lnTo>
                  <a:lnTo>
                    <a:pt x="1084717" y="950062"/>
                  </a:lnTo>
                  <a:lnTo>
                    <a:pt x="1107159" y="965024"/>
                  </a:lnTo>
                  <a:lnTo>
                    <a:pt x="1129602" y="977492"/>
                  </a:lnTo>
                  <a:lnTo>
                    <a:pt x="1152044" y="992454"/>
                  </a:lnTo>
                  <a:lnTo>
                    <a:pt x="1176980" y="1007415"/>
                  </a:lnTo>
                  <a:lnTo>
                    <a:pt x="1199423" y="1019883"/>
                  </a:lnTo>
                  <a:lnTo>
                    <a:pt x="1221865" y="1034845"/>
                  </a:lnTo>
                  <a:lnTo>
                    <a:pt x="1244307" y="1049806"/>
                  </a:lnTo>
                  <a:lnTo>
                    <a:pt x="1266750" y="1062274"/>
                  </a:lnTo>
                  <a:lnTo>
                    <a:pt x="1289192" y="1077236"/>
                  </a:lnTo>
                  <a:lnTo>
                    <a:pt x="1311635" y="1092198"/>
                  </a:lnTo>
                  <a:lnTo>
                    <a:pt x="1334077" y="1104666"/>
                  </a:lnTo>
                  <a:lnTo>
                    <a:pt x="1356520" y="1119627"/>
                  </a:lnTo>
                  <a:lnTo>
                    <a:pt x="1378962" y="1134589"/>
                  </a:lnTo>
                  <a:lnTo>
                    <a:pt x="1401404" y="1147057"/>
                  </a:lnTo>
                  <a:lnTo>
                    <a:pt x="1423847" y="1162019"/>
                  </a:lnTo>
                  <a:lnTo>
                    <a:pt x="1446289" y="1174487"/>
                  </a:lnTo>
                  <a:lnTo>
                    <a:pt x="1468732" y="1186955"/>
                  </a:lnTo>
                  <a:lnTo>
                    <a:pt x="1493668" y="1201916"/>
                  </a:lnTo>
                  <a:lnTo>
                    <a:pt x="1650765" y="1289192"/>
                  </a:lnTo>
                  <a:lnTo>
                    <a:pt x="1673207" y="1299167"/>
                  </a:lnTo>
                  <a:lnTo>
                    <a:pt x="1695650" y="1311635"/>
                  </a:lnTo>
                  <a:lnTo>
                    <a:pt x="1718092" y="1321609"/>
                  </a:lnTo>
                  <a:lnTo>
                    <a:pt x="1740534" y="1331584"/>
                  </a:lnTo>
                  <a:lnTo>
                    <a:pt x="1762977" y="1341558"/>
                  </a:lnTo>
                  <a:lnTo>
                    <a:pt x="1785419" y="1351532"/>
                  </a:lnTo>
                  <a:lnTo>
                    <a:pt x="1810355" y="1361507"/>
                  </a:lnTo>
                  <a:lnTo>
                    <a:pt x="1832798" y="1368988"/>
                  </a:lnTo>
                  <a:lnTo>
                    <a:pt x="1855240" y="1378962"/>
                  </a:lnTo>
                  <a:lnTo>
                    <a:pt x="1877683" y="1386443"/>
                  </a:lnTo>
                  <a:lnTo>
                    <a:pt x="1900125" y="1396417"/>
                  </a:lnTo>
                  <a:lnTo>
                    <a:pt x="1922567" y="1403898"/>
                  </a:lnTo>
                  <a:lnTo>
                    <a:pt x="1945010" y="1411379"/>
                  </a:lnTo>
                  <a:lnTo>
                    <a:pt x="1967452" y="1416366"/>
                  </a:lnTo>
                  <a:lnTo>
                    <a:pt x="1989895" y="1423847"/>
                  </a:lnTo>
                  <a:lnTo>
                    <a:pt x="2012337" y="1431328"/>
                  </a:lnTo>
                  <a:lnTo>
                    <a:pt x="2034780" y="1436315"/>
                  </a:lnTo>
                  <a:lnTo>
                    <a:pt x="2057222" y="1441302"/>
                  </a:lnTo>
                  <a:lnTo>
                    <a:pt x="2079664" y="1446289"/>
                  </a:lnTo>
                  <a:lnTo>
                    <a:pt x="2102107" y="1451276"/>
                  </a:lnTo>
                  <a:lnTo>
                    <a:pt x="2127043" y="1456264"/>
                  </a:lnTo>
                  <a:lnTo>
                    <a:pt x="2149485" y="1461251"/>
                  </a:lnTo>
                  <a:lnTo>
                    <a:pt x="2171928" y="1466238"/>
                  </a:lnTo>
                  <a:lnTo>
                    <a:pt x="2194370" y="1468732"/>
                  </a:lnTo>
                  <a:lnTo>
                    <a:pt x="2216813" y="1473719"/>
                  </a:lnTo>
                  <a:lnTo>
                    <a:pt x="2239255" y="1476213"/>
                  </a:lnTo>
                  <a:lnTo>
                    <a:pt x="2261697" y="1481200"/>
                  </a:lnTo>
                  <a:lnTo>
                    <a:pt x="2418794" y="1498655"/>
                  </a:lnTo>
                  <a:lnTo>
                    <a:pt x="2443730" y="1501149"/>
                  </a:lnTo>
                  <a:lnTo>
                    <a:pt x="2466173" y="1501149"/>
                  </a:lnTo>
                  <a:lnTo>
                    <a:pt x="2488615" y="1503642"/>
                  </a:lnTo>
                  <a:lnTo>
                    <a:pt x="2511058" y="1506136"/>
                  </a:lnTo>
                  <a:lnTo>
                    <a:pt x="2533500" y="1506136"/>
                  </a:lnTo>
                  <a:lnTo>
                    <a:pt x="2555943" y="1508629"/>
                  </a:lnTo>
                  <a:lnTo>
                    <a:pt x="2578385" y="1511123"/>
                  </a:lnTo>
                  <a:lnTo>
                    <a:pt x="2600827" y="1511123"/>
                  </a:lnTo>
                  <a:lnTo>
                    <a:pt x="2623270" y="1513617"/>
                  </a:lnTo>
                  <a:lnTo>
                    <a:pt x="2645712" y="1516110"/>
                  </a:lnTo>
                  <a:lnTo>
                    <a:pt x="2668155" y="1516110"/>
                  </a:lnTo>
                  <a:lnTo>
                    <a:pt x="2690597" y="1518604"/>
                  </a:lnTo>
                  <a:lnTo>
                    <a:pt x="2713040" y="1518604"/>
                  </a:lnTo>
                  <a:lnTo>
                    <a:pt x="2735482" y="1521097"/>
                  </a:lnTo>
                  <a:lnTo>
                    <a:pt x="2760418" y="1521097"/>
                  </a:lnTo>
                  <a:lnTo>
                    <a:pt x="2782860" y="1523591"/>
                  </a:lnTo>
                  <a:lnTo>
                    <a:pt x="2805303" y="1523591"/>
                  </a:lnTo>
                  <a:lnTo>
                    <a:pt x="2827745" y="1526085"/>
                  </a:lnTo>
                  <a:lnTo>
                    <a:pt x="2850188" y="1526085"/>
                  </a:lnTo>
                  <a:lnTo>
                    <a:pt x="2872630" y="1528578"/>
                  </a:lnTo>
                  <a:lnTo>
                    <a:pt x="2895073" y="1528578"/>
                  </a:lnTo>
                  <a:lnTo>
                    <a:pt x="2917515" y="1531072"/>
                  </a:lnTo>
                  <a:lnTo>
                    <a:pt x="2939957" y="1531072"/>
                  </a:lnTo>
                  <a:lnTo>
                    <a:pt x="2962400" y="1533565"/>
                  </a:lnTo>
                  <a:lnTo>
                    <a:pt x="3007285" y="1533565"/>
                  </a:lnTo>
                  <a:lnTo>
                    <a:pt x="3029727" y="1536059"/>
                  </a:lnTo>
                  <a:lnTo>
                    <a:pt x="3052170" y="1536059"/>
                  </a:lnTo>
                  <a:lnTo>
                    <a:pt x="3077106" y="1538553"/>
                  </a:lnTo>
                  <a:lnTo>
                    <a:pt x="3121991" y="1538553"/>
                  </a:lnTo>
                  <a:lnTo>
                    <a:pt x="3144433" y="1541046"/>
                  </a:lnTo>
                  <a:lnTo>
                    <a:pt x="3189318" y="1541046"/>
                  </a:lnTo>
                  <a:lnTo>
                    <a:pt x="3211760" y="1543540"/>
                  </a:lnTo>
                  <a:lnTo>
                    <a:pt x="3279088" y="1543540"/>
                  </a:lnTo>
                  <a:lnTo>
                    <a:pt x="3301530" y="1546033"/>
                  </a:lnTo>
                  <a:lnTo>
                    <a:pt x="3393793" y="1546033"/>
                  </a:lnTo>
                  <a:lnTo>
                    <a:pt x="3416236" y="1548527"/>
                  </a:lnTo>
                  <a:lnTo>
                    <a:pt x="3483563" y="1548527"/>
                  </a:lnTo>
                </a:path>
              </a:pathLst>
            </a:custGeom>
            <a:ln w="22442">
              <a:solidFill>
                <a:srgbClr val="4DAF4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" name="object 123"/>
            <p:cNvSpPr/>
            <p:nvPr/>
          </p:nvSpPr>
          <p:spPr>
            <a:xfrm>
              <a:off x="14427739" y="1071083"/>
              <a:ext cx="2224405" cy="1097280"/>
            </a:xfrm>
            <a:custGeom>
              <a:avLst/>
              <a:gdLst/>
              <a:ahLst/>
              <a:cxnLst/>
              <a:rect l="l" t="t" r="r" b="b"/>
              <a:pathLst>
                <a:path w="2224405" h="1097280">
                  <a:moveTo>
                    <a:pt x="2224293" y="0"/>
                  </a:moveTo>
                  <a:lnTo>
                    <a:pt x="0" y="0"/>
                  </a:lnTo>
                  <a:lnTo>
                    <a:pt x="0" y="1097185"/>
                  </a:lnTo>
                  <a:lnTo>
                    <a:pt x="2224293" y="1097185"/>
                  </a:lnTo>
                  <a:lnTo>
                    <a:pt x="222429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" name="object 124"/>
            <p:cNvSpPr/>
            <p:nvPr/>
          </p:nvSpPr>
          <p:spPr>
            <a:xfrm>
              <a:off x="14427742" y="1071083"/>
              <a:ext cx="2224405" cy="1097280"/>
            </a:xfrm>
            <a:custGeom>
              <a:avLst/>
              <a:gdLst/>
              <a:ahLst/>
              <a:cxnLst/>
              <a:rect l="l" t="t" r="r" b="b"/>
              <a:pathLst>
                <a:path w="2224405" h="1097280">
                  <a:moveTo>
                    <a:pt x="0" y="1097185"/>
                  </a:moveTo>
                  <a:lnTo>
                    <a:pt x="2224293" y="1097185"/>
                  </a:lnTo>
                  <a:lnTo>
                    <a:pt x="2224293" y="0"/>
                  </a:lnTo>
                  <a:lnTo>
                    <a:pt x="0" y="0"/>
                  </a:lnTo>
                  <a:lnTo>
                    <a:pt x="0" y="1097185"/>
                  </a:lnTo>
                  <a:close/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" name="object 125"/>
            <p:cNvSpPr/>
            <p:nvPr/>
          </p:nvSpPr>
          <p:spPr>
            <a:xfrm>
              <a:off x="14427742" y="1071083"/>
              <a:ext cx="2224405" cy="1097280"/>
            </a:xfrm>
            <a:custGeom>
              <a:avLst/>
              <a:gdLst/>
              <a:ahLst/>
              <a:cxnLst/>
              <a:rect l="l" t="t" r="r" b="b"/>
              <a:pathLst>
                <a:path w="2224405" h="1097280">
                  <a:moveTo>
                    <a:pt x="0" y="1097185"/>
                  </a:moveTo>
                  <a:lnTo>
                    <a:pt x="2224293" y="1097185"/>
                  </a:lnTo>
                </a:path>
                <a:path w="2224405" h="1097280">
                  <a:moveTo>
                    <a:pt x="2224293" y="1097185"/>
                  </a:moveTo>
                  <a:lnTo>
                    <a:pt x="2224293" y="0"/>
                  </a:lnTo>
                </a:path>
                <a:path w="2224405" h="1097280">
                  <a:moveTo>
                    <a:pt x="2224293" y="0"/>
                  </a:moveTo>
                  <a:lnTo>
                    <a:pt x="0" y="0"/>
                  </a:lnTo>
                </a:path>
                <a:path w="2224405" h="1097280">
                  <a:moveTo>
                    <a:pt x="0" y="0"/>
                  </a:moveTo>
                  <a:lnTo>
                    <a:pt x="0" y="1097185"/>
                  </a:lnTo>
                </a:path>
              </a:pathLst>
            </a:custGeom>
            <a:ln w="748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6" name="object 126"/>
          <p:cNvSpPr txBox="1"/>
          <p:nvPr/>
        </p:nvSpPr>
        <p:spPr>
          <a:xfrm>
            <a:off x="7874155" y="171910"/>
            <a:ext cx="87801" cy="177900"/>
          </a:xfrm>
          <a:prstGeom prst="rect">
            <a:avLst/>
          </a:prstGeom>
        </p:spPr>
        <p:txBody>
          <a:bodyPr vert="horz" wrap="square" lIns="0" tIns="5776" rIns="0" bIns="0" rtlCol="0">
            <a:spAutoFit/>
          </a:bodyPr>
          <a:lstStyle/>
          <a:p>
            <a:pPr marL="5776">
              <a:spcBef>
                <a:spcPts val="45"/>
              </a:spcBef>
            </a:pPr>
            <a:r>
              <a:rPr sz="1100" spc="-23" dirty="0">
                <a:latin typeface="Symbol"/>
                <a:cs typeface="Symbol"/>
              </a:rPr>
              <a:t></a:t>
            </a:r>
            <a:endParaRPr sz="1100">
              <a:latin typeface="Symbol"/>
              <a:cs typeface="Symbol"/>
            </a:endParaRPr>
          </a:p>
        </p:txBody>
      </p:sp>
      <p:sp>
        <p:nvSpPr>
          <p:cNvPr id="127" name="object 127"/>
          <p:cNvSpPr txBox="1"/>
          <p:nvPr/>
        </p:nvSpPr>
        <p:spPr>
          <a:xfrm>
            <a:off x="7045837" y="490975"/>
            <a:ext cx="761037" cy="236373"/>
          </a:xfrm>
          <a:prstGeom prst="rect">
            <a:avLst/>
          </a:prstGeom>
        </p:spPr>
        <p:txBody>
          <a:bodyPr vert="horz" wrap="square" lIns="0" tIns="5487" rIns="0" bIns="0" rtlCol="0">
            <a:spAutoFit/>
          </a:bodyPr>
          <a:lstStyle/>
          <a:p>
            <a:pPr marL="5776">
              <a:lnSpc>
                <a:spcPts val="650"/>
              </a:lnSpc>
              <a:spcBef>
                <a:spcPts val="43"/>
              </a:spcBef>
              <a:tabLst>
                <a:tab pos="254431" algn="l"/>
                <a:tab pos="421067" algn="l"/>
              </a:tabLst>
            </a:pPr>
            <a:r>
              <a:rPr sz="600" dirty="0">
                <a:latin typeface="Symbol"/>
                <a:cs typeface="Symbol"/>
              </a:rPr>
              <a:t></a:t>
            </a:r>
            <a:r>
              <a:rPr sz="600" spc="-16" dirty="0">
                <a:latin typeface="Times New Roman"/>
                <a:cs typeface="Times New Roman"/>
              </a:rPr>
              <a:t> </a:t>
            </a:r>
            <a:r>
              <a:rPr sz="600" dirty="0">
                <a:latin typeface="Arial"/>
                <a:cs typeface="Arial"/>
              </a:rPr>
              <a:t>=</a:t>
            </a:r>
            <a:r>
              <a:rPr sz="600" spc="-7" dirty="0">
                <a:latin typeface="Arial"/>
                <a:cs typeface="Arial"/>
              </a:rPr>
              <a:t> </a:t>
            </a:r>
            <a:r>
              <a:rPr sz="600" spc="-23" dirty="0">
                <a:latin typeface="Arial"/>
                <a:cs typeface="Arial"/>
              </a:rPr>
              <a:t>0</a:t>
            </a:r>
            <a:r>
              <a:rPr sz="600" dirty="0">
                <a:latin typeface="Arial"/>
                <a:cs typeface="Arial"/>
              </a:rPr>
              <a:t>	</a:t>
            </a:r>
            <a:r>
              <a:rPr sz="600" spc="-23" dirty="0">
                <a:latin typeface="Arial"/>
                <a:cs typeface="Arial"/>
              </a:rPr>
              <a:t>R</a:t>
            </a:r>
            <a:r>
              <a:rPr sz="600" dirty="0">
                <a:latin typeface="Arial"/>
                <a:cs typeface="Arial"/>
              </a:rPr>
              <a:t>	=</a:t>
            </a:r>
            <a:r>
              <a:rPr sz="600" spc="-2" dirty="0">
                <a:latin typeface="Arial"/>
                <a:cs typeface="Arial"/>
              </a:rPr>
              <a:t> </a:t>
            </a:r>
            <a:r>
              <a:rPr sz="600" dirty="0">
                <a:latin typeface="Arial"/>
                <a:cs typeface="Arial"/>
              </a:rPr>
              <a:t>100</a:t>
            </a:r>
            <a:r>
              <a:rPr sz="600" spc="-2" dirty="0">
                <a:latin typeface="Arial"/>
                <a:cs typeface="Arial"/>
              </a:rPr>
              <a:t> </a:t>
            </a:r>
            <a:r>
              <a:rPr sz="600" spc="-11" dirty="0">
                <a:latin typeface="Arial"/>
                <a:cs typeface="Arial"/>
              </a:rPr>
              <a:t>cm</a:t>
            </a:r>
            <a:endParaRPr sz="600">
              <a:latin typeface="Arial"/>
              <a:cs typeface="Arial"/>
            </a:endParaRPr>
          </a:p>
          <a:p>
            <a:pPr marR="45052" algn="ctr">
              <a:lnSpc>
                <a:spcPts val="359"/>
              </a:lnSpc>
            </a:pPr>
            <a:r>
              <a:rPr sz="400" spc="-11" dirty="0">
                <a:latin typeface="Arial"/>
                <a:cs typeface="Arial"/>
              </a:rPr>
              <a:t>min</a:t>
            </a:r>
            <a:endParaRPr sz="400">
              <a:latin typeface="Arial"/>
              <a:cs typeface="Arial"/>
            </a:endParaRPr>
          </a:p>
          <a:p>
            <a:pPr marL="234504">
              <a:lnSpc>
                <a:spcPts val="719"/>
              </a:lnSpc>
            </a:pPr>
            <a:r>
              <a:rPr sz="600" dirty="0">
                <a:latin typeface="Arial"/>
                <a:cs typeface="Arial"/>
              </a:rPr>
              <a:t>Layout</a:t>
            </a:r>
            <a:r>
              <a:rPr sz="600" spc="-2" dirty="0">
                <a:latin typeface="Arial"/>
                <a:cs typeface="Arial"/>
              </a:rPr>
              <a:t> </a:t>
            </a:r>
            <a:r>
              <a:rPr sz="600" spc="-11" dirty="0">
                <a:latin typeface="Arial"/>
                <a:cs typeface="Arial"/>
              </a:rPr>
              <a:t>V1</a:t>
            </a:r>
            <a:endParaRPr sz="600">
              <a:latin typeface="Arial"/>
              <a:cs typeface="Arial"/>
            </a:endParaRPr>
          </a:p>
        </p:txBody>
      </p:sp>
      <p:grpSp>
        <p:nvGrpSpPr>
          <p:cNvPr id="128" name="object 128"/>
          <p:cNvGrpSpPr/>
          <p:nvPr/>
        </p:nvGrpSpPr>
        <p:grpSpPr>
          <a:xfrm>
            <a:off x="7061509" y="669056"/>
            <a:ext cx="187443" cy="259919"/>
            <a:chOff x="14498600" y="1471097"/>
            <a:chExt cx="412115" cy="571500"/>
          </a:xfrm>
        </p:grpSpPr>
        <p:sp>
          <p:nvSpPr>
            <p:cNvPr id="129" name="object 129"/>
            <p:cNvSpPr/>
            <p:nvPr/>
          </p:nvSpPr>
          <p:spPr>
            <a:xfrm>
              <a:off x="14510030" y="1482527"/>
              <a:ext cx="389255" cy="0"/>
            </a:xfrm>
            <a:custGeom>
              <a:avLst/>
              <a:gdLst/>
              <a:ahLst/>
              <a:cxnLst/>
              <a:rect l="l" t="t" r="r" b="b"/>
              <a:pathLst>
                <a:path w="389255">
                  <a:moveTo>
                    <a:pt x="0" y="0"/>
                  </a:moveTo>
                  <a:lnTo>
                    <a:pt x="389002" y="0"/>
                  </a:lnTo>
                </a:path>
              </a:pathLst>
            </a:custGeom>
            <a:ln w="22442">
              <a:solidFill>
                <a:srgbClr val="E41A1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" name="object 130"/>
            <p:cNvSpPr/>
            <p:nvPr/>
          </p:nvSpPr>
          <p:spPr>
            <a:xfrm>
              <a:off x="14510030" y="1756824"/>
              <a:ext cx="389255" cy="0"/>
            </a:xfrm>
            <a:custGeom>
              <a:avLst/>
              <a:gdLst/>
              <a:ahLst/>
              <a:cxnLst/>
              <a:rect l="l" t="t" r="r" b="b"/>
              <a:pathLst>
                <a:path w="389255">
                  <a:moveTo>
                    <a:pt x="0" y="0"/>
                  </a:moveTo>
                  <a:lnTo>
                    <a:pt x="389002" y="0"/>
                  </a:lnTo>
                </a:path>
              </a:pathLst>
            </a:custGeom>
            <a:ln w="22442">
              <a:solidFill>
                <a:srgbClr val="377EB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" name="object 131"/>
            <p:cNvSpPr/>
            <p:nvPr/>
          </p:nvSpPr>
          <p:spPr>
            <a:xfrm>
              <a:off x="14510030" y="2031120"/>
              <a:ext cx="389255" cy="0"/>
            </a:xfrm>
            <a:custGeom>
              <a:avLst/>
              <a:gdLst/>
              <a:ahLst/>
              <a:cxnLst/>
              <a:rect l="l" t="t" r="r" b="b"/>
              <a:pathLst>
                <a:path w="389255">
                  <a:moveTo>
                    <a:pt x="0" y="0"/>
                  </a:moveTo>
                  <a:lnTo>
                    <a:pt x="389002" y="0"/>
                  </a:lnTo>
                </a:path>
              </a:pathLst>
            </a:custGeom>
            <a:ln w="22442">
              <a:solidFill>
                <a:srgbClr val="4DAF4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2" name="object 132"/>
          <p:cNvSpPr txBox="1"/>
          <p:nvPr/>
        </p:nvSpPr>
        <p:spPr>
          <a:xfrm>
            <a:off x="7274668" y="710119"/>
            <a:ext cx="181956" cy="245898"/>
          </a:xfrm>
          <a:prstGeom prst="rect">
            <a:avLst/>
          </a:prstGeom>
        </p:spPr>
        <p:txBody>
          <a:bodyPr vert="horz" wrap="square" lIns="0" tIns="5776" rIns="0" bIns="0" rtlCol="0">
            <a:spAutoFit/>
          </a:bodyPr>
          <a:lstStyle/>
          <a:p>
            <a:pPr marL="5776" marR="2310">
              <a:lnSpc>
                <a:spcPct val="129500"/>
              </a:lnSpc>
              <a:spcBef>
                <a:spcPts val="45"/>
              </a:spcBef>
            </a:pPr>
            <a:r>
              <a:rPr sz="600" spc="-9" dirty="0">
                <a:latin typeface="Arial"/>
                <a:cs typeface="Arial"/>
              </a:rPr>
              <a:t>ITS2 ITS3</a:t>
            </a:r>
            <a:endParaRPr sz="600">
              <a:latin typeface="Arial"/>
              <a:cs typeface="Arial"/>
            </a:endParaRPr>
          </a:p>
        </p:txBody>
      </p:sp>
      <p:sp>
        <p:nvSpPr>
          <p:cNvPr id="133" name="object 133"/>
          <p:cNvSpPr txBox="1"/>
          <p:nvPr/>
        </p:nvSpPr>
        <p:spPr>
          <a:xfrm>
            <a:off x="6662292" y="178361"/>
            <a:ext cx="897649" cy="177900"/>
          </a:xfrm>
          <a:prstGeom prst="rect">
            <a:avLst/>
          </a:prstGeom>
        </p:spPr>
        <p:txBody>
          <a:bodyPr vert="horz" wrap="square" lIns="0" tIns="5776" rIns="0" bIns="0" rtlCol="0">
            <a:spAutoFit/>
          </a:bodyPr>
          <a:lstStyle/>
          <a:p>
            <a:pPr marL="5776">
              <a:spcBef>
                <a:spcPts val="45"/>
              </a:spcBef>
            </a:pPr>
            <a:r>
              <a:rPr sz="1100" dirty="0">
                <a:latin typeface="Arial"/>
                <a:cs typeface="Arial"/>
              </a:rPr>
              <a:t>ALICE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3</a:t>
            </a:r>
            <a:r>
              <a:rPr sz="1100" spc="-18" dirty="0">
                <a:latin typeface="Arial"/>
                <a:cs typeface="Arial"/>
              </a:rPr>
              <a:t> </a:t>
            </a:r>
            <a:r>
              <a:rPr sz="1100" spc="-5" dirty="0">
                <a:latin typeface="Arial"/>
                <a:cs typeface="Arial"/>
              </a:rPr>
              <a:t>study</a:t>
            </a:r>
            <a:endParaRPr sz="1100">
              <a:latin typeface="Arial"/>
              <a:cs typeface="Arial"/>
            </a:endParaRPr>
          </a:p>
        </p:txBody>
      </p:sp>
      <p:sp>
        <p:nvSpPr>
          <p:cNvPr id="134" name="object 134"/>
          <p:cNvSpPr txBox="1"/>
          <p:nvPr/>
        </p:nvSpPr>
        <p:spPr>
          <a:xfrm>
            <a:off x="5647753" y="2408176"/>
            <a:ext cx="534315" cy="66804"/>
          </a:xfrm>
          <a:prstGeom prst="rect">
            <a:avLst/>
          </a:prstGeom>
        </p:spPr>
        <p:txBody>
          <a:bodyPr vert="horz" wrap="square" lIns="0" tIns="5198" rIns="0" bIns="0" rtlCol="0">
            <a:spAutoFit/>
          </a:bodyPr>
          <a:lstStyle/>
          <a:p>
            <a:pPr marL="5776">
              <a:spcBef>
                <a:spcPts val="41"/>
              </a:spcBef>
            </a:pPr>
            <a:r>
              <a:rPr sz="400" b="1" spc="-5" dirty="0">
                <a:solidFill>
                  <a:srgbClr val="B2B2B2"/>
                </a:solidFill>
                <a:latin typeface="Courier New"/>
                <a:cs typeface="Courier New"/>
              </a:rPr>
              <a:t>ALI−SIMUL−491785</a:t>
            </a:r>
            <a:endParaRPr sz="400">
              <a:latin typeface="Courier New"/>
              <a:cs typeface="Courier New"/>
            </a:endParaRPr>
          </a:p>
        </p:txBody>
      </p:sp>
      <p:sp>
        <p:nvSpPr>
          <p:cNvPr id="135" name="object 135"/>
          <p:cNvSpPr txBox="1"/>
          <p:nvPr/>
        </p:nvSpPr>
        <p:spPr>
          <a:xfrm>
            <a:off x="7319544" y="939383"/>
            <a:ext cx="658507" cy="353673"/>
          </a:xfrm>
          <a:prstGeom prst="rect">
            <a:avLst/>
          </a:prstGeom>
        </p:spPr>
        <p:txBody>
          <a:bodyPr vert="horz" wrap="square" lIns="0" tIns="37833" rIns="0" bIns="0" rtlCol="0">
            <a:spAutoFit/>
          </a:bodyPr>
          <a:lstStyle/>
          <a:p>
            <a:pPr marL="5776">
              <a:spcBef>
                <a:spcPts val="298"/>
              </a:spcBef>
            </a:pPr>
            <a:r>
              <a:rPr sz="900" b="1" dirty="0">
                <a:solidFill>
                  <a:srgbClr val="377EB8"/>
                </a:solidFill>
                <a:latin typeface="Arial"/>
                <a:cs typeface="Arial"/>
              </a:rPr>
              <a:t>ALICE</a:t>
            </a:r>
            <a:r>
              <a:rPr sz="900" b="1" spc="25" dirty="0">
                <a:solidFill>
                  <a:srgbClr val="377EB8"/>
                </a:solidFill>
                <a:latin typeface="Arial"/>
                <a:cs typeface="Arial"/>
              </a:rPr>
              <a:t> </a:t>
            </a:r>
            <a:r>
              <a:rPr sz="900" b="1" spc="-23" dirty="0">
                <a:solidFill>
                  <a:srgbClr val="377EB8"/>
                </a:solidFill>
                <a:latin typeface="Arial"/>
                <a:cs typeface="Arial"/>
              </a:rPr>
              <a:t>2</a:t>
            </a:r>
            <a:endParaRPr sz="900">
              <a:latin typeface="Arial"/>
              <a:cs typeface="Arial"/>
            </a:endParaRPr>
          </a:p>
          <a:p>
            <a:pPr marL="118696">
              <a:spcBef>
                <a:spcPts val="257"/>
              </a:spcBef>
            </a:pPr>
            <a:r>
              <a:rPr sz="900" b="1" dirty="0">
                <a:solidFill>
                  <a:srgbClr val="4EAF4C"/>
                </a:solidFill>
                <a:latin typeface="Arial"/>
                <a:cs typeface="Arial"/>
              </a:rPr>
              <a:t>ALICE</a:t>
            </a:r>
            <a:r>
              <a:rPr sz="900" b="1" spc="25" dirty="0">
                <a:solidFill>
                  <a:srgbClr val="4EAF4C"/>
                </a:solidFill>
                <a:latin typeface="Arial"/>
                <a:cs typeface="Arial"/>
              </a:rPr>
              <a:t> </a:t>
            </a:r>
            <a:r>
              <a:rPr sz="900" b="1" spc="-11" dirty="0">
                <a:solidFill>
                  <a:srgbClr val="4EAF4C"/>
                </a:solidFill>
                <a:latin typeface="Arial"/>
                <a:cs typeface="Arial"/>
              </a:rPr>
              <a:t>2.1</a:t>
            </a:r>
            <a:endParaRPr sz="900">
              <a:latin typeface="Arial"/>
              <a:cs typeface="Arial"/>
            </a:endParaRPr>
          </a:p>
        </p:txBody>
      </p:sp>
      <p:sp>
        <p:nvSpPr>
          <p:cNvPr id="136" name="object 136"/>
          <p:cNvSpPr txBox="1"/>
          <p:nvPr/>
        </p:nvSpPr>
        <p:spPr>
          <a:xfrm>
            <a:off x="7272076" y="1738845"/>
            <a:ext cx="449980" cy="148731"/>
          </a:xfrm>
          <a:prstGeom prst="rect">
            <a:avLst/>
          </a:prstGeom>
        </p:spPr>
        <p:txBody>
          <a:bodyPr vert="horz" wrap="square" lIns="0" tIns="7220" rIns="0" bIns="0" rtlCol="0">
            <a:spAutoFit/>
          </a:bodyPr>
          <a:lstStyle/>
          <a:p>
            <a:pPr marL="5776">
              <a:spcBef>
                <a:spcPts val="57"/>
              </a:spcBef>
            </a:pPr>
            <a:r>
              <a:rPr sz="900" b="1" dirty="0">
                <a:solidFill>
                  <a:srgbClr val="E4191B"/>
                </a:solidFill>
                <a:latin typeface="Arial"/>
                <a:cs typeface="Arial"/>
              </a:rPr>
              <a:t>ALICE</a:t>
            </a:r>
            <a:r>
              <a:rPr sz="900" b="1" spc="25" dirty="0">
                <a:solidFill>
                  <a:srgbClr val="E4191B"/>
                </a:solidFill>
                <a:latin typeface="Arial"/>
                <a:cs typeface="Arial"/>
              </a:rPr>
              <a:t> </a:t>
            </a:r>
            <a:r>
              <a:rPr sz="900" b="1" spc="-23" dirty="0">
                <a:solidFill>
                  <a:srgbClr val="E4191B"/>
                </a:solidFill>
                <a:latin typeface="Arial"/>
                <a:cs typeface="Arial"/>
              </a:rPr>
              <a:t>3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137" name="object 137"/>
          <p:cNvGrpSpPr/>
          <p:nvPr/>
        </p:nvGrpSpPr>
        <p:grpSpPr>
          <a:xfrm>
            <a:off x="6004684" y="710367"/>
            <a:ext cx="1514565" cy="1423487"/>
            <a:chOff x="12175053" y="1561929"/>
            <a:chExt cx="3329940" cy="3129915"/>
          </a:xfrm>
        </p:grpSpPr>
        <p:sp>
          <p:nvSpPr>
            <p:cNvPr id="138" name="object 138"/>
            <p:cNvSpPr/>
            <p:nvPr/>
          </p:nvSpPr>
          <p:spPr>
            <a:xfrm>
              <a:off x="15435352" y="3574737"/>
              <a:ext cx="0" cy="261620"/>
            </a:xfrm>
            <a:custGeom>
              <a:avLst/>
              <a:gdLst/>
              <a:ahLst/>
              <a:cxnLst/>
              <a:rect l="l" t="t" r="r" b="b"/>
              <a:pathLst>
                <a:path h="261620">
                  <a:moveTo>
                    <a:pt x="0" y="261154"/>
                  </a:moveTo>
                  <a:lnTo>
                    <a:pt x="0" y="15706"/>
                  </a:lnTo>
                  <a:lnTo>
                    <a:pt x="0" y="0"/>
                  </a:lnTo>
                </a:path>
              </a:pathLst>
            </a:custGeom>
            <a:ln w="31412">
              <a:solidFill>
                <a:srgbClr val="283A4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" name="object 139"/>
            <p:cNvSpPr/>
            <p:nvPr/>
          </p:nvSpPr>
          <p:spPr>
            <a:xfrm>
              <a:off x="15366244" y="3452228"/>
              <a:ext cx="138430" cy="138430"/>
            </a:xfrm>
            <a:custGeom>
              <a:avLst/>
              <a:gdLst/>
              <a:ahLst/>
              <a:cxnLst/>
              <a:rect l="l" t="t" r="r" b="b"/>
              <a:pathLst>
                <a:path w="138430" h="138429">
                  <a:moveTo>
                    <a:pt x="69107" y="0"/>
                  </a:moveTo>
                  <a:lnTo>
                    <a:pt x="0" y="138215"/>
                  </a:lnTo>
                  <a:lnTo>
                    <a:pt x="138215" y="138215"/>
                  </a:lnTo>
                  <a:lnTo>
                    <a:pt x="69107" y="0"/>
                  </a:lnTo>
                  <a:close/>
                </a:path>
              </a:pathLst>
            </a:custGeom>
            <a:solidFill>
              <a:srgbClr val="283A4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" name="object 140"/>
            <p:cNvSpPr/>
            <p:nvPr/>
          </p:nvSpPr>
          <p:spPr>
            <a:xfrm>
              <a:off x="15091446" y="2763950"/>
              <a:ext cx="193675" cy="193675"/>
            </a:xfrm>
            <a:custGeom>
              <a:avLst/>
              <a:gdLst/>
              <a:ahLst/>
              <a:cxnLst/>
              <a:rect l="l" t="t" r="r" b="b"/>
              <a:pathLst>
                <a:path w="193675" h="193675">
                  <a:moveTo>
                    <a:pt x="193102" y="0"/>
                  </a:moveTo>
                  <a:lnTo>
                    <a:pt x="11106" y="181996"/>
                  </a:lnTo>
                  <a:lnTo>
                    <a:pt x="0" y="193102"/>
                  </a:lnTo>
                </a:path>
              </a:pathLst>
            </a:custGeom>
            <a:ln w="31412">
              <a:solidFill>
                <a:srgbClr val="283A4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" name="object 141"/>
            <p:cNvSpPr/>
            <p:nvPr/>
          </p:nvSpPr>
          <p:spPr>
            <a:xfrm>
              <a:off x="15004820" y="2897079"/>
              <a:ext cx="146685" cy="146685"/>
            </a:xfrm>
            <a:custGeom>
              <a:avLst/>
              <a:gdLst/>
              <a:ahLst/>
              <a:cxnLst/>
              <a:rect l="l" t="t" r="r" b="b"/>
              <a:pathLst>
                <a:path w="146684" h="146685">
                  <a:moveTo>
                    <a:pt x="48857" y="0"/>
                  </a:moveTo>
                  <a:lnTo>
                    <a:pt x="0" y="146600"/>
                  </a:lnTo>
                  <a:lnTo>
                    <a:pt x="146592" y="97734"/>
                  </a:lnTo>
                  <a:lnTo>
                    <a:pt x="48857" y="0"/>
                  </a:lnTo>
                  <a:close/>
                </a:path>
              </a:pathLst>
            </a:custGeom>
            <a:solidFill>
              <a:srgbClr val="283A4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" name="object 142"/>
            <p:cNvSpPr/>
            <p:nvPr/>
          </p:nvSpPr>
          <p:spPr>
            <a:xfrm>
              <a:off x="14862826" y="2396658"/>
              <a:ext cx="193675" cy="193675"/>
            </a:xfrm>
            <a:custGeom>
              <a:avLst/>
              <a:gdLst/>
              <a:ahLst/>
              <a:cxnLst/>
              <a:rect l="l" t="t" r="r" b="b"/>
              <a:pathLst>
                <a:path w="193675" h="193675">
                  <a:moveTo>
                    <a:pt x="193102" y="0"/>
                  </a:moveTo>
                  <a:lnTo>
                    <a:pt x="11106" y="181996"/>
                  </a:lnTo>
                  <a:lnTo>
                    <a:pt x="0" y="193102"/>
                  </a:lnTo>
                </a:path>
              </a:pathLst>
            </a:custGeom>
            <a:ln w="31412">
              <a:solidFill>
                <a:srgbClr val="283A4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" name="object 143"/>
            <p:cNvSpPr/>
            <p:nvPr/>
          </p:nvSpPr>
          <p:spPr>
            <a:xfrm>
              <a:off x="14776199" y="2529788"/>
              <a:ext cx="146685" cy="146685"/>
            </a:xfrm>
            <a:custGeom>
              <a:avLst/>
              <a:gdLst/>
              <a:ahLst/>
              <a:cxnLst/>
              <a:rect l="l" t="t" r="r" b="b"/>
              <a:pathLst>
                <a:path w="146684" h="146685">
                  <a:moveTo>
                    <a:pt x="48867" y="0"/>
                  </a:moveTo>
                  <a:lnTo>
                    <a:pt x="0" y="146599"/>
                  </a:lnTo>
                  <a:lnTo>
                    <a:pt x="146602" y="97733"/>
                  </a:lnTo>
                  <a:lnTo>
                    <a:pt x="48867" y="0"/>
                  </a:lnTo>
                  <a:close/>
                </a:path>
              </a:pathLst>
            </a:custGeom>
            <a:solidFill>
              <a:srgbClr val="283A4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4" name="object 14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295731" y="1599190"/>
              <a:ext cx="115179" cy="3092286"/>
            </a:xfrm>
            <a:prstGeom prst="rect">
              <a:avLst/>
            </a:prstGeom>
          </p:spPr>
        </p:pic>
        <p:sp>
          <p:nvSpPr>
            <p:cNvPr id="145" name="object 145"/>
            <p:cNvSpPr/>
            <p:nvPr/>
          </p:nvSpPr>
          <p:spPr>
            <a:xfrm>
              <a:off x="13353321" y="1620131"/>
              <a:ext cx="0" cy="3008630"/>
            </a:xfrm>
            <a:custGeom>
              <a:avLst/>
              <a:gdLst/>
              <a:ahLst/>
              <a:cxnLst/>
              <a:rect l="l" t="t" r="r" b="b"/>
              <a:pathLst>
                <a:path h="3008629">
                  <a:moveTo>
                    <a:pt x="0" y="3008518"/>
                  </a:moveTo>
                  <a:lnTo>
                    <a:pt x="0" y="0"/>
                  </a:lnTo>
                </a:path>
              </a:pathLst>
            </a:custGeom>
            <a:ln w="31412">
              <a:solidFill>
                <a:srgbClr val="283A44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6" name="object 14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2175053" y="1595955"/>
              <a:ext cx="1236393" cy="115179"/>
            </a:xfrm>
            <a:prstGeom prst="rect">
              <a:avLst/>
            </a:prstGeom>
          </p:spPr>
        </p:pic>
        <p:sp>
          <p:nvSpPr>
            <p:cNvPr id="147" name="object 147"/>
            <p:cNvSpPr/>
            <p:nvPr/>
          </p:nvSpPr>
          <p:spPr>
            <a:xfrm>
              <a:off x="12216937" y="1632603"/>
              <a:ext cx="1153160" cy="0"/>
            </a:xfrm>
            <a:custGeom>
              <a:avLst/>
              <a:gdLst/>
              <a:ahLst/>
              <a:cxnLst/>
              <a:rect l="l" t="t" r="r" b="b"/>
              <a:pathLst>
                <a:path w="1153159">
                  <a:moveTo>
                    <a:pt x="0" y="0"/>
                  </a:moveTo>
                  <a:lnTo>
                    <a:pt x="1152626" y="0"/>
                  </a:lnTo>
                </a:path>
              </a:pathLst>
            </a:custGeom>
            <a:ln w="31412">
              <a:solidFill>
                <a:srgbClr val="283A44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8" name="object 14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2175053" y="1833277"/>
              <a:ext cx="1236393" cy="115179"/>
            </a:xfrm>
            <a:prstGeom prst="rect">
              <a:avLst/>
            </a:prstGeom>
          </p:spPr>
        </p:pic>
        <p:sp>
          <p:nvSpPr>
            <p:cNvPr id="149" name="object 149"/>
            <p:cNvSpPr/>
            <p:nvPr/>
          </p:nvSpPr>
          <p:spPr>
            <a:xfrm>
              <a:off x="12216937" y="1869925"/>
              <a:ext cx="1153160" cy="0"/>
            </a:xfrm>
            <a:custGeom>
              <a:avLst/>
              <a:gdLst/>
              <a:ahLst/>
              <a:cxnLst/>
              <a:rect l="l" t="t" r="r" b="b"/>
              <a:pathLst>
                <a:path w="1153159">
                  <a:moveTo>
                    <a:pt x="0" y="0"/>
                  </a:moveTo>
                  <a:lnTo>
                    <a:pt x="1152626" y="0"/>
                  </a:lnTo>
                </a:path>
              </a:pathLst>
            </a:custGeom>
            <a:ln w="31412">
              <a:solidFill>
                <a:srgbClr val="283A44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50" name="object 15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2178760" y="2401763"/>
              <a:ext cx="1236393" cy="115179"/>
            </a:xfrm>
            <a:prstGeom prst="rect">
              <a:avLst/>
            </a:prstGeom>
          </p:spPr>
        </p:pic>
        <p:sp>
          <p:nvSpPr>
            <p:cNvPr id="151" name="object 151"/>
            <p:cNvSpPr/>
            <p:nvPr/>
          </p:nvSpPr>
          <p:spPr>
            <a:xfrm>
              <a:off x="12220643" y="2438411"/>
              <a:ext cx="1153160" cy="0"/>
            </a:xfrm>
            <a:custGeom>
              <a:avLst/>
              <a:gdLst/>
              <a:ahLst/>
              <a:cxnLst/>
              <a:rect l="l" t="t" r="r" b="b"/>
              <a:pathLst>
                <a:path w="1153159">
                  <a:moveTo>
                    <a:pt x="0" y="0"/>
                  </a:moveTo>
                  <a:lnTo>
                    <a:pt x="1152626" y="0"/>
                  </a:lnTo>
                </a:path>
              </a:pathLst>
            </a:custGeom>
            <a:ln w="31412">
              <a:solidFill>
                <a:srgbClr val="283A44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52" name="object 15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2390523" y="1606674"/>
              <a:ext cx="184287" cy="329374"/>
            </a:xfrm>
            <a:prstGeom prst="rect">
              <a:avLst/>
            </a:prstGeom>
          </p:spPr>
        </p:pic>
        <p:pic>
          <p:nvPicPr>
            <p:cNvPr id="153" name="object 15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2432407" y="1627616"/>
              <a:ext cx="100520" cy="245607"/>
            </a:xfrm>
            <a:prstGeom prst="rect">
              <a:avLst/>
            </a:prstGeom>
          </p:spPr>
        </p:pic>
        <p:pic>
          <p:nvPicPr>
            <p:cNvPr id="154" name="object 15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2390523" y="1848497"/>
              <a:ext cx="184287" cy="635958"/>
            </a:xfrm>
            <a:prstGeom prst="rect">
              <a:avLst/>
            </a:prstGeom>
          </p:spPr>
        </p:pic>
        <p:sp>
          <p:nvSpPr>
            <p:cNvPr id="155" name="object 155"/>
            <p:cNvSpPr/>
            <p:nvPr/>
          </p:nvSpPr>
          <p:spPr>
            <a:xfrm>
              <a:off x="12482667" y="1959488"/>
              <a:ext cx="0" cy="372110"/>
            </a:xfrm>
            <a:custGeom>
              <a:avLst/>
              <a:gdLst/>
              <a:ahLst/>
              <a:cxnLst/>
              <a:rect l="l" t="t" r="r" b="b"/>
              <a:pathLst>
                <a:path h="372110">
                  <a:moveTo>
                    <a:pt x="0" y="372091"/>
                  </a:moveTo>
                  <a:lnTo>
                    <a:pt x="0" y="361621"/>
                  </a:lnTo>
                  <a:lnTo>
                    <a:pt x="0" y="10470"/>
                  </a:lnTo>
                  <a:lnTo>
                    <a:pt x="0" y="0"/>
                  </a:lnTo>
                </a:path>
              </a:pathLst>
            </a:custGeom>
            <a:ln w="20941">
              <a:solidFill>
                <a:srgbClr val="283A4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" name="object 156"/>
            <p:cNvSpPr/>
            <p:nvPr/>
          </p:nvSpPr>
          <p:spPr>
            <a:xfrm>
              <a:off x="12432399" y="1869445"/>
              <a:ext cx="100965" cy="552450"/>
            </a:xfrm>
            <a:custGeom>
              <a:avLst/>
              <a:gdLst/>
              <a:ahLst/>
              <a:cxnLst/>
              <a:rect l="l" t="t" r="r" b="b"/>
              <a:pathLst>
                <a:path w="100965" h="552450">
                  <a:moveTo>
                    <a:pt x="100520" y="451675"/>
                  </a:moveTo>
                  <a:lnTo>
                    <a:pt x="0" y="451675"/>
                  </a:lnTo>
                  <a:lnTo>
                    <a:pt x="50266" y="552196"/>
                  </a:lnTo>
                  <a:lnTo>
                    <a:pt x="100520" y="451675"/>
                  </a:lnTo>
                  <a:close/>
                </a:path>
                <a:path w="100965" h="552450">
                  <a:moveTo>
                    <a:pt x="100520" y="100520"/>
                  </a:moveTo>
                  <a:lnTo>
                    <a:pt x="50266" y="0"/>
                  </a:lnTo>
                  <a:lnTo>
                    <a:pt x="0" y="100520"/>
                  </a:lnTo>
                  <a:lnTo>
                    <a:pt x="100520" y="100520"/>
                  </a:lnTo>
                  <a:close/>
                </a:path>
              </a:pathLst>
            </a:custGeom>
            <a:solidFill>
              <a:srgbClr val="283A4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57" name="object 157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2705058" y="1561929"/>
              <a:ext cx="416643" cy="418864"/>
            </a:xfrm>
            <a:prstGeom prst="rect">
              <a:avLst/>
            </a:prstGeom>
          </p:spPr>
        </p:pic>
      </p:grpSp>
      <p:sp>
        <p:nvSpPr>
          <p:cNvPr id="158" name="object 158"/>
          <p:cNvSpPr txBox="1"/>
          <p:nvPr/>
        </p:nvSpPr>
        <p:spPr>
          <a:xfrm>
            <a:off x="6285810" y="733054"/>
            <a:ext cx="107441" cy="114429"/>
          </a:xfrm>
          <a:prstGeom prst="rect">
            <a:avLst/>
          </a:prstGeom>
        </p:spPr>
        <p:txBody>
          <a:bodyPr vert="horz" wrap="square" lIns="0" tIns="6642" rIns="0" bIns="0" rtlCol="0">
            <a:spAutoFit/>
          </a:bodyPr>
          <a:lstStyle/>
          <a:p>
            <a:pPr marL="5776">
              <a:spcBef>
                <a:spcPts val="52"/>
              </a:spcBef>
            </a:pPr>
            <a:r>
              <a:rPr sz="700" spc="-11" dirty="0">
                <a:solidFill>
                  <a:srgbClr val="283A44"/>
                </a:solidFill>
                <a:latin typeface="Arial"/>
                <a:cs typeface="Arial"/>
              </a:rPr>
              <a:t>2x</a:t>
            </a:r>
            <a:endParaRPr sz="700">
              <a:latin typeface="Arial"/>
              <a:cs typeface="Arial"/>
            </a:endParaRPr>
          </a:p>
        </p:txBody>
      </p:sp>
      <p:pic>
        <p:nvPicPr>
          <p:cNvPr id="159" name="object 159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6245748" y="890064"/>
            <a:ext cx="189503" cy="190500"/>
          </a:xfrm>
          <a:prstGeom prst="rect">
            <a:avLst/>
          </a:prstGeom>
        </p:spPr>
      </p:pic>
      <p:sp>
        <p:nvSpPr>
          <p:cNvPr id="160" name="object 160"/>
          <p:cNvSpPr txBox="1"/>
          <p:nvPr/>
        </p:nvSpPr>
        <p:spPr>
          <a:xfrm>
            <a:off x="6285810" y="912752"/>
            <a:ext cx="107441" cy="114429"/>
          </a:xfrm>
          <a:prstGeom prst="rect">
            <a:avLst/>
          </a:prstGeom>
        </p:spPr>
        <p:txBody>
          <a:bodyPr vert="horz" wrap="square" lIns="0" tIns="6642" rIns="0" bIns="0" rtlCol="0">
            <a:spAutoFit/>
          </a:bodyPr>
          <a:lstStyle/>
          <a:p>
            <a:pPr marL="5776">
              <a:spcBef>
                <a:spcPts val="52"/>
              </a:spcBef>
            </a:pPr>
            <a:r>
              <a:rPr sz="700" spc="-11" dirty="0">
                <a:solidFill>
                  <a:srgbClr val="283A44"/>
                </a:solidFill>
                <a:latin typeface="Arial"/>
                <a:cs typeface="Arial"/>
              </a:rPr>
              <a:t>5x</a:t>
            </a:r>
            <a:endParaRPr sz="700">
              <a:latin typeface="Arial"/>
              <a:cs typeface="Arial"/>
            </a:endParaRPr>
          </a:p>
        </p:txBody>
      </p:sp>
      <p:pic>
        <p:nvPicPr>
          <p:cNvPr id="161" name="object 161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5724872" y="121411"/>
            <a:ext cx="112369" cy="223423"/>
          </a:xfrm>
          <a:prstGeom prst="rect">
            <a:avLst/>
          </a:prstGeom>
        </p:spPr>
      </p:pic>
      <p:sp>
        <p:nvSpPr>
          <p:cNvPr id="162" name="object 162"/>
          <p:cNvSpPr txBox="1"/>
          <p:nvPr/>
        </p:nvSpPr>
        <p:spPr>
          <a:xfrm>
            <a:off x="433751" y="4891782"/>
            <a:ext cx="3202145" cy="128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6">
              <a:lnSpc>
                <a:spcPts val="1037"/>
              </a:lnSpc>
            </a:pPr>
            <a:r>
              <a:rPr sz="900" dirty="0">
                <a:latin typeface="Arial"/>
                <a:cs typeface="Arial"/>
              </a:rPr>
              <a:t>*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LOI</a:t>
            </a:r>
            <a:r>
              <a:rPr sz="900" spc="23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values,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further</a:t>
            </a:r>
            <a:r>
              <a:rPr sz="900" spc="23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simulation</a:t>
            </a:r>
            <a:r>
              <a:rPr sz="900" spc="23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studies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spc="-5" dirty="0">
                <a:latin typeface="Arial"/>
                <a:cs typeface="Arial"/>
              </a:rPr>
              <a:t>ongoing</a:t>
            </a:r>
            <a:endParaRPr sz="900" dirty="0">
              <a:latin typeface="Arial"/>
              <a:cs typeface="Arial"/>
            </a:endParaRPr>
          </a:p>
        </p:txBody>
      </p:sp>
      <p:sp>
        <p:nvSpPr>
          <p:cNvPr id="164" name="object 164"/>
          <p:cNvSpPr txBox="1"/>
          <p:nvPr/>
        </p:nvSpPr>
        <p:spPr>
          <a:xfrm>
            <a:off x="8852560" y="4912957"/>
            <a:ext cx="107152" cy="1025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6">
              <a:lnSpc>
                <a:spcPts val="789"/>
              </a:lnSpc>
            </a:pPr>
            <a:r>
              <a:rPr sz="700" spc="-11" dirty="0">
                <a:solidFill>
                  <a:srgbClr val="A2A2A2"/>
                </a:solidFill>
                <a:latin typeface="Arial"/>
                <a:cs typeface="Arial"/>
              </a:rPr>
              <a:t>15</a:t>
            </a:r>
            <a:endParaRPr sz="700">
              <a:latin typeface="Arial"/>
              <a:cs typeface="Arial"/>
            </a:endParaRPr>
          </a:p>
        </p:txBody>
      </p:sp>
      <p:sp>
        <p:nvSpPr>
          <p:cNvPr id="165" name="object 2"/>
          <p:cNvSpPr txBox="1">
            <a:spLocks/>
          </p:cNvSpPr>
          <p:nvPr/>
        </p:nvSpPr>
        <p:spPr>
          <a:xfrm>
            <a:off x="395536" y="256746"/>
            <a:ext cx="7673975" cy="442796"/>
          </a:xfrm>
          <a:prstGeom prst="rect">
            <a:avLst/>
          </a:prstGeom>
        </p:spPr>
        <p:txBody>
          <a:bodyPr vert="horz" wrap="square" lIns="0" tIns="57514" rIns="0" bIns="0" rtlCol="0"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332B7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332B7"/>
                </a:solidFill>
                <a:latin typeface="Arial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332B7"/>
                </a:solidFill>
                <a:latin typeface="Arial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332B7"/>
                </a:solidFill>
                <a:latin typeface="Arial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332B7"/>
                </a:solidFill>
                <a:latin typeface="Arial" pitchFamily="34" charset="0"/>
              </a:defRPr>
            </a:lvl5pPr>
            <a:lvl6pPr marL="356616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332B7"/>
                </a:solidFill>
                <a:latin typeface="Arial" pitchFamily="34" charset="0"/>
              </a:defRPr>
            </a:lvl6pPr>
            <a:lvl7pPr marL="713232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332B7"/>
                </a:solidFill>
                <a:latin typeface="Arial" pitchFamily="34" charset="0"/>
              </a:defRPr>
            </a:lvl7pPr>
            <a:lvl8pPr marL="1069848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332B7"/>
                </a:solidFill>
                <a:latin typeface="Arial" pitchFamily="34" charset="0"/>
              </a:defRPr>
            </a:lvl8pPr>
            <a:lvl9pPr marL="1426464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332B7"/>
                </a:solidFill>
                <a:latin typeface="Arial" pitchFamily="34" charset="0"/>
              </a:defRPr>
            </a:lvl9pPr>
          </a:lstStyle>
          <a:p>
            <a:pPr marL="45919">
              <a:lnSpc>
                <a:spcPct val="100000"/>
              </a:lnSpc>
              <a:spcBef>
                <a:spcPts val="57"/>
              </a:spcBef>
            </a:pPr>
            <a:r>
              <a:rPr lang="nb-NO" kern="0" dirty="0"/>
              <a:t>ALICE</a:t>
            </a:r>
            <a:r>
              <a:rPr lang="nb-NO" kern="0" spc="-5" dirty="0"/>
              <a:t> </a:t>
            </a:r>
            <a:r>
              <a:rPr lang="nb-NO" kern="0" dirty="0"/>
              <a:t>3 — </a:t>
            </a:r>
            <a:r>
              <a:rPr lang="nb-NO" dirty="0">
                <a:solidFill>
                  <a:schemeClr val="accent6"/>
                </a:solidFill>
                <a:cs typeface="Arial"/>
              </a:rPr>
              <a:t>Vertex</a:t>
            </a:r>
            <a:r>
              <a:rPr lang="nb-NO" spc="-18" dirty="0">
                <a:solidFill>
                  <a:schemeClr val="accent6"/>
                </a:solidFill>
                <a:cs typeface="Arial"/>
              </a:rPr>
              <a:t> </a:t>
            </a:r>
            <a:r>
              <a:rPr lang="nb-NO" dirty="0">
                <a:solidFill>
                  <a:schemeClr val="accent6"/>
                </a:solidFill>
                <a:cs typeface="Arial"/>
              </a:rPr>
              <a:t>Detector</a:t>
            </a:r>
            <a:r>
              <a:rPr lang="nb-NO" spc="-18" dirty="0">
                <a:solidFill>
                  <a:schemeClr val="accent6"/>
                </a:solidFill>
                <a:cs typeface="Arial"/>
              </a:rPr>
              <a:t> </a:t>
            </a:r>
            <a:r>
              <a:rPr lang="nb-NO" spc="-9" dirty="0">
                <a:solidFill>
                  <a:schemeClr val="accent6"/>
                </a:solidFill>
                <a:cs typeface="Arial"/>
              </a:rPr>
              <a:t>(VD)</a:t>
            </a:r>
            <a:r>
              <a:rPr lang="nb-NO" kern="0" dirty="0">
                <a:solidFill>
                  <a:schemeClr val="accent6"/>
                </a:solidFill>
              </a:rPr>
              <a:t> </a:t>
            </a:r>
            <a:r>
              <a:rPr lang="nb-NO" kern="0" spc="2" dirty="0">
                <a:solidFill>
                  <a:schemeClr val="accent6"/>
                </a:solidFill>
              </a:rPr>
              <a:t> </a:t>
            </a:r>
            <a:endParaRPr lang="nb-NO" kern="0" spc="-5" dirty="0">
              <a:solidFill>
                <a:schemeClr val="accent6"/>
              </a:solidFill>
            </a:endParaRPr>
          </a:p>
        </p:txBody>
      </p:sp>
      <p:pic>
        <p:nvPicPr>
          <p:cNvPr id="185" name="object 95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5004048" y="2571750"/>
            <a:ext cx="3866339" cy="2182576"/>
          </a:xfrm>
          <a:prstGeom prst="rect">
            <a:avLst/>
          </a:prstGeom>
        </p:spPr>
      </p:pic>
      <p:sp>
        <p:nvSpPr>
          <p:cNvPr id="187" name="object 92"/>
          <p:cNvSpPr txBox="1"/>
          <p:nvPr/>
        </p:nvSpPr>
        <p:spPr>
          <a:xfrm>
            <a:off x="5005740" y="2546645"/>
            <a:ext cx="2747243" cy="234623"/>
          </a:xfrm>
          <a:prstGeom prst="rect">
            <a:avLst/>
          </a:prstGeom>
          <a:solidFill>
            <a:srgbClr val="FFFFFF">
              <a:alpha val="50000"/>
            </a:srgbClr>
          </a:solidFill>
        </p:spPr>
        <p:txBody>
          <a:bodyPr vert="horz" wrap="square" lIns="0" tIns="3754" rIns="0" bIns="0" rtlCol="0">
            <a:spAutoFit/>
          </a:bodyPr>
          <a:lstStyle/>
          <a:p>
            <a:pPr marL="26569">
              <a:spcBef>
                <a:spcPts val="30"/>
              </a:spcBef>
            </a:pPr>
            <a:r>
              <a:rPr sz="1500" dirty="0">
                <a:latin typeface="Arial"/>
                <a:cs typeface="Arial"/>
              </a:rPr>
              <a:t>At</a:t>
            </a:r>
            <a:r>
              <a:rPr sz="1500" spc="-27" dirty="0">
                <a:latin typeface="Arial"/>
                <a:cs typeface="Arial"/>
              </a:rPr>
              <a:t> </a:t>
            </a:r>
            <a:r>
              <a:rPr lang="nb-NO" sz="1500" dirty="0">
                <a:latin typeface="Arial"/>
                <a:cs typeface="Arial"/>
              </a:rPr>
              <a:t>top</a:t>
            </a:r>
            <a:r>
              <a:rPr sz="1500" spc="-2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energy</a:t>
            </a:r>
            <a:r>
              <a:rPr sz="1500" spc="-2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—</a:t>
            </a:r>
            <a:r>
              <a:rPr sz="1500" spc="-2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r</a:t>
            </a:r>
            <a:r>
              <a:rPr sz="1500" baseline="-6313" dirty="0">
                <a:latin typeface="Arial"/>
                <a:cs typeface="Arial"/>
              </a:rPr>
              <a:t>0</a:t>
            </a:r>
            <a:r>
              <a:rPr sz="1500" dirty="0">
                <a:latin typeface="Arial"/>
                <a:cs typeface="Arial"/>
              </a:rPr>
              <a:t>:</a:t>
            </a:r>
            <a:r>
              <a:rPr lang="nb-NO" sz="1500" spc="-2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5</a:t>
            </a:r>
            <a:r>
              <a:rPr sz="1500" spc="-25" dirty="0">
                <a:latin typeface="Arial"/>
                <a:cs typeface="Arial"/>
              </a:rPr>
              <a:t> </a:t>
            </a:r>
            <a:r>
              <a:rPr sz="1500" spc="-11" dirty="0">
                <a:latin typeface="Arial"/>
                <a:cs typeface="Arial"/>
              </a:rPr>
              <a:t>mm</a:t>
            </a:r>
            <a:endParaRPr sz="15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693568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85805" y="267494"/>
            <a:ext cx="7673975" cy="442796"/>
          </a:xfrm>
          <a:prstGeom prst="rect">
            <a:avLst/>
          </a:prstGeom>
        </p:spPr>
        <p:txBody>
          <a:bodyPr vert="horz" wrap="square" lIns="0" tIns="57514" rIns="0" bIns="0" rtlCol="0">
            <a:spAutoFit/>
          </a:bodyPr>
          <a:lstStyle/>
          <a:p>
            <a:pPr marL="45919">
              <a:lnSpc>
                <a:spcPct val="100000"/>
              </a:lnSpc>
              <a:spcBef>
                <a:spcPts val="57"/>
              </a:spcBef>
            </a:pPr>
            <a:r>
              <a:rPr lang="en-US" spc="-5" dirty="0" err="1"/>
              <a:t>NorLHC</a:t>
            </a:r>
            <a:r>
              <a:rPr lang="en-US" spc="-5" dirty="0"/>
              <a:t> III application</a:t>
            </a:r>
            <a:endParaRPr spc="-5" dirty="0"/>
          </a:p>
        </p:txBody>
      </p:sp>
      <p:sp>
        <p:nvSpPr>
          <p:cNvPr id="3" name="object 3"/>
          <p:cNvSpPr txBox="1"/>
          <p:nvPr/>
        </p:nvSpPr>
        <p:spPr>
          <a:xfrm>
            <a:off x="512190" y="1548282"/>
            <a:ext cx="8308282" cy="2897661"/>
          </a:xfrm>
          <a:prstGeom prst="rect">
            <a:avLst/>
          </a:prstGeom>
        </p:spPr>
        <p:txBody>
          <a:bodyPr vert="horz" wrap="square" lIns="0" tIns="24837" rIns="0" bIns="0" rtlCol="0">
            <a:spAutoFit/>
          </a:bodyPr>
          <a:lstStyle/>
          <a:p>
            <a:pPr marL="181076" marR="2310" indent="-175589">
              <a:lnSpc>
                <a:spcPts val="1687"/>
              </a:lnSpc>
              <a:spcBef>
                <a:spcPts val="196"/>
              </a:spcBef>
              <a:buClr>
                <a:srgbClr val="1A1818"/>
              </a:buClr>
              <a:buChar char="•"/>
              <a:tabLst>
                <a:tab pos="181076" algn="l"/>
              </a:tabLst>
            </a:pPr>
            <a:r>
              <a:rPr lang="en-US" sz="1500" dirty="0">
                <a:solidFill>
                  <a:srgbClr val="283A44"/>
                </a:solidFill>
                <a:latin typeface="Arial"/>
                <a:cs typeface="Arial"/>
              </a:rPr>
              <a:t>Covers period 1.7.2027 - 30.6.2032</a:t>
            </a:r>
          </a:p>
          <a:p>
            <a:pPr marL="5487" marR="2310">
              <a:lnSpc>
                <a:spcPts val="1687"/>
              </a:lnSpc>
              <a:spcBef>
                <a:spcPts val="196"/>
              </a:spcBef>
              <a:buClr>
                <a:srgbClr val="1A1818"/>
              </a:buClr>
              <a:tabLst>
                <a:tab pos="181076" algn="l"/>
              </a:tabLst>
            </a:pPr>
            <a:endParaRPr lang="en-US" sz="1500" dirty="0">
              <a:solidFill>
                <a:srgbClr val="283A44"/>
              </a:solidFill>
              <a:latin typeface="Arial"/>
              <a:cs typeface="Arial"/>
            </a:endParaRPr>
          </a:p>
          <a:p>
            <a:pPr marL="181076" marR="2310" indent="-175589">
              <a:lnSpc>
                <a:spcPts val="1687"/>
              </a:lnSpc>
              <a:spcBef>
                <a:spcPts val="196"/>
              </a:spcBef>
              <a:buClr>
                <a:srgbClr val="1A1818"/>
              </a:buClr>
              <a:buChar char="•"/>
              <a:tabLst>
                <a:tab pos="181076" algn="l"/>
              </a:tabLst>
            </a:pPr>
            <a:endParaRPr lang="en-NO" sz="1500" dirty="0">
              <a:solidFill>
                <a:srgbClr val="283A44"/>
              </a:solidFill>
              <a:latin typeface="Arial"/>
              <a:cs typeface="Arial"/>
            </a:endParaRPr>
          </a:p>
          <a:p>
            <a:pPr marL="181076" marR="2310" indent="-175589">
              <a:lnSpc>
                <a:spcPts val="1687"/>
              </a:lnSpc>
              <a:spcBef>
                <a:spcPts val="196"/>
              </a:spcBef>
              <a:buClr>
                <a:srgbClr val="1A1818"/>
              </a:buClr>
              <a:buChar char="•"/>
              <a:tabLst>
                <a:tab pos="181076" algn="l"/>
              </a:tabLst>
            </a:pPr>
            <a:r>
              <a:rPr lang="en-US" sz="1500" dirty="0" err="1">
                <a:solidFill>
                  <a:srgbClr val="283A44"/>
                </a:solidFill>
                <a:latin typeface="Arial"/>
                <a:cs typeface="Arial"/>
              </a:rPr>
              <a:t>FoCal</a:t>
            </a:r>
            <a:endParaRPr lang="en-US" sz="1500" dirty="0">
              <a:solidFill>
                <a:srgbClr val="283A44"/>
              </a:solidFill>
              <a:latin typeface="Arial"/>
              <a:cs typeface="Arial"/>
            </a:endParaRPr>
          </a:p>
          <a:p>
            <a:pPr marL="638276" marR="2310" lvl="1" indent="-175589">
              <a:lnSpc>
                <a:spcPts val="1687"/>
              </a:lnSpc>
              <a:spcBef>
                <a:spcPts val="196"/>
              </a:spcBef>
              <a:buClr>
                <a:srgbClr val="1A1818"/>
              </a:buClr>
              <a:buChar char="•"/>
              <a:tabLst>
                <a:tab pos="181076" algn="l"/>
              </a:tabLst>
            </a:pPr>
            <a:r>
              <a:rPr lang="en-US" sz="1500" dirty="0">
                <a:solidFill>
                  <a:srgbClr val="283A44"/>
                </a:solidFill>
                <a:latin typeface="Arial"/>
                <a:cs typeface="Arial"/>
              </a:rPr>
              <a:t>Integration pixel layers - pad layers - HCAL </a:t>
            </a:r>
            <a:br>
              <a:rPr lang="en-US" sz="1500" dirty="0">
                <a:solidFill>
                  <a:srgbClr val="283A44"/>
                </a:solidFill>
                <a:latin typeface="Arial"/>
                <a:cs typeface="Arial"/>
              </a:rPr>
            </a:br>
            <a:r>
              <a:rPr lang="en-US" sz="1500" dirty="0">
                <a:solidFill>
                  <a:srgbClr val="283A44"/>
                </a:solidFill>
                <a:latin typeface="Arial"/>
                <a:cs typeface="Arial"/>
              </a:rPr>
              <a:t>Installation and commissioning (until 2030)</a:t>
            </a:r>
          </a:p>
          <a:p>
            <a:pPr marL="181076" marR="2310" indent="-175589">
              <a:lnSpc>
                <a:spcPts val="1687"/>
              </a:lnSpc>
              <a:spcBef>
                <a:spcPts val="196"/>
              </a:spcBef>
              <a:buClr>
                <a:srgbClr val="1A1818"/>
              </a:buClr>
              <a:buChar char="•"/>
              <a:tabLst>
                <a:tab pos="181076" algn="l"/>
              </a:tabLst>
            </a:pPr>
            <a:endParaRPr lang="en-US" sz="1500" dirty="0">
              <a:solidFill>
                <a:srgbClr val="283A44"/>
              </a:solidFill>
              <a:latin typeface="Arial"/>
              <a:cs typeface="Arial"/>
            </a:endParaRPr>
          </a:p>
          <a:p>
            <a:pPr marL="181076" marR="2310" indent="-175589">
              <a:lnSpc>
                <a:spcPts val="1687"/>
              </a:lnSpc>
              <a:spcBef>
                <a:spcPts val="196"/>
              </a:spcBef>
              <a:buClr>
                <a:srgbClr val="1A1818"/>
              </a:buClr>
              <a:buChar char="•"/>
              <a:tabLst>
                <a:tab pos="181076" algn="l"/>
              </a:tabLst>
            </a:pPr>
            <a:r>
              <a:rPr lang="en-US" sz="1500" dirty="0">
                <a:solidFill>
                  <a:srgbClr val="283A44"/>
                </a:solidFill>
                <a:latin typeface="Arial"/>
                <a:cs typeface="Arial"/>
              </a:rPr>
              <a:t>ALICE 3</a:t>
            </a:r>
          </a:p>
          <a:p>
            <a:pPr marL="638276" marR="2310" lvl="1" indent="-175589">
              <a:lnSpc>
                <a:spcPts val="1687"/>
              </a:lnSpc>
              <a:spcBef>
                <a:spcPts val="196"/>
              </a:spcBef>
              <a:buClr>
                <a:srgbClr val="1A1818"/>
              </a:buClr>
              <a:buChar char="•"/>
              <a:tabLst>
                <a:tab pos="181076" algn="l"/>
              </a:tabLst>
            </a:pPr>
            <a:r>
              <a:rPr lang="en-US" sz="1500" dirty="0">
                <a:solidFill>
                  <a:srgbClr val="283A44"/>
                </a:solidFill>
                <a:latin typeface="Arial"/>
                <a:cs typeface="Arial"/>
              </a:rPr>
              <a:t>Contribution to R&amp;D, construction, installation and commissioning of VD</a:t>
            </a:r>
          </a:p>
          <a:p>
            <a:pPr marL="1095476" marR="2310" lvl="2" indent="-175589">
              <a:lnSpc>
                <a:spcPts val="1687"/>
              </a:lnSpc>
              <a:spcBef>
                <a:spcPts val="196"/>
              </a:spcBef>
              <a:buClr>
                <a:srgbClr val="1A1818"/>
              </a:buClr>
              <a:buChar char="•"/>
              <a:tabLst>
                <a:tab pos="181076" algn="l"/>
              </a:tabLst>
            </a:pPr>
            <a:r>
              <a:rPr lang="en-US" sz="1500" dirty="0">
                <a:solidFill>
                  <a:srgbClr val="283A44"/>
                </a:solidFill>
                <a:latin typeface="Arial"/>
                <a:cs typeface="Arial"/>
              </a:rPr>
              <a:t>Chip-chip, chip-carrier vertical/horizontal integration</a:t>
            </a:r>
          </a:p>
          <a:p>
            <a:pPr marL="1095476" marR="2310" lvl="2" indent="-175589">
              <a:lnSpc>
                <a:spcPts val="1687"/>
              </a:lnSpc>
              <a:spcBef>
                <a:spcPts val="196"/>
              </a:spcBef>
              <a:buClr>
                <a:srgbClr val="1A1818"/>
              </a:buClr>
              <a:buChar char="•"/>
              <a:tabLst>
                <a:tab pos="181076" algn="l"/>
              </a:tabLst>
            </a:pPr>
            <a:r>
              <a:rPr lang="en-US" sz="1500" dirty="0">
                <a:solidFill>
                  <a:srgbClr val="283A44"/>
                </a:solidFill>
                <a:latin typeface="Arial"/>
                <a:cs typeface="Arial"/>
              </a:rPr>
              <a:t>Development of readout electronics, characterization of sensors and readout chain </a:t>
            </a:r>
          </a:p>
          <a:p>
            <a:pPr marL="462687" marR="2310" lvl="1">
              <a:lnSpc>
                <a:spcPts val="1687"/>
              </a:lnSpc>
              <a:spcBef>
                <a:spcPts val="196"/>
              </a:spcBef>
              <a:buClr>
                <a:srgbClr val="1A1818"/>
              </a:buClr>
              <a:tabLst>
                <a:tab pos="181076" algn="l"/>
              </a:tabLst>
            </a:pPr>
            <a:endParaRPr lang="en-US" sz="1500" dirty="0">
              <a:solidFill>
                <a:srgbClr val="283A44"/>
              </a:solidFill>
              <a:latin typeface="Arial"/>
              <a:cs typeface="Arial"/>
            </a:endParaRPr>
          </a:p>
        </p:txBody>
      </p:sp>
      <p:sp>
        <p:nvSpPr>
          <p:cNvPr id="90" name="object 90"/>
          <p:cNvSpPr txBox="1"/>
          <p:nvPr/>
        </p:nvSpPr>
        <p:spPr>
          <a:xfrm>
            <a:off x="8852560" y="5133454"/>
            <a:ext cx="107152" cy="1025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6">
              <a:lnSpc>
                <a:spcPts val="789"/>
              </a:lnSpc>
            </a:pPr>
            <a:r>
              <a:rPr sz="700" spc="-11" dirty="0">
                <a:solidFill>
                  <a:srgbClr val="A2A2A2"/>
                </a:solidFill>
                <a:latin typeface="Arial"/>
                <a:cs typeface="Arial"/>
              </a:rPr>
              <a:t>20</a:t>
            </a:r>
            <a:endParaRPr sz="70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10552147"/>
      </p:ext>
    </p:extLst>
  </p:cSld>
  <p:clrMapOvr>
    <a:masterClrMapping/>
  </p:clrMapOvr>
</p:sld>
</file>

<file path=ppt/theme/theme1.xml><?xml version="1.0" encoding="utf-8"?>
<a:theme xmlns:a="http://schemas.openxmlformats.org/drawingml/2006/main" name="vorlesungstemplate_pca">
  <a:themeElements>
    <a:clrScheme name="vorlesungstemplate_pca 1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vorlesungstemplate_pc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vorlesungstemplate_pca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rlesungstemplate_pc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orlesungstemplate_pca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rlesungstemplate_pca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rlesungstemplate_pca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rlesungstemplate_pca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rlesungstemplate_pca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780</TotalTime>
  <Words>807</Words>
  <Application>Microsoft Macintosh PowerPoint</Application>
  <PresentationFormat>On-screen Show (16:9)</PresentationFormat>
  <Paragraphs>200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Cambria</vt:lpstr>
      <vt:lpstr>Courier New</vt:lpstr>
      <vt:lpstr>Symbol</vt:lpstr>
      <vt:lpstr>Times New Roman</vt:lpstr>
      <vt:lpstr>vorlesungstemplate_pca</vt:lpstr>
      <vt:lpstr>PowerPoint Presentation</vt:lpstr>
      <vt:lpstr>ALICE Upgrade Roadmap</vt:lpstr>
      <vt:lpstr>ALICE Upgrade Roadmap</vt:lpstr>
      <vt:lpstr>PowerPoint Presentation</vt:lpstr>
      <vt:lpstr>FoCal — Test Beams</vt:lpstr>
      <vt:lpstr>ALICE 3 — Concept</vt:lpstr>
      <vt:lpstr>PowerPoint Presentation</vt:lpstr>
      <vt:lpstr>PowerPoint Presentation</vt:lpstr>
      <vt:lpstr>NorLHC III application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Future for Heavy Ions &amp; ALICE 3</dc:title>
  <dc:creator>bidi</dc:creator>
  <cp:lastModifiedBy>Dieter Rudolf Christian Röhrich</cp:lastModifiedBy>
  <cp:revision>40</cp:revision>
  <dcterms:created xsi:type="dcterms:W3CDTF">2024-08-03T09:40:06Z</dcterms:created>
  <dcterms:modified xsi:type="dcterms:W3CDTF">2025-03-19T10:08:25Z</dcterms:modified>
</cp:coreProperties>
</file>