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60" r:id="rId1"/>
  </p:sldMasterIdLst>
  <p:notesMasterIdLst>
    <p:notesMasterId r:id="rId38"/>
  </p:notesMasterIdLst>
  <p:handoutMasterIdLst>
    <p:handoutMasterId r:id="rId39"/>
  </p:handoutMasterIdLst>
  <p:sldIdLst>
    <p:sldId id="265" r:id="rId2"/>
    <p:sldId id="542" r:id="rId3"/>
    <p:sldId id="551" r:id="rId4"/>
    <p:sldId id="543" r:id="rId5"/>
    <p:sldId id="544" r:id="rId6"/>
    <p:sldId id="547" r:id="rId7"/>
    <p:sldId id="546" r:id="rId8"/>
    <p:sldId id="548" r:id="rId9"/>
    <p:sldId id="549" r:id="rId10"/>
    <p:sldId id="550" r:id="rId11"/>
    <p:sldId id="552" r:id="rId12"/>
    <p:sldId id="579" r:id="rId13"/>
    <p:sldId id="553" r:id="rId14"/>
    <p:sldId id="563" r:id="rId15"/>
    <p:sldId id="555" r:id="rId16"/>
    <p:sldId id="556" r:id="rId17"/>
    <p:sldId id="557" r:id="rId18"/>
    <p:sldId id="558" r:id="rId19"/>
    <p:sldId id="559" r:id="rId20"/>
    <p:sldId id="560" r:id="rId21"/>
    <p:sldId id="562" r:id="rId22"/>
    <p:sldId id="564" r:id="rId23"/>
    <p:sldId id="565" r:id="rId24"/>
    <p:sldId id="566" r:id="rId25"/>
    <p:sldId id="567" r:id="rId26"/>
    <p:sldId id="568" r:id="rId27"/>
    <p:sldId id="572" r:id="rId28"/>
    <p:sldId id="569" r:id="rId29"/>
    <p:sldId id="570" r:id="rId30"/>
    <p:sldId id="571" r:id="rId31"/>
    <p:sldId id="576" r:id="rId32"/>
    <p:sldId id="577" r:id="rId33"/>
    <p:sldId id="573" r:id="rId34"/>
    <p:sldId id="574" r:id="rId35"/>
    <p:sldId id="575" r:id="rId36"/>
    <p:sldId id="578" r:id="rId37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0000FF"/>
    <a:srgbClr val="D2DEEF"/>
    <a:srgbClr val="EAEFF7"/>
    <a:srgbClr val="FF0066"/>
    <a:srgbClr val="3164AB"/>
    <a:srgbClr val="FFF9E7"/>
    <a:srgbClr val="FFFDF7"/>
    <a:srgbClr val="FFFFFF"/>
    <a:srgbClr val="DFF5D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7164" autoAdjust="0"/>
  </p:normalViewPr>
  <p:slideViewPr>
    <p:cSldViewPr snapToGrid="0">
      <p:cViewPr varScale="1">
        <p:scale>
          <a:sx n="63" d="100"/>
          <a:sy n="63" d="100"/>
        </p:scale>
        <p:origin x="764" y="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46" d="100"/>
          <a:sy n="46" d="100"/>
        </p:scale>
        <p:origin x="2808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lvador Hidalgo" userId="6c1a56b9-94c8-4797-b7c4-77324bc6aa46" providerId="ADAL" clId="{5AF36568-63A1-4E8F-8E9A-1261B6D74A96}"/>
    <pc:docChg chg="undo custSel addSld delSld modSld sldOrd">
      <pc:chgData name="Salvador Hidalgo" userId="6c1a56b9-94c8-4797-b7c4-77324bc6aa46" providerId="ADAL" clId="{5AF36568-63A1-4E8F-8E9A-1261B6D74A96}" dt="2023-11-14T11:29:12.810" v="1436" actId="14100"/>
      <pc:docMkLst>
        <pc:docMk/>
      </pc:docMkLst>
      <pc:sldChg chg="modSp mod">
        <pc:chgData name="Salvador Hidalgo" userId="6c1a56b9-94c8-4797-b7c4-77324bc6aa46" providerId="ADAL" clId="{5AF36568-63A1-4E8F-8E9A-1261B6D74A96}" dt="2023-11-13T12:05:46.199" v="897" actId="20577"/>
        <pc:sldMkLst>
          <pc:docMk/>
          <pc:sldMk cId="1943005698" sldId="265"/>
        </pc:sldMkLst>
        <pc:spChg chg="mod">
          <ac:chgData name="Salvador Hidalgo" userId="6c1a56b9-94c8-4797-b7c4-77324bc6aa46" providerId="ADAL" clId="{5AF36568-63A1-4E8F-8E9A-1261B6D74A96}" dt="2023-11-13T12:05:46.199" v="897" actId="20577"/>
          <ac:spMkLst>
            <pc:docMk/>
            <pc:sldMk cId="1943005698" sldId="265"/>
            <ac:spMk id="2" creationId="{00000000-0000-0000-0000-000000000000}"/>
          </ac:spMkLst>
        </pc:spChg>
        <pc:spChg chg="mod">
          <ac:chgData name="Salvador Hidalgo" userId="6c1a56b9-94c8-4797-b7c4-77324bc6aa46" providerId="ADAL" clId="{5AF36568-63A1-4E8F-8E9A-1261B6D74A96}" dt="2023-11-13T10:20:47.776" v="68" actId="207"/>
          <ac:spMkLst>
            <pc:docMk/>
            <pc:sldMk cId="1943005698" sldId="265"/>
            <ac:spMk id="8" creationId="{00000000-0000-0000-0000-000000000000}"/>
          </ac:spMkLst>
        </pc:spChg>
      </pc:sldChg>
      <pc:sldChg chg="modSp mod">
        <pc:chgData name="Salvador Hidalgo" userId="6c1a56b9-94c8-4797-b7c4-77324bc6aa46" providerId="ADAL" clId="{5AF36568-63A1-4E8F-8E9A-1261B6D74A96}" dt="2023-11-13T10:20:39.542" v="67" actId="207"/>
        <pc:sldMkLst>
          <pc:docMk/>
          <pc:sldMk cId="1044178150" sldId="268"/>
        </pc:sldMkLst>
        <pc:spChg chg="mod">
          <ac:chgData name="Salvador Hidalgo" userId="6c1a56b9-94c8-4797-b7c4-77324bc6aa46" providerId="ADAL" clId="{5AF36568-63A1-4E8F-8E9A-1261B6D74A96}" dt="2023-11-13T10:20:39.542" v="67" actId="207"/>
          <ac:spMkLst>
            <pc:docMk/>
            <pc:sldMk cId="1044178150" sldId="268"/>
            <ac:spMk id="3" creationId="{F454DAC5-6D01-7BAD-9FD8-0CF5A16A38E9}"/>
          </ac:spMkLst>
        </pc:spChg>
      </pc:sldChg>
      <pc:sldChg chg="addSp delSp modSp mod">
        <pc:chgData name="Salvador Hidalgo" userId="6c1a56b9-94c8-4797-b7c4-77324bc6aa46" providerId="ADAL" clId="{5AF36568-63A1-4E8F-8E9A-1261B6D74A96}" dt="2023-11-13T12:14:13.570" v="963" actId="20577"/>
        <pc:sldMkLst>
          <pc:docMk/>
          <pc:sldMk cId="3496978336" sldId="288"/>
        </pc:sldMkLst>
        <pc:spChg chg="del">
          <ac:chgData name="Salvador Hidalgo" userId="6c1a56b9-94c8-4797-b7c4-77324bc6aa46" providerId="ADAL" clId="{5AF36568-63A1-4E8F-8E9A-1261B6D74A96}" dt="2023-11-13T10:18:18.066" v="30" actId="478"/>
          <ac:spMkLst>
            <pc:docMk/>
            <pc:sldMk cId="3496978336" sldId="288"/>
            <ac:spMk id="10" creationId="{E3647471-05F4-4A67-A514-0DC96BD49371}"/>
          </ac:spMkLst>
        </pc:spChg>
        <pc:spChg chg="add mod">
          <ac:chgData name="Salvador Hidalgo" userId="6c1a56b9-94c8-4797-b7c4-77324bc6aa46" providerId="ADAL" clId="{5AF36568-63A1-4E8F-8E9A-1261B6D74A96}" dt="2023-11-13T12:14:13.570" v="963" actId="20577"/>
          <ac:spMkLst>
            <pc:docMk/>
            <pc:sldMk cId="3496978336" sldId="288"/>
            <ac:spMk id="11" creationId="{B5EE77FD-E2DC-4721-A31C-F7E903C2EA0E}"/>
          </ac:spMkLst>
        </pc:spChg>
        <pc:spChg chg="mod">
          <ac:chgData name="Salvador Hidalgo" userId="6c1a56b9-94c8-4797-b7c4-77324bc6aa46" providerId="ADAL" clId="{5AF36568-63A1-4E8F-8E9A-1261B6D74A96}" dt="2023-11-13T10:18:32.257" v="51" actId="20577"/>
          <ac:spMkLst>
            <pc:docMk/>
            <pc:sldMk cId="3496978336" sldId="288"/>
            <ac:spMk id="20" creationId="{00000000-0000-0000-0000-000000000000}"/>
          </ac:spMkLst>
        </pc:spChg>
        <pc:grpChg chg="del">
          <ac:chgData name="Salvador Hidalgo" userId="6c1a56b9-94c8-4797-b7c4-77324bc6aa46" providerId="ADAL" clId="{5AF36568-63A1-4E8F-8E9A-1261B6D74A96}" dt="2023-11-13T10:18:18.066" v="30" actId="478"/>
          <ac:grpSpMkLst>
            <pc:docMk/>
            <pc:sldMk cId="3496978336" sldId="288"/>
            <ac:grpSpMk id="9" creationId="{53A4B79C-AFF4-88FE-7313-0F16DD311B4E}"/>
          </ac:grpSpMkLst>
        </pc:grpChg>
        <pc:picChg chg="add mod">
          <ac:chgData name="Salvador Hidalgo" userId="6c1a56b9-94c8-4797-b7c4-77324bc6aa46" providerId="ADAL" clId="{5AF36568-63A1-4E8F-8E9A-1261B6D74A96}" dt="2023-11-13T12:11:15.109" v="928" actId="1076"/>
          <ac:picMkLst>
            <pc:docMk/>
            <pc:sldMk cId="3496978336" sldId="288"/>
            <ac:picMk id="12" creationId="{FBCEC322-7ED6-4825-89C0-2886CDC9D655}"/>
          </ac:picMkLst>
        </pc:picChg>
        <pc:picChg chg="add mod">
          <ac:chgData name="Salvador Hidalgo" userId="6c1a56b9-94c8-4797-b7c4-77324bc6aa46" providerId="ADAL" clId="{5AF36568-63A1-4E8F-8E9A-1261B6D74A96}" dt="2023-11-13T12:11:15.109" v="928" actId="1076"/>
          <ac:picMkLst>
            <pc:docMk/>
            <pc:sldMk cId="3496978336" sldId="288"/>
            <ac:picMk id="13" creationId="{D66E9384-EA36-48E0-ACE0-AB7BCE0B2783}"/>
          </ac:picMkLst>
        </pc:picChg>
        <pc:picChg chg="add mod">
          <ac:chgData name="Salvador Hidalgo" userId="6c1a56b9-94c8-4797-b7c4-77324bc6aa46" providerId="ADAL" clId="{5AF36568-63A1-4E8F-8E9A-1261B6D74A96}" dt="2023-11-13T12:11:43.080" v="929" actId="1076"/>
          <ac:picMkLst>
            <pc:docMk/>
            <pc:sldMk cId="3496978336" sldId="288"/>
            <ac:picMk id="14" creationId="{6EE5420C-243F-44B9-A455-9A60A63656F0}"/>
          </ac:picMkLst>
        </pc:picChg>
        <pc:picChg chg="add mod">
          <ac:chgData name="Salvador Hidalgo" userId="6c1a56b9-94c8-4797-b7c4-77324bc6aa46" providerId="ADAL" clId="{5AF36568-63A1-4E8F-8E9A-1261B6D74A96}" dt="2023-11-13T12:11:43.080" v="929" actId="1076"/>
          <ac:picMkLst>
            <pc:docMk/>
            <pc:sldMk cId="3496978336" sldId="288"/>
            <ac:picMk id="15" creationId="{58D22585-E7C2-424D-BCBF-CA1398753DC4}"/>
          </ac:picMkLst>
        </pc:picChg>
      </pc:sldChg>
      <pc:sldChg chg="modSp mod">
        <pc:chgData name="Salvador Hidalgo" userId="6c1a56b9-94c8-4797-b7c4-77324bc6aa46" providerId="ADAL" clId="{5AF36568-63A1-4E8F-8E9A-1261B6D74A96}" dt="2023-11-13T12:21:47.400" v="987" actId="1076"/>
        <pc:sldMkLst>
          <pc:docMk/>
          <pc:sldMk cId="173753310" sldId="291"/>
        </pc:sldMkLst>
        <pc:spChg chg="mod">
          <ac:chgData name="Salvador Hidalgo" userId="6c1a56b9-94c8-4797-b7c4-77324bc6aa46" providerId="ADAL" clId="{5AF36568-63A1-4E8F-8E9A-1261B6D74A96}" dt="2023-11-13T12:21:07.981" v="983" actId="207"/>
          <ac:spMkLst>
            <pc:docMk/>
            <pc:sldMk cId="173753310" sldId="291"/>
            <ac:spMk id="20" creationId="{00000000-0000-0000-0000-000000000000}"/>
          </ac:spMkLst>
        </pc:spChg>
        <pc:spChg chg="mod">
          <ac:chgData name="Salvador Hidalgo" userId="6c1a56b9-94c8-4797-b7c4-77324bc6aa46" providerId="ADAL" clId="{5AF36568-63A1-4E8F-8E9A-1261B6D74A96}" dt="2023-11-13T12:21:47.400" v="987" actId="1076"/>
          <ac:spMkLst>
            <pc:docMk/>
            <pc:sldMk cId="173753310" sldId="291"/>
            <ac:spMk id="23" creationId="{DE059CE6-ACE8-5B76-D510-374C32A9E8AF}"/>
          </ac:spMkLst>
        </pc:spChg>
      </pc:sldChg>
      <pc:sldChg chg="modSp del mod">
        <pc:chgData name="Salvador Hidalgo" userId="6c1a56b9-94c8-4797-b7c4-77324bc6aa46" providerId="ADAL" clId="{5AF36568-63A1-4E8F-8E9A-1261B6D74A96}" dt="2023-11-14T11:28:49.451" v="1434" actId="47"/>
        <pc:sldMkLst>
          <pc:docMk/>
          <pc:sldMk cId="1011334510" sldId="307"/>
        </pc:sldMkLst>
        <pc:spChg chg="mod">
          <ac:chgData name="Salvador Hidalgo" userId="6c1a56b9-94c8-4797-b7c4-77324bc6aa46" providerId="ADAL" clId="{5AF36568-63A1-4E8F-8E9A-1261B6D74A96}" dt="2023-11-14T11:20:48.754" v="1249" actId="20577"/>
          <ac:spMkLst>
            <pc:docMk/>
            <pc:sldMk cId="1011334510" sldId="307"/>
            <ac:spMk id="9" creationId="{17E4022C-EF5E-B846-B8E0-5A7DF7C95006}"/>
          </ac:spMkLst>
        </pc:spChg>
      </pc:sldChg>
      <pc:sldChg chg="addSp modSp mod">
        <pc:chgData name="Salvador Hidalgo" userId="6c1a56b9-94c8-4797-b7c4-77324bc6aa46" providerId="ADAL" clId="{5AF36568-63A1-4E8F-8E9A-1261B6D74A96}" dt="2023-11-14T11:13:11.052" v="1142" actId="14100"/>
        <pc:sldMkLst>
          <pc:docMk/>
          <pc:sldMk cId="121517765" sldId="321"/>
        </pc:sldMkLst>
        <pc:spChg chg="add mod">
          <ac:chgData name="Salvador Hidalgo" userId="6c1a56b9-94c8-4797-b7c4-77324bc6aa46" providerId="ADAL" clId="{5AF36568-63A1-4E8F-8E9A-1261B6D74A96}" dt="2023-11-14T11:10:32.417" v="1099" actId="14100"/>
          <ac:spMkLst>
            <pc:docMk/>
            <pc:sldMk cId="121517765" sldId="321"/>
            <ac:spMk id="3" creationId="{5661CB74-9DF0-4740-AC91-E2F81F3B8540}"/>
          </ac:spMkLst>
        </pc:spChg>
        <pc:spChg chg="add mod">
          <ac:chgData name="Salvador Hidalgo" userId="6c1a56b9-94c8-4797-b7c4-77324bc6aa46" providerId="ADAL" clId="{5AF36568-63A1-4E8F-8E9A-1261B6D74A96}" dt="2023-11-14T11:13:11.052" v="1142" actId="14100"/>
          <ac:spMkLst>
            <pc:docMk/>
            <pc:sldMk cId="121517765" sldId="321"/>
            <ac:spMk id="4" creationId="{F57D57D9-55B6-4142-9523-70E60984C5DA}"/>
          </ac:spMkLst>
        </pc:spChg>
        <pc:spChg chg="add mod">
          <ac:chgData name="Salvador Hidalgo" userId="6c1a56b9-94c8-4797-b7c4-77324bc6aa46" providerId="ADAL" clId="{5AF36568-63A1-4E8F-8E9A-1261B6D74A96}" dt="2023-11-14T11:12:27.603" v="1137" actId="1076"/>
          <ac:spMkLst>
            <pc:docMk/>
            <pc:sldMk cId="121517765" sldId="321"/>
            <ac:spMk id="9" creationId="{C1AA21CC-518C-494E-A92D-3EA13AE66C4B}"/>
          </ac:spMkLst>
        </pc:spChg>
        <pc:spChg chg="add mod">
          <ac:chgData name="Salvador Hidalgo" userId="6c1a56b9-94c8-4797-b7c4-77324bc6aa46" providerId="ADAL" clId="{5AF36568-63A1-4E8F-8E9A-1261B6D74A96}" dt="2023-11-14T11:12:59.567" v="1141" actId="14100"/>
          <ac:spMkLst>
            <pc:docMk/>
            <pc:sldMk cId="121517765" sldId="321"/>
            <ac:spMk id="10" creationId="{BE82EFD8-E64E-4EEE-A21D-84EC11883D57}"/>
          </ac:spMkLst>
        </pc:spChg>
        <pc:picChg chg="mod">
          <ac:chgData name="Salvador Hidalgo" userId="6c1a56b9-94c8-4797-b7c4-77324bc6aa46" providerId="ADAL" clId="{5AF36568-63A1-4E8F-8E9A-1261B6D74A96}" dt="2023-11-14T11:11:49.046" v="1109" actId="1076"/>
          <ac:picMkLst>
            <pc:docMk/>
            <pc:sldMk cId="121517765" sldId="321"/>
            <ac:picMk id="22" creationId="{A881C68A-4424-044F-9460-9253609079B8}"/>
          </ac:picMkLst>
        </pc:picChg>
      </pc:sldChg>
      <pc:sldChg chg="modSp mod">
        <pc:chgData name="Salvador Hidalgo" userId="6c1a56b9-94c8-4797-b7c4-77324bc6aa46" providerId="ADAL" clId="{5AF36568-63A1-4E8F-8E9A-1261B6D74A96}" dt="2023-11-13T12:23:11.165" v="996" actId="207"/>
        <pc:sldMkLst>
          <pc:docMk/>
          <pc:sldMk cId="3715953195" sldId="328"/>
        </pc:sldMkLst>
        <pc:spChg chg="mod">
          <ac:chgData name="Salvador Hidalgo" userId="6c1a56b9-94c8-4797-b7c4-77324bc6aa46" providerId="ADAL" clId="{5AF36568-63A1-4E8F-8E9A-1261B6D74A96}" dt="2023-11-13T12:23:11.165" v="996" actId="207"/>
          <ac:spMkLst>
            <pc:docMk/>
            <pc:sldMk cId="3715953195" sldId="328"/>
            <ac:spMk id="6" creationId="{E8F12B65-D188-634E-9D7B-15475D3B8009}"/>
          </ac:spMkLst>
        </pc:spChg>
      </pc:sldChg>
      <pc:sldChg chg="modSp mod">
        <pc:chgData name="Salvador Hidalgo" userId="6c1a56b9-94c8-4797-b7c4-77324bc6aa46" providerId="ADAL" clId="{5AF36568-63A1-4E8F-8E9A-1261B6D74A96}" dt="2023-11-13T12:24:50.082" v="1002" actId="5793"/>
        <pc:sldMkLst>
          <pc:docMk/>
          <pc:sldMk cId="3978986957" sldId="331"/>
        </pc:sldMkLst>
        <pc:spChg chg="mod">
          <ac:chgData name="Salvador Hidalgo" userId="6c1a56b9-94c8-4797-b7c4-77324bc6aa46" providerId="ADAL" clId="{5AF36568-63A1-4E8F-8E9A-1261B6D74A96}" dt="2023-11-13T12:24:50.082" v="1002" actId="5793"/>
          <ac:spMkLst>
            <pc:docMk/>
            <pc:sldMk cId="3978986957" sldId="331"/>
            <ac:spMk id="3" creationId="{19936CC8-309F-D2AE-ED02-09F050F2C53A}"/>
          </ac:spMkLst>
        </pc:spChg>
        <pc:spChg chg="mod">
          <ac:chgData name="Salvador Hidalgo" userId="6c1a56b9-94c8-4797-b7c4-77324bc6aa46" providerId="ADAL" clId="{5AF36568-63A1-4E8F-8E9A-1261B6D74A96}" dt="2023-11-13T12:17:35.068" v="966" actId="113"/>
          <ac:spMkLst>
            <pc:docMk/>
            <pc:sldMk cId="3978986957" sldId="331"/>
            <ac:spMk id="13" creationId="{D53BB0C7-DBCA-457F-88AE-7C29A88D9E98}"/>
          </ac:spMkLst>
        </pc:spChg>
      </pc:sldChg>
      <pc:sldChg chg="addSp delSp modSp mod">
        <pc:chgData name="Salvador Hidalgo" userId="6c1a56b9-94c8-4797-b7c4-77324bc6aa46" providerId="ADAL" clId="{5AF36568-63A1-4E8F-8E9A-1261B6D74A96}" dt="2023-11-14T11:28:19.077" v="1432" actId="1035"/>
        <pc:sldMkLst>
          <pc:docMk/>
          <pc:sldMk cId="1417891284" sldId="333"/>
        </pc:sldMkLst>
        <pc:spChg chg="mod">
          <ac:chgData name="Salvador Hidalgo" userId="6c1a56b9-94c8-4797-b7c4-77324bc6aa46" providerId="ADAL" clId="{5AF36568-63A1-4E8F-8E9A-1261B6D74A96}" dt="2023-11-14T11:26:25.234" v="1408" actId="14100"/>
          <ac:spMkLst>
            <pc:docMk/>
            <pc:sldMk cId="1417891284" sldId="333"/>
            <ac:spMk id="3" creationId="{713C519F-199F-4AFA-560C-2F9F65FD5AA4}"/>
          </ac:spMkLst>
        </pc:spChg>
        <pc:spChg chg="mod">
          <ac:chgData name="Salvador Hidalgo" userId="6c1a56b9-94c8-4797-b7c4-77324bc6aa46" providerId="ADAL" clId="{5AF36568-63A1-4E8F-8E9A-1261B6D74A96}" dt="2023-11-14T11:26:45.056" v="1412" actId="14100"/>
          <ac:spMkLst>
            <pc:docMk/>
            <pc:sldMk cId="1417891284" sldId="333"/>
            <ac:spMk id="10" creationId="{B9A9967E-3D37-0AD8-729B-74F4F1DC52A3}"/>
          </ac:spMkLst>
        </pc:spChg>
        <pc:spChg chg="mod">
          <ac:chgData name="Salvador Hidalgo" userId="6c1a56b9-94c8-4797-b7c4-77324bc6aa46" providerId="ADAL" clId="{5AF36568-63A1-4E8F-8E9A-1261B6D74A96}" dt="2023-11-14T11:27:04.550" v="1414"/>
          <ac:spMkLst>
            <pc:docMk/>
            <pc:sldMk cId="1417891284" sldId="333"/>
            <ac:spMk id="21" creationId="{01ED43FD-AE09-477D-B54B-AF10F862124A}"/>
          </ac:spMkLst>
        </pc:spChg>
        <pc:spChg chg="mod">
          <ac:chgData name="Salvador Hidalgo" userId="6c1a56b9-94c8-4797-b7c4-77324bc6aa46" providerId="ADAL" clId="{5AF36568-63A1-4E8F-8E9A-1261B6D74A96}" dt="2023-11-14T11:28:07.046" v="1422" actId="1076"/>
          <ac:spMkLst>
            <pc:docMk/>
            <pc:sldMk cId="1417891284" sldId="333"/>
            <ac:spMk id="22" creationId="{D9C884E0-75A0-4E4D-8716-4D06BA6C1AD9}"/>
          </ac:spMkLst>
        </pc:spChg>
        <pc:grpChg chg="add mod">
          <ac:chgData name="Salvador Hidalgo" userId="6c1a56b9-94c8-4797-b7c4-77324bc6aa46" providerId="ADAL" clId="{5AF36568-63A1-4E8F-8E9A-1261B6D74A96}" dt="2023-11-14T11:26:48.950" v="1413" actId="1076"/>
          <ac:grpSpMkLst>
            <pc:docMk/>
            <pc:sldMk cId="1417891284" sldId="333"/>
            <ac:grpSpMk id="5" creationId="{E40B6835-5C5D-419C-A0D2-354C623F6F6B}"/>
          </ac:grpSpMkLst>
        </pc:grpChg>
        <pc:grpChg chg="add mod">
          <ac:chgData name="Salvador Hidalgo" userId="6c1a56b9-94c8-4797-b7c4-77324bc6aa46" providerId="ADAL" clId="{5AF36568-63A1-4E8F-8E9A-1261B6D74A96}" dt="2023-11-14T11:28:19.077" v="1432" actId="1035"/>
          <ac:grpSpMkLst>
            <pc:docMk/>
            <pc:sldMk cId="1417891284" sldId="333"/>
            <ac:grpSpMk id="17" creationId="{1E062126-3231-4C4A-A198-0593B5A75B3E}"/>
          </ac:grpSpMkLst>
        </pc:grpChg>
        <pc:grpChg chg="del">
          <ac:chgData name="Salvador Hidalgo" userId="6c1a56b9-94c8-4797-b7c4-77324bc6aa46" providerId="ADAL" clId="{5AF36568-63A1-4E8F-8E9A-1261B6D74A96}" dt="2023-11-14T11:21:17.739" v="1251" actId="478"/>
          <ac:grpSpMkLst>
            <pc:docMk/>
            <pc:sldMk cId="1417891284" sldId="333"/>
            <ac:grpSpMk id="25" creationId="{29DF0AC3-3150-3B15-29A6-93AEBD4E4630}"/>
          </ac:grpSpMkLst>
        </pc:grpChg>
        <pc:grpChg chg="mod">
          <ac:chgData name="Salvador Hidalgo" userId="6c1a56b9-94c8-4797-b7c4-77324bc6aa46" providerId="ADAL" clId="{5AF36568-63A1-4E8F-8E9A-1261B6D74A96}" dt="2023-11-14T11:26:29.520" v="1409" actId="164"/>
          <ac:grpSpMkLst>
            <pc:docMk/>
            <pc:sldMk cId="1417891284" sldId="333"/>
            <ac:grpSpMk id="26" creationId="{09FD5019-CE43-0365-B340-55783536B163}"/>
          </ac:grpSpMkLst>
        </pc:grpChg>
        <pc:grpChg chg="mod">
          <ac:chgData name="Salvador Hidalgo" userId="6c1a56b9-94c8-4797-b7c4-77324bc6aa46" providerId="ADAL" clId="{5AF36568-63A1-4E8F-8E9A-1261B6D74A96}" dt="2023-11-14T11:26:29.520" v="1409" actId="164"/>
          <ac:grpSpMkLst>
            <pc:docMk/>
            <pc:sldMk cId="1417891284" sldId="333"/>
            <ac:grpSpMk id="27" creationId="{5287C7EC-244D-D410-31F8-D503C11E31D3}"/>
          </ac:grpSpMkLst>
        </pc:grpChg>
        <pc:picChg chg="mod modCrop">
          <ac:chgData name="Salvador Hidalgo" userId="6c1a56b9-94c8-4797-b7c4-77324bc6aa46" providerId="ADAL" clId="{5AF36568-63A1-4E8F-8E9A-1261B6D74A96}" dt="2023-11-14T11:27:33.931" v="1418" actId="732"/>
          <ac:picMkLst>
            <pc:docMk/>
            <pc:sldMk cId="1417891284" sldId="333"/>
            <ac:picMk id="18" creationId="{48F52944-5B42-4D65-9078-015CC7CFCD84}"/>
          </ac:picMkLst>
        </pc:picChg>
      </pc:sldChg>
      <pc:sldChg chg="modSp mod">
        <pc:chgData name="Salvador Hidalgo" userId="6c1a56b9-94c8-4797-b7c4-77324bc6aa46" providerId="ADAL" clId="{5AF36568-63A1-4E8F-8E9A-1261B6D74A96}" dt="2023-11-14T11:29:12.810" v="1436" actId="14100"/>
        <pc:sldMkLst>
          <pc:docMk/>
          <pc:sldMk cId="1395778551" sldId="334"/>
        </pc:sldMkLst>
        <pc:spChg chg="mod">
          <ac:chgData name="Salvador Hidalgo" userId="6c1a56b9-94c8-4797-b7c4-77324bc6aa46" providerId="ADAL" clId="{5AF36568-63A1-4E8F-8E9A-1261B6D74A96}" dt="2023-11-13T12:29:44.968" v="1093" actId="113"/>
          <ac:spMkLst>
            <pc:docMk/>
            <pc:sldMk cId="1395778551" sldId="334"/>
            <ac:spMk id="5" creationId="{94C91DEA-7347-E3D0-DACF-BEED3A1D7FD9}"/>
          </ac:spMkLst>
        </pc:spChg>
        <pc:spChg chg="mod">
          <ac:chgData name="Salvador Hidalgo" userId="6c1a56b9-94c8-4797-b7c4-77324bc6aa46" providerId="ADAL" clId="{5AF36568-63A1-4E8F-8E9A-1261B6D74A96}" dt="2023-11-14T11:29:12.810" v="1436" actId="14100"/>
          <ac:spMkLst>
            <pc:docMk/>
            <pc:sldMk cId="1395778551" sldId="334"/>
            <ac:spMk id="15" creationId="{F9F05DA9-4058-CAD0-58D5-3DC924811886}"/>
          </ac:spMkLst>
        </pc:spChg>
      </pc:sldChg>
      <pc:sldChg chg="modSp mod">
        <pc:chgData name="Salvador Hidalgo" userId="6c1a56b9-94c8-4797-b7c4-77324bc6aa46" providerId="ADAL" clId="{5AF36568-63A1-4E8F-8E9A-1261B6D74A96}" dt="2023-11-13T12:29:34.680" v="1092" actId="113"/>
        <pc:sldMkLst>
          <pc:docMk/>
          <pc:sldMk cId="1689657869" sldId="335"/>
        </pc:sldMkLst>
        <pc:spChg chg="mod">
          <ac:chgData name="Salvador Hidalgo" userId="6c1a56b9-94c8-4797-b7c4-77324bc6aa46" providerId="ADAL" clId="{5AF36568-63A1-4E8F-8E9A-1261B6D74A96}" dt="2023-11-13T12:29:34.680" v="1092" actId="113"/>
          <ac:spMkLst>
            <pc:docMk/>
            <pc:sldMk cId="1689657869" sldId="335"/>
            <ac:spMk id="3" creationId="{E23F621C-2476-5C43-464C-80AAA97ABE4A}"/>
          </ac:spMkLst>
        </pc:spChg>
      </pc:sldChg>
      <pc:sldChg chg="modSp mod">
        <pc:chgData name="Salvador Hidalgo" userId="6c1a56b9-94c8-4797-b7c4-77324bc6aa46" providerId="ADAL" clId="{5AF36568-63A1-4E8F-8E9A-1261B6D74A96}" dt="2023-11-13T12:26:19.285" v="1005" actId="790"/>
        <pc:sldMkLst>
          <pc:docMk/>
          <pc:sldMk cId="2622728175" sldId="336"/>
        </pc:sldMkLst>
        <pc:spChg chg="mod">
          <ac:chgData name="Salvador Hidalgo" userId="6c1a56b9-94c8-4797-b7c4-77324bc6aa46" providerId="ADAL" clId="{5AF36568-63A1-4E8F-8E9A-1261B6D74A96}" dt="2023-11-13T12:25:30.810" v="1003" actId="790"/>
          <ac:spMkLst>
            <pc:docMk/>
            <pc:sldMk cId="2622728175" sldId="336"/>
            <ac:spMk id="5" creationId="{86E1C334-5409-2AEB-780E-54CD752F0575}"/>
          </ac:spMkLst>
        </pc:spChg>
        <pc:spChg chg="mod">
          <ac:chgData name="Salvador Hidalgo" userId="6c1a56b9-94c8-4797-b7c4-77324bc6aa46" providerId="ADAL" clId="{5AF36568-63A1-4E8F-8E9A-1261B6D74A96}" dt="2023-11-13T12:26:19.285" v="1005" actId="790"/>
          <ac:spMkLst>
            <pc:docMk/>
            <pc:sldMk cId="2622728175" sldId="336"/>
            <ac:spMk id="25" creationId="{736FFA95-BB80-D9F8-1487-E25A7A65F0AA}"/>
          </ac:spMkLst>
        </pc:spChg>
      </pc:sldChg>
      <pc:sldChg chg="modSp mod">
        <pc:chgData name="Salvador Hidalgo" userId="6c1a56b9-94c8-4797-b7c4-77324bc6aa46" providerId="ADAL" clId="{5AF36568-63A1-4E8F-8E9A-1261B6D74A96}" dt="2023-11-13T12:28:31.934" v="1089" actId="20577"/>
        <pc:sldMkLst>
          <pc:docMk/>
          <pc:sldMk cId="436235794" sldId="337"/>
        </pc:sldMkLst>
        <pc:spChg chg="mod">
          <ac:chgData name="Salvador Hidalgo" userId="6c1a56b9-94c8-4797-b7c4-77324bc6aa46" providerId="ADAL" clId="{5AF36568-63A1-4E8F-8E9A-1261B6D74A96}" dt="2023-11-13T12:28:31.934" v="1089" actId="20577"/>
          <ac:spMkLst>
            <pc:docMk/>
            <pc:sldMk cId="436235794" sldId="337"/>
            <ac:spMk id="7" creationId="{99CB3CD1-5DB0-33DF-95C7-214EA7E4D4E2}"/>
          </ac:spMkLst>
        </pc:spChg>
      </pc:sldChg>
      <pc:sldChg chg="modSp mod">
        <pc:chgData name="Salvador Hidalgo" userId="6c1a56b9-94c8-4797-b7c4-77324bc6aa46" providerId="ADAL" clId="{5AF36568-63A1-4E8F-8E9A-1261B6D74A96}" dt="2023-11-13T12:18:41.415" v="972" actId="207"/>
        <pc:sldMkLst>
          <pc:docMk/>
          <pc:sldMk cId="3421004659" sldId="338"/>
        </pc:sldMkLst>
        <pc:spChg chg="mod">
          <ac:chgData name="Salvador Hidalgo" userId="6c1a56b9-94c8-4797-b7c4-77324bc6aa46" providerId="ADAL" clId="{5AF36568-63A1-4E8F-8E9A-1261B6D74A96}" dt="2023-11-13T12:18:41.415" v="972" actId="207"/>
          <ac:spMkLst>
            <pc:docMk/>
            <pc:sldMk cId="3421004659" sldId="338"/>
            <ac:spMk id="5" creationId="{4B8FB94F-30E9-C553-E321-888F64A4ECB5}"/>
          </ac:spMkLst>
        </pc:spChg>
      </pc:sldChg>
      <pc:sldChg chg="modSp mod">
        <pc:chgData name="Salvador Hidalgo" userId="6c1a56b9-94c8-4797-b7c4-77324bc6aa46" providerId="ADAL" clId="{5AF36568-63A1-4E8F-8E9A-1261B6D74A96}" dt="2023-11-13T12:27:16.475" v="1043" actId="20577"/>
        <pc:sldMkLst>
          <pc:docMk/>
          <pc:sldMk cId="903657660" sldId="339"/>
        </pc:sldMkLst>
        <pc:spChg chg="mod">
          <ac:chgData name="Salvador Hidalgo" userId="6c1a56b9-94c8-4797-b7c4-77324bc6aa46" providerId="ADAL" clId="{5AF36568-63A1-4E8F-8E9A-1261B6D74A96}" dt="2023-11-13T12:27:16.475" v="1043" actId="20577"/>
          <ac:spMkLst>
            <pc:docMk/>
            <pc:sldMk cId="903657660" sldId="339"/>
            <ac:spMk id="5" creationId="{9B9A6F13-FBEF-83D1-E948-6F5FFF2AF2F4}"/>
          </ac:spMkLst>
        </pc:spChg>
      </pc:sldChg>
      <pc:sldChg chg="modSp mod">
        <pc:chgData name="Salvador Hidalgo" userId="6c1a56b9-94c8-4797-b7c4-77324bc6aa46" providerId="ADAL" clId="{5AF36568-63A1-4E8F-8E9A-1261B6D74A96}" dt="2023-11-13T12:27:58.530" v="1065" actId="20577"/>
        <pc:sldMkLst>
          <pc:docMk/>
          <pc:sldMk cId="748762056" sldId="344"/>
        </pc:sldMkLst>
        <pc:spChg chg="mod">
          <ac:chgData name="Salvador Hidalgo" userId="6c1a56b9-94c8-4797-b7c4-77324bc6aa46" providerId="ADAL" clId="{5AF36568-63A1-4E8F-8E9A-1261B6D74A96}" dt="2023-11-13T12:27:58.530" v="1065" actId="20577"/>
          <ac:spMkLst>
            <pc:docMk/>
            <pc:sldMk cId="748762056" sldId="344"/>
            <ac:spMk id="5" creationId="{9B9A6F13-FBEF-83D1-E948-6F5FFF2AF2F4}"/>
          </ac:spMkLst>
        </pc:spChg>
      </pc:sldChg>
      <pc:sldChg chg="modSp mod">
        <pc:chgData name="Salvador Hidalgo" userId="6c1a56b9-94c8-4797-b7c4-77324bc6aa46" providerId="ADAL" clId="{5AF36568-63A1-4E8F-8E9A-1261B6D74A96}" dt="2023-11-13T12:20:16.254" v="978" actId="207"/>
        <pc:sldMkLst>
          <pc:docMk/>
          <pc:sldMk cId="1803828952" sldId="345"/>
        </pc:sldMkLst>
        <pc:spChg chg="mod">
          <ac:chgData name="Salvador Hidalgo" userId="6c1a56b9-94c8-4797-b7c4-77324bc6aa46" providerId="ADAL" clId="{5AF36568-63A1-4E8F-8E9A-1261B6D74A96}" dt="2023-11-13T12:20:16.254" v="978" actId="207"/>
          <ac:spMkLst>
            <pc:docMk/>
            <pc:sldMk cId="1803828952" sldId="345"/>
            <ac:spMk id="8" creationId="{00000000-0000-0000-0000-000000000000}"/>
          </ac:spMkLst>
        </pc:spChg>
      </pc:sldChg>
      <pc:sldChg chg="modSp mod">
        <pc:chgData name="Salvador Hidalgo" userId="6c1a56b9-94c8-4797-b7c4-77324bc6aa46" providerId="ADAL" clId="{5AF36568-63A1-4E8F-8E9A-1261B6D74A96}" dt="2023-11-13T12:20:26.087" v="979" actId="207"/>
        <pc:sldMkLst>
          <pc:docMk/>
          <pc:sldMk cId="2546803753" sldId="346"/>
        </pc:sldMkLst>
        <pc:spChg chg="mod">
          <ac:chgData name="Salvador Hidalgo" userId="6c1a56b9-94c8-4797-b7c4-77324bc6aa46" providerId="ADAL" clId="{5AF36568-63A1-4E8F-8E9A-1261B6D74A96}" dt="2023-11-13T12:20:26.087" v="979" actId="207"/>
          <ac:spMkLst>
            <pc:docMk/>
            <pc:sldMk cId="2546803753" sldId="346"/>
            <ac:spMk id="4" creationId="{00000000-0000-0000-0000-000000000000}"/>
          </ac:spMkLst>
        </pc:spChg>
      </pc:sldChg>
      <pc:sldChg chg="modSp mod">
        <pc:chgData name="Salvador Hidalgo" userId="6c1a56b9-94c8-4797-b7c4-77324bc6aa46" providerId="ADAL" clId="{5AF36568-63A1-4E8F-8E9A-1261B6D74A96}" dt="2023-11-13T12:20:55.876" v="981" actId="207"/>
        <pc:sldMkLst>
          <pc:docMk/>
          <pc:sldMk cId="3244122879" sldId="347"/>
        </pc:sldMkLst>
        <pc:spChg chg="mod">
          <ac:chgData name="Salvador Hidalgo" userId="6c1a56b9-94c8-4797-b7c4-77324bc6aa46" providerId="ADAL" clId="{5AF36568-63A1-4E8F-8E9A-1261B6D74A96}" dt="2023-11-13T12:20:49.517" v="980" actId="207"/>
          <ac:spMkLst>
            <pc:docMk/>
            <pc:sldMk cId="3244122879" sldId="347"/>
            <ac:spMk id="20" creationId="{00000000-0000-0000-0000-000000000000}"/>
          </ac:spMkLst>
        </pc:spChg>
        <pc:spChg chg="mod">
          <ac:chgData name="Salvador Hidalgo" userId="6c1a56b9-94c8-4797-b7c4-77324bc6aa46" providerId="ADAL" clId="{5AF36568-63A1-4E8F-8E9A-1261B6D74A96}" dt="2023-11-13T12:20:55.876" v="981" actId="207"/>
          <ac:spMkLst>
            <pc:docMk/>
            <pc:sldMk cId="3244122879" sldId="347"/>
            <ac:spMk id="24" creationId="{858FD094-6CAB-791F-174A-0AF4E21A9916}"/>
          </ac:spMkLst>
        </pc:spChg>
      </pc:sldChg>
      <pc:sldChg chg="modSp mod">
        <pc:chgData name="Salvador Hidalgo" userId="6c1a56b9-94c8-4797-b7c4-77324bc6aa46" providerId="ADAL" clId="{5AF36568-63A1-4E8F-8E9A-1261B6D74A96}" dt="2023-11-13T12:22:28.469" v="992" actId="207"/>
        <pc:sldMkLst>
          <pc:docMk/>
          <pc:sldMk cId="2032996364" sldId="348"/>
        </pc:sldMkLst>
        <pc:spChg chg="mod">
          <ac:chgData name="Salvador Hidalgo" userId="6c1a56b9-94c8-4797-b7c4-77324bc6aa46" providerId="ADAL" clId="{5AF36568-63A1-4E8F-8E9A-1261B6D74A96}" dt="2023-11-13T12:22:28.469" v="992" actId="207"/>
          <ac:spMkLst>
            <pc:docMk/>
            <pc:sldMk cId="2032996364" sldId="348"/>
            <ac:spMk id="15" creationId="{970169CE-F5D9-B359-89C9-938FEE0C9BEE}"/>
          </ac:spMkLst>
        </pc:spChg>
        <pc:spChg chg="mod">
          <ac:chgData name="Salvador Hidalgo" userId="6c1a56b9-94c8-4797-b7c4-77324bc6aa46" providerId="ADAL" clId="{5AF36568-63A1-4E8F-8E9A-1261B6D74A96}" dt="2023-11-13T12:22:22.016" v="991" actId="207"/>
          <ac:spMkLst>
            <pc:docMk/>
            <pc:sldMk cId="2032996364" sldId="348"/>
            <ac:spMk id="20" creationId="{00000000-0000-0000-0000-000000000000}"/>
          </ac:spMkLst>
        </pc:spChg>
      </pc:sldChg>
      <pc:sldChg chg="modSp mod">
        <pc:chgData name="Salvador Hidalgo" userId="6c1a56b9-94c8-4797-b7c4-77324bc6aa46" providerId="ADAL" clId="{5AF36568-63A1-4E8F-8E9A-1261B6D74A96}" dt="2023-11-13T12:22:54.305" v="995" actId="113"/>
        <pc:sldMkLst>
          <pc:docMk/>
          <pc:sldMk cId="3431429869" sldId="350"/>
        </pc:sldMkLst>
        <pc:spChg chg="mod">
          <ac:chgData name="Salvador Hidalgo" userId="6c1a56b9-94c8-4797-b7c4-77324bc6aa46" providerId="ADAL" clId="{5AF36568-63A1-4E8F-8E9A-1261B6D74A96}" dt="2023-11-13T12:22:47.928" v="994" actId="207"/>
          <ac:spMkLst>
            <pc:docMk/>
            <pc:sldMk cId="3431429869" sldId="350"/>
            <ac:spMk id="5" creationId="{0FE4982B-476E-4B70-414E-BCCA2E472AC2}"/>
          </ac:spMkLst>
        </pc:spChg>
        <pc:spChg chg="mod">
          <ac:chgData name="Salvador Hidalgo" userId="6c1a56b9-94c8-4797-b7c4-77324bc6aa46" providerId="ADAL" clId="{5AF36568-63A1-4E8F-8E9A-1261B6D74A96}" dt="2023-11-13T12:22:54.305" v="995" actId="113"/>
          <ac:spMkLst>
            <pc:docMk/>
            <pc:sldMk cId="3431429869" sldId="350"/>
            <ac:spMk id="9" creationId="{9F6C648D-AA31-156D-4419-BE11883ABA10}"/>
          </ac:spMkLst>
        </pc:spChg>
      </pc:sldChg>
      <pc:sldChg chg="modSp mod">
        <pc:chgData name="Salvador Hidalgo" userId="6c1a56b9-94c8-4797-b7c4-77324bc6aa46" providerId="ADAL" clId="{5AF36568-63A1-4E8F-8E9A-1261B6D74A96}" dt="2023-11-13T12:22:06.871" v="990" actId="207"/>
        <pc:sldMkLst>
          <pc:docMk/>
          <pc:sldMk cId="4193502017" sldId="351"/>
        </pc:sldMkLst>
        <pc:spChg chg="mod">
          <ac:chgData name="Salvador Hidalgo" userId="6c1a56b9-94c8-4797-b7c4-77324bc6aa46" providerId="ADAL" clId="{5AF36568-63A1-4E8F-8E9A-1261B6D74A96}" dt="2023-11-13T12:22:06.871" v="990" actId="207"/>
          <ac:spMkLst>
            <pc:docMk/>
            <pc:sldMk cId="4193502017" sldId="351"/>
            <ac:spMk id="12" creationId="{EFCB6869-7EE2-6AAC-A850-A6180B7CAEC2}"/>
          </ac:spMkLst>
        </pc:spChg>
        <pc:spChg chg="mod">
          <ac:chgData name="Salvador Hidalgo" userId="6c1a56b9-94c8-4797-b7c4-77324bc6aa46" providerId="ADAL" clId="{5AF36568-63A1-4E8F-8E9A-1261B6D74A96}" dt="2023-11-13T12:22:03.338" v="989" actId="207"/>
          <ac:spMkLst>
            <pc:docMk/>
            <pc:sldMk cId="4193502017" sldId="351"/>
            <ac:spMk id="20" creationId="{00000000-0000-0000-0000-000000000000}"/>
          </ac:spMkLst>
        </pc:spChg>
      </pc:sldChg>
      <pc:sldChg chg="add">
        <pc:chgData name="Salvador Hidalgo" userId="6c1a56b9-94c8-4797-b7c4-77324bc6aa46" providerId="ADAL" clId="{5AF36568-63A1-4E8F-8E9A-1261B6D74A96}" dt="2023-11-13T10:18:12.775" v="29" actId="2890"/>
        <pc:sldMkLst>
          <pc:docMk/>
          <pc:sldMk cId="482619416" sldId="352"/>
        </pc:sldMkLst>
      </pc:sldChg>
      <pc:sldChg chg="addSp delSp modSp add del mod modAnim">
        <pc:chgData name="Salvador Hidalgo" userId="6c1a56b9-94c8-4797-b7c4-77324bc6aa46" providerId="ADAL" clId="{5AF36568-63A1-4E8F-8E9A-1261B6D74A96}" dt="2023-11-13T11:44:18.455" v="893" actId="47"/>
        <pc:sldMkLst>
          <pc:docMk/>
          <pc:sldMk cId="2807590312" sldId="353"/>
        </pc:sldMkLst>
        <pc:spChg chg="del">
          <ac:chgData name="Salvador Hidalgo" userId="6c1a56b9-94c8-4797-b7c4-77324bc6aa46" providerId="ADAL" clId="{5AF36568-63A1-4E8F-8E9A-1261B6D74A96}" dt="2023-11-13T11:38:03.742" v="844" actId="478"/>
          <ac:spMkLst>
            <pc:docMk/>
            <pc:sldMk cId="2807590312" sldId="353"/>
            <ac:spMk id="11" creationId="{B5EE77FD-E2DC-4721-A31C-F7E903C2EA0E}"/>
          </ac:spMkLst>
        </pc:spChg>
        <pc:graphicFrameChg chg="add mod">
          <ac:chgData name="Salvador Hidalgo" userId="6c1a56b9-94c8-4797-b7c4-77324bc6aa46" providerId="ADAL" clId="{5AF36568-63A1-4E8F-8E9A-1261B6D74A96}" dt="2023-11-13T11:39:00.165" v="846" actId="1076"/>
          <ac:graphicFrameMkLst>
            <pc:docMk/>
            <pc:sldMk cId="2807590312" sldId="353"/>
            <ac:graphicFrameMk id="7" creationId="{2EF3C5A4-2C4D-4E68-856E-5C08C3BC796D}"/>
          </ac:graphicFrameMkLst>
        </pc:graphicFrameChg>
        <pc:picChg chg="add mod">
          <ac:chgData name="Salvador Hidalgo" userId="6c1a56b9-94c8-4797-b7c4-77324bc6aa46" providerId="ADAL" clId="{5AF36568-63A1-4E8F-8E9A-1261B6D74A96}" dt="2023-11-13T11:39:00.165" v="846" actId="1076"/>
          <ac:picMkLst>
            <pc:docMk/>
            <pc:sldMk cId="2807590312" sldId="353"/>
            <ac:picMk id="6" creationId="{393A9638-A408-4634-99FD-34FCF3FB2F13}"/>
          </ac:picMkLst>
        </pc:picChg>
        <pc:picChg chg="add mod">
          <ac:chgData name="Salvador Hidalgo" userId="6c1a56b9-94c8-4797-b7c4-77324bc6aa46" providerId="ADAL" clId="{5AF36568-63A1-4E8F-8E9A-1261B6D74A96}" dt="2023-11-13T11:39:00.165" v="846" actId="1076"/>
          <ac:picMkLst>
            <pc:docMk/>
            <pc:sldMk cId="2807590312" sldId="353"/>
            <ac:picMk id="8" creationId="{0610BED1-D3FC-4A88-9D28-BE63BE160F7A}"/>
          </ac:picMkLst>
        </pc:picChg>
        <pc:picChg chg="add mod">
          <ac:chgData name="Salvador Hidalgo" userId="6c1a56b9-94c8-4797-b7c4-77324bc6aa46" providerId="ADAL" clId="{5AF36568-63A1-4E8F-8E9A-1261B6D74A96}" dt="2023-11-13T11:39:00.165" v="846" actId="1076"/>
          <ac:picMkLst>
            <pc:docMk/>
            <pc:sldMk cId="2807590312" sldId="353"/>
            <ac:picMk id="9" creationId="{4B3F32AF-DA6E-4C50-BE39-3ED872824A15}"/>
          </ac:picMkLst>
        </pc:picChg>
        <pc:picChg chg="add mod">
          <ac:chgData name="Salvador Hidalgo" userId="6c1a56b9-94c8-4797-b7c4-77324bc6aa46" providerId="ADAL" clId="{5AF36568-63A1-4E8F-8E9A-1261B6D74A96}" dt="2023-11-13T11:39:00.165" v="846" actId="1076"/>
          <ac:picMkLst>
            <pc:docMk/>
            <pc:sldMk cId="2807590312" sldId="353"/>
            <ac:picMk id="10" creationId="{1D5C2D2B-10D7-47DE-A556-6C1FB6B957FF}"/>
          </ac:picMkLst>
        </pc:picChg>
        <pc:picChg chg="add mod">
          <ac:chgData name="Salvador Hidalgo" userId="6c1a56b9-94c8-4797-b7c4-77324bc6aa46" providerId="ADAL" clId="{5AF36568-63A1-4E8F-8E9A-1261B6D74A96}" dt="2023-11-13T11:39:00.165" v="846" actId="1076"/>
          <ac:picMkLst>
            <pc:docMk/>
            <pc:sldMk cId="2807590312" sldId="353"/>
            <ac:picMk id="12" creationId="{3452D963-9E76-48D3-A1AB-8189BEEB0AC6}"/>
          </ac:picMkLst>
        </pc:picChg>
      </pc:sldChg>
      <pc:sldChg chg="addSp delSp modSp add mod ord">
        <pc:chgData name="Salvador Hidalgo" userId="6c1a56b9-94c8-4797-b7c4-77324bc6aa46" providerId="ADAL" clId="{5AF36568-63A1-4E8F-8E9A-1261B6D74A96}" dt="2023-11-13T11:44:29.312" v="895"/>
        <pc:sldMkLst>
          <pc:docMk/>
          <pc:sldMk cId="1528353867" sldId="354"/>
        </pc:sldMkLst>
        <pc:spChg chg="del">
          <ac:chgData name="Salvador Hidalgo" userId="6c1a56b9-94c8-4797-b7c4-77324bc6aa46" providerId="ADAL" clId="{5AF36568-63A1-4E8F-8E9A-1261B6D74A96}" dt="2023-11-13T11:43:55.576" v="888" actId="478"/>
          <ac:spMkLst>
            <pc:docMk/>
            <pc:sldMk cId="1528353867" sldId="354"/>
            <ac:spMk id="11" creationId="{B5EE77FD-E2DC-4721-A31C-F7E903C2EA0E}"/>
          </ac:spMkLst>
        </pc:spChg>
        <pc:picChg chg="add mod">
          <ac:chgData name="Salvador Hidalgo" userId="6c1a56b9-94c8-4797-b7c4-77324bc6aa46" providerId="ADAL" clId="{5AF36568-63A1-4E8F-8E9A-1261B6D74A96}" dt="2023-11-13T11:44:14.191" v="892" actId="1076"/>
          <ac:picMkLst>
            <pc:docMk/>
            <pc:sldMk cId="1528353867" sldId="354"/>
            <ac:picMk id="3" creationId="{3970CCB9-D61F-467C-BCEA-10B70E2AEAD6}"/>
          </ac:picMkLst>
        </pc:picChg>
      </pc:sldChg>
      <pc:sldChg chg="add del">
        <pc:chgData name="Salvador Hidalgo" userId="6c1a56b9-94c8-4797-b7c4-77324bc6aa46" providerId="ADAL" clId="{5AF36568-63A1-4E8F-8E9A-1261B6D74A96}" dt="2023-11-14T11:28:34.316" v="1433" actId="47"/>
        <pc:sldMkLst>
          <pc:docMk/>
          <pc:sldMk cId="4203374691" sldId="355"/>
        </pc:sldMkLst>
      </pc:sldChg>
    </pc:docChg>
  </pc:docChgLst>
  <pc:docChgLst>
    <pc:chgData name="Salvador Hidalgo" userId="6c1a56b9-94c8-4797-b7c4-77324bc6aa46" providerId="ADAL" clId="{B7E4BDB4-292D-4927-9609-164BC149D685}"/>
    <pc:docChg chg="delSld">
      <pc:chgData name="Salvador Hidalgo" userId="6c1a56b9-94c8-4797-b7c4-77324bc6aa46" providerId="ADAL" clId="{B7E4BDB4-292D-4927-9609-164BC149D685}" dt="2023-11-14T11:32:37.776" v="2" actId="47"/>
      <pc:docMkLst>
        <pc:docMk/>
      </pc:docMkLst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3859395129" sldId="289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1422716804" sldId="308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4028687302" sldId="309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59760457" sldId="310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4232788691" sldId="311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3567513893" sldId="313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3146184583" sldId="314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911196924" sldId="315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776347946" sldId="316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1934993081" sldId="317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703087727" sldId="318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152241090" sldId="320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121517765" sldId="321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906698357" sldId="325"/>
        </pc:sldMkLst>
      </pc:sldChg>
      <pc:sldChg chg="del">
        <pc:chgData name="Salvador Hidalgo" userId="6c1a56b9-94c8-4797-b7c4-77324bc6aa46" providerId="ADAL" clId="{B7E4BDB4-292D-4927-9609-164BC149D685}" dt="2023-11-14T11:32:36.285" v="1" actId="47"/>
        <pc:sldMkLst>
          <pc:docMk/>
          <pc:sldMk cId="3109432841" sldId="326"/>
        </pc:sldMkLst>
      </pc:sldChg>
      <pc:sldChg chg="del">
        <pc:chgData name="Salvador Hidalgo" userId="6c1a56b9-94c8-4797-b7c4-77324bc6aa46" providerId="ADAL" clId="{B7E4BDB4-292D-4927-9609-164BC149D685}" dt="2023-11-14T11:32:37.776" v="2" actId="47"/>
        <pc:sldMkLst>
          <pc:docMk/>
          <pc:sldMk cId="3492693395" sldId="327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3102307847" sldId="330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3978986957" sldId="331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1417891284" sldId="333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1395778551" sldId="334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1689657869" sldId="335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2622728175" sldId="336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436235794" sldId="337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3421004659" sldId="338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903657660" sldId="339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4086213735" sldId="340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66304844" sldId="341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1431767011" sldId="342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735103818" sldId="343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748762056" sldId="344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1803828952" sldId="345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2546803753" sldId="346"/>
        </pc:sldMkLst>
      </pc:sldChg>
      <pc:sldChg chg="del">
        <pc:chgData name="Salvador Hidalgo" userId="6c1a56b9-94c8-4797-b7c4-77324bc6aa46" providerId="ADAL" clId="{B7E4BDB4-292D-4927-9609-164BC149D685}" dt="2023-11-14T11:31:46.977" v="0" actId="47"/>
        <pc:sldMkLst>
          <pc:docMk/>
          <pc:sldMk cId="482619416" sldId="35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0BC62-FE02-4AC3-A8F2-FC30F70238C1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96887-0BD1-4D7D-A20B-9BB5E84FEDF6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097378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19BB5-8AD9-4318-A7DF-2D831B7C8D2F}" type="datetimeFigureOut">
              <a:rPr lang="en-GB" smtClean="0"/>
              <a:t>01/04/2025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CD9190-82B4-4350-AE6F-EEB445E5467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05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5321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2960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07514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6AB15D-432B-1EF9-12F4-0031E2DC18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4107A24-766E-7B8C-9DF0-7784A703FAA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486586BD-36AC-ADE2-F39A-1610F22BF8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2C7A3FE-2B42-A267-7DFE-30B7ED8058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89937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00733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86547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98615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5118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410313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7947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108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343092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0604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57544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11417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44420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2167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9060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33527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8690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767850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232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35231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0454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443889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873800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06104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8871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810376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3B45A1-FF7E-E672-1A15-59E5036B2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831C73B-21E6-9C4F-350B-5C3350CE02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6D8238C3-9F9D-9009-AB8C-54B1FBCE6B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C4D5CD7-4859-374D-B20C-54BF8FECFB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0891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1908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83190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4898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8383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367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D9190-82B4-4350-AE6F-EEB445E54672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232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n 13">
            <a:extLst>
              <a:ext uri="{FF2B5EF4-FFF2-40B4-BE49-F238E27FC236}">
                <a16:creationId xmlns:a16="http://schemas.microsoft.com/office/drawing/2014/main" id="{7F33998C-AB1F-7F45-9371-072E206283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9793"/>
          <a:stretch/>
        </p:blipFill>
        <p:spPr>
          <a:xfrm flipH="1">
            <a:off x="-3" y="6419863"/>
            <a:ext cx="12192001" cy="452358"/>
          </a:xfrm>
          <a:prstGeom prst="rect">
            <a:avLst/>
          </a:prstGeom>
        </p:spPr>
      </p:pic>
      <p:sp>
        <p:nvSpPr>
          <p:cNvPr id="15" name="Rectángulo 14"/>
          <p:cNvSpPr/>
          <p:nvPr userDrawn="1"/>
        </p:nvSpPr>
        <p:spPr>
          <a:xfrm>
            <a:off x="1537840" y="6460897"/>
            <a:ext cx="511321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Microelectrónica de Barcelona (IMB-CNM)</a:t>
            </a: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51" y="6481134"/>
            <a:ext cx="1386883" cy="344888"/>
          </a:xfrm>
          <a:prstGeom prst="rect">
            <a:avLst/>
          </a:prstGeom>
        </p:spPr>
      </p:pic>
      <p:sp>
        <p:nvSpPr>
          <p:cNvPr id="19" name="Date Placeholder 3"/>
          <p:cNvSpPr txBox="1">
            <a:spLocks/>
          </p:cNvSpPr>
          <p:nvPr userDrawn="1"/>
        </p:nvSpPr>
        <p:spPr>
          <a:xfrm>
            <a:off x="6449761" y="6460897"/>
            <a:ext cx="3259861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600" kern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i="0" noProof="0" dirty="0">
                <a:solidFill>
                  <a:schemeClr val="bg1"/>
                </a:solidFill>
              </a:rPr>
              <a:t>Jairo Villegas </a:t>
            </a:r>
            <a:r>
              <a:rPr lang="en-US" sz="1600" b="1" i="0" noProof="0" dirty="0" err="1">
                <a:solidFill>
                  <a:schemeClr val="bg1"/>
                </a:solidFill>
              </a:rPr>
              <a:t>Domínguez</a:t>
            </a:r>
            <a:endParaRPr lang="en-US" sz="1600" b="1" i="0" noProof="0" dirty="0">
              <a:solidFill>
                <a:schemeClr val="bg1"/>
              </a:solidFill>
            </a:endParaRPr>
          </a:p>
        </p:txBody>
      </p:sp>
      <p:cxnSp>
        <p:nvCxnSpPr>
          <p:cNvPr id="24" name="Conector recto 23"/>
          <p:cNvCxnSpPr/>
          <p:nvPr userDrawn="1"/>
        </p:nvCxnSpPr>
        <p:spPr>
          <a:xfrm>
            <a:off x="1510574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 userDrawn="1"/>
        </p:nvCxnSpPr>
        <p:spPr>
          <a:xfrm>
            <a:off x="6573045" y="64174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 userDrawn="1"/>
        </p:nvCxnSpPr>
        <p:spPr>
          <a:xfrm>
            <a:off x="9720971" y="6419971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745482" y="6447477"/>
            <a:ext cx="768973" cy="358800"/>
          </a:xfrm>
          <a:prstGeom prst="rect">
            <a:avLst/>
          </a:prstGeom>
          <a:ln>
            <a:noFill/>
          </a:ln>
        </p:spPr>
        <p:txBody>
          <a:bodyPr/>
          <a:lstStyle>
            <a:lvl1pPr algn="ctr">
              <a:defRPr sz="2000" b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1374764A-6B52-4A73-9FBE-0C91B1B4C639}" type="slidenum">
              <a:rPr lang="en-GB" smtClean="0"/>
              <a:pPr/>
              <a:t>‹Nº›</a:t>
            </a:fld>
            <a:endParaRPr lang="en-GB" dirty="0"/>
          </a:p>
        </p:txBody>
      </p:sp>
      <p:cxnSp>
        <p:nvCxnSpPr>
          <p:cNvPr id="32" name="Conector recto 31"/>
          <p:cNvCxnSpPr/>
          <p:nvPr userDrawn="1"/>
        </p:nvCxnSpPr>
        <p:spPr>
          <a:xfrm>
            <a:off x="10514455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14 Imagen" descr="quadrats_logo_50transp.png">
            <a:extLst>
              <a:ext uri="{FF2B5EF4-FFF2-40B4-BE49-F238E27FC236}">
                <a16:creationId xmlns:a16="http://schemas.microsoft.com/office/drawing/2014/main" id="{0031ACDE-98DE-D442-AFCD-0C654A3BA12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lum contrast="25000"/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48" b="24264"/>
          <a:stretch/>
        </p:blipFill>
        <p:spPr>
          <a:xfrm>
            <a:off x="10605246" y="4865414"/>
            <a:ext cx="1385846" cy="1460757"/>
          </a:xfrm>
          <a:prstGeom prst="rect">
            <a:avLst/>
          </a:prstGeom>
        </p:spPr>
      </p:pic>
      <p:pic>
        <p:nvPicPr>
          <p:cNvPr id="23" name="Picture 21" descr="csiclogo">
            <a:extLst>
              <a:ext uri="{FF2B5EF4-FFF2-40B4-BE49-F238E27FC236}">
                <a16:creationId xmlns:a16="http://schemas.microsoft.com/office/drawing/2014/main" id="{285926C7-634C-4360-B23D-FB04AB68BF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6297" y="6488295"/>
            <a:ext cx="1343282" cy="337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258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ángulo 21"/>
          <p:cNvSpPr/>
          <p:nvPr userDrawn="1"/>
        </p:nvSpPr>
        <p:spPr>
          <a:xfrm>
            <a:off x="1333874" y="6460897"/>
            <a:ext cx="477557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s-ES" sz="15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Instituto de Microelectrónica de Barcelona (IMB-CNM)</a:t>
            </a:r>
          </a:p>
        </p:txBody>
      </p:sp>
      <p:pic>
        <p:nvPicPr>
          <p:cNvPr id="23" name="Imagen 22">
            <a:extLst>
              <a:ext uri="{FF2B5EF4-FFF2-40B4-BE49-F238E27FC236}">
                <a16:creationId xmlns:a16="http://schemas.microsoft.com/office/drawing/2014/main" id="{B31341BB-2F9F-C742-987A-D88EFF27E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1052" y="6481134"/>
            <a:ext cx="1198660" cy="298081"/>
          </a:xfrm>
          <a:prstGeom prst="rect">
            <a:avLst/>
          </a:prstGeom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FD6AC408-F456-3849-ABBC-B5C038E273B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20639" y="6508028"/>
            <a:ext cx="1377231" cy="298296"/>
          </a:xfrm>
          <a:prstGeom prst="rect">
            <a:avLst/>
          </a:prstGeom>
        </p:spPr>
      </p:pic>
      <p:cxnSp>
        <p:nvCxnSpPr>
          <p:cNvPr id="26" name="Conector recto 25"/>
          <p:cNvCxnSpPr/>
          <p:nvPr userDrawn="1"/>
        </p:nvCxnSpPr>
        <p:spPr>
          <a:xfrm>
            <a:off x="1346948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 userDrawn="1"/>
        </p:nvCxnSpPr>
        <p:spPr>
          <a:xfrm>
            <a:off x="6055662" y="64174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 userDrawn="1"/>
        </p:nvCxnSpPr>
        <p:spPr>
          <a:xfrm>
            <a:off x="9372604" y="6419089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 userDrawn="1"/>
        </p:nvCxnSpPr>
        <p:spPr>
          <a:xfrm>
            <a:off x="10605246" y="6408642"/>
            <a:ext cx="0" cy="45235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1029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5400" kern="1200">
          <a:solidFill>
            <a:schemeClr val="tx1"/>
          </a:solidFill>
          <a:latin typeface="Arial Rounded MT Bold" panose="020F0704030504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9000">
              <a:srgbClr val="7798B6"/>
            </a:gs>
            <a:gs pos="0">
              <a:schemeClr val="accent1">
                <a:lumMod val="50000"/>
              </a:schemeClr>
            </a:gs>
            <a:gs pos="100000">
              <a:schemeClr val="bg1"/>
            </a:gs>
            <a:gs pos="75000">
              <a:srgbClr val="E7F0F9"/>
            </a:gs>
            <a:gs pos="6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288450" y="191760"/>
            <a:ext cx="11562348" cy="29084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CNM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nLGAD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Run16375</a:t>
            </a:r>
          </a:p>
          <a:p>
            <a:pPr algn="ctr"/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Gain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suppression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on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nLGAD</a:t>
            </a:r>
            <a:r>
              <a:rPr lang="es-ES" sz="6100" b="1" dirty="0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 </a:t>
            </a:r>
            <a:r>
              <a:rPr lang="es-ES" sz="6100" b="1" dirty="0" err="1">
                <a:ln w="10160">
                  <a:solidFill>
                    <a:schemeClr val="tx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Trebuchet MS" panose="020B0603020202020204" pitchFamily="34" charset="0"/>
              </a:rPr>
              <a:t>detectors</a:t>
            </a:r>
            <a:endParaRPr lang="en-GB" sz="6100" b="1" dirty="0">
              <a:ln w="10160">
                <a:solidFill>
                  <a:schemeClr val="tx1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Trebuchet MS" panose="020B0603020202020204" pitchFamily="34" charset="0"/>
            </a:endParaRPr>
          </a:p>
        </p:txBody>
      </p:sp>
      <p:cxnSp>
        <p:nvCxnSpPr>
          <p:cNvPr id="6" name="Conector recto 5"/>
          <p:cNvCxnSpPr/>
          <p:nvPr/>
        </p:nvCxnSpPr>
        <p:spPr>
          <a:xfrm>
            <a:off x="288450" y="3100249"/>
            <a:ext cx="115623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ángulo 2"/>
          <p:cNvSpPr/>
          <p:nvPr/>
        </p:nvSpPr>
        <p:spPr>
          <a:xfrm>
            <a:off x="4525430" y="3543781"/>
            <a:ext cx="2595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3200" dirty="0">
                <a:latin typeface="Trebuchet MS" panose="020B0603020202020204" pitchFamily="34" charset="0"/>
              </a:rPr>
              <a:t>April 1</a:t>
            </a:r>
            <a:r>
              <a:rPr lang="en-GB" sz="3200" baseline="30000" dirty="0">
                <a:latin typeface="Trebuchet MS" panose="020B0603020202020204" pitchFamily="34" charset="0"/>
              </a:rPr>
              <a:t>st</a:t>
            </a:r>
            <a:r>
              <a:rPr lang="en-GB" sz="3200" dirty="0">
                <a:latin typeface="Trebuchet MS" panose="020B0603020202020204" pitchFamily="34" charset="0"/>
              </a:rPr>
              <a:t> 2025</a:t>
            </a:r>
          </a:p>
        </p:txBody>
      </p:sp>
      <p:sp>
        <p:nvSpPr>
          <p:cNvPr id="8" name="Rectángulo 7"/>
          <p:cNvSpPr/>
          <p:nvPr/>
        </p:nvSpPr>
        <p:spPr>
          <a:xfrm>
            <a:off x="407479" y="4188729"/>
            <a:ext cx="10831484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Jairo Antonio Villegas </a:t>
            </a:r>
            <a:r>
              <a:rPr lang="es-ES_tradnl" sz="25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Dominguez</a:t>
            </a:r>
            <a:endParaRPr lang="es-ES_tradnl" sz="25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s-ES_tradnl" sz="25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Florent</a:t>
            </a:r>
            <a:r>
              <a:rPr lang="es-ES_tradnl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 </a:t>
            </a:r>
            <a:r>
              <a:rPr lang="es-ES_tradnl" sz="2500" b="1" dirty="0" err="1">
                <a:solidFill>
                  <a:srgbClr val="002060"/>
                </a:solidFill>
                <a:latin typeface="Trebuchet MS" panose="020B0603020202020204" pitchFamily="34" charset="0"/>
              </a:rPr>
              <a:t>Dougados</a:t>
            </a:r>
            <a:endParaRPr lang="es-ES_tradnl" sz="2500" b="1" dirty="0">
              <a:solidFill>
                <a:srgbClr val="00206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s-ES_tradnl" sz="2500" b="1" dirty="0">
                <a:solidFill>
                  <a:srgbClr val="002060"/>
                </a:solidFill>
                <a:latin typeface="Trebuchet MS" panose="020B0603020202020204" pitchFamily="34" charset="0"/>
              </a:rPr>
              <a:t>Salvador Hidalgo Villena</a:t>
            </a:r>
          </a:p>
        </p:txBody>
      </p:sp>
      <p:grpSp>
        <p:nvGrpSpPr>
          <p:cNvPr id="9" name="Grupo 2">
            <a:extLst>
              <a:ext uri="{FF2B5EF4-FFF2-40B4-BE49-F238E27FC236}">
                <a16:creationId xmlns:a16="http://schemas.microsoft.com/office/drawing/2014/main" id="{262DB30F-5FF5-45C7-B096-61AA787AF6D3}"/>
              </a:ext>
            </a:extLst>
          </p:cNvPr>
          <p:cNvGrpSpPr/>
          <p:nvPr/>
        </p:nvGrpSpPr>
        <p:grpSpPr>
          <a:xfrm>
            <a:off x="2470894" y="5596160"/>
            <a:ext cx="6880852" cy="752512"/>
            <a:chOff x="2609350" y="4462008"/>
            <a:chExt cx="6880852" cy="752512"/>
          </a:xfrm>
        </p:grpSpPr>
        <p:grpSp>
          <p:nvGrpSpPr>
            <p:cNvPr id="10" name="Agrupar 13">
              <a:extLst>
                <a:ext uri="{FF2B5EF4-FFF2-40B4-BE49-F238E27FC236}">
                  <a16:creationId xmlns:a16="http://schemas.microsoft.com/office/drawing/2014/main" id="{348A01F0-02FE-4CAB-9676-E321956E114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63318" y="4562771"/>
              <a:ext cx="4626884" cy="651749"/>
              <a:chOff x="5163341" y="199485"/>
              <a:chExt cx="4812821" cy="677941"/>
            </a:xfrm>
          </p:grpSpPr>
          <p:pic>
            <p:nvPicPr>
              <p:cNvPr id="12" name="Picture 21" descr="csiclogo">
                <a:extLst>
                  <a:ext uri="{FF2B5EF4-FFF2-40B4-BE49-F238E27FC236}">
                    <a16:creationId xmlns:a16="http://schemas.microsoft.com/office/drawing/2014/main" id="{285926C7-634C-4360-B23D-FB04AB68BF45}"/>
                  </a:ext>
                </a:extLst>
              </p:cNvPr>
              <p:cNvPicPr>
                <a:picLocks noChangeAspect="1" noChangeArrowheads="1"/>
              </p:cNvPicPr>
              <p:nvPr userDrawn="1"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07886" y="225273"/>
                <a:ext cx="2468276" cy="6205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Picture 20" descr="cnmlogo">
                <a:extLst>
                  <a:ext uri="{FF2B5EF4-FFF2-40B4-BE49-F238E27FC236}">
                    <a16:creationId xmlns:a16="http://schemas.microsoft.com/office/drawing/2014/main" id="{5984A1FC-E3EA-4E57-BB8F-DFC971350CE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" b="-1802"/>
              <a:stretch/>
            </p:blipFill>
            <p:spPr bwMode="auto">
              <a:xfrm>
                <a:off x="5163341" y="199485"/>
                <a:ext cx="2236437" cy="6779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F923710D-203F-4ECD-A3D0-08A02A90B35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09350" y="4462008"/>
              <a:ext cx="2150035" cy="75251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430056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9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IV and CV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measurements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538075" y="1224040"/>
            <a:ext cx="4167754" cy="4245547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63" y="612416"/>
            <a:ext cx="7692272" cy="5885362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1615619" y="4315425"/>
            <a:ext cx="31956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>
                <a:latin typeface="Trebuchet MS" panose="020B0603020202020204" pitchFamily="34" charset="0"/>
              </a:rPr>
              <a:t>CV-</a:t>
            </a:r>
            <a:r>
              <a:rPr lang="es-ES" sz="2300" b="1" dirty="0" err="1">
                <a:latin typeface="Trebuchet MS" panose="020B0603020202020204" pitchFamily="34" charset="0"/>
              </a:rPr>
              <a:t>extracted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</a:p>
          <a:p>
            <a:r>
              <a:rPr lang="es-ES" sz="2300" b="1" dirty="0">
                <a:latin typeface="Trebuchet MS" panose="020B0603020202020204" pitchFamily="34" charset="0"/>
              </a:rPr>
              <a:t>doping </a:t>
            </a:r>
            <a:r>
              <a:rPr lang="es-ES" sz="2300" b="1" dirty="0" err="1">
                <a:latin typeface="Trebuchet MS" panose="020B0603020202020204" pitchFamily="34" charset="0"/>
              </a:rPr>
              <a:t>profiles</a:t>
            </a:r>
            <a:endParaRPr lang="es-ES" sz="2300" b="1" dirty="0">
              <a:latin typeface="Trebuchet MS" panose="020B0603020202020204" pitchFamily="34" charset="0"/>
            </a:endParaRPr>
          </a:p>
          <a:p>
            <a:r>
              <a:rPr lang="es-ES" sz="2300" b="1" dirty="0">
                <a:latin typeface="Trebuchet MS" panose="020B0603020202020204" pitchFamily="34" charset="0"/>
              </a:rPr>
              <a:t>Linear </a:t>
            </a:r>
            <a:r>
              <a:rPr lang="es-ES" sz="2300" b="1" dirty="0" err="1">
                <a:latin typeface="Trebuchet MS" panose="020B0603020202020204" pitchFamily="34" charset="0"/>
              </a:rPr>
              <a:t>Scale</a:t>
            </a:r>
            <a:endParaRPr lang="en-GB" sz="23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0476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8" name="CuadroTexto 7"/>
          <p:cNvSpPr txBox="1"/>
          <p:nvPr/>
        </p:nvSpPr>
        <p:spPr>
          <a:xfrm>
            <a:off x="1036948" y="650450"/>
            <a:ext cx="98038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>
                <a:latin typeface="Trebuchet MS" panose="020B0603020202020204" pitchFamily="34" charset="0"/>
              </a:rPr>
              <a:t>2.</a:t>
            </a:r>
          </a:p>
          <a:p>
            <a:pPr algn="ctr"/>
            <a:r>
              <a:rPr lang="es-ES" sz="6000" b="1" dirty="0">
                <a:latin typeface="Trebuchet MS" panose="020B0603020202020204" pitchFamily="34" charset="0"/>
              </a:rPr>
              <a:t>TCT </a:t>
            </a:r>
            <a:r>
              <a:rPr lang="es-ES" sz="6000" b="1" dirty="0" err="1">
                <a:latin typeface="Trebuchet MS" panose="020B0603020202020204" pitchFamily="34" charset="0"/>
              </a:rPr>
              <a:t>setup</a:t>
            </a:r>
            <a:r>
              <a:rPr lang="es-ES" sz="6000" b="1" dirty="0">
                <a:latin typeface="Trebuchet MS" panose="020B0603020202020204" pitchFamily="34" charset="0"/>
              </a:rPr>
              <a:t>: </a:t>
            </a:r>
            <a:r>
              <a:rPr lang="es-ES" sz="6000" b="1" dirty="0" err="1">
                <a:latin typeface="Trebuchet MS" panose="020B0603020202020204" pitchFamily="34" charset="0"/>
              </a:rPr>
              <a:t>calibration</a:t>
            </a:r>
            <a:r>
              <a:rPr lang="es-ES" sz="6000" b="1" dirty="0">
                <a:latin typeface="Trebuchet MS" panose="020B0603020202020204" pitchFamily="34" charset="0"/>
              </a:rPr>
              <a:t> of </a:t>
            </a:r>
            <a:r>
              <a:rPr lang="es-ES" sz="6000" b="1" dirty="0" err="1">
                <a:latin typeface="Trebuchet MS" panose="020B0603020202020204" pitchFamily="34" charset="0"/>
              </a:rPr>
              <a:t>powermeter</a:t>
            </a:r>
            <a:r>
              <a:rPr lang="es-ES" sz="6000" b="1" dirty="0">
                <a:latin typeface="Trebuchet MS" panose="020B0603020202020204" pitchFamily="34" charset="0"/>
              </a:rPr>
              <a:t> </a:t>
            </a:r>
            <a:r>
              <a:rPr lang="es-ES" sz="6000" b="1" dirty="0" err="1">
                <a:latin typeface="Trebuchet MS" panose="020B0603020202020204" pitchFamily="34" charset="0"/>
              </a:rPr>
              <a:t>with</a:t>
            </a:r>
            <a:r>
              <a:rPr lang="es-ES" sz="6000" b="1" dirty="0">
                <a:latin typeface="Trebuchet MS" panose="020B0603020202020204" pitchFamily="34" charset="0"/>
              </a:rPr>
              <a:t> laser </a:t>
            </a:r>
            <a:r>
              <a:rPr lang="es-ES" sz="6000" b="1" dirty="0" err="1">
                <a:latin typeface="Trebuchet MS" panose="020B0603020202020204" pitchFamily="34" charset="0"/>
              </a:rPr>
              <a:t>diode</a:t>
            </a:r>
            <a:r>
              <a:rPr lang="es-ES" sz="6000" b="1" dirty="0">
                <a:latin typeface="Trebuchet MS" panose="020B0603020202020204" pitchFamily="34" charset="0"/>
              </a:rPr>
              <a:t> of 404 </a:t>
            </a:r>
            <a:r>
              <a:rPr lang="es-ES" sz="6000" b="1" dirty="0" err="1">
                <a:latin typeface="Trebuchet MS" panose="020B0603020202020204" pitchFamily="34" charset="0"/>
              </a:rPr>
              <a:t>nm</a:t>
            </a:r>
            <a:r>
              <a:rPr lang="es-ES" sz="6000" b="1" dirty="0">
                <a:latin typeface="Trebuchet MS" panose="020B0603020202020204" pitchFamily="34" charset="0"/>
              </a:rPr>
              <a:t> </a:t>
            </a:r>
            <a:r>
              <a:rPr lang="es-ES" sz="6000" b="1" dirty="0" err="1">
                <a:latin typeface="Trebuchet MS" panose="020B0603020202020204" pitchFamily="34" charset="0"/>
              </a:rPr>
              <a:t>wavelength</a:t>
            </a:r>
            <a:endParaRPr lang="es-ES" sz="60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1858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F890D9-72DD-50EB-6881-6141550C76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EFAFAB0-6796-601E-B728-405E72DB1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11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F1B6E1F9-5FCF-89BE-9B62-54B487F277B2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E72EA9E7-7EE8-87C6-4904-255CA4985C61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TCT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Setup</a:t>
            </a:r>
            <a:endParaRPr lang="en-GB" sz="32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CBF3FCB8-308F-46C8-3B5C-D58CD81864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22" y="857380"/>
            <a:ext cx="10892857" cy="514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942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12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Optic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Fiber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Newport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Power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Meter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Model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1930F-SL</a:t>
            </a:r>
            <a:endParaRPr lang="en-GB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06" b="1427"/>
          <a:stretch/>
        </p:blipFill>
        <p:spPr>
          <a:xfrm>
            <a:off x="252663" y="987545"/>
            <a:ext cx="7601146" cy="5043341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8059918" y="2507461"/>
            <a:ext cx="375509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>
                <a:latin typeface="Trebuchet MS" panose="020B0603020202020204" pitchFamily="34" charset="0"/>
              </a:rPr>
              <a:t>400-1100 </a:t>
            </a:r>
            <a:r>
              <a:rPr lang="es-ES" sz="2500" b="1" dirty="0" err="1">
                <a:latin typeface="Trebuchet MS" panose="020B0603020202020204" pitchFamily="34" charset="0"/>
              </a:rPr>
              <a:t>nm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wavelength</a:t>
            </a:r>
            <a:endParaRPr lang="es-ES" sz="25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 err="1">
                <a:latin typeface="Trebuchet MS" panose="020B0603020202020204" pitchFamily="34" charset="0"/>
              </a:rPr>
              <a:t>Integrated</a:t>
            </a:r>
            <a:r>
              <a:rPr lang="es-ES" sz="2500" b="1" dirty="0">
                <a:latin typeface="Trebuchet MS" panose="020B0603020202020204" pitchFamily="34" charset="0"/>
              </a:rPr>
              <a:t> Si detector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 err="1">
                <a:latin typeface="Trebuchet MS" panose="020B0603020202020204" pitchFamily="34" charset="0"/>
              </a:rPr>
              <a:t>Accuracy</a:t>
            </a:r>
            <a:r>
              <a:rPr lang="es-ES" sz="2500" b="1" dirty="0">
                <a:latin typeface="Trebuchet MS" panose="020B0603020202020204" pitchFamily="34" charset="0"/>
              </a:rPr>
              <a:t> of 5%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565C9C8-F9D1-E879-26BE-A2A7A5273B18}"/>
              </a:ext>
            </a:extLst>
          </p:cNvPr>
          <p:cNvSpPr txBox="1"/>
          <p:nvPr/>
        </p:nvSpPr>
        <p:spPr>
          <a:xfrm>
            <a:off x="5659120" y="3105834"/>
            <a:ext cx="1605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Optical</a:t>
            </a:r>
            <a:r>
              <a:rPr lang="es-ES" b="1" dirty="0">
                <a:solidFill>
                  <a:srgbClr val="FFFF00"/>
                </a:solidFill>
                <a:latin typeface="Trebuchet MS" panose="020B0603020202020204" pitchFamily="34" charset="0"/>
              </a:rPr>
              <a:t> </a:t>
            </a:r>
            <a:r>
              <a:rPr lang="es-ES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Fiber</a:t>
            </a:r>
            <a:r>
              <a:rPr lang="es-ES" b="1" dirty="0">
                <a:solidFill>
                  <a:srgbClr val="FFFF00"/>
                </a:solidFill>
                <a:latin typeface="Trebuchet MS" panose="020B0603020202020204" pitchFamily="34" charset="0"/>
              </a:rPr>
              <a:t> </a:t>
            </a:r>
            <a:r>
              <a:rPr lang="es-ES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connector</a:t>
            </a:r>
            <a:endParaRPr lang="es-ES" b="1" dirty="0">
              <a:solidFill>
                <a:srgbClr val="FFFF00"/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AB82A67-FF5E-8464-4F1D-13C129AEA370}"/>
              </a:ext>
            </a:extLst>
          </p:cNvPr>
          <p:cNvSpPr txBox="1"/>
          <p:nvPr/>
        </p:nvSpPr>
        <p:spPr>
          <a:xfrm>
            <a:off x="4622800" y="5173323"/>
            <a:ext cx="16052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500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Wavelength</a:t>
            </a:r>
            <a:endParaRPr lang="es-ES" sz="1500" b="1" dirty="0">
              <a:solidFill>
                <a:srgbClr val="FFFF00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s-ES" sz="1500" b="1" dirty="0" err="1">
                <a:solidFill>
                  <a:srgbClr val="FFFF00"/>
                </a:solidFill>
                <a:latin typeface="Trebuchet MS" panose="020B0603020202020204" pitchFamily="34" charset="0"/>
              </a:rPr>
              <a:t>selection</a:t>
            </a:r>
            <a:endParaRPr lang="es-ES" sz="1500" b="1" dirty="0">
              <a:solidFill>
                <a:srgbClr val="FFFF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7534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13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Optic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Fiber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Newport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Power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Meter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Model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1930F-SL</a:t>
            </a:r>
            <a:endParaRPr lang="en-GB" sz="3200" dirty="0"/>
          </a:p>
        </p:txBody>
      </p:sp>
      <p:sp>
        <p:nvSpPr>
          <p:cNvPr id="6" name="CuadroTexto 5"/>
          <p:cNvSpPr txBox="1"/>
          <p:nvPr/>
        </p:nvSpPr>
        <p:spPr>
          <a:xfrm>
            <a:off x="7867935" y="1458887"/>
            <a:ext cx="394707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500" b="1" dirty="0">
              <a:latin typeface="Trebuchet MS" panose="020B0603020202020204" pitchFamily="34" charset="0"/>
            </a:endParaRPr>
          </a:p>
          <a:p>
            <a:pPr algn="ctr"/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laser </a:t>
            </a:r>
            <a:r>
              <a:rPr lang="es-ES" sz="2500" b="1" dirty="0" err="1">
                <a:latin typeface="Trebuchet MS" panose="020B0603020202020204" pitchFamily="34" charset="0"/>
              </a:rPr>
              <a:t>power</a:t>
            </a:r>
            <a:r>
              <a:rPr lang="es-ES" sz="2500" b="1" dirty="0">
                <a:latin typeface="Trebuchet MS" panose="020B0603020202020204" pitchFamily="34" charset="0"/>
              </a:rPr>
              <a:t> (</a:t>
            </a:r>
            <a:r>
              <a:rPr lang="es-ES" sz="2500" b="1" dirty="0" err="1">
                <a:latin typeface="Trebuchet MS" panose="020B0603020202020204" pitchFamily="34" charset="0"/>
              </a:rPr>
              <a:t>measured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with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powermeter</a:t>
            </a:r>
            <a:r>
              <a:rPr lang="es-ES" sz="2500" b="1" dirty="0">
                <a:latin typeface="Trebuchet MS" panose="020B0603020202020204" pitchFamily="34" charset="0"/>
              </a:rPr>
              <a:t>) </a:t>
            </a:r>
            <a:r>
              <a:rPr lang="es-ES" sz="2500" b="1" dirty="0" err="1">
                <a:latin typeface="Trebuchet MS" panose="020B0603020202020204" pitchFamily="34" charset="0"/>
              </a:rPr>
              <a:t>is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correlated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with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Particulars</a:t>
            </a:r>
            <a:r>
              <a:rPr lang="es-ES" sz="2500" b="1" dirty="0">
                <a:latin typeface="Trebuchet MS" panose="020B0603020202020204" pitchFamily="34" charset="0"/>
              </a:rPr>
              <a:t> Laser </a:t>
            </a:r>
            <a:r>
              <a:rPr lang="es-ES" sz="2500" b="1" dirty="0" err="1">
                <a:latin typeface="Trebuchet MS" panose="020B0603020202020204" pitchFamily="34" charset="0"/>
              </a:rPr>
              <a:t>Diode</a:t>
            </a:r>
            <a:r>
              <a:rPr lang="es-ES" sz="2500" b="1" dirty="0">
                <a:latin typeface="Trebuchet MS" panose="020B0603020202020204" pitchFamily="34" charset="0"/>
              </a:rPr>
              <a:t> DAC </a:t>
            </a:r>
            <a:r>
              <a:rPr lang="es-ES" sz="2500" b="1" dirty="0" err="1">
                <a:latin typeface="Trebuchet MS" panose="020B0603020202020204" pitchFamily="34" charset="0"/>
              </a:rPr>
              <a:t>Threshold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endParaRPr lang="en-GB" sz="2500" b="1" dirty="0">
              <a:latin typeface="Trebuchet MS" panose="020B0603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3" y="777254"/>
            <a:ext cx="7421643" cy="5670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848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14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Reference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nPiN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(and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extraction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3200" dirty="0"/>
          </a:p>
        </p:txBody>
      </p:sp>
      <p:sp>
        <p:nvSpPr>
          <p:cNvPr id="6" name="CuadroTexto 5"/>
          <p:cNvSpPr txBox="1"/>
          <p:nvPr/>
        </p:nvSpPr>
        <p:spPr>
          <a:xfrm>
            <a:off x="6787298" y="725865"/>
            <a:ext cx="511875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>
                <a:latin typeface="Trebuchet MS" panose="020B0603020202020204" pitchFamily="34" charset="0"/>
              </a:rPr>
              <a:t>CNM Run16375 (W4_LG14)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nPiN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is</a:t>
            </a:r>
            <a:r>
              <a:rPr lang="es-ES" sz="2500" b="1" dirty="0">
                <a:latin typeface="Trebuchet MS" panose="020B0603020202020204" pitchFamily="34" charset="0"/>
              </a:rPr>
              <a:t> 2D </a:t>
            </a:r>
            <a:r>
              <a:rPr lang="es-ES" sz="2500" b="1" dirty="0" err="1">
                <a:latin typeface="Trebuchet MS" panose="020B0603020202020204" pitchFamily="34" charset="0"/>
              </a:rPr>
              <a:t>scanned</a:t>
            </a:r>
            <a:r>
              <a:rPr lang="es-ES" sz="2500" b="1" dirty="0">
                <a:latin typeface="Trebuchet MS" panose="020B0603020202020204" pitchFamily="34" charset="0"/>
              </a:rPr>
              <a:t> to </a:t>
            </a:r>
            <a:r>
              <a:rPr lang="es-ES" sz="2500" b="1" dirty="0" err="1">
                <a:latin typeface="Trebuchet MS" panose="020B0603020202020204" pitchFamily="34" charset="0"/>
              </a:rPr>
              <a:t>assure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uniformity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before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calibration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>
                <a:latin typeface="Trebuchet MS" panose="020B0603020202020204" pitchFamily="34" charset="0"/>
              </a:rPr>
              <a:t>400 V &amp; 404 </a:t>
            </a:r>
            <a:r>
              <a:rPr lang="es-ES" sz="2500" b="1" dirty="0" err="1">
                <a:latin typeface="Trebuchet MS" panose="020B0603020202020204" pitchFamily="34" charset="0"/>
              </a:rPr>
              <a:t>nm</a:t>
            </a:r>
            <a:r>
              <a:rPr lang="es-ES" sz="2500" b="1" dirty="0">
                <a:latin typeface="Trebuchet MS" panose="020B0603020202020204" pitchFamily="34" charset="0"/>
              </a:rPr>
              <a:t> TCT light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3" y="725865"/>
            <a:ext cx="6251832" cy="556670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635710" y="2846371"/>
            <a:ext cx="3054285" cy="3111295"/>
          </a:xfrm>
          <a:prstGeom prst="rect">
            <a:avLst/>
          </a:prstGeom>
        </p:spPr>
      </p:pic>
      <p:cxnSp>
        <p:nvCxnSpPr>
          <p:cNvPr id="7" name="Conector recto de flecha 6"/>
          <p:cNvCxnSpPr/>
          <p:nvPr/>
        </p:nvCxnSpPr>
        <p:spPr>
          <a:xfrm flipV="1">
            <a:off x="1766595" y="1847653"/>
            <a:ext cx="3223967" cy="9427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/>
          <p:cNvSpPr txBox="1"/>
          <p:nvPr/>
        </p:nvSpPr>
        <p:spPr>
          <a:xfrm>
            <a:off x="2897811" y="1487748"/>
            <a:ext cx="111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</a:rPr>
              <a:t>≈ 700 µm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7" name="Conector recto 16"/>
          <p:cNvCxnSpPr/>
          <p:nvPr/>
        </p:nvCxnSpPr>
        <p:spPr>
          <a:xfrm>
            <a:off x="1766595" y="1857080"/>
            <a:ext cx="0" cy="1649691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4990562" y="1857080"/>
            <a:ext cx="0" cy="1649691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771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15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Reference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nPiN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(and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extraction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3200" dirty="0"/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338" y="767564"/>
            <a:ext cx="6150954" cy="5571568"/>
          </a:xfrm>
          <a:prstGeom prst="rect">
            <a:avLst/>
          </a:prstGeom>
        </p:spPr>
      </p:pic>
      <p:cxnSp>
        <p:nvCxnSpPr>
          <p:cNvPr id="14" name="Conector recto de flecha 13"/>
          <p:cNvCxnSpPr/>
          <p:nvPr/>
        </p:nvCxnSpPr>
        <p:spPr>
          <a:xfrm flipV="1">
            <a:off x="1766595" y="1847653"/>
            <a:ext cx="3223967" cy="9427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2897811" y="1487748"/>
            <a:ext cx="1118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rgbClr val="FFFF00"/>
                </a:solidFill>
              </a:rPr>
              <a:t>≈ 700 µm</a:t>
            </a:r>
            <a:endParaRPr lang="en-GB" dirty="0">
              <a:solidFill>
                <a:srgbClr val="FFFF00"/>
              </a:solidFill>
            </a:endParaRPr>
          </a:p>
        </p:txBody>
      </p:sp>
      <p:cxnSp>
        <p:nvCxnSpPr>
          <p:cNvPr id="16" name="Conector recto 15"/>
          <p:cNvCxnSpPr/>
          <p:nvPr/>
        </p:nvCxnSpPr>
        <p:spPr>
          <a:xfrm>
            <a:off x="1766595" y="1857080"/>
            <a:ext cx="0" cy="1649691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4990562" y="1857080"/>
            <a:ext cx="0" cy="1649691"/>
          </a:xfrm>
          <a:prstGeom prst="line">
            <a:avLst/>
          </a:prstGeom>
          <a:ln w="38100">
            <a:solidFill>
              <a:srgbClr val="FFFF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uadroTexto 20"/>
          <p:cNvSpPr txBox="1"/>
          <p:nvPr/>
        </p:nvSpPr>
        <p:spPr>
          <a:xfrm>
            <a:off x="6787298" y="725865"/>
            <a:ext cx="5118755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>
                <a:latin typeface="Trebuchet MS" panose="020B0603020202020204" pitchFamily="34" charset="0"/>
              </a:rPr>
              <a:t>CNM Run16375 (W4_LG14)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nPiN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is</a:t>
            </a:r>
            <a:r>
              <a:rPr lang="es-ES" sz="2500" b="1" dirty="0">
                <a:latin typeface="Trebuchet MS" panose="020B0603020202020204" pitchFamily="34" charset="0"/>
              </a:rPr>
              <a:t> 2D </a:t>
            </a:r>
            <a:r>
              <a:rPr lang="es-ES" sz="2500" b="1" dirty="0" err="1">
                <a:latin typeface="Trebuchet MS" panose="020B0603020202020204" pitchFamily="34" charset="0"/>
              </a:rPr>
              <a:t>scanned</a:t>
            </a:r>
            <a:r>
              <a:rPr lang="es-ES" sz="2500" b="1" dirty="0">
                <a:latin typeface="Trebuchet MS" panose="020B0603020202020204" pitchFamily="34" charset="0"/>
              </a:rPr>
              <a:t> to </a:t>
            </a:r>
            <a:r>
              <a:rPr lang="es-ES" sz="2500" b="1" dirty="0" err="1">
                <a:latin typeface="Trebuchet MS" panose="020B0603020202020204" pitchFamily="34" charset="0"/>
              </a:rPr>
              <a:t>assure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uniformity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before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calibration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500" b="1" dirty="0">
                <a:latin typeface="Trebuchet MS" panose="020B0603020202020204" pitchFamily="34" charset="0"/>
              </a:rPr>
              <a:t>400 V &amp; 404 </a:t>
            </a:r>
            <a:r>
              <a:rPr lang="es-ES" sz="2500" b="1" dirty="0" err="1">
                <a:latin typeface="Trebuchet MS" panose="020B0603020202020204" pitchFamily="34" charset="0"/>
              </a:rPr>
              <a:t>nm</a:t>
            </a:r>
            <a:r>
              <a:rPr lang="es-ES" sz="2500" b="1" dirty="0">
                <a:latin typeface="Trebuchet MS" panose="020B0603020202020204" pitchFamily="34" charset="0"/>
              </a:rPr>
              <a:t> TCT light</a:t>
            </a: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635710" y="2846371"/>
            <a:ext cx="3054285" cy="3111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737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16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Reference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nPiN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(and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extraction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3" y="1225484"/>
            <a:ext cx="6372984" cy="4696627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2253006" y="2111604"/>
            <a:ext cx="3421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  <a:latin typeface="Trebuchet MS" panose="020B0603020202020204" pitchFamily="34" charset="0"/>
              </a:rPr>
              <a:t>FWHM(X) = 101 µm</a:t>
            </a:r>
          </a:p>
          <a:p>
            <a:r>
              <a:rPr lang="es-ES" b="1" dirty="0">
                <a:solidFill>
                  <a:srgbClr val="FF0000"/>
                </a:solidFill>
                <a:latin typeface="Trebuchet MS" panose="020B0603020202020204" pitchFamily="34" charset="0"/>
              </a:rPr>
              <a:t>FWHM(Y) = 99 µm</a:t>
            </a:r>
            <a:endParaRPr lang="en-GB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796724" y="716629"/>
            <a:ext cx="5118755" cy="25699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Beam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projection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nPiN</a:t>
            </a:r>
            <a:r>
              <a:rPr lang="es-ES" sz="2300" b="1" dirty="0">
                <a:latin typeface="Trebuchet MS" panose="020B0603020202020204" pitchFamily="34" charset="0"/>
              </a:rPr>
              <a:t> ≈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101x99 µm</a:t>
            </a:r>
            <a:r>
              <a:rPr lang="es-ES" sz="2300" b="1" baseline="30000" dirty="0">
                <a:solidFill>
                  <a:srgbClr val="FF0000"/>
                </a:solidFill>
                <a:latin typeface="Trebuchet MS" panose="020B0603020202020204" pitchFamily="34" charset="0"/>
              </a:rPr>
              <a:t>2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&lt; 700x700 µm</a:t>
            </a:r>
            <a:r>
              <a:rPr lang="es-ES" sz="2300" b="1" baseline="30000" dirty="0">
                <a:solidFill>
                  <a:srgbClr val="FF0000"/>
                </a:solidFill>
                <a:latin typeface="Trebuchet MS" panose="020B0603020202020204" pitchFamily="34" charset="0"/>
              </a:rPr>
              <a:t>2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>
                <a:latin typeface="Trebuchet MS" panose="020B0603020202020204" pitchFamily="34" charset="0"/>
              </a:rPr>
              <a:t>(</a:t>
            </a:r>
            <a:r>
              <a:rPr lang="es-ES" sz="2300" b="1" dirty="0" err="1">
                <a:latin typeface="Trebuchet MS" panose="020B0603020202020204" pitchFamily="34" charset="0"/>
              </a:rPr>
              <a:t>window</a:t>
            </a:r>
            <a:r>
              <a:rPr lang="es-ES" sz="2300" b="1" dirty="0">
                <a:latin typeface="Trebuchet MS" panose="020B0603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Optics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aperture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fully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opened</a:t>
            </a:r>
            <a:r>
              <a:rPr lang="es-ES" sz="2300" b="1" dirty="0">
                <a:latin typeface="Trebuchet MS" panose="020B0603020202020204" pitchFamily="34" charset="0"/>
              </a:rPr>
              <a:t>, so no light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blocked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positioned</a:t>
            </a:r>
            <a:r>
              <a:rPr lang="es-ES" sz="2300" b="1" dirty="0">
                <a:latin typeface="Trebuchet MS" panose="020B0603020202020204" pitchFamily="34" charset="0"/>
              </a:rPr>
              <a:t> in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center of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window</a:t>
            </a:r>
            <a:endParaRPr lang="es-ES" sz="23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  <p:pic>
        <p:nvPicPr>
          <p:cNvPr id="22" name="Imagen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766069" y="3404596"/>
            <a:ext cx="2748386" cy="2799686"/>
          </a:xfrm>
          <a:prstGeom prst="rect">
            <a:avLst/>
          </a:prstGeom>
        </p:spPr>
      </p:pic>
      <p:sp>
        <p:nvSpPr>
          <p:cNvPr id="5" name="Multiplicar 4"/>
          <p:cNvSpPr/>
          <p:nvPr/>
        </p:nvSpPr>
        <p:spPr>
          <a:xfrm>
            <a:off x="9050262" y="4714439"/>
            <a:ext cx="180000" cy="180000"/>
          </a:xfrm>
          <a:prstGeom prst="mathMultiply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8974318" y="3214540"/>
            <a:ext cx="150828" cy="149989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62084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17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Reference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nPiN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(and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extraction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32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6796724" y="716629"/>
            <a:ext cx="5118755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Beam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projection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nPiN</a:t>
            </a:r>
            <a:r>
              <a:rPr lang="es-ES" sz="2300" b="1" dirty="0">
                <a:latin typeface="Trebuchet MS" panose="020B0603020202020204" pitchFamily="34" charset="0"/>
              </a:rPr>
              <a:t> ≈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101x99 µm</a:t>
            </a:r>
            <a:r>
              <a:rPr lang="es-ES" sz="2300" b="1" baseline="30000" dirty="0">
                <a:solidFill>
                  <a:srgbClr val="FF0000"/>
                </a:solidFill>
                <a:latin typeface="Trebuchet MS" panose="020B0603020202020204" pitchFamily="34" charset="0"/>
              </a:rPr>
              <a:t>2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&lt; 700x700 µm</a:t>
            </a:r>
            <a:r>
              <a:rPr lang="es-ES" sz="2300" b="1" baseline="30000" dirty="0">
                <a:solidFill>
                  <a:srgbClr val="FF0000"/>
                </a:solidFill>
                <a:latin typeface="Trebuchet MS" panose="020B0603020202020204" pitchFamily="34" charset="0"/>
              </a:rPr>
              <a:t>2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>
                <a:latin typeface="Trebuchet MS" panose="020B0603020202020204" pitchFamily="34" charset="0"/>
              </a:rPr>
              <a:t>(</a:t>
            </a:r>
            <a:r>
              <a:rPr lang="es-ES" sz="2300" b="1" dirty="0" err="1">
                <a:latin typeface="Trebuchet MS" panose="020B0603020202020204" pitchFamily="34" charset="0"/>
              </a:rPr>
              <a:t>window</a:t>
            </a:r>
            <a:r>
              <a:rPr lang="es-ES" sz="2300" b="1" dirty="0">
                <a:latin typeface="Trebuchet MS" panose="020B0603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Optics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aperture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fully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opened</a:t>
            </a:r>
            <a:r>
              <a:rPr lang="es-ES" sz="2300" b="1" dirty="0">
                <a:latin typeface="Trebuchet MS" panose="020B0603020202020204" pitchFamily="34" charset="0"/>
              </a:rPr>
              <a:t>, so no light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blocked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positioned</a:t>
            </a:r>
            <a:r>
              <a:rPr lang="es-ES" sz="2300" b="1" dirty="0">
                <a:latin typeface="Trebuchet MS" panose="020B0603020202020204" pitchFamily="34" charset="0"/>
              </a:rPr>
              <a:t> in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center of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window</a:t>
            </a:r>
            <a:endParaRPr lang="es-ES" sz="23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CC (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integral)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extracted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for</a:t>
            </a:r>
            <a:r>
              <a:rPr lang="es-ES" sz="2300" b="1" dirty="0">
                <a:latin typeface="Trebuchet MS" panose="020B0603020202020204" pitchFamily="34" charset="0"/>
              </a:rPr>
              <a:t> 100, 200, 300 and 400 V and </a:t>
            </a:r>
            <a:r>
              <a:rPr lang="es-ES" sz="2300" b="1" dirty="0" err="1">
                <a:latin typeface="Trebuchet MS" panose="020B0603020202020204" pitchFamily="34" charset="0"/>
              </a:rPr>
              <a:t>averaged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663" y="716629"/>
            <a:ext cx="6433510" cy="5580477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526384" y="1574276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0000FF"/>
                </a:solidFill>
              </a:rPr>
              <a:t>400 V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2573518" y="2392192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00FF00"/>
                </a:solidFill>
              </a:rPr>
              <a:t>300 V</a:t>
            </a:r>
            <a:endParaRPr lang="en-GB" b="1" dirty="0">
              <a:solidFill>
                <a:srgbClr val="00FF00"/>
              </a:solidFill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773052" y="3473542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</a:rPr>
              <a:t>200 V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3068779" y="4437087"/>
            <a:ext cx="8012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100 V</a:t>
            </a:r>
            <a:endParaRPr lang="en-GB" b="1" dirty="0"/>
          </a:p>
        </p:txBody>
      </p:sp>
      <p:sp>
        <p:nvSpPr>
          <p:cNvPr id="8" name="CuadroTexto 7"/>
          <p:cNvSpPr txBox="1"/>
          <p:nvPr/>
        </p:nvSpPr>
        <p:spPr>
          <a:xfrm>
            <a:off x="4034673" y="1338606"/>
            <a:ext cx="242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No </a:t>
            </a:r>
            <a:r>
              <a:rPr lang="es-ES" b="1" dirty="0" err="1">
                <a:latin typeface="Trebuchet MS" panose="020B0603020202020204" pitchFamily="34" charset="0"/>
              </a:rPr>
              <a:t>amplifier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is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used</a:t>
            </a:r>
            <a:r>
              <a:rPr lang="es-ES" b="1" dirty="0">
                <a:latin typeface="Trebuchet MS" panose="020B0603020202020204" pitchFamily="34" charset="0"/>
              </a:rPr>
              <a:t>!</a:t>
            </a:r>
            <a:endParaRPr lang="en-GB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2344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18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Reference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nPiN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(and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gain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extraction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32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6796724" y="716629"/>
            <a:ext cx="5118755" cy="61093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Beam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projection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nPiN</a:t>
            </a:r>
            <a:r>
              <a:rPr lang="es-ES" sz="2300" b="1" dirty="0">
                <a:latin typeface="Trebuchet MS" panose="020B0603020202020204" pitchFamily="34" charset="0"/>
              </a:rPr>
              <a:t> ≈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101x99 µm</a:t>
            </a:r>
            <a:r>
              <a:rPr lang="es-ES" sz="2300" b="1" baseline="30000" dirty="0">
                <a:solidFill>
                  <a:srgbClr val="FF0000"/>
                </a:solidFill>
                <a:latin typeface="Trebuchet MS" panose="020B0603020202020204" pitchFamily="34" charset="0"/>
              </a:rPr>
              <a:t>2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&lt; 700x700 µm</a:t>
            </a:r>
            <a:r>
              <a:rPr lang="es-ES" sz="2300" b="1" baseline="30000" dirty="0">
                <a:solidFill>
                  <a:srgbClr val="FF0000"/>
                </a:solidFill>
                <a:latin typeface="Trebuchet MS" panose="020B0603020202020204" pitchFamily="34" charset="0"/>
              </a:rPr>
              <a:t>2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>
                <a:latin typeface="Trebuchet MS" panose="020B0603020202020204" pitchFamily="34" charset="0"/>
              </a:rPr>
              <a:t>(</a:t>
            </a:r>
            <a:r>
              <a:rPr lang="es-ES" sz="2300" b="1" dirty="0" err="1">
                <a:latin typeface="Trebuchet MS" panose="020B0603020202020204" pitchFamily="34" charset="0"/>
              </a:rPr>
              <a:t>window</a:t>
            </a:r>
            <a:r>
              <a:rPr lang="es-ES" sz="2300" b="1" dirty="0">
                <a:latin typeface="Trebuchet MS" panose="020B0603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Optics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aperture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fully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opened</a:t>
            </a:r>
            <a:r>
              <a:rPr lang="es-ES" sz="2300" b="1" dirty="0">
                <a:latin typeface="Trebuchet MS" panose="020B0603020202020204" pitchFamily="34" charset="0"/>
              </a:rPr>
              <a:t>, so no light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blocked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positioned</a:t>
            </a:r>
            <a:r>
              <a:rPr lang="es-ES" sz="2300" b="1" dirty="0">
                <a:latin typeface="Trebuchet MS" panose="020B0603020202020204" pitchFamily="34" charset="0"/>
              </a:rPr>
              <a:t> in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center of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window</a:t>
            </a:r>
            <a:endParaRPr lang="es-ES" sz="23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CC (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integral)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extracted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for</a:t>
            </a:r>
            <a:r>
              <a:rPr lang="es-ES" sz="2300" b="1" dirty="0">
                <a:latin typeface="Trebuchet MS" panose="020B0603020202020204" pitchFamily="34" charset="0"/>
              </a:rPr>
              <a:t> 100, 200, 300 and 400 V and </a:t>
            </a:r>
            <a:r>
              <a:rPr lang="es-ES" sz="2300" b="1" dirty="0" err="1">
                <a:latin typeface="Trebuchet MS" panose="020B0603020202020204" pitchFamily="34" charset="0"/>
              </a:rPr>
              <a:t>averaged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90" y="857692"/>
            <a:ext cx="5988358" cy="5081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299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5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Outline</a:t>
            </a:r>
            <a:endParaRPr lang="en-GB" sz="35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252663" y="1030830"/>
            <a:ext cx="1156234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The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devices</a:t>
            </a:r>
            <a:r>
              <a:rPr lang="es-ES" sz="4000" b="1" dirty="0">
                <a:latin typeface="Trebuchet MS" panose="020B0603020202020204" pitchFamily="34" charset="0"/>
              </a:rPr>
              <a:t>: IV and CV </a:t>
            </a:r>
            <a:r>
              <a:rPr lang="es-ES" sz="4000" b="1" dirty="0" err="1">
                <a:latin typeface="Trebuchet MS" panose="020B0603020202020204" pitchFamily="34" charset="0"/>
              </a:rPr>
              <a:t>measurements</a:t>
            </a:r>
            <a:r>
              <a:rPr lang="es-ES" sz="4000" b="1" dirty="0">
                <a:latin typeface="Trebuchet MS" panose="020B0603020202020204" pitchFamily="34" charset="0"/>
              </a:rPr>
              <a:t> at 20ºC</a:t>
            </a:r>
          </a:p>
          <a:p>
            <a:pPr marL="457200" indent="-457200">
              <a:buAutoNum type="arabicPeriod"/>
            </a:pPr>
            <a:r>
              <a:rPr lang="es-ES" sz="4000" b="1" dirty="0">
                <a:latin typeface="Trebuchet MS" panose="020B0603020202020204" pitchFamily="34" charset="0"/>
              </a:rPr>
              <a:t> TCT </a:t>
            </a:r>
            <a:r>
              <a:rPr lang="es-ES" sz="4000" b="1" dirty="0" err="1">
                <a:latin typeface="Trebuchet MS" panose="020B0603020202020204" pitchFamily="34" charset="0"/>
              </a:rPr>
              <a:t>setup</a:t>
            </a:r>
            <a:r>
              <a:rPr lang="es-ES" sz="4000" b="1" dirty="0">
                <a:latin typeface="Trebuchet MS" panose="020B0603020202020204" pitchFamily="34" charset="0"/>
              </a:rPr>
              <a:t>: </a:t>
            </a:r>
            <a:r>
              <a:rPr lang="es-ES" sz="4000" b="1" dirty="0" err="1">
                <a:latin typeface="Trebuchet MS" panose="020B0603020202020204" pitchFamily="34" charset="0"/>
              </a:rPr>
              <a:t>calibration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of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powermetter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with</a:t>
            </a:r>
            <a:r>
              <a:rPr lang="es-ES" sz="4000" b="1" dirty="0">
                <a:latin typeface="Trebuchet MS" panose="020B0603020202020204" pitchFamily="34" charset="0"/>
              </a:rPr>
              <a:t> laser </a:t>
            </a:r>
            <a:r>
              <a:rPr lang="es-ES" sz="4000" b="1" dirty="0" err="1">
                <a:latin typeface="Trebuchet MS" panose="020B0603020202020204" pitchFamily="34" charset="0"/>
              </a:rPr>
              <a:t>diode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of</a:t>
            </a:r>
            <a:r>
              <a:rPr lang="es-ES" sz="4000" b="1" dirty="0">
                <a:latin typeface="Trebuchet MS" panose="020B0603020202020204" pitchFamily="34" charset="0"/>
              </a:rPr>
              <a:t> 404 nm </a:t>
            </a:r>
            <a:r>
              <a:rPr lang="es-ES" sz="4000" b="1" dirty="0" err="1">
                <a:latin typeface="Trebuchet MS" panose="020B0603020202020204" pitchFamily="34" charset="0"/>
              </a:rPr>
              <a:t>wavelength</a:t>
            </a:r>
            <a:endParaRPr lang="es-ES" sz="4000" b="1" dirty="0">
              <a:latin typeface="Trebuchet MS" panose="020B0603020202020204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es-ES" sz="4000" b="1" dirty="0">
                <a:latin typeface="Trebuchet MS" panose="020B0603020202020204" pitchFamily="34" charset="0"/>
              </a:rPr>
              <a:t> TCT </a:t>
            </a:r>
            <a:r>
              <a:rPr lang="es-ES" sz="4000" b="1" dirty="0" err="1">
                <a:latin typeface="Trebuchet MS" panose="020B0603020202020204" pitchFamily="34" charset="0"/>
              </a:rPr>
              <a:t>setup</a:t>
            </a:r>
            <a:r>
              <a:rPr lang="es-ES" sz="4000" b="1" dirty="0">
                <a:latin typeface="Trebuchet MS" panose="020B0603020202020204" pitchFamily="34" charset="0"/>
              </a:rPr>
              <a:t>: </a:t>
            </a:r>
            <a:r>
              <a:rPr lang="es-ES" sz="4000" b="1" dirty="0" err="1">
                <a:latin typeface="Trebuchet MS" panose="020B0603020202020204" pitchFamily="34" charset="0"/>
              </a:rPr>
              <a:t>calibration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of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powermetter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with</a:t>
            </a:r>
            <a:r>
              <a:rPr lang="es-ES" sz="4000" b="1" dirty="0">
                <a:latin typeface="Trebuchet MS" panose="020B0603020202020204" pitchFamily="34" charset="0"/>
              </a:rPr>
              <a:t> laser </a:t>
            </a:r>
            <a:r>
              <a:rPr lang="es-ES" sz="4000" b="1" dirty="0" err="1">
                <a:latin typeface="Trebuchet MS" panose="020B0603020202020204" pitchFamily="34" charset="0"/>
              </a:rPr>
              <a:t>diode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of</a:t>
            </a:r>
            <a:r>
              <a:rPr lang="es-ES" sz="4000" b="1" dirty="0">
                <a:latin typeface="Trebuchet MS" panose="020B0603020202020204" pitchFamily="34" charset="0"/>
              </a:rPr>
              <a:t> 1060 nm </a:t>
            </a:r>
            <a:r>
              <a:rPr lang="es-ES" sz="4000" b="1" dirty="0" err="1">
                <a:latin typeface="Trebuchet MS" panose="020B0603020202020204" pitchFamily="34" charset="0"/>
              </a:rPr>
              <a:t>wavelength</a:t>
            </a:r>
            <a:r>
              <a:rPr lang="es-ES" sz="4000" b="1" dirty="0">
                <a:latin typeface="Trebuchet MS" panose="020B0603020202020204" pitchFamily="34" charset="0"/>
              </a:rPr>
              <a:t> (IR)</a:t>
            </a:r>
          </a:p>
          <a:p>
            <a:pPr marL="457200" indent="-457200">
              <a:buAutoNum type="arabicPeriod"/>
            </a:pP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Methodology</a:t>
            </a:r>
            <a:r>
              <a:rPr lang="es-ES" sz="4000" b="1" dirty="0">
                <a:latin typeface="Trebuchet MS" panose="020B0603020202020204" pitchFamily="34" charset="0"/>
              </a:rPr>
              <a:t> and </a:t>
            </a:r>
            <a:r>
              <a:rPr lang="es-ES" sz="4000" b="1" dirty="0" err="1">
                <a:latin typeface="Trebuchet MS" panose="020B0603020202020204" pitchFamily="34" charset="0"/>
              </a:rPr>
              <a:t>preliminary</a:t>
            </a:r>
            <a:r>
              <a:rPr lang="es-ES" sz="4000" b="1" dirty="0">
                <a:latin typeface="Trebuchet MS" panose="020B0603020202020204" pitchFamily="34" charset="0"/>
              </a:rPr>
              <a:t> </a:t>
            </a:r>
            <a:r>
              <a:rPr lang="es-ES" sz="4000" b="1" dirty="0" err="1">
                <a:latin typeface="Trebuchet MS" panose="020B0603020202020204" pitchFamily="34" charset="0"/>
              </a:rPr>
              <a:t>results</a:t>
            </a:r>
            <a:endParaRPr lang="es-ES" sz="40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0616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19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Curves (404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3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3" y="782099"/>
            <a:ext cx="7156789" cy="546787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7663992" y="716629"/>
            <a:ext cx="4251487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CC (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integral)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extracted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for</a:t>
            </a:r>
            <a:r>
              <a:rPr lang="es-ES" sz="2300" b="1" dirty="0">
                <a:latin typeface="Trebuchet MS" panose="020B0603020202020204" pitchFamily="34" charset="0"/>
              </a:rPr>
              <a:t> 100, 200, 300 and 400 V and </a:t>
            </a:r>
            <a:r>
              <a:rPr lang="es-ES" sz="2300" b="1" dirty="0" err="1">
                <a:latin typeface="Trebuchet MS" panose="020B0603020202020204" pitchFamily="34" charset="0"/>
              </a:rPr>
              <a:t>averaged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relationship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not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100% linear!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</p:txBody>
      </p:sp>
      <p:sp>
        <p:nvSpPr>
          <p:cNvPr id="5" name="CuadroTexto 4"/>
          <p:cNvSpPr txBox="1"/>
          <p:nvPr/>
        </p:nvSpPr>
        <p:spPr>
          <a:xfrm>
            <a:off x="1300899" y="876693"/>
            <a:ext cx="27620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300" b="1" dirty="0">
                <a:latin typeface="Trebuchet MS" panose="020B0603020202020204" pitchFamily="34" charset="0"/>
              </a:rPr>
              <a:t>Linear </a:t>
            </a:r>
            <a:r>
              <a:rPr lang="es-ES" sz="3300" b="1" dirty="0" err="1">
                <a:latin typeface="Trebuchet MS" panose="020B0603020202020204" pitchFamily="34" charset="0"/>
              </a:rPr>
              <a:t>Scale</a:t>
            </a:r>
            <a:endParaRPr lang="en-GB" sz="33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5090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20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Curves (404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wavelength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)</a:t>
            </a:r>
            <a:endParaRPr lang="en-GB" sz="3200" dirty="0"/>
          </a:p>
        </p:txBody>
      </p:sp>
      <p:sp>
        <p:nvSpPr>
          <p:cNvPr id="11" name="CuadroTexto 10"/>
          <p:cNvSpPr txBox="1"/>
          <p:nvPr/>
        </p:nvSpPr>
        <p:spPr>
          <a:xfrm>
            <a:off x="7663992" y="716629"/>
            <a:ext cx="4251487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CC (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integral) </a:t>
            </a:r>
            <a:r>
              <a:rPr lang="es-ES" sz="2300" b="1" dirty="0" err="1"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extracted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for</a:t>
            </a:r>
            <a:r>
              <a:rPr lang="es-ES" sz="2300" b="1" dirty="0">
                <a:latin typeface="Trebuchet MS" panose="020B0603020202020204" pitchFamily="34" charset="0"/>
              </a:rPr>
              <a:t> 100, 200, 300 and 400 V and </a:t>
            </a:r>
            <a:r>
              <a:rPr lang="es-ES" sz="2300" b="1" dirty="0" err="1">
                <a:latin typeface="Trebuchet MS" panose="020B0603020202020204" pitchFamily="34" charset="0"/>
              </a:rPr>
              <a:t>averaged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Power</a:t>
            </a:r>
            <a:r>
              <a:rPr lang="es-ES" sz="2300" b="1" dirty="0">
                <a:latin typeface="Trebuchet MS" panose="020B0603020202020204" pitchFamily="34" charset="0"/>
              </a:rPr>
              <a:t> Meter: 10 </a:t>
            </a:r>
            <a:r>
              <a:rPr lang="es-ES" sz="2300" b="1" dirty="0" err="1">
                <a:latin typeface="Trebuchet MS" panose="020B0603020202020204" pitchFamily="34" charset="0"/>
              </a:rPr>
              <a:t>measurements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one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measurement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every</a:t>
            </a:r>
            <a:r>
              <a:rPr lang="es-ES" sz="23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relationship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is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not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100% linear!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3" y="702808"/>
            <a:ext cx="7458669" cy="5698511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>
            <a:off x="1300899" y="876693"/>
            <a:ext cx="276205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300" b="1" dirty="0">
                <a:latin typeface="Trebuchet MS" panose="020B0603020202020204" pitchFamily="34" charset="0"/>
              </a:rPr>
              <a:t>Log </a:t>
            </a:r>
            <a:r>
              <a:rPr lang="es-ES" sz="3300" b="1" dirty="0" err="1">
                <a:latin typeface="Trebuchet MS" panose="020B0603020202020204" pitchFamily="34" charset="0"/>
              </a:rPr>
              <a:t>Scale</a:t>
            </a:r>
            <a:endParaRPr lang="en-GB" sz="33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29761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21</a:t>
            </a:fld>
            <a:endParaRPr lang="en-GB" dirty="0"/>
          </a:p>
        </p:txBody>
      </p:sp>
      <p:sp>
        <p:nvSpPr>
          <p:cNvPr id="8" name="CuadroTexto 7"/>
          <p:cNvSpPr txBox="1"/>
          <p:nvPr/>
        </p:nvSpPr>
        <p:spPr>
          <a:xfrm>
            <a:off x="1046375" y="697583"/>
            <a:ext cx="980387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>
                <a:latin typeface="Trebuchet MS" panose="020B0603020202020204" pitchFamily="34" charset="0"/>
              </a:rPr>
              <a:t>3.</a:t>
            </a:r>
          </a:p>
          <a:p>
            <a:pPr algn="ctr"/>
            <a:r>
              <a:rPr lang="es-ES" sz="6000" b="1" dirty="0">
                <a:latin typeface="Trebuchet MS" panose="020B0603020202020204" pitchFamily="34" charset="0"/>
              </a:rPr>
              <a:t>TCT </a:t>
            </a:r>
            <a:r>
              <a:rPr lang="es-ES" sz="6000" b="1" dirty="0" err="1">
                <a:latin typeface="Trebuchet MS" panose="020B0603020202020204" pitchFamily="34" charset="0"/>
              </a:rPr>
              <a:t>setup</a:t>
            </a:r>
            <a:r>
              <a:rPr lang="es-ES" sz="6000" b="1" dirty="0">
                <a:latin typeface="Trebuchet MS" panose="020B0603020202020204" pitchFamily="34" charset="0"/>
              </a:rPr>
              <a:t>: </a:t>
            </a:r>
            <a:r>
              <a:rPr lang="es-ES" sz="6000" b="1" dirty="0" err="1">
                <a:latin typeface="Trebuchet MS" panose="020B0603020202020204" pitchFamily="34" charset="0"/>
              </a:rPr>
              <a:t>calibration</a:t>
            </a:r>
            <a:r>
              <a:rPr lang="es-ES" sz="6000" b="1" dirty="0">
                <a:latin typeface="Trebuchet MS" panose="020B0603020202020204" pitchFamily="34" charset="0"/>
              </a:rPr>
              <a:t> of </a:t>
            </a:r>
            <a:r>
              <a:rPr lang="es-ES" sz="6000" b="1" dirty="0" err="1">
                <a:latin typeface="Trebuchet MS" panose="020B0603020202020204" pitchFamily="34" charset="0"/>
              </a:rPr>
              <a:t>powermeter</a:t>
            </a:r>
            <a:r>
              <a:rPr lang="es-ES" sz="6000" b="1" dirty="0">
                <a:latin typeface="Trebuchet MS" panose="020B0603020202020204" pitchFamily="34" charset="0"/>
              </a:rPr>
              <a:t> </a:t>
            </a:r>
            <a:r>
              <a:rPr lang="es-ES" sz="6000" b="1" dirty="0" err="1">
                <a:latin typeface="Trebuchet MS" panose="020B0603020202020204" pitchFamily="34" charset="0"/>
              </a:rPr>
              <a:t>with</a:t>
            </a:r>
            <a:r>
              <a:rPr lang="es-ES" sz="6000" b="1" dirty="0">
                <a:latin typeface="Trebuchet MS" panose="020B0603020202020204" pitchFamily="34" charset="0"/>
              </a:rPr>
              <a:t> laser </a:t>
            </a:r>
            <a:r>
              <a:rPr lang="es-ES" sz="6000" b="1" dirty="0" err="1">
                <a:latin typeface="Trebuchet MS" panose="020B0603020202020204" pitchFamily="34" charset="0"/>
              </a:rPr>
              <a:t>diode</a:t>
            </a:r>
            <a:r>
              <a:rPr lang="es-ES" sz="6000" b="1" dirty="0">
                <a:latin typeface="Trebuchet MS" panose="020B0603020202020204" pitchFamily="34" charset="0"/>
              </a:rPr>
              <a:t> of 1060 </a:t>
            </a:r>
            <a:r>
              <a:rPr lang="es-ES" sz="6000" b="1" dirty="0" err="1">
                <a:latin typeface="Trebuchet MS" panose="020B0603020202020204" pitchFamily="34" charset="0"/>
              </a:rPr>
              <a:t>nm</a:t>
            </a:r>
            <a:r>
              <a:rPr lang="es-ES" sz="6000" b="1" dirty="0">
                <a:latin typeface="Trebuchet MS" panose="020B0603020202020204" pitchFamily="34" charset="0"/>
              </a:rPr>
              <a:t> </a:t>
            </a:r>
            <a:r>
              <a:rPr lang="es-ES" sz="6000" b="1" dirty="0" err="1">
                <a:latin typeface="Trebuchet MS" panose="020B0603020202020204" pitchFamily="34" charset="0"/>
              </a:rPr>
              <a:t>wavelength</a:t>
            </a:r>
            <a:r>
              <a:rPr lang="es-ES" sz="6000" b="1" dirty="0">
                <a:latin typeface="Trebuchet MS" panose="020B0603020202020204" pitchFamily="34" charset="0"/>
              </a:rPr>
              <a:t> (IR)</a:t>
            </a:r>
          </a:p>
        </p:txBody>
      </p:sp>
    </p:spTree>
    <p:extLst>
      <p:ext uri="{BB962C8B-B14F-4D97-AF65-F5344CB8AC3E}">
        <p14:creationId xmlns:p14="http://schemas.microsoft.com/office/powerpoint/2010/main" val="37821310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22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issue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with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IR Laser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Beam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projection</a:t>
            </a:r>
            <a:endParaRPr lang="en-GB" sz="3200" dirty="0"/>
          </a:p>
        </p:txBody>
      </p:sp>
      <p:sp>
        <p:nvSpPr>
          <p:cNvPr id="9" name="CuadroTexto 8"/>
          <p:cNvSpPr txBox="1"/>
          <p:nvPr/>
        </p:nvSpPr>
        <p:spPr>
          <a:xfrm>
            <a:off x="6304697" y="761087"/>
            <a:ext cx="511875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Beam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projection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,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with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optics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aperture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open</a:t>
            </a:r>
            <a:r>
              <a:rPr lang="es-ES" sz="2300" b="1" dirty="0">
                <a:latin typeface="Trebuchet MS" panose="020B0603020202020204" pitchFamily="34" charset="0"/>
              </a:rPr>
              <a:t>, </a:t>
            </a:r>
            <a:r>
              <a:rPr lang="es-ES" sz="2300" b="1" dirty="0" err="1">
                <a:latin typeface="Trebuchet MS" panose="020B0603020202020204" pitchFamily="34" charset="0"/>
              </a:rPr>
              <a:t>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nPiN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was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too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big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>
                <a:latin typeface="Trebuchet MS" panose="020B0603020202020204" pitchFamily="34" charset="0"/>
              </a:rPr>
              <a:t>to </a:t>
            </a:r>
            <a:r>
              <a:rPr lang="es-ES" sz="2300" b="1" dirty="0" err="1">
                <a:latin typeface="Trebuchet MS" panose="020B0603020202020204" pitchFamily="34" charset="0"/>
              </a:rPr>
              <a:t>fit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with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an</a:t>
            </a:r>
            <a:r>
              <a:rPr lang="es-ES" sz="2300" b="1" dirty="0">
                <a:latin typeface="Trebuchet MS" panose="020B0603020202020204" pitchFamily="34" charset="0"/>
              </a:rPr>
              <a:t> error </a:t>
            </a:r>
            <a:r>
              <a:rPr lang="es-ES" sz="2300" b="1" dirty="0" err="1">
                <a:latin typeface="Trebuchet MS" panose="020B0603020202020204" pitchFamily="34" charset="0"/>
              </a:rPr>
              <a:t>function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there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was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always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when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traversing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dashed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region</a:t>
            </a:r>
            <a:r>
              <a:rPr lang="es-ES" sz="2300" b="1" dirty="0">
                <a:latin typeface="Trebuchet MS" panose="020B0603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latin typeface="Trebuchet MS" panose="020B0603020202020204" pitchFamily="34" charset="0"/>
              </a:rPr>
              <a:t> of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n-stop </a:t>
            </a:r>
            <a:r>
              <a:rPr lang="es-ES" sz="2300" b="1" dirty="0" err="1">
                <a:latin typeface="Trebuchet MS" panose="020B0603020202020204" pitchFamily="34" charset="0"/>
              </a:rPr>
              <a:t>overlapped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with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latin typeface="Trebuchet MS" panose="020B0603020202020204" pitchFamily="34" charset="0"/>
              </a:rPr>
              <a:t> at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device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core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In </a:t>
            </a:r>
            <a:r>
              <a:rPr lang="es-ES" sz="2300" b="1" dirty="0" err="1">
                <a:latin typeface="Trebuchet MS" panose="020B0603020202020204" pitchFamily="34" charset="0"/>
              </a:rPr>
              <a:t>order</a:t>
            </a:r>
            <a:r>
              <a:rPr lang="es-ES" sz="2300" b="1" dirty="0">
                <a:latin typeface="Trebuchet MS" panose="020B0603020202020204" pitchFamily="34" charset="0"/>
              </a:rPr>
              <a:t> to </a:t>
            </a:r>
            <a:r>
              <a:rPr lang="es-ES" sz="2300" b="1" dirty="0" err="1">
                <a:latin typeface="Trebuchet MS" panose="020B0603020202020204" pitchFamily="34" charset="0"/>
              </a:rPr>
              <a:t>have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all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light </a:t>
            </a:r>
            <a:r>
              <a:rPr lang="es-ES" sz="2300" b="1" dirty="0" err="1">
                <a:latin typeface="Trebuchet MS" panose="020B0603020202020204" pitchFamily="34" charset="0"/>
              </a:rPr>
              <a:t>going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through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detector,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aperture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needed</a:t>
            </a:r>
            <a:r>
              <a:rPr lang="es-ES" sz="2300" b="1" dirty="0">
                <a:latin typeface="Trebuchet MS" panose="020B0603020202020204" pitchFamily="34" charset="0"/>
              </a:rPr>
              <a:t> to be </a:t>
            </a:r>
            <a:r>
              <a:rPr lang="es-ES" sz="2300" b="1" dirty="0" err="1">
                <a:latin typeface="Trebuchet MS" panose="020B0603020202020204" pitchFamily="34" charset="0"/>
              </a:rPr>
              <a:t>partially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closed</a:t>
            </a:r>
            <a:endParaRPr lang="es-ES" sz="2300" b="1" dirty="0">
              <a:latin typeface="Trebuchet MS" panose="020B0603020202020204" pitchFamily="34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980387" y="1013123"/>
            <a:ext cx="4807671" cy="4897409"/>
          </a:xfrm>
          <a:prstGeom prst="rect">
            <a:avLst/>
          </a:prstGeom>
        </p:spPr>
      </p:pic>
      <p:cxnSp>
        <p:nvCxnSpPr>
          <p:cNvPr id="4" name="Conector recto de flecha 3"/>
          <p:cNvCxnSpPr/>
          <p:nvPr/>
        </p:nvCxnSpPr>
        <p:spPr>
          <a:xfrm>
            <a:off x="2366128" y="3337089"/>
            <a:ext cx="2083324" cy="0"/>
          </a:xfrm>
          <a:prstGeom prst="straightConnector1">
            <a:avLst/>
          </a:prstGeom>
          <a:ln w="57150">
            <a:solidFill>
              <a:srgbClr val="FF0000"/>
            </a:solidFill>
            <a:prstDash val="sysDot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85932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23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issue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with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IR Laser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Beam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projection</a:t>
            </a:r>
            <a:endParaRPr lang="en-GB" sz="3200" dirty="0"/>
          </a:p>
        </p:txBody>
      </p:sp>
      <p:sp>
        <p:nvSpPr>
          <p:cNvPr id="8" name="CuadroTexto 7"/>
          <p:cNvSpPr txBox="1"/>
          <p:nvPr/>
        </p:nvSpPr>
        <p:spPr>
          <a:xfrm>
            <a:off x="1859379" y="759321"/>
            <a:ext cx="2999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Reference 50 µm </a:t>
            </a:r>
            <a:r>
              <a:rPr lang="es-ES" b="1" dirty="0" err="1">
                <a:latin typeface="Trebuchet MS" panose="020B0603020202020204" pitchFamily="34" charset="0"/>
              </a:rPr>
              <a:t>PiN</a:t>
            </a:r>
            <a:endParaRPr lang="en-GB" b="1" dirty="0">
              <a:latin typeface="Trebuchet MS" panose="020B0603020202020204" pitchFamily="34" charset="0"/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978" y="1128653"/>
            <a:ext cx="4809694" cy="4795853"/>
          </a:xfrm>
          <a:prstGeom prst="rect">
            <a:avLst/>
          </a:prstGeom>
        </p:spPr>
      </p:pic>
      <p:cxnSp>
        <p:nvCxnSpPr>
          <p:cNvPr id="13" name="Conector recto de flecha 12"/>
          <p:cNvCxnSpPr/>
          <p:nvPr/>
        </p:nvCxnSpPr>
        <p:spPr>
          <a:xfrm>
            <a:off x="1448468" y="2402915"/>
            <a:ext cx="3423424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adroTexto 13"/>
          <p:cNvSpPr txBox="1"/>
          <p:nvPr/>
        </p:nvSpPr>
        <p:spPr>
          <a:xfrm>
            <a:off x="2706872" y="2072412"/>
            <a:ext cx="1070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3.3 mm</a:t>
            </a:r>
            <a:endParaRPr lang="en-GB" b="1" dirty="0">
              <a:latin typeface="Trebuchet MS" panose="020B0603020202020204" pitchFamily="34" charset="0"/>
            </a:endParaRPr>
          </a:p>
        </p:txBody>
      </p:sp>
      <p:cxnSp>
        <p:nvCxnSpPr>
          <p:cNvPr id="15" name="Conector recto de flecha 14"/>
          <p:cNvCxnSpPr/>
          <p:nvPr/>
        </p:nvCxnSpPr>
        <p:spPr>
          <a:xfrm>
            <a:off x="2007712" y="3526579"/>
            <a:ext cx="2304936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uadroTexto 15"/>
          <p:cNvSpPr txBox="1"/>
          <p:nvPr/>
        </p:nvSpPr>
        <p:spPr>
          <a:xfrm>
            <a:off x="2812808" y="3547928"/>
            <a:ext cx="1070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2.3 mm</a:t>
            </a:r>
            <a:endParaRPr lang="en-GB" b="1" dirty="0">
              <a:latin typeface="Trebuchet MS" panose="020B0603020202020204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6304697" y="761087"/>
            <a:ext cx="5118755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Laser </a:t>
            </a:r>
            <a:r>
              <a:rPr lang="es-ES" sz="2300" b="1" dirty="0" err="1">
                <a:latin typeface="Trebuchet MS" panose="020B0603020202020204" pitchFamily="34" charset="0"/>
              </a:rPr>
              <a:t>Beam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projection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,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with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optics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aperture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open</a:t>
            </a:r>
            <a:r>
              <a:rPr lang="es-ES" sz="2300" b="1" dirty="0">
                <a:latin typeface="Trebuchet MS" panose="020B0603020202020204" pitchFamily="34" charset="0"/>
              </a:rPr>
              <a:t>, </a:t>
            </a:r>
            <a:r>
              <a:rPr lang="es-ES" sz="2300" b="1" dirty="0" err="1">
                <a:latin typeface="Trebuchet MS" panose="020B0603020202020204" pitchFamily="34" charset="0"/>
              </a:rPr>
              <a:t>on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nPiN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was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too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big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>
                <a:latin typeface="Trebuchet MS" panose="020B0603020202020204" pitchFamily="34" charset="0"/>
              </a:rPr>
              <a:t>to </a:t>
            </a:r>
            <a:r>
              <a:rPr lang="es-ES" sz="2300" b="1" dirty="0" err="1">
                <a:latin typeface="Trebuchet MS" panose="020B0603020202020204" pitchFamily="34" charset="0"/>
              </a:rPr>
              <a:t>fit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with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an</a:t>
            </a:r>
            <a:r>
              <a:rPr lang="es-ES" sz="2300" b="1" dirty="0">
                <a:latin typeface="Trebuchet MS" panose="020B0603020202020204" pitchFamily="34" charset="0"/>
              </a:rPr>
              <a:t> error </a:t>
            </a:r>
            <a:r>
              <a:rPr lang="es-ES" sz="2300" b="1" dirty="0" err="1">
                <a:latin typeface="Trebuchet MS" panose="020B0603020202020204" pitchFamily="34" charset="0"/>
              </a:rPr>
              <a:t>function</a:t>
            </a:r>
            <a:r>
              <a:rPr lang="es-ES" sz="2300" b="1" dirty="0">
                <a:latin typeface="Trebuchet MS" panose="020B0603020202020204" pitchFamily="34" charset="0"/>
              </a:rPr>
              <a:t> (</a:t>
            </a:r>
            <a:r>
              <a:rPr lang="es-ES" sz="2300" b="1" dirty="0" err="1">
                <a:latin typeface="Trebuchet MS" panose="020B0603020202020204" pitchFamily="34" charset="0"/>
              </a:rPr>
              <a:t>there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was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always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when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traversing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dashed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region</a:t>
            </a:r>
            <a:r>
              <a:rPr lang="es-ES" sz="2300" b="1" dirty="0">
                <a:latin typeface="Trebuchet MS" panose="020B0603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latin typeface="Trebuchet MS" panose="020B0603020202020204" pitchFamily="34" charset="0"/>
              </a:rPr>
              <a:t> of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n-stop </a:t>
            </a:r>
            <a:r>
              <a:rPr lang="es-ES" sz="2300" b="1" dirty="0" err="1">
                <a:latin typeface="Trebuchet MS" panose="020B0603020202020204" pitchFamily="34" charset="0"/>
              </a:rPr>
              <a:t>overlapped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with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signal</a:t>
            </a:r>
            <a:r>
              <a:rPr lang="es-ES" sz="2300" b="1" dirty="0">
                <a:latin typeface="Trebuchet MS" panose="020B0603020202020204" pitchFamily="34" charset="0"/>
              </a:rPr>
              <a:t> at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device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core</a:t>
            </a: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A p-</a:t>
            </a:r>
            <a:r>
              <a:rPr lang="es-ES" sz="2300" b="1" dirty="0" err="1">
                <a:latin typeface="Trebuchet MS" panose="020B0603020202020204" pitchFamily="34" charset="0"/>
              </a:rPr>
              <a:t>type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PiN</a:t>
            </a:r>
            <a:r>
              <a:rPr lang="es-ES" sz="2300" b="1" dirty="0">
                <a:latin typeface="Trebuchet MS" panose="020B0603020202020204" pitchFamily="34" charset="0"/>
              </a:rPr>
              <a:t> of 50 µm </a:t>
            </a:r>
            <a:r>
              <a:rPr lang="es-ES" sz="2300" b="1" dirty="0" err="1">
                <a:latin typeface="Trebuchet MS" panose="020B0603020202020204" pitchFamily="34" charset="0"/>
              </a:rPr>
              <a:t>was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used</a:t>
            </a:r>
            <a:r>
              <a:rPr lang="es-ES" sz="2300" b="1" dirty="0">
                <a:latin typeface="Trebuchet MS" panose="020B0603020202020204" pitchFamily="34" charset="0"/>
              </a:rPr>
              <a:t> to </a:t>
            </a:r>
            <a:r>
              <a:rPr lang="es-ES" sz="2300" b="1" dirty="0" err="1">
                <a:latin typeface="Trebuchet MS" panose="020B0603020202020204" pitchFamily="34" charset="0"/>
              </a:rPr>
              <a:t>find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out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how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much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light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are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blocking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when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partially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closing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optics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aperture</a:t>
            </a:r>
            <a:endParaRPr lang="es-ES" sz="23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335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24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issue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with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IR Laser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Beam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projection</a:t>
            </a:r>
            <a:endParaRPr lang="en-GB" sz="3200" dirty="0"/>
          </a:p>
        </p:txBody>
      </p:sp>
      <p:sp>
        <p:nvSpPr>
          <p:cNvPr id="20" name="CuadroTexto 19"/>
          <p:cNvSpPr txBox="1"/>
          <p:nvPr/>
        </p:nvSpPr>
        <p:spPr>
          <a:xfrm>
            <a:off x="6304697" y="761087"/>
            <a:ext cx="511875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ES" sz="23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300" b="1" dirty="0">
                <a:latin typeface="Trebuchet MS" panose="020B0603020202020204" pitchFamily="34" charset="0"/>
              </a:rPr>
              <a:t>A p-</a:t>
            </a:r>
            <a:r>
              <a:rPr lang="es-ES" sz="2300" b="1" dirty="0" err="1">
                <a:latin typeface="Trebuchet MS" panose="020B0603020202020204" pitchFamily="34" charset="0"/>
              </a:rPr>
              <a:t>type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PiN</a:t>
            </a:r>
            <a:r>
              <a:rPr lang="es-ES" sz="2300" b="1" dirty="0">
                <a:latin typeface="Trebuchet MS" panose="020B0603020202020204" pitchFamily="34" charset="0"/>
              </a:rPr>
              <a:t> of 50 µm </a:t>
            </a:r>
            <a:r>
              <a:rPr lang="es-ES" sz="2300" b="1" dirty="0" err="1">
                <a:latin typeface="Trebuchet MS" panose="020B0603020202020204" pitchFamily="34" charset="0"/>
              </a:rPr>
              <a:t>was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used</a:t>
            </a:r>
            <a:r>
              <a:rPr lang="es-ES" sz="2300" b="1" dirty="0">
                <a:latin typeface="Trebuchet MS" panose="020B0603020202020204" pitchFamily="34" charset="0"/>
              </a:rPr>
              <a:t> to </a:t>
            </a:r>
            <a:r>
              <a:rPr lang="es-ES" sz="2300" b="1" dirty="0" err="1">
                <a:latin typeface="Trebuchet MS" panose="020B0603020202020204" pitchFamily="34" charset="0"/>
              </a:rPr>
              <a:t>find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out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how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much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light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we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are </a:t>
            </a:r>
            <a:r>
              <a:rPr lang="es-ES" sz="23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blocking</a:t>
            </a:r>
            <a:r>
              <a:rPr lang="es-ES" sz="23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when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partially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closing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the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optics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  <a:r>
              <a:rPr lang="es-ES" sz="2300" b="1" dirty="0" err="1">
                <a:latin typeface="Trebuchet MS" panose="020B0603020202020204" pitchFamily="34" charset="0"/>
              </a:rPr>
              <a:t>aperture</a:t>
            </a:r>
            <a:endParaRPr lang="es-ES" sz="2300" b="1" dirty="0">
              <a:latin typeface="Trebuchet MS" panose="020B0603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3" y="761087"/>
            <a:ext cx="5845627" cy="5487166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895547" y="1027522"/>
            <a:ext cx="4835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latin typeface="Trebuchet MS" panose="020B0603020202020204" pitchFamily="34" charset="0"/>
              </a:rPr>
              <a:t>IR </a:t>
            </a:r>
            <a:r>
              <a:rPr lang="es-ES" sz="2200" b="1" dirty="0" err="1">
                <a:latin typeface="Trebuchet MS" panose="020B0603020202020204" pitchFamily="34" charset="0"/>
              </a:rPr>
              <a:t>Optics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Aperture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fully</a:t>
            </a:r>
            <a:r>
              <a:rPr lang="es-ES" sz="2200" b="1" dirty="0">
                <a:solidFill>
                  <a:srgbClr val="FF0000"/>
                </a:solidFill>
                <a:latin typeface="Trebuchet MS" panose="020B0603020202020204" pitchFamily="34" charset="0"/>
              </a:rPr>
              <a:t> OPEN</a:t>
            </a:r>
          </a:p>
          <a:p>
            <a:r>
              <a:rPr lang="es-ES" sz="2200" b="1" dirty="0">
                <a:latin typeface="Trebuchet MS" panose="020B0603020202020204" pitchFamily="34" charset="0"/>
              </a:rPr>
              <a:t>FWHM(X) ≈ FWHM(Y) = 220 µm</a:t>
            </a:r>
          </a:p>
          <a:p>
            <a:r>
              <a:rPr lang="es-ES" sz="2200" b="1" dirty="0">
                <a:latin typeface="Trebuchet MS" panose="020B0603020202020204" pitchFamily="34" charset="0"/>
              </a:rPr>
              <a:t>CC = </a:t>
            </a:r>
            <a:r>
              <a:rPr lang="es-ES" sz="2200" b="1" dirty="0">
                <a:solidFill>
                  <a:srgbClr val="FF0000"/>
                </a:solidFill>
                <a:latin typeface="Trebuchet MS" panose="020B0603020202020204" pitchFamily="34" charset="0"/>
              </a:rPr>
              <a:t>66.4</a:t>
            </a:r>
            <a:r>
              <a:rPr lang="es-ES" sz="2200" b="1" dirty="0">
                <a:latin typeface="Trebuchet MS" panose="020B0603020202020204" pitchFamily="34" charset="0"/>
              </a:rPr>
              <a:t> (</a:t>
            </a:r>
            <a:r>
              <a:rPr lang="es-ES" sz="2200" b="1" dirty="0" err="1">
                <a:latin typeface="Trebuchet MS" panose="020B0603020202020204" pitchFamily="34" charset="0"/>
              </a:rPr>
              <a:t>arb</a:t>
            </a:r>
            <a:r>
              <a:rPr lang="es-ES" sz="2200" b="1" dirty="0">
                <a:latin typeface="Trebuchet MS" panose="020B0603020202020204" pitchFamily="34" charset="0"/>
              </a:rPr>
              <a:t>)</a:t>
            </a:r>
            <a:endParaRPr lang="en-GB" sz="22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226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25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issue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with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IR Laser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Beam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projection</a:t>
            </a:r>
            <a:endParaRPr lang="en-GB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uadroTexto 7"/>
              <p:cNvSpPr txBox="1"/>
              <p:nvPr/>
            </p:nvSpPr>
            <p:spPr>
              <a:xfrm>
                <a:off x="6304697" y="761087"/>
                <a:ext cx="5510314" cy="54400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s-ES" sz="2300" b="1" dirty="0">
                  <a:latin typeface="Trebuchet MS" panose="020B06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2300" b="1" dirty="0">
                    <a:latin typeface="Trebuchet MS" panose="020B0603020202020204" pitchFamily="34" charset="0"/>
                  </a:rPr>
                  <a:t>A p-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type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PiN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of 50 µm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was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used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to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find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out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how</a:t>
                </a:r>
                <a:r>
                  <a:rPr lang="es-ES" sz="2300" b="1" dirty="0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much</a:t>
                </a:r>
                <a:r>
                  <a:rPr lang="es-ES" sz="2300" b="1" dirty="0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 light </a:t>
                </a:r>
                <a:r>
                  <a:rPr lang="es-ES" sz="2300" b="1" dirty="0" err="1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we</a:t>
                </a:r>
                <a:r>
                  <a:rPr lang="es-ES" sz="2300" b="1" dirty="0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 are </a:t>
                </a:r>
                <a:r>
                  <a:rPr lang="es-ES" sz="2300" b="1" dirty="0" err="1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blocking</a:t>
                </a:r>
                <a:r>
                  <a:rPr lang="es-ES" sz="2300" b="1" dirty="0">
                    <a:solidFill>
                      <a:srgbClr val="FF0000"/>
                    </a:solidFill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when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partially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closing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optics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aperture</a:t>
                </a:r>
                <a:endParaRPr lang="es-ES" sz="2300" b="1" dirty="0">
                  <a:latin typeface="Trebuchet MS" panose="020B06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" sz="2300" b="1" dirty="0">
                  <a:latin typeface="Trebuchet MS" panose="020B06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" sz="2300" b="1" dirty="0">
                  <a:latin typeface="Trebuchet MS" panose="020B06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s-ES" sz="2300" b="1" dirty="0">
                    <a:latin typeface="Trebuchet MS" panose="020B0603020202020204" pitchFamily="34" charset="0"/>
                  </a:rPr>
                  <a:t>Ratio of light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being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blocked</a:t>
                </a:r>
                <a:endParaRPr lang="es-ES" sz="2300" b="1" dirty="0">
                  <a:latin typeface="Trebuchet MS" panose="020B06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" sz="2300" b="1" dirty="0">
                  <a:latin typeface="Trebuchet MS" panose="020B0603020202020204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s-ES" sz="23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2300" b="1" i="1" smtClean="0">
                              <a:latin typeface="Cambria Math" panose="02040503050406030204" pitchFamily="18" charset="0"/>
                            </a:rPr>
                            <m:t>𝑪𝑪</m:t>
                          </m:r>
                          <m:d>
                            <m:dPr>
                              <m:ctrlPr>
                                <a:rPr lang="es-ES" sz="23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2300" b="1" i="1" smtClean="0">
                                  <a:latin typeface="Cambria Math" panose="02040503050406030204" pitchFamily="18" charset="0"/>
                                </a:rPr>
                                <m:t>𝒄𝒍𝒐𝒔𝒆𝒅</m:t>
                              </m:r>
                            </m:e>
                          </m:d>
                        </m:num>
                        <m:den>
                          <m:r>
                            <a:rPr lang="es-ES" sz="2300" b="1" i="1" smtClean="0">
                              <a:latin typeface="Cambria Math" panose="02040503050406030204" pitchFamily="18" charset="0"/>
                            </a:rPr>
                            <m:t>𝑪𝑪</m:t>
                          </m:r>
                          <m:d>
                            <m:dPr>
                              <m:ctrlPr>
                                <a:rPr lang="es-ES" sz="23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2300" b="1" i="1" smtClean="0">
                                  <a:latin typeface="Cambria Math" panose="02040503050406030204" pitchFamily="18" charset="0"/>
                                </a:rPr>
                                <m:t>𝒐𝒑𝒆𝒏𝒆𝒅</m:t>
                              </m:r>
                            </m:e>
                          </m:d>
                        </m:den>
                      </m:f>
                      <m:r>
                        <a:rPr lang="es-ES" sz="23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2300" b="1" i="1" smtClean="0">
                          <a:latin typeface="Cambria Math" panose="02040503050406030204" pitchFamily="18" charset="0"/>
                        </a:rPr>
                        <m:t>𝟎</m:t>
                      </m:r>
                      <m:r>
                        <a:rPr lang="es-ES" sz="23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2300" b="1" i="1" smtClean="0">
                          <a:latin typeface="Cambria Math" panose="02040503050406030204" pitchFamily="18" charset="0"/>
                        </a:rPr>
                        <m:t>𝟑𝟓</m:t>
                      </m:r>
                    </m:oMath>
                  </m:oMathPara>
                </a14:m>
                <a:endParaRPr lang="es-ES" sz="2300" b="1" dirty="0">
                  <a:latin typeface="Trebuchet MS" panose="020B0603020202020204" pitchFamily="34" charset="0"/>
                </a:endParaRPr>
              </a:p>
              <a:p>
                <a:endParaRPr lang="es-ES" sz="2300" b="1" dirty="0">
                  <a:latin typeface="Trebuchet MS" panose="020B0603020202020204" pitchFamily="34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s-ES" sz="2300" b="1" dirty="0" err="1">
                    <a:latin typeface="Trebuchet MS" panose="020B0603020202020204" pitchFamily="34" charset="0"/>
                  </a:rPr>
                  <a:t>With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this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correction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factor,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power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measured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in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meter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3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300" b="1" dirty="0" err="1">
                    <a:latin typeface="Trebuchet MS" panose="020B0603020202020204" pitchFamily="34" charset="0"/>
                  </a:rPr>
                  <a:t>corrected</a:t>
                </a:r>
                <a:endParaRPr lang="es-ES" sz="2300" b="1" dirty="0">
                  <a:latin typeface="Trebuchet MS" panose="020B0603020202020204" pitchFamily="34" charset="0"/>
                </a:endParaRPr>
              </a:p>
            </p:txBody>
          </p:sp>
        </mc:Choice>
        <mc:Fallback>
          <p:sp>
            <p:nvSpPr>
              <p:cNvPr id="8" name="CuadroTexto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4697" y="761087"/>
                <a:ext cx="5510314" cy="5440079"/>
              </a:xfrm>
              <a:prstGeom prst="rect">
                <a:avLst/>
              </a:prstGeom>
              <a:blipFill>
                <a:blip r:embed="rId3"/>
                <a:stretch>
                  <a:fillRect l="-1327" b="-157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64" y="612416"/>
            <a:ext cx="6052034" cy="5477639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860706" y="876693"/>
            <a:ext cx="48359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>
                <a:latin typeface="Trebuchet MS" panose="020B0603020202020204" pitchFamily="34" charset="0"/>
              </a:rPr>
              <a:t>IR </a:t>
            </a:r>
            <a:r>
              <a:rPr lang="es-ES" sz="2200" b="1" dirty="0" err="1">
                <a:latin typeface="Trebuchet MS" panose="020B0603020202020204" pitchFamily="34" charset="0"/>
              </a:rPr>
              <a:t>Optics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Aperture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partially</a:t>
            </a:r>
            <a:r>
              <a:rPr lang="es-ES" sz="2200" b="1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closed</a:t>
            </a:r>
            <a:endParaRPr lang="es-ES" sz="2200" b="1" dirty="0">
              <a:solidFill>
                <a:srgbClr val="FF0000"/>
              </a:solidFill>
              <a:latin typeface="Trebuchet MS" panose="020B0603020202020204" pitchFamily="34" charset="0"/>
            </a:endParaRPr>
          </a:p>
          <a:p>
            <a:r>
              <a:rPr lang="es-ES" sz="2200" b="1" dirty="0">
                <a:latin typeface="Trebuchet MS" panose="020B0603020202020204" pitchFamily="34" charset="0"/>
              </a:rPr>
              <a:t>FWHM(X) ≈ FWHM(Y) = 160 µm</a:t>
            </a:r>
          </a:p>
          <a:p>
            <a:r>
              <a:rPr lang="es-ES" sz="2200" b="1" dirty="0">
                <a:latin typeface="Trebuchet MS" panose="020B0603020202020204" pitchFamily="34" charset="0"/>
              </a:rPr>
              <a:t>CC = </a:t>
            </a:r>
            <a:r>
              <a:rPr lang="es-ES" sz="2200" b="1" dirty="0">
                <a:solidFill>
                  <a:srgbClr val="FF0000"/>
                </a:solidFill>
                <a:latin typeface="Trebuchet MS" panose="020B0603020202020204" pitchFamily="34" charset="0"/>
              </a:rPr>
              <a:t>25.4</a:t>
            </a:r>
            <a:r>
              <a:rPr lang="es-ES" sz="2200" b="1" dirty="0">
                <a:latin typeface="Trebuchet MS" panose="020B0603020202020204" pitchFamily="34" charset="0"/>
              </a:rPr>
              <a:t> (</a:t>
            </a:r>
            <a:r>
              <a:rPr lang="es-ES" sz="2200" b="1" dirty="0" err="1">
                <a:latin typeface="Trebuchet MS" panose="020B0603020202020204" pitchFamily="34" charset="0"/>
              </a:rPr>
              <a:t>arb</a:t>
            </a:r>
            <a:r>
              <a:rPr lang="es-ES" sz="2200" b="1" dirty="0">
                <a:latin typeface="Trebuchet MS" panose="020B0603020202020204" pitchFamily="34" charset="0"/>
              </a:rPr>
              <a:t>)</a:t>
            </a:r>
            <a:endParaRPr lang="en-GB" sz="22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1602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26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issue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with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IR Laser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Beam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projection</a:t>
            </a:r>
            <a:endParaRPr lang="en-GB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47" y="761087"/>
            <a:ext cx="5674302" cy="5290921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351368" y="2451322"/>
            <a:ext cx="3163087" cy="3222129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6561056" y="970961"/>
            <a:ext cx="47605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200" b="1" dirty="0" err="1">
                <a:latin typeface="Trebuchet MS" panose="020B0603020202020204" pitchFamily="34" charset="0"/>
              </a:rPr>
              <a:t>With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the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aperture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partially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closed</a:t>
            </a:r>
            <a:r>
              <a:rPr lang="es-ES" sz="2200" b="1" dirty="0">
                <a:latin typeface="Trebuchet MS" panose="020B0603020202020204" pitchFamily="34" charset="0"/>
              </a:rPr>
              <a:t>, </a:t>
            </a:r>
            <a:r>
              <a:rPr lang="es-ES" sz="2200" b="1" dirty="0" err="1">
                <a:latin typeface="Trebuchet MS" panose="020B0603020202020204" pitchFamily="34" charset="0"/>
              </a:rPr>
              <a:t>the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beam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projection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on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the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nPiN</a:t>
            </a:r>
            <a:r>
              <a:rPr lang="es-ES" sz="2200" b="1" dirty="0">
                <a:latin typeface="Trebuchet MS" panose="020B0603020202020204" pitchFamily="34" charset="0"/>
              </a:rPr>
              <a:t> and </a:t>
            </a:r>
            <a:r>
              <a:rPr lang="es-ES" sz="2200" b="1" dirty="0" err="1">
                <a:latin typeface="Trebuchet MS" panose="020B0603020202020204" pitchFamily="34" charset="0"/>
              </a:rPr>
              <a:t>nLGADs</a:t>
            </a:r>
            <a:r>
              <a:rPr lang="es-ES" sz="2200" b="1" dirty="0">
                <a:latin typeface="Trebuchet MS" panose="020B0603020202020204" pitchFamily="34" charset="0"/>
              </a:rPr>
              <a:t> has </a:t>
            </a:r>
            <a:r>
              <a:rPr lang="es-ES" sz="2200" b="1" dirty="0" err="1">
                <a:latin typeface="Trebuchet MS" panose="020B0603020202020204" pitchFamily="34" charset="0"/>
              </a:rPr>
              <a:t>smaller</a:t>
            </a:r>
            <a:r>
              <a:rPr lang="es-ES" sz="2200" b="1" dirty="0">
                <a:latin typeface="Trebuchet MS" panose="020B0603020202020204" pitchFamily="34" charset="0"/>
              </a:rPr>
              <a:t> </a:t>
            </a:r>
            <a:r>
              <a:rPr lang="es-ES" sz="2200" b="1" dirty="0" err="1">
                <a:latin typeface="Trebuchet MS" panose="020B0603020202020204" pitchFamily="34" charset="0"/>
              </a:rPr>
              <a:t>areas</a:t>
            </a:r>
            <a:endParaRPr lang="en-GB" sz="2200" b="1" dirty="0">
              <a:latin typeface="Trebuchet MS" panose="020B0603020202020204" pitchFamily="34" charset="0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2036189" y="2251169"/>
            <a:ext cx="2281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FF0000"/>
                </a:solidFill>
                <a:latin typeface="Trebuchet MS" panose="020B0603020202020204" pitchFamily="34" charset="0"/>
              </a:rPr>
              <a:t>W1_LG14 (</a:t>
            </a:r>
            <a:r>
              <a:rPr lang="es-ES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nLGAD</a:t>
            </a:r>
            <a:r>
              <a:rPr lang="es-ES" b="1" dirty="0">
                <a:solidFill>
                  <a:srgbClr val="FF0000"/>
                </a:solidFill>
                <a:latin typeface="Trebuchet MS" panose="020B0603020202020204" pitchFamily="34" charset="0"/>
              </a:rPr>
              <a:t>)</a:t>
            </a:r>
          </a:p>
          <a:p>
            <a:r>
              <a:rPr lang="es-ES" b="1" dirty="0">
                <a:solidFill>
                  <a:srgbClr val="FF0000"/>
                </a:solidFill>
                <a:latin typeface="Trebuchet MS" panose="020B0603020202020204" pitchFamily="34" charset="0"/>
              </a:rPr>
              <a:t>FWHM(X) = 56 µm</a:t>
            </a:r>
          </a:p>
          <a:p>
            <a:r>
              <a:rPr lang="es-ES" b="1" dirty="0">
                <a:solidFill>
                  <a:srgbClr val="FF0000"/>
                </a:solidFill>
                <a:latin typeface="Trebuchet MS" panose="020B0603020202020204" pitchFamily="34" charset="0"/>
              </a:rPr>
              <a:t>FWHM(Y) = 52 µm</a:t>
            </a:r>
            <a:endParaRPr lang="en-GB" b="1" dirty="0">
              <a:solidFill>
                <a:srgbClr val="FF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19105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27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Calibration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curve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1060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nm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IR light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for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nPiN</a:t>
            </a:r>
            <a:endParaRPr lang="en-GB" sz="3200" dirty="0"/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663" y="598594"/>
            <a:ext cx="7655488" cy="5848883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7663992" y="716629"/>
            <a:ext cx="42514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100" b="1" dirty="0" err="1">
                <a:latin typeface="Trebuchet MS" panose="020B0603020202020204" pitchFamily="34" charset="0"/>
              </a:rPr>
              <a:t>Power</a:t>
            </a:r>
            <a:r>
              <a:rPr lang="es-ES" sz="2100" b="1" dirty="0">
                <a:latin typeface="Trebuchet MS" panose="020B0603020202020204" pitchFamily="34" charset="0"/>
              </a:rPr>
              <a:t> Meter: 10 </a:t>
            </a:r>
            <a:r>
              <a:rPr lang="es-ES" sz="2100" b="1" dirty="0" err="1">
                <a:latin typeface="Trebuchet MS" panose="020B0603020202020204" pitchFamily="34" charset="0"/>
              </a:rPr>
              <a:t>measurements</a:t>
            </a:r>
            <a:r>
              <a:rPr lang="es-ES" sz="2100" b="1" dirty="0">
                <a:latin typeface="Trebuchet MS" panose="020B0603020202020204" pitchFamily="34" charset="0"/>
              </a:rPr>
              <a:t> (</a:t>
            </a:r>
            <a:r>
              <a:rPr lang="es-ES" sz="2100" b="1" dirty="0" err="1">
                <a:latin typeface="Trebuchet MS" panose="020B0603020202020204" pitchFamily="34" charset="0"/>
              </a:rPr>
              <a:t>one</a:t>
            </a:r>
            <a:r>
              <a:rPr lang="es-ES" sz="2100" b="1" dirty="0">
                <a:latin typeface="Trebuchet MS" panose="020B0603020202020204" pitchFamily="34" charset="0"/>
              </a:rPr>
              <a:t> </a:t>
            </a:r>
            <a:r>
              <a:rPr lang="es-ES" sz="2100" b="1" dirty="0" err="1">
                <a:latin typeface="Trebuchet MS" panose="020B0603020202020204" pitchFamily="34" charset="0"/>
              </a:rPr>
              <a:t>measurement</a:t>
            </a:r>
            <a:r>
              <a:rPr lang="es-ES" sz="2100" b="1" dirty="0">
                <a:latin typeface="Trebuchet MS" panose="020B0603020202020204" pitchFamily="34" charset="0"/>
              </a:rPr>
              <a:t> </a:t>
            </a:r>
            <a:r>
              <a:rPr lang="es-ES" sz="2100" b="1" dirty="0" err="1">
                <a:latin typeface="Trebuchet MS" panose="020B0603020202020204" pitchFamily="34" charset="0"/>
              </a:rPr>
              <a:t>every</a:t>
            </a:r>
            <a:r>
              <a:rPr lang="es-ES" sz="21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100" b="1" dirty="0" err="1">
                <a:latin typeface="Trebuchet MS" panose="020B0603020202020204" pitchFamily="34" charset="0"/>
              </a:rPr>
              <a:t>The</a:t>
            </a:r>
            <a:r>
              <a:rPr lang="es-ES" sz="2100" b="1" dirty="0">
                <a:latin typeface="Trebuchet MS" panose="020B0603020202020204" pitchFamily="34" charset="0"/>
              </a:rPr>
              <a:t> </a:t>
            </a:r>
            <a:r>
              <a:rPr lang="es-ES" sz="2100" b="1" dirty="0">
                <a:solidFill>
                  <a:srgbClr val="FF0000"/>
                </a:solidFill>
                <a:latin typeface="Trebuchet MS" panose="020B0603020202020204" pitchFamily="34" charset="0"/>
              </a:rPr>
              <a:t>CC (</a:t>
            </a:r>
            <a:r>
              <a:rPr lang="es-ES" sz="2100" b="1" dirty="0" err="1">
                <a:solidFill>
                  <a:srgbClr val="FF0000"/>
                </a:solidFill>
                <a:latin typeface="Trebuchet MS" panose="020B0603020202020204" pitchFamily="34" charset="0"/>
              </a:rPr>
              <a:t>signal</a:t>
            </a:r>
            <a:r>
              <a:rPr lang="es-ES" sz="2100" b="1" dirty="0">
                <a:solidFill>
                  <a:srgbClr val="FF0000"/>
                </a:solidFill>
                <a:latin typeface="Trebuchet MS" panose="020B0603020202020204" pitchFamily="34" charset="0"/>
              </a:rPr>
              <a:t> integral) </a:t>
            </a:r>
            <a:r>
              <a:rPr lang="es-ES" sz="2100" b="1" dirty="0" err="1">
                <a:latin typeface="Trebuchet MS" panose="020B0603020202020204" pitchFamily="34" charset="0"/>
              </a:rPr>
              <a:t>is</a:t>
            </a:r>
            <a:r>
              <a:rPr lang="es-ES" sz="2100" b="1" dirty="0">
                <a:latin typeface="Trebuchet MS" panose="020B0603020202020204" pitchFamily="34" charset="0"/>
              </a:rPr>
              <a:t> </a:t>
            </a:r>
            <a:r>
              <a:rPr lang="es-ES" sz="2100" b="1" dirty="0" err="1">
                <a:latin typeface="Trebuchet MS" panose="020B0603020202020204" pitchFamily="34" charset="0"/>
              </a:rPr>
              <a:t>extracted</a:t>
            </a:r>
            <a:r>
              <a:rPr lang="es-ES" sz="2100" b="1" dirty="0">
                <a:latin typeface="Trebuchet MS" panose="020B0603020202020204" pitchFamily="34" charset="0"/>
              </a:rPr>
              <a:t> </a:t>
            </a:r>
            <a:r>
              <a:rPr lang="es-ES" sz="2100" b="1" dirty="0" err="1">
                <a:latin typeface="Trebuchet MS" panose="020B0603020202020204" pitchFamily="34" charset="0"/>
              </a:rPr>
              <a:t>for</a:t>
            </a:r>
            <a:r>
              <a:rPr lang="es-ES" sz="2100" b="1" dirty="0">
                <a:latin typeface="Trebuchet MS" panose="020B0603020202020204" pitchFamily="34" charset="0"/>
              </a:rPr>
              <a:t> 100, 200, 300 and 400 V and </a:t>
            </a:r>
            <a:r>
              <a:rPr lang="es-ES" sz="2100" b="1" dirty="0" err="1">
                <a:latin typeface="Trebuchet MS" panose="020B0603020202020204" pitchFamily="34" charset="0"/>
              </a:rPr>
              <a:t>averaged</a:t>
            </a:r>
            <a:endParaRPr lang="es-ES" sz="21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2100" b="1" dirty="0" err="1">
                <a:latin typeface="Trebuchet MS" panose="020B0603020202020204" pitchFamily="34" charset="0"/>
              </a:rPr>
              <a:t>Power</a:t>
            </a:r>
            <a:r>
              <a:rPr lang="es-ES" sz="2100" b="1" dirty="0">
                <a:latin typeface="Trebuchet MS" panose="020B0603020202020204" pitchFamily="34" charset="0"/>
              </a:rPr>
              <a:t> Meter: 10 </a:t>
            </a:r>
            <a:r>
              <a:rPr lang="es-ES" sz="2100" b="1" dirty="0" err="1">
                <a:latin typeface="Trebuchet MS" panose="020B0603020202020204" pitchFamily="34" charset="0"/>
              </a:rPr>
              <a:t>measurements</a:t>
            </a:r>
            <a:r>
              <a:rPr lang="es-ES" sz="2100" b="1" dirty="0">
                <a:latin typeface="Trebuchet MS" panose="020B0603020202020204" pitchFamily="34" charset="0"/>
              </a:rPr>
              <a:t> (</a:t>
            </a:r>
            <a:r>
              <a:rPr lang="es-ES" sz="2100" b="1" dirty="0" err="1">
                <a:latin typeface="Trebuchet MS" panose="020B0603020202020204" pitchFamily="34" charset="0"/>
              </a:rPr>
              <a:t>one</a:t>
            </a:r>
            <a:r>
              <a:rPr lang="es-ES" sz="2100" b="1" dirty="0">
                <a:latin typeface="Trebuchet MS" panose="020B0603020202020204" pitchFamily="34" charset="0"/>
              </a:rPr>
              <a:t> </a:t>
            </a:r>
            <a:r>
              <a:rPr lang="es-ES" sz="2100" b="1" dirty="0" err="1">
                <a:latin typeface="Trebuchet MS" panose="020B0603020202020204" pitchFamily="34" charset="0"/>
              </a:rPr>
              <a:t>measurement</a:t>
            </a:r>
            <a:r>
              <a:rPr lang="es-ES" sz="2100" b="1" dirty="0">
                <a:latin typeface="Trebuchet MS" panose="020B0603020202020204" pitchFamily="34" charset="0"/>
              </a:rPr>
              <a:t> </a:t>
            </a:r>
            <a:r>
              <a:rPr lang="es-ES" sz="2100" b="1" dirty="0" err="1">
                <a:latin typeface="Trebuchet MS" panose="020B0603020202020204" pitchFamily="34" charset="0"/>
              </a:rPr>
              <a:t>every</a:t>
            </a:r>
            <a:r>
              <a:rPr lang="es-ES" sz="2100" b="1" dirty="0">
                <a:latin typeface="Trebuchet MS" panose="020B0603020202020204" pitchFamily="34" charset="0"/>
              </a:rPr>
              <a:t> 30 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1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100" b="1" dirty="0">
              <a:latin typeface="Trebuchet MS" panose="020B0603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2100" b="1" dirty="0">
              <a:latin typeface="Trebuchet MS" panose="020B0603020202020204" pitchFamily="34" charset="0"/>
            </a:endParaRPr>
          </a:p>
        </p:txBody>
      </p:sp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8627775" y="3831354"/>
            <a:ext cx="2235414" cy="2277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72179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28</a:t>
            </a:fld>
            <a:endParaRPr lang="en-GB" dirty="0"/>
          </a:p>
        </p:txBody>
      </p:sp>
      <p:sp>
        <p:nvSpPr>
          <p:cNvPr id="8" name="CuadroTexto 7"/>
          <p:cNvSpPr txBox="1"/>
          <p:nvPr/>
        </p:nvSpPr>
        <p:spPr>
          <a:xfrm>
            <a:off x="996309" y="1417896"/>
            <a:ext cx="98038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>
                <a:latin typeface="Trebuchet MS" panose="020B0603020202020204" pitchFamily="34" charset="0"/>
              </a:rPr>
              <a:t>4.</a:t>
            </a:r>
          </a:p>
          <a:p>
            <a:pPr algn="ctr"/>
            <a:r>
              <a:rPr lang="es-ES" sz="6000" b="1" dirty="0" err="1">
                <a:latin typeface="Trebuchet MS" panose="020B0603020202020204" pitchFamily="34" charset="0"/>
              </a:rPr>
              <a:t>Methodology</a:t>
            </a:r>
            <a:r>
              <a:rPr lang="es-ES" sz="6000" b="1" dirty="0">
                <a:latin typeface="Trebuchet MS" panose="020B0603020202020204" pitchFamily="34" charset="0"/>
              </a:rPr>
              <a:t> and </a:t>
            </a:r>
            <a:r>
              <a:rPr lang="es-ES" sz="6000" b="1" dirty="0" err="1">
                <a:latin typeface="Trebuchet MS" panose="020B0603020202020204" pitchFamily="34" charset="0"/>
              </a:rPr>
              <a:t>preliminary</a:t>
            </a:r>
            <a:r>
              <a:rPr lang="es-ES" sz="6000" b="1" dirty="0">
                <a:latin typeface="Trebuchet MS" panose="020B0603020202020204" pitchFamily="34" charset="0"/>
              </a:rPr>
              <a:t> </a:t>
            </a:r>
            <a:r>
              <a:rPr lang="es-ES" sz="6000" b="1" dirty="0" err="1">
                <a:latin typeface="Trebuchet MS" panose="020B0603020202020204" pitchFamily="34" charset="0"/>
              </a:rPr>
              <a:t>results</a:t>
            </a:r>
            <a:endParaRPr lang="es-ES" sz="60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718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8" name="CuadroTexto 7"/>
          <p:cNvSpPr txBox="1"/>
          <p:nvPr/>
        </p:nvSpPr>
        <p:spPr>
          <a:xfrm>
            <a:off x="1074655" y="1357460"/>
            <a:ext cx="98038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6000" b="1" dirty="0">
                <a:latin typeface="Trebuchet MS" panose="020B0603020202020204" pitchFamily="34" charset="0"/>
              </a:rPr>
              <a:t>1. </a:t>
            </a:r>
          </a:p>
          <a:p>
            <a:pPr algn="ctr"/>
            <a:r>
              <a:rPr lang="es-ES" sz="6000" b="1" dirty="0" err="1">
                <a:latin typeface="Trebuchet MS" panose="020B0603020202020204" pitchFamily="34" charset="0"/>
              </a:rPr>
              <a:t>The</a:t>
            </a:r>
            <a:r>
              <a:rPr lang="es-ES" sz="6000" b="1" dirty="0">
                <a:latin typeface="Trebuchet MS" panose="020B0603020202020204" pitchFamily="34" charset="0"/>
              </a:rPr>
              <a:t> </a:t>
            </a:r>
            <a:r>
              <a:rPr lang="es-ES" sz="6000" b="1" dirty="0" err="1">
                <a:latin typeface="Trebuchet MS" panose="020B0603020202020204" pitchFamily="34" charset="0"/>
              </a:rPr>
              <a:t>devices</a:t>
            </a:r>
            <a:r>
              <a:rPr lang="es-ES" sz="6000" b="1" dirty="0">
                <a:latin typeface="Trebuchet MS" panose="020B0603020202020204" pitchFamily="34" charset="0"/>
              </a:rPr>
              <a:t>: IV and CV </a:t>
            </a:r>
            <a:r>
              <a:rPr lang="es-ES" sz="6000" b="1" dirty="0" err="1">
                <a:latin typeface="Trebuchet MS" panose="020B0603020202020204" pitchFamily="34" charset="0"/>
              </a:rPr>
              <a:t>measurements</a:t>
            </a:r>
            <a:r>
              <a:rPr lang="es-ES" sz="6000" b="1" dirty="0">
                <a:latin typeface="Trebuchet MS" panose="020B0603020202020204" pitchFamily="34" charset="0"/>
              </a:rPr>
              <a:t> at 20ºC</a:t>
            </a:r>
            <a:endParaRPr lang="en-GB" sz="60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52209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29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Methodology</a:t>
            </a:r>
            <a:endParaRPr lang="en-GB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uadroTexto 11"/>
              <p:cNvSpPr txBox="1"/>
              <p:nvPr/>
            </p:nvSpPr>
            <p:spPr>
              <a:xfrm>
                <a:off x="252663" y="612416"/>
                <a:ext cx="11662816" cy="646491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100" b="1" dirty="0">
                    <a:latin typeface="Trebuchet MS" panose="020B0603020202020204" pitchFamily="34" charset="0"/>
                  </a:rPr>
                  <a:t>No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amplifier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used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(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only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Bias-Tee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). Laser Beam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always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positioned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at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center of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nLGAD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and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nPiN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window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. FWHM(X) and FWHM(Y)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always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kept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≤ 350 µm (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half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of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window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size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).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Measurements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are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carried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out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as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it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follows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:</a:t>
                </a:r>
              </a:p>
              <a:p>
                <a:endParaRPr lang="es-ES" sz="2100" b="1" dirty="0">
                  <a:latin typeface="Trebuchet MS" panose="020B0603020202020204" pitchFamily="34" charset="0"/>
                </a:endParaRPr>
              </a:p>
              <a:p>
                <a:pPr marL="457200" indent="-457200">
                  <a:buAutoNum type="arabicPeriod"/>
                </a:pPr>
                <a:r>
                  <a:rPr lang="es-ES" sz="2100" b="1" dirty="0" err="1">
                    <a:latin typeface="Trebuchet MS" panose="020B0603020202020204" pitchFamily="34" charset="0"/>
                  </a:rPr>
                  <a:t>Power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Meter: 10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measurements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(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one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measurement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every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30 s)</a:t>
                </a:r>
              </a:p>
              <a:p>
                <a:pPr marL="457200" indent="-457200">
                  <a:buAutoNum type="arabicPeriod"/>
                </a:pPr>
                <a:r>
                  <a:rPr lang="es-ES" sz="2100" b="1" dirty="0">
                    <a:latin typeface="Trebuchet MS" panose="020B0603020202020204" pitchFamily="34" charset="0"/>
                  </a:rPr>
                  <a:t>A Laser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Beam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projection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fixed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(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smalles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posible, so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flux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density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the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highest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)</a:t>
                </a:r>
              </a:p>
              <a:p>
                <a:pPr marL="457200" indent="-457200">
                  <a:buAutoNum type="arabicPeriod"/>
                </a:pPr>
                <a:r>
                  <a:rPr lang="es-ES" sz="2100" b="1" dirty="0" err="1">
                    <a:latin typeface="Trebuchet MS" panose="020B0603020202020204" pitchFamily="34" charset="0"/>
                  </a:rPr>
                  <a:t>nPiN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for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their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signals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at 100, 200, 300 and 400 V. 2500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waveforms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are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averaged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per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voltage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point</a:t>
                </a:r>
                <a:endParaRPr lang="es-ES" sz="2100" b="1" dirty="0">
                  <a:latin typeface="Trebuchet MS" panose="020B0603020202020204" pitchFamily="34" charset="0"/>
                </a:endParaRPr>
              </a:p>
              <a:p>
                <a:pPr marL="457200" indent="-457200">
                  <a:buAutoNum type="arabicPeriod"/>
                </a:pPr>
                <a:r>
                  <a:rPr lang="es-ES" sz="2100" b="1" dirty="0" err="1">
                    <a:latin typeface="Trebuchet MS" panose="020B0603020202020204" pitchFamily="34" charset="0"/>
                  </a:rPr>
                  <a:t>nLGADs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are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,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from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0 to 300 V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with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voltage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step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of 50 V. 2500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waveforms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are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averaged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per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voltage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point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</a:p>
              <a:p>
                <a:pPr marL="457200" indent="-457200">
                  <a:buFontTx/>
                  <a:buAutoNum type="arabicPeriod"/>
                </a:pPr>
                <a:r>
                  <a:rPr lang="es-ES" sz="2100" b="1" dirty="0" err="1">
                    <a:latin typeface="Trebuchet MS" panose="020B0603020202020204" pitchFamily="34" charset="0"/>
                  </a:rPr>
                  <a:t>nPiN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AGAIN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for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their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signals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at 100, 200, 300 and 400 V. 2500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waveforms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are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averaged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per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voltage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point</a:t>
                </a:r>
                <a:endParaRPr lang="es-ES" sz="2100" b="1" dirty="0">
                  <a:latin typeface="Trebuchet MS" panose="020B0603020202020204" pitchFamily="34" charset="0"/>
                </a:endParaRPr>
              </a:p>
              <a:p>
                <a:pPr marL="457200" indent="-457200">
                  <a:buFontTx/>
                  <a:buAutoNum type="arabicPeriod"/>
                </a:pPr>
                <a:r>
                  <a:rPr lang="es-ES" sz="2100" b="1" dirty="0" err="1">
                    <a:latin typeface="Trebuchet MS" panose="020B0603020202020204" pitchFamily="34" charset="0"/>
                  </a:rPr>
                  <a:t>Power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Meter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is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AGAIN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used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: 10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measurements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(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one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measurement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every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 30 s)</a:t>
                </a:r>
              </a:p>
              <a:p>
                <a:endParaRPr lang="es-ES" sz="2100" b="1" dirty="0">
                  <a:latin typeface="Trebuchet MS" panose="020B0603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s-ES" sz="2100" b="1" i="1" smtClean="0">
                        <a:latin typeface="Cambria Math" panose="02040503050406030204" pitchFamily="18" charset="0"/>
                      </a:rPr>
                      <m:t>𝑮𝒂𝒊𝒏</m:t>
                    </m:r>
                    <m:r>
                      <a:rPr lang="es-ES" sz="2100" b="1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s-ES" sz="21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s-ES" sz="2100" b="1" i="1" smtClean="0">
                            <a:latin typeface="Cambria Math" panose="02040503050406030204" pitchFamily="18" charset="0"/>
                          </a:rPr>
                          <m:t>𝑪𝑪</m:t>
                        </m:r>
                        <m:d>
                          <m:dPr>
                            <m:ctrlPr>
                              <a:rPr lang="es-ES" sz="21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100" b="1" i="1" smtClean="0">
                                <a:latin typeface="Cambria Math" panose="02040503050406030204" pitchFamily="18" charset="0"/>
                              </a:rPr>
                              <m:t>𝒏𝑳𝑮𝑨𝑫</m:t>
                            </m:r>
                          </m:e>
                        </m:d>
                      </m:num>
                      <m:den>
                        <m:r>
                          <a:rPr lang="es-ES" sz="2100" b="1" i="1" smtClean="0">
                            <a:latin typeface="Cambria Math" panose="02040503050406030204" pitchFamily="18" charset="0"/>
                          </a:rPr>
                          <m:t>𝑪𝑪</m:t>
                        </m:r>
                        <m:d>
                          <m:dPr>
                            <m:ctrlPr>
                              <a:rPr lang="es-ES" sz="2100" b="1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100" b="1" i="1" smtClean="0">
                                <a:latin typeface="Cambria Math" panose="02040503050406030204" pitchFamily="18" charset="0"/>
                              </a:rPr>
                              <m:t>𝒏𝑷𝒊𝑵</m:t>
                            </m:r>
                          </m:e>
                        </m:d>
                      </m:den>
                    </m:f>
                  </m:oMath>
                </a14:m>
                <a:r>
                  <a:rPr lang="es-ES" sz="2100" b="1" dirty="0">
                    <a:latin typeface="Trebuchet MS" panose="020B0603020202020204" pitchFamily="34" charset="0"/>
                  </a:rPr>
                  <a:t>  (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arb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)</a:t>
                </a:r>
              </a:p>
              <a:p>
                <a:pPr algn="ctr"/>
                <a:endParaRPr lang="es-ES" sz="2100" b="1" dirty="0">
                  <a:latin typeface="Trebuchet MS" panose="020B0603020202020204" pitchFamily="34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𝑭𝒍𝒖𝒙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𝑫𝒆𝒏𝒔𝒊𝒕𝒚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𝑳𝒂𝒔𝒆𝒓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𝑷𝒐𝒘𝒆𝒓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s-ES" sz="2100" b="1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100" b="1" i="1" dirty="0" smtClean="0">
                            <a:latin typeface="Cambria Math" panose="02040503050406030204" pitchFamily="18" charset="0"/>
                          </a:rPr>
                          <m:t>[</m:t>
                        </m:r>
                        <m:r>
                          <a:rPr lang="es-ES" sz="2100" b="1" i="1" dirty="0" smtClean="0">
                            <a:latin typeface="Cambria Math" panose="02040503050406030204" pitchFamily="18" charset="0"/>
                          </a:rPr>
                          <m:t>𝑬</m:t>
                        </m:r>
                      </m:e>
                      <m:sub>
                        <m:r>
                          <a:rPr lang="es-ES" sz="21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𝜸</m:t>
                        </m:r>
                      </m:sub>
                    </m:sSub>
                    <m:r>
                      <a:rPr lang="es-ES" sz="2100" b="1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𝝅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𝑭𝑾𝑯𝑴</m:t>
                    </m:r>
                    <m:sSup>
                      <m:sSupPr>
                        <m:ctrlPr>
                          <a:rPr lang="es-ES" sz="21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21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1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𝑿</m:t>
                            </m:r>
                          </m:e>
                        </m:d>
                      </m:e>
                      <m:sup>
                        <m:r>
                          <a:rPr lang="es-ES" sz="21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ES" sz="21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s-ES" sz="21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𝑭𝑾𝑯𝑴</m:t>
                    </m:r>
                    <m:sSup>
                      <m:sSupPr>
                        <m:ctrlPr>
                          <a:rPr lang="es-ES" sz="21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21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100" b="1" i="1" dirty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𝒀</m:t>
                            </m:r>
                          </m:e>
                        </m:d>
                      </m:e>
                      <m:sup>
                        <m:r>
                          <a:rPr lang="es-ES" sz="2100" b="1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ES" sz="2100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s-ES" sz="2100" b="1" dirty="0">
                    <a:latin typeface="Trebuchet MS" panose="020B0603020202020204" pitchFamily="34" charset="0"/>
                  </a:rPr>
                  <a:t> (</a:t>
                </a:r>
                <a:r>
                  <a:rPr lang="es-ES" sz="2100" b="1" dirty="0" err="1">
                    <a:latin typeface="Trebuchet MS" panose="020B0603020202020204" pitchFamily="34" charset="0"/>
                  </a:rPr>
                  <a:t>photons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/s.cm</a:t>
                </a:r>
                <a:r>
                  <a:rPr lang="es-ES" sz="2100" b="1" baseline="30000" dirty="0">
                    <a:latin typeface="Trebuchet MS" panose="020B0603020202020204" pitchFamily="34" charset="0"/>
                  </a:rPr>
                  <a:t>2</a:t>
                </a:r>
                <a:r>
                  <a:rPr lang="es-ES" sz="2100" b="1" dirty="0">
                    <a:latin typeface="Trebuchet MS" panose="020B0603020202020204" pitchFamily="34" charset="0"/>
                  </a:rPr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" sz="2100" b="1" dirty="0">
                  <a:latin typeface="Trebuchet MS" panose="020B0603020202020204" pitchFamily="34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s-ES" sz="2100" b="1" dirty="0">
                  <a:latin typeface="Trebuchet MS" panose="020B0603020202020204" pitchFamily="34" charset="0"/>
                </a:endParaRPr>
              </a:p>
            </p:txBody>
          </p:sp>
        </mc:Choice>
        <mc:Fallback>
          <p:sp>
            <p:nvSpPr>
              <p:cNvPr id="12" name="CuadroTexto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63" y="612416"/>
                <a:ext cx="11662816" cy="6464911"/>
              </a:xfrm>
              <a:prstGeom prst="rect">
                <a:avLst/>
              </a:prstGeom>
              <a:blipFill>
                <a:blip r:embed="rId3"/>
                <a:stretch>
                  <a:fillRect l="-627" t="-660" r="-104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2290322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30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Uniformity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of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nLGAD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LG03</a:t>
            </a:r>
            <a:endParaRPr lang="en-GB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395" y="710757"/>
            <a:ext cx="6938614" cy="540099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97462" y="1611982"/>
            <a:ext cx="4725670" cy="3610467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9841584" y="3223968"/>
            <a:ext cx="0" cy="151771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uadroTexto 5"/>
          <p:cNvSpPr txBox="1"/>
          <p:nvPr/>
        </p:nvSpPr>
        <p:spPr>
          <a:xfrm>
            <a:off x="2099182" y="838986"/>
            <a:ext cx="336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LG03 @ 150 V, 404 </a:t>
            </a:r>
            <a:r>
              <a:rPr lang="es-ES" b="1" dirty="0" err="1">
                <a:latin typeface="Trebuchet MS" panose="020B0603020202020204" pitchFamily="34" charset="0"/>
              </a:rPr>
              <a:t>nm</a:t>
            </a:r>
            <a:r>
              <a:rPr lang="es-ES" b="1" dirty="0">
                <a:latin typeface="Trebuchet MS" panose="020B0603020202020204" pitchFamily="34" charset="0"/>
              </a:rPr>
              <a:t> light</a:t>
            </a:r>
            <a:endParaRPr lang="en-GB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6359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31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Uniformity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of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nLGAD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LG14</a:t>
            </a:r>
            <a:endParaRPr lang="en-GB" sz="3200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7462" y="1611982"/>
            <a:ext cx="4725670" cy="3610467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>
            <a:off x="10499170" y="3176834"/>
            <a:ext cx="0" cy="1517715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63" y="694564"/>
            <a:ext cx="7115733" cy="5665341"/>
          </a:xfrm>
          <a:prstGeom prst="rect">
            <a:avLst/>
          </a:prstGeom>
        </p:spPr>
      </p:pic>
      <p:sp>
        <p:nvSpPr>
          <p:cNvPr id="11" name="CuadroTexto 10"/>
          <p:cNvSpPr txBox="1"/>
          <p:nvPr/>
        </p:nvSpPr>
        <p:spPr>
          <a:xfrm>
            <a:off x="2099182" y="838986"/>
            <a:ext cx="33653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LG14 @ 200 V, 404 </a:t>
            </a:r>
            <a:r>
              <a:rPr lang="es-ES" b="1" dirty="0" err="1">
                <a:latin typeface="Trebuchet MS" panose="020B0603020202020204" pitchFamily="34" charset="0"/>
              </a:rPr>
              <a:t>nm</a:t>
            </a:r>
            <a:r>
              <a:rPr lang="es-ES" b="1" dirty="0">
                <a:latin typeface="Trebuchet MS" panose="020B0603020202020204" pitchFamily="34" charset="0"/>
              </a:rPr>
              <a:t> light</a:t>
            </a:r>
            <a:endParaRPr lang="en-GB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0623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32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integration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issue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spurious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signals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?</a:t>
            </a:r>
            <a:endParaRPr lang="en-GB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75" y="879922"/>
            <a:ext cx="6600624" cy="508730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775" y="1078844"/>
            <a:ext cx="5122108" cy="4888385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7654565" y="2724347"/>
            <a:ext cx="3469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latin typeface="Trebuchet MS" panose="020B0603020202020204" pitchFamily="34" charset="0"/>
              </a:rPr>
              <a:t>Integration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from</a:t>
            </a:r>
            <a:r>
              <a:rPr lang="es-ES" b="1" dirty="0">
                <a:latin typeface="Trebuchet MS" panose="020B0603020202020204" pitchFamily="34" charset="0"/>
              </a:rPr>
              <a:t> 0 to 200 </a:t>
            </a:r>
            <a:r>
              <a:rPr lang="es-ES" b="1" dirty="0" err="1">
                <a:latin typeface="Trebuchet MS" panose="020B0603020202020204" pitchFamily="34" charset="0"/>
              </a:rPr>
              <a:t>ns</a:t>
            </a:r>
            <a:endParaRPr lang="en-GB" b="1" dirty="0">
              <a:latin typeface="Trebuchet MS" panose="020B0603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028333" y="3423575"/>
            <a:ext cx="3469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latin typeface="Trebuchet MS" panose="020B0603020202020204" pitchFamily="34" charset="0"/>
              </a:rPr>
              <a:t>Noise</a:t>
            </a:r>
            <a:r>
              <a:rPr lang="es-ES" b="1" dirty="0">
                <a:latin typeface="Trebuchet MS" panose="020B0603020202020204" pitchFamily="34" charset="0"/>
              </a:rPr>
              <a:t>? </a:t>
            </a:r>
            <a:r>
              <a:rPr lang="es-ES" b="1" dirty="0" err="1">
                <a:latin typeface="Trebuchet MS" panose="020B0603020202020204" pitchFamily="34" charset="0"/>
              </a:rPr>
              <a:t>Spurious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signals</a:t>
            </a:r>
            <a:r>
              <a:rPr lang="es-ES" b="1" dirty="0">
                <a:latin typeface="Trebuchet MS" panose="020B0603020202020204" pitchFamily="34" charset="0"/>
              </a:rPr>
              <a:t>? </a:t>
            </a:r>
            <a:r>
              <a:rPr lang="es-ES" b="1" dirty="0" err="1">
                <a:latin typeface="Trebuchet MS" panose="020B0603020202020204" pitchFamily="34" charset="0"/>
              </a:rPr>
              <a:t>Appearing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after</a:t>
            </a:r>
            <a:r>
              <a:rPr lang="es-ES" b="1" dirty="0">
                <a:latin typeface="Trebuchet MS" panose="020B0603020202020204" pitchFamily="34" charset="0"/>
              </a:rPr>
              <a:t> 200 V</a:t>
            </a:r>
            <a:endParaRPr lang="en-GB" b="1" dirty="0">
              <a:latin typeface="Trebuchet MS" panose="020B0603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83703" y="1442301"/>
            <a:ext cx="5090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W1_LG03 (</a:t>
            </a:r>
            <a:r>
              <a:rPr lang="es-ES" b="1" dirty="0" err="1">
                <a:latin typeface="Trebuchet MS" panose="020B0603020202020204" pitchFamily="34" charset="0"/>
              </a:rPr>
              <a:t>nLGAD</a:t>
            </a:r>
            <a:r>
              <a:rPr lang="es-ES" b="1" dirty="0">
                <a:latin typeface="Trebuchet MS" panose="020B0603020202020204" pitchFamily="34" charset="0"/>
              </a:rPr>
              <a:t>) </a:t>
            </a:r>
            <a:r>
              <a:rPr lang="es-ES" b="1" dirty="0" err="1">
                <a:latin typeface="Trebuchet MS" panose="020B0603020202020204" pitchFamily="34" charset="0"/>
              </a:rPr>
              <a:t>signals</a:t>
            </a:r>
            <a:r>
              <a:rPr lang="es-ES" b="1" dirty="0">
                <a:latin typeface="Trebuchet MS" panose="020B0603020202020204" pitchFamily="34" charset="0"/>
              </a:rPr>
              <a:t> to 404 </a:t>
            </a:r>
            <a:r>
              <a:rPr lang="es-ES" b="1" dirty="0" err="1">
                <a:latin typeface="Trebuchet MS" panose="020B0603020202020204" pitchFamily="34" charset="0"/>
              </a:rPr>
              <a:t>nm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wavelength</a:t>
            </a:r>
            <a:r>
              <a:rPr lang="es-ES" b="1" dirty="0">
                <a:latin typeface="Trebuchet MS" panose="020B0603020202020204" pitchFamily="34" charset="0"/>
              </a:rPr>
              <a:t> light</a:t>
            </a:r>
            <a:endParaRPr lang="en-GB" b="1" dirty="0">
              <a:latin typeface="Trebuchet MS" panose="020B0603020202020204" pitchFamily="34" charset="0"/>
            </a:endParaRPr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1885361" y="4069906"/>
            <a:ext cx="848412" cy="1143117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de flecha 12"/>
          <p:cNvCxnSpPr/>
          <p:nvPr/>
        </p:nvCxnSpPr>
        <p:spPr>
          <a:xfrm flipV="1">
            <a:off x="4498157" y="1765466"/>
            <a:ext cx="3891699" cy="165811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846611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33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integration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issue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spurious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signals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?</a:t>
            </a:r>
            <a:endParaRPr lang="en-GB" sz="3200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675" y="879922"/>
            <a:ext cx="6600624" cy="508730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028333" y="3423575"/>
            <a:ext cx="34690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err="1">
                <a:latin typeface="Trebuchet MS" panose="020B0603020202020204" pitchFamily="34" charset="0"/>
              </a:rPr>
              <a:t>Noise</a:t>
            </a:r>
            <a:r>
              <a:rPr lang="es-ES" b="1" dirty="0">
                <a:latin typeface="Trebuchet MS" panose="020B0603020202020204" pitchFamily="34" charset="0"/>
              </a:rPr>
              <a:t>? </a:t>
            </a:r>
            <a:r>
              <a:rPr lang="es-ES" b="1" dirty="0" err="1">
                <a:latin typeface="Trebuchet MS" panose="020B0603020202020204" pitchFamily="34" charset="0"/>
              </a:rPr>
              <a:t>Spurious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signals</a:t>
            </a:r>
            <a:r>
              <a:rPr lang="es-ES" b="1" dirty="0">
                <a:latin typeface="Trebuchet MS" panose="020B0603020202020204" pitchFamily="34" charset="0"/>
              </a:rPr>
              <a:t>? </a:t>
            </a:r>
            <a:r>
              <a:rPr lang="es-ES" b="1" dirty="0" err="1">
                <a:latin typeface="Trebuchet MS" panose="020B0603020202020204" pitchFamily="34" charset="0"/>
              </a:rPr>
              <a:t>Appearing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after</a:t>
            </a:r>
            <a:r>
              <a:rPr lang="es-ES" b="1" dirty="0">
                <a:latin typeface="Trebuchet MS" panose="020B0603020202020204" pitchFamily="34" charset="0"/>
              </a:rPr>
              <a:t> 200 V</a:t>
            </a:r>
            <a:endParaRPr lang="en-GB" b="1" dirty="0">
              <a:latin typeface="Trebuchet MS" panose="020B0603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1583703" y="1442301"/>
            <a:ext cx="5090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latin typeface="Trebuchet MS" panose="020B0603020202020204" pitchFamily="34" charset="0"/>
              </a:rPr>
              <a:t>W1_LG03 (</a:t>
            </a:r>
            <a:r>
              <a:rPr lang="es-ES" b="1" dirty="0" err="1">
                <a:latin typeface="Trebuchet MS" panose="020B0603020202020204" pitchFamily="34" charset="0"/>
              </a:rPr>
              <a:t>nLGAD</a:t>
            </a:r>
            <a:r>
              <a:rPr lang="es-ES" b="1" dirty="0">
                <a:latin typeface="Trebuchet MS" panose="020B0603020202020204" pitchFamily="34" charset="0"/>
              </a:rPr>
              <a:t>) </a:t>
            </a:r>
            <a:r>
              <a:rPr lang="es-ES" b="1" dirty="0" err="1">
                <a:latin typeface="Trebuchet MS" panose="020B0603020202020204" pitchFamily="34" charset="0"/>
              </a:rPr>
              <a:t>signals</a:t>
            </a:r>
            <a:r>
              <a:rPr lang="es-ES" b="1" dirty="0">
                <a:latin typeface="Trebuchet MS" panose="020B0603020202020204" pitchFamily="34" charset="0"/>
              </a:rPr>
              <a:t> to 404 </a:t>
            </a:r>
            <a:r>
              <a:rPr lang="es-ES" b="1" dirty="0" err="1">
                <a:latin typeface="Trebuchet MS" panose="020B0603020202020204" pitchFamily="34" charset="0"/>
              </a:rPr>
              <a:t>nm</a:t>
            </a:r>
            <a:r>
              <a:rPr lang="es-ES" b="1" dirty="0">
                <a:latin typeface="Trebuchet MS" panose="020B0603020202020204" pitchFamily="34" charset="0"/>
              </a:rPr>
              <a:t> </a:t>
            </a:r>
            <a:r>
              <a:rPr lang="es-ES" b="1" dirty="0" err="1">
                <a:latin typeface="Trebuchet MS" panose="020B0603020202020204" pitchFamily="34" charset="0"/>
              </a:rPr>
              <a:t>wavelength</a:t>
            </a:r>
            <a:r>
              <a:rPr lang="es-ES" b="1" dirty="0">
                <a:latin typeface="Trebuchet MS" panose="020B0603020202020204" pitchFamily="34" charset="0"/>
              </a:rPr>
              <a:t> light</a:t>
            </a:r>
            <a:endParaRPr lang="en-GB" b="1" dirty="0">
              <a:latin typeface="Trebuchet MS" panose="020B0603020202020204" pitchFamily="34" charset="0"/>
            </a:endParaRPr>
          </a:p>
        </p:txBody>
      </p:sp>
      <p:cxnSp>
        <p:nvCxnSpPr>
          <p:cNvPr id="8" name="Conector recto de flecha 7"/>
          <p:cNvCxnSpPr/>
          <p:nvPr/>
        </p:nvCxnSpPr>
        <p:spPr>
          <a:xfrm flipV="1">
            <a:off x="1498862" y="4069907"/>
            <a:ext cx="1234911" cy="120910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uadroTexto 6"/>
          <p:cNvSpPr txBox="1"/>
          <p:nvPr/>
        </p:nvSpPr>
        <p:spPr>
          <a:xfrm>
            <a:off x="6966408" y="1889080"/>
            <a:ext cx="4600281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500" dirty="0" err="1">
                <a:latin typeface="Trebuchet MS" panose="020B0603020202020204" pitchFamily="34" charset="0"/>
              </a:rPr>
              <a:t>The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root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code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is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being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modified</a:t>
            </a:r>
            <a:r>
              <a:rPr lang="es-ES" sz="2500" dirty="0">
                <a:latin typeface="Trebuchet MS" panose="020B0603020202020204" pitchFamily="34" charset="0"/>
              </a:rPr>
              <a:t> so </a:t>
            </a:r>
            <a:r>
              <a:rPr lang="es-ES" sz="2500" dirty="0" err="1">
                <a:latin typeface="Trebuchet MS" panose="020B0603020202020204" pitchFamily="34" charset="0"/>
              </a:rPr>
              <a:t>the</a:t>
            </a:r>
            <a:r>
              <a:rPr lang="es-ES" sz="2500" dirty="0">
                <a:latin typeface="Trebuchet MS" panose="020B0603020202020204" pitchFamily="34" charset="0"/>
              </a:rPr>
              <a:t> CC </a:t>
            </a:r>
            <a:r>
              <a:rPr lang="es-ES" sz="2500" dirty="0" err="1">
                <a:latin typeface="Trebuchet MS" panose="020B0603020202020204" pitchFamily="34" charset="0"/>
              </a:rPr>
              <a:t>is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calculated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by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integrating</a:t>
            </a:r>
            <a:r>
              <a:rPr lang="es-ES" sz="2500" dirty="0">
                <a:latin typeface="Trebuchet MS" panose="020B0603020202020204" pitchFamily="34" charset="0"/>
              </a:rPr>
              <a:t> up to </a:t>
            </a:r>
            <a:r>
              <a:rPr lang="es-ES" sz="2500" dirty="0" err="1">
                <a:latin typeface="Trebuchet MS" panose="020B0603020202020204" pitchFamily="34" charset="0"/>
              </a:rPr>
              <a:t>the</a:t>
            </a:r>
            <a:r>
              <a:rPr lang="es-ES" sz="2500" dirty="0">
                <a:latin typeface="Trebuchet MS" panose="020B0603020202020204" pitchFamily="34" charset="0"/>
              </a:rPr>
              <a:t> time </a:t>
            </a:r>
            <a:r>
              <a:rPr lang="es-ES" sz="2500" dirty="0" err="1">
                <a:latin typeface="Trebuchet MS" panose="020B0603020202020204" pitchFamily="34" charset="0"/>
              </a:rPr>
              <a:t>where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the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signal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falls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below</a:t>
            </a:r>
            <a:r>
              <a:rPr lang="es-ES" sz="2500" dirty="0">
                <a:latin typeface="Trebuchet MS" panose="020B0603020202020204" pitchFamily="34" charset="0"/>
              </a:rPr>
              <a:t> a </a:t>
            </a:r>
            <a:r>
              <a:rPr lang="es-ES" sz="2500" dirty="0" err="1">
                <a:latin typeface="Trebuchet MS" panose="020B0603020202020204" pitchFamily="34" charset="0"/>
              </a:rPr>
              <a:t>certain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value</a:t>
            </a:r>
            <a:r>
              <a:rPr lang="es-ES" sz="2500" dirty="0">
                <a:latin typeface="Trebuchet MS" panose="020B0603020202020204" pitchFamily="34" charset="0"/>
              </a:rPr>
              <a:t>, so </a:t>
            </a:r>
            <a:r>
              <a:rPr lang="es-ES" sz="2500" dirty="0" err="1">
                <a:latin typeface="Trebuchet MS" panose="020B0603020202020204" pitchFamily="34" charset="0"/>
              </a:rPr>
              <a:t>the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spurious</a:t>
            </a:r>
            <a:r>
              <a:rPr lang="es-ES" sz="2500" dirty="0">
                <a:latin typeface="Trebuchet MS" panose="020B0603020202020204" pitchFamily="34" charset="0"/>
              </a:rPr>
              <a:t> </a:t>
            </a:r>
            <a:r>
              <a:rPr lang="es-ES" sz="2500" dirty="0" err="1">
                <a:latin typeface="Trebuchet MS" panose="020B0603020202020204" pitchFamily="34" charset="0"/>
              </a:rPr>
              <a:t>signals</a:t>
            </a:r>
            <a:r>
              <a:rPr lang="es-ES" sz="2500" dirty="0">
                <a:latin typeface="Trebuchet MS" panose="020B0603020202020204" pitchFamily="34" charset="0"/>
              </a:rPr>
              <a:t> can be </a:t>
            </a:r>
            <a:r>
              <a:rPr lang="es-ES" sz="2500" dirty="0" err="1">
                <a:latin typeface="Trebuchet MS" panose="020B0603020202020204" pitchFamily="34" charset="0"/>
              </a:rPr>
              <a:t>avoided</a:t>
            </a:r>
            <a:endParaRPr lang="en-GB" sz="2500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1504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34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Preliminary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results</a:t>
            </a:r>
            <a:endParaRPr lang="en-GB" sz="3200" dirty="0"/>
          </a:p>
        </p:txBody>
      </p:sp>
      <p:sp>
        <p:nvSpPr>
          <p:cNvPr id="7" name="CuadroTexto 6"/>
          <p:cNvSpPr txBox="1"/>
          <p:nvPr/>
        </p:nvSpPr>
        <p:spPr>
          <a:xfrm>
            <a:off x="6834433" y="688896"/>
            <a:ext cx="498057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500" b="1" dirty="0" err="1">
                <a:latin typeface="Trebuchet MS" panose="020B0603020202020204" pitchFamily="34" charset="0"/>
              </a:rPr>
              <a:t>For</a:t>
            </a:r>
            <a:r>
              <a:rPr lang="es-ES" sz="2500" b="1" dirty="0">
                <a:latin typeface="Trebuchet MS" panose="020B0603020202020204" pitchFamily="34" charset="0"/>
              </a:rPr>
              <a:t> 200 V, </a:t>
            </a:r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CC </a:t>
            </a:r>
            <a:r>
              <a:rPr lang="es-ES" sz="2500" b="1" dirty="0" err="1">
                <a:latin typeface="Trebuchet MS" panose="020B0603020202020204" pitchFamily="34" charset="0"/>
              </a:rPr>
              <a:t>is</a:t>
            </a:r>
            <a:r>
              <a:rPr lang="es-ES" sz="2500" b="1" dirty="0">
                <a:latin typeface="Trebuchet MS" panose="020B0603020202020204" pitchFamily="34" charset="0"/>
              </a:rPr>
              <a:t> “</a:t>
            </a:r>
            <a:r>
              <a:rPr lang="es-ES" sz="2500" b="1" dirty="0" err="1">
                <a:latin typeface="Trebuchet MS" panose="020B0603020202020204" pitchFamily="34" charset="0"/>
              </a:rPr>
              <a:t>manually</a:t>
            </a:r>
            <a:r>
              <a:rPr lang="es-ES" sz="2500" b="1" dirty="0">
                <a:latin typeface="Trebuchet MS" panose="020B0603020202020204" pitchFamily="34" charset="0"/>
              </a:rPr>
              <a:t>” </a:t>
            </a:r>
            <a:r>
              <a:rPr lang="es-ES" sz="2500" b="1" dirty="0" err="1">
                <a:latin typeface="Trebuchet MS" panose="020B0603020202020204" pitchFamily="34" charset="0"/>
              </a:rPr>
              <a:t>obtained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one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by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one</a:t>
            </a:r>
            <a:r>
              <a:rPr lang="es-ES" sz="2500" b="1" dirty="0">
                <a:latin typeface="Trebuchet MS" panose="020B0603020202020204" pitchFamily="34" charset="0"/>
              </a:rPr>
              <a:t> (</a:t>
            </a:r>
            <a:r>
              <a:rPr lang="es-ES" sz="2500" b="1" dirty="0" err="1">
                <a:latin typeface="Trebuchet MS" panose="020B0603020202020204" pitchFamily="34" charset="0"/>
              </a:rPr>
              <a:t>by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tuning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for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every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intensity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the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integration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limits</a:t>
            </a:r>
            <a:r>
              <a:rPr lang="es-ES" sz="2500" b="1" dirty="0">
                <a:latin typeface="Trebuchet MS" panose="020B0603020202020204" pitchFamily="34" charset="0"/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500" b="1" dirty="0" err="1">
                <a:latin typeface="Trebuchet MS" panose="020B0603020202020204" pitchFamily="34" charset="0"/>
              </a:rPr>
              <a:t>Gain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suppression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is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observed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for</a:t>
            </a:r>
            <a:r>
              <a:rPr lang="es-ES" sz="2500" b="1" dirty="0">
                <a:latin typeface="Trebuchet MS" panose="020B0603020202020204" pitchFamily="34" charset="0"/>
              </a:rPr>
              <a:t> 404 </a:t>
            </a:r>
            <a:r>
              <a:rPr lang="es-ES" sz="2500" b="1" dirty="0" err="1">
                <a:latin typeface="Trebuchet MS" panose="020B0603020202020204" pitchFamily="34" charset="0"/>
              </a:rPr>
              <a:t>nm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wavelength</a:t>
            </a:r>
            <a:r>
              <a:rPr lang="es-ES" sz="2500" b="1" dirty="0">
                <a:latin typeface="Trebuchet MS" panose="020B0603020202020204" pitchFamily="34" charset="0"/>
              </a:rPr>
              <a:t> light (</a:t>
            </a:r>
            <a:r>
              <a:rPr lang="es-ES" sz="2500" b="1" dirty="0" err="1">
                <a:latin typeface="Trebuchet MS" panose="020B0603020202020204" pitchFamily="34" charset="0"/>
              </a:rPr>
              <a:t>low-penetrating</a:t>
            </a:r>
            <a:r>
              <a:rPr lang="es-ES" sz="2500" b="1" dirty="0">
                <a:latin typeface="Trebuchet MS" panose="020B0603020202020204" pitchFamily="34" charset="0"/>
              </a:rPr>
              <a:t>) </a:t>
            </a:r>
            <a:r>
              <a:rPr lang="es-ES" sz="2500" b="1" dirty="0" err="1">
                <a:latin typeface="Trebuchet MS" panose="020B0603020202020204" pitchFamily="34" charset="0"/>
              </a:rPr>
              <a:t>but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not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for</a:t>
            </a:r>
            <a:r>
              <a:rPr lang="es-ES" sz="2500" b="1" dirty="0">
                <a:latin typeface="Trebuchet MS" panose="020B0603020202020204" pitchFamily="34" charset="0"/>
              </a:rPr>
              <a:t> IR light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ES" sz="2500" b="1" dirty="0" err="1">
                <a:latin typeface="Trebuchet MS" panose="020B0603020202020204" pitchFamily="34" charset="0"/>
              </a:rPr>
              <a:t>Gain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is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higher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for</a:t>
            </a:r>
            <a:r>
              <a:rPr lang="es-ES" sz="2500" b="1" dirty="0">
                <a:latin typeface="Trebuchet MS" panose="020B0603020202020204" pitchFamily="34" charset="0"/>
              </a:rPr>
              <a:t> LG14 </a:t>
            </a:r>
            <a:r>
              <a:rPr lang="es-ES" sz="2500" b="1" dirty="0" err="1">
                <a:latin typeface="Trebuchet MS" panose="020B0603020202020204" pitchFamily="34" charset="0"/>
              </a:rPr>
              <a:t>nLGAD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device</a:t>
            </a:r>
            <a:r>
              <a:rPr lang="es-ES" sz="2500" b="1" dirty="0">
                <a:latin typeface="Trebuchet MS" panose="020B0603020202020204" pitchFamily="34" charset="0"/>
              </a:rPr>
              <a:t>, as </a:t>
            </a:r>
            <a:r>
              <a:rPr lang="es-ES" sz="2500" b="1" dirty="0" err="1">
                <a:latin typeface="Trebuchet MS" panose="020B0603020202020204" pitchFamily="34" charset="0"/>
              </a:rPr>
              <a:t>expected</a:t>
            </a:r>
            <a:r>
              <a:rPr lang="es-ES" sz="2500" b="1" dirty="0">
                <a:latin typeface="Trebuchet MS" panose="020B0603020202020204" pitchFamily="34" charset="0"/>
              </a:rPr>
              <a:t> </a:t>
            </a:r>
            <a:r>
              <a:rPr lang="es-ES" sz="2500" b="1" dirty="0" err="1">
                <a:latin typeface="Trebuchet MS" panose="020B0603020202020204" pitchFamily="34" charset="0"/>
              </a:rPr>
              <a:t>from</a:t>
            </a:r>
            <a:r>
              <a:rPr lang="es-ES" sz="2500" b="1" dirty="0">
                <a:latin typeface="Trebuchet MS" panose="020B0603020202020204" pitchFamily="34" charset="0"/>
              </a:rPr>
              <a:t> CV-</a:t>
            </a:r>
            <a:r>
              <a:rPr lang="es-ES" sz="2500" b="1" dirty="0" err="1">
                <a:latin typeface="Trebuchet MS" panose="020B0603020202020204" pitchFamily="34" charset="0"/>
              </a:rPr>
              <a:t>extracted</a:t>
            </a:r>
            <a:r>
              <a:rPr lang="es-ES" sz="2500" b="1" dirty="0">
                <a:latin typeface="Trebuchet MS" panose="020B0603020202020204" pitchFamily="34" charset="0"/>
              </a:rPr>
              <a:t> doping </a:t>
            </a:r>
            <a:r>
              <a:rPr lang="es-ES" sz="2500" b="1" dirty="0" err="1">
                <a:latin typeface="Trebuchet MS" panose="020B0603020202020204" pitchFamily="34" charset="0"/>
              </a:rPr>
              <a:t>profiles</a:t>
            </a:r>
            <a:endParaRPr lang="en-GB" sz="2500" b="1" dirty="0">
              <a:latin typeface="Trebuchet MS" panose="020B0603020202020204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26" y="612416"/>
            <a:ext cx="6617461" cy="5600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35219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39657F-B1E6-B982-F417-BEF9F6B6B54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B18D8E6B-0646-E761-1F8A-22FBEACCF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35</a:t>
            </a:fld>
            <a:endParaRPr lang="en-GB" dirty="0"/>
          </a:p>
        </p:txBody>
      </p:sp>
      <p:cxnSp>
        <p:nvCxnSpPr>
          <p:cNvPr id="19" name="Conector recto 18">
            <a:extLst>
              <a:ext uri="{FF2B5EF4-FFF2-40B4-BE49-F238E27FC236}">
                <a16:creationId xmlns:a16="http://schemas.microsoft.com/office/drawing/2014/main" id="{15939E05-5296-95A3-5918-64663BE7763A}"/>
              </a:ext>
            </a:extLst>
          </p:cNvPr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>
            <a:extLst>
              <a:ext uri="{FF2B5EF4-FFF2-40B4-BE49-F238E27FC236}">
                <a16:creationId xmlns:a16="http://schemas.microsoft.com/office/drawing/2014/main" id="{3F2451E0-8653-B9B3-4007-D8855CD20B4A}"/>
              </a:ext>
            </a:extLst>
          </p:cNvPr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Operational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nLGAD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with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window</a:t>
            </a:r>
            <a:endParaRPr lang="en-GB" sz="3200" dirty="0"/>
          </a:p>
        </p:txBody>
      </p:sp>
      <p:graphicFrame>
        <p:nvGraphicFramePr>
          <p:cNvPr id="3" name="Tabla 2">
            <a:extLst>
              <a:ext uri="{FF2B5EF4-FFF2-40B4-BE49-F238E27FC236}">
                <a16:creationId xmlns:a16="http://schemas.microsoft.com/office/drawing/2014/main" id="{A401501B-82BD-BB07-67BD-87D9A268DC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1638863"/>
              </p:ext>
            </p:extLst>
          </p:nvPr>
        </p:nvGraphicFramePr>
        <p:xfrm>
          <a:off x="252663" y="868680"/>
          <a:ext cx="11562348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37017">
                  <a:extLst>
                    <a:ext uri="{9D8B030D-6E8A-4147-A177-3AD203B41FA5}">
                      <a16:colId xmlns:a16="http://schemas.microsoft.com/office/drawing/2014/main" val="719075952"/>
                    </a:ext>
                  </a:extLst>
                </a:gridCol>
                <a:gridCol w="8025331">
                  <a:extLst>
                    <a:ext uri="{9D8B030D-6E8A-4147-A177-3AD203B41FA5}">
                      <a16:colId xmlns:a16="http://schemas.microsoft.com/office/drawing/2014/main" val="13953870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Label</a:t>
                      </a:r>
                      <a:endParaRPr lang="es-ES" sz="22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Location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/ 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8161193"/>
                  </a:ext>
                </a:extLst>
              </a:tr>
              <a:tr h="43688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CNM /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broken</a:t>
                      </a:r>
                      <a:endParaRPr lang="es-ES" sz="22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54951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LG04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 /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type-inverted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1e14 p/cm^2 ; 23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GeV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protons</a:t>
                      </a:r>
                      <a:endParaRPr lang="es-ES" sz="22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969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LG06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81490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LG08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 / PCB (non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irradiated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35280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 / PCB (non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irradiated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6132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 / PCB (non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irradiated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61493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CNA / Low E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proton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irradiated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; 600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keV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protons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IBIC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6093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CNM /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broken</a:t>
                      </a:r>
                      <a:endParaRPr lang="es-ES" sz="22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38886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07327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 /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To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irradiate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in April 2e13 ; 23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GeV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protons</a:t>
                      </a:r>
                      <a:endParaRPr lang="es-ES" sz="22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42056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LG18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2200" dirty="0">
                          <a:latin typeface="Trebuchet MS" panose="020B0603020202020204" pitchFamily="34" charset="0"/>
                        </a:rPr>
                        <a:t>CERN /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To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irradiate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in April 3e13 ; 23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GeV</a:t>
                      </a:r>
                      <a:r>
                        <a:rPr lang="es-ES" sz="2200" dirty="0">
                          <a:latin typeface="Trebuchet MS" panose="020B0603020202020204" pitchFamily="34" charset="0"/>
                        </a:rPr>
                        <a:t> </a:t>
                      </a:r>
                      <a:r>
                        <a:rPr lang="es-ES" sz="2200" dirty="0" err="1">
                          <a:latin typeface="Trebuchet MS" panose="020B0603020202020204" pitchFamily="34" charset="0"/>
                        </a:rPr>
                        <a:t>protons</a:t>
                      </a:r>
                      <a:endParaRPr lang="es-ES" sz="2200" dirty="0">
                        <a:latin typeface="Trebuchet MS" panose="020B0603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861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4146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3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IV and CV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measurements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" r="9485"/>
          <a:stretch/>
        </p:blipFill>
        <p:spPr>
          <a:xfrm>
            <a:off x="252663" y="1042992"/>
            <a:ext cx="5349851" cy="470070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7"/>
          <a:stretch/>
        </p:blipFill>
        <p:spPr>
          <a:xfrm>
            <a:off x="5602514" y="1348070"/>
            <a:ext cx="6279515" cy="3507556"/>
          </a:xfrm>
          <a:prstGeom prst="rect">
            <a:avLst/>
          </a:prstGeom>
        </p:spPr>
      </p:pic>
      <p:sp>
        <p:nvSpPr>
          <p:cNvPr id="5" name="Elipse 4"/>
          <p:cNvSpPr/>
          <p:nvPr/>
        </p:nvSpPr>
        <p:spPr>
          <a:xfrm>
            <a:off x="1596166" y="1716379"/>
            <a:ext cx="216000" cy="2160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Elipse 11"/>
          <p:cNvSpPr/>
          <p:nvPr/>
        </p:nvSpPr>
        <p:spPr>
          <a:xfrm>
            <a:off x="3371669" y="1754734"/>
            <a:ext cx="216000" cy="2160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uadroTexto 6"/>
          <p:cNvSpPr txBox="1"/>
          <p:nvPr/>
        </p:nvSpPr>
        <p:spPr>
          <a:xfrm>
            <a:off x="1261262" y="1862734"/>
            <a:ext cx="8871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solidFill>
                  <a:srgbClr val="FFFF00"/>
                </a:solidFill>
              </a:rPr>
              <a:t>LG03</a:t>
            </a:r>
            <a:endParaRPr lang="en-GB" sz="2500" b="1" dirty="0">
              <a:solidFill>
                <a:srgbClr val="FFFF00"/>
              </a:solidFill>
            </a:endParaRPr>
          </a:p>
        </p:txBody>
      </p:sp>
      <p:sp>
        <p:nvSpPr>
          <p:cNvPr id="13" name="CuadroTexto 12"/>
          <p:cNvSpPr txBox="1"/>
          <p:nvPr/>
        </p:nvSpPr>
        <p:spPr>
          <a:xfrm>
            <a:off x="3076888" y="1896688"/>
            <a:ext cx="88710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500" b="1" dirty="0">
                <a:solidFill>
                  <a:srgbClr val="FFFF00"/>
                </a:solidFill>
              </a:rPr>
              <a:t>LG14</a:t>
            </a:r>
            <a:endParaRPr lang="en-GB" sz="2500" b="1" dirty="0">
              <a:solidFill>
                <a:srgbClr val="FFFF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uadroTexto 13"/>
              <p:cNvSpPr txBox="1"/>
              <p:nvPr/>
            </p:nvSpPr>
            <p:spPr>
              <a:xfrm>
                <a:off x="6832265" y="4925740"/>
                <a:ext cx="4262064" cy="116281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s-ES" sz="2500" b="1" u="sng" dirty="0" err="1">
                    <a:latin typeface="Trebuchet MS" panose="020B0603020202020204" pitchFamily="34" charset="0"/>
                  </a:rPr>
                  <a:t>Wafer</a:t>
                </a:r>
                <a:r>
                  <a:rPr lang="es-ES" sz="2500" b="1" u="sng" dirty="0">
                    <a:latin typeface="Trebuchet MS" panose="020B0603020202020204" pitchFamily="34" charset="0"/>
                  </a:rPr>
                  <a:t> </a:t>
                </a:r>
                <a:r>
                  <a:rPr lang="es-ES" sz="2500" b="1" u="sng" dirty="0" err="1">
                    <a:latin typeface="Trebuchet MS" panose="020B0603020202020204" pitchFamily="34" charset="0"/>
                  </a:rPr>
                  <a:t>resistivity</a:t>
                </a:r>
                <a:r>
                  <a:rPr lang="es-ES" sz="2500" b="1" u="sng" dirty="0">
                    <a:latin typeface="Trebuchet MS" panose="020B0603020202020204" pitchFamily="34" charset="0"/>
                  </a:rPr>
                  <a:t> (</a:t>
                </a:r>
                <a:r>
                  <a:rPr lang="es-ES" sz="2500" b="1" u="sng" dirty="0" err="1">
                    <a:latin typeface="Trebuchet MS" panose="020B0603020202020204" pitchFamily="34" charset="0"/>
                  </a:rPr>
                  <a:t>measured</a:t>
                </a:r>
                <a:r>
                  <a:rPr lang="es-ES" sz="2500" b="1" u="sng" dirty="0">
                    <a:latin typeface="Trebuchet MS" panose="020B0603020202020204" pitchFamily="34" charset="0"/>
                  </a:rPr>
                  <a:t>)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500" b="1" i="1" smtClean="0">
                          <a:latin typeface="Cambria Math" panose="02040503050406030204" pitchFamily="18" charset="0"/>
                        </a:rPr>
                        <m:t>𝟐𝟕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</a:rPr>
                        <m:t>𝟖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𝟑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𝟓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𝒌</m:t>
                      </m:r>
                      <m:r>
                        <a:rPr lang="el-GR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Ω∙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𝒄𝒎</m:t>
                      </m:r>
                    </m:oMath>
                  </m:oMathPara>
                </a14:m>
                <a:endParaRPr lang="es-ES" sz="2500" b="1" dirty="0"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2500" b="1" i="1" smtClean="0">
                          <a:latin typeface="Cambria Math" panose="02040503050406030204" pitchFamily="18" charset="0"/>
                        </a:rPr>
                        <m:t>𝟏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</a:rPr>
                        <m:t>𝟔</m:t>
                      </m:r>
                      <m:r>
                        <a:rPr lang="es-ES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</m:t>
                      </m:r>
                      <m:r>
                        <a:rPr lang="el-GR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𝟏</m:t>
                      </m:r>
                      <m:sSup>
                        <m:sSupPr>
                          <m:ctrlPr>
                            <a:rPr lang="es-ES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e>
                        <m:sup>
                          <m:r>
                            <a:rPr lang="es-ES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𝟏𝟏</m:t>
                          </m:r>
                        </m:sup>
                      </m:sSup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𝒂𝒕</m:t>
                      </m:r>
                      <m:r>
                        <a:rPr lang="es-ES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r>
                        <a:rPr lang="es-ES" sz="2500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𝒄</m:t>
                      </m:r>
                      <m:sSup>
                        <m:sSupPr>
                          <m:ctrlPr>
                            <a:rPr lang="es-ES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sz="25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𝒎</m:t>
                          </m:r>
                        </m:e>
                        <m:sup>
                          <m:r>
                            <a:rPr lang="es-ES" sz="25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𝟑</m:t>
                          </m:r>
                        </m:sup>
                      </m:sSup>
                    </m:oMath>
                  </m:oMathPara>
                </a14:m>
                <a:endParaRPr lang="es-ES" sz="2500" b="1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4" name="CuadroTexto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2265" y="4925740"/>
                <a:ext cx="4262064" cy="1162819"/>
              </a:xfrm>
              <a:prstGeom prst="rect">
                <a:avLst/>
              </a:prstGeom>
              <a:blipFill>
                <a:blip r:embed="rId5"/>
                <a:stretch>
                  <a:fillRect l="-4149" t="-7853" r="-3863" b="-104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/>
              <p:cNvSpPr txBox="1"/>
              <p:nvPr/>
            </p:nvSpPr>
            <p:spPr>
              <a:xfrm>
                <a:off x="5755724" y="2460395"/>
                <a:ext cx="307777" cy="384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GB" sz="2500" b="1" dirty="0"/>
              </a:p>
            </p:txBody>
          </p:sp>
        </mc:Choice>
        <mc:Fallback xmlns="">
          <p:sp>
            <p:nvSpPr>
              <p:cNvPr id="6" name="CuadroTexto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724" y="2460395"/>
                <a:ext cx="307777" cy="384721"/>
              </a:xfrm>
              <a:prstGeom prst="rect">
                <a:avLst/>
              </a:prstGeom>
              <a:blipFill>
                <a:blip r:embed="rId6"/>
                <a:stretch>
                  <a:fillRect l="-9804" r="-980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5879948" y="3572720"/>
                <a:ext cx="307777" cy="3847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5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n-GB" sz="2500" b="1" dirty="0"/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48" y="3572720"/>
                <a:ext cx="307777" cy="384721"/>
              </a:xfrm>
              <a:prstGeom prst="rect">
                <a:avLst/>
              </a:prstGeom>
              <a:blipFill>
                <a:blip r:embed="rId7"/>
                <a:stretch>
                  <a:fillRect l="-12000" r="-1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086414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4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IV and CV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measurements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538075" y="1224040"/>
            <a:ext cx="4167754" cy="424554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663" y="735291"/>
            <a:ext cx="7340844" cy="5608491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4504648" y="4915133"/>
            <a:ext cx="28321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1600" b="1" dirty="0" err="1">
                <a:latin typeface="Trebuchet MS" panose="020B0603020202020204" pitchFamily="34" charset="0"/>
              </a:rPr>
              <a:t>Room</a:t>
            </a:r>
            <a:r>
              <a:rPr lang="es-ES" sz="1600" b="1" dirty="0">
                <a:latin typeface="Trebuchet MS" panose="020B0603020202020204" pitchFamily="34" charset="0"/>
              </a:rPr>
              <a:t> </a:t>
            </a:r>
            <a:r>
              <a:rPr lang="es-ES" sz="1600" b="1" dirty="0" err="1">
                <a:latin typeface="Trebuchet MS" panose="020B0603020202020204" pitchFamily="34" charset="0"/>
              </a:rPr>
              <a:t>temperature</a:t>
            </a:r>
            <a:r>
              <a:rPr lang="es-ES" sz="1600" b="1" dirty="0">
                <a:latin typeface="Trebuchet MS" panose="020B0603020202020204" pitchFamily="34" charset="0"/>
              </a:rPr>
              <a:t> (20ºC)</a:t>
            </a:r>
          </a:p>
          <a:p>
            <a:pPr algn="r"/>
            <a:r>
              <a:rPr lang="es-ES" sz="1600" b="1" dirty="0" err="1">
                <a:latin typeface="Trebuchet MS" panose="020B0603020202020204" pitchFamily="34" charset="0"/>
              </a:rPr>
              <a:t>Guard</a:t>
            </a:r>
            <a:r>
              <a:rPr lang="es-ES" sz="1600" b="1" dirty="0">
                <a:latin typeface="Trebuchet MS" panose="020B0603020202020204" pitchFamily="34" charset="0"/>
              </a:rPr>
              <a:t> Ring </a:t>
            </a:r>
            <a:r>
              <a:rPr lang="es-ES" sz="1600" b="1" dirty="0" err="1">
                <a:latin typeface="Trebuchet MS" panose="020B0603020202020204" pitchFamily="34" charset="0"/>
              </a:rPr>
              <a:t>biased</a:t>
            </a:r>
            <a:endParaRPr lang="en-GB" sz="16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6640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5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IV and CV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measurements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538075" y="1224040"/>
            <a:ext cx="4167754" cy="4245547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56" y="612416"/>
            <a:ext cx="7626528" cy="583506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/>
              <p:cNvSpPr txBox="1"/>
              <p:nvPr/>
            </p:nvSpPr>
            <p:spPr>
              <a:xfrm>
                <a:off x="4836007" y="1900097"/>
                <a:ext cx="1970604" cy="5053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3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30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s-ES" sz="3000" b="1" i="1" smtClean="0">
                              <a:latin typeface="Cambria Math" panose="02040503050406030204" pitchFamily="18" charset="0"/>
                            </a:rPr>
                            <m:t>𝒈𝒍</m:t>
                          </m:r>
                        </m:sub>
                      </m:sSub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𝟐𝟖</m:t>
                      </m:r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en-GB" sz="3000" b="1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5" name="CuadroTexto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6007" y="1900097"/>
                <a:ext cx="1970604" cy="50539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CuadroTexto 15"/>
              <p:cNvSpPr txBox="1"/>
              <p:nvPr/>
            </p:nvSpPr>
            <p:spPr>
              <a:xfrm>
                <a:off x="5704988" y="4130148"/>
                <a:ext cx="1831655" cy="9233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3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3000" b="1" i="1" smtClean="0">
                              <a:latin typeface="Cambria Math" panose="02040503050406030204" pitchFamily="18" charset="0"/>
                            </a:rPr>
                            <m:t>𝑽</m:t>
                          </m:r>
                        </m:e>
                        <m:sub>
                          <m:r>
                            <a:rPr lang="es-ES" sz="3000" b="1" i="1" smtClean="0">
                              <a:latin typeface="Cambria Math" panose="02040503050406030204" pitchFamily="18" charset="0"/>
                            </a:rPr>
                            <m:t>𝑭𝑫</m:t>
                          </m:r>
                        </m:sub>
                      </m:sSub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m:oMathPara>
                </a14:m>
                <a:endParaRPr lang="es-ES" sz="3000" b="1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𝟒𝟎</m:t>
                      </m:r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𝟒𝟓</m:t>
                      </m:r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s-ES" sz="30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𝑽</m:t>
                      </m:r>
                    </m:oMath>
                  </m:oMathPara>
                </a14:m>
                <a:endParaRPr lang="en-GB" sz="3000" b="1" dirty="0">
                  <a:latin typeface="Trebuchet MS" panose="020B0603020202020204" pitchFamily="34" charset="0"/>
                </a:endParaRPr>
              </a:p>
            </p:txBody>
          </p:sp>
        </mc:Choice>
        <mc:Fallback xmlns="">
          <p:sp>
            <p:nvSpPr>
              <p:cNvPr id="16" name="CuadroTexto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4988" y="4130148"/>
                <a:ext cx="1831655" cy="92333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94216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6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IV and CV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measurements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538075" y="1224040"/>
            <a:ext cx="4167754" cy="4245547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01" y="743934"/>
            <a:ext cx="7454631" cy="570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499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7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IV and CV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measurements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538075" y="1224040"/>
            <a:ext cx="4167754" cy="424554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94989" y="292387"/>
            <a:ext cx="8044811" cy="6155090"/>
          </a:xfrm>
          <a:prstGeom prst="rect">
            <a:avLst/>
          </a:prstGeom>
        </p:spPr>
      </p:pic>
      <p:sp>
        <p:nvSpPr>
          <p:cNvPr id="14" name="CuadroTexto 13"/>
          <p:cNvSpPr txBox="1"/>
          <p:nvPr/>
        </p:nvSpPr>
        <p:spPr>
          <a:xfrm>
            <a:off x="1906833" y="1496995"/>
            <a:ext cx="31956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>
                <a:latin typeface="Trebuchet MS" panose="020B0603020202020204" pitchFamily="34" charset="0"/>
              </a:rPr>
              <a:t>CV-</a:t>
            </a:r>
            <a:r>
              <a:rPr lang="es-ES" sz="2300" b="1" dirty="0" err="1">
                <a:latin typeface="Trebuchet MS" panose="020B0603020202020204" pitchFamily="34" charset="0"/>
              </a:rPr>
              <a:t>extracted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</a:p>
          <a:p>
            <a:r>
              <a:rPr lang="es-ES" sz="2300" b="1" dirty="0">
                <a:latin typeface="Trebuchet MS" panose="020B0603020202020204" pitchFamily="34" charset="0"/>
              </a:rPr>
              <a:t>doping </a:t>
            </a:r>
            <a:r>
              <a:rPr lang="es-ES" sz="2300" b="1" dirty="0" err="1">
                <a:latin typeface="Trebuchet MS" panose="020B0603020202020204" pitchFamily="34" charset="0"/>
              </a:rPr>
              <a:t>profiles</a:t>
            </a:r>
            <a:endParaRPr lang="es-ES" sz="2300" b="1" dirty="0">
              <a:latin typeface="Trebuchet MS" panose="020B0603020202020204" pitchFamily="34" charset="0"/>
            </a:endParaRPr>
          </a:p>
          <a:p>
            <a:r>
              <a:rPr lang="es-ES" sz="2300" b="1" dirty="0">
                <a:latin typeface="Trebuchet MS" panose="020B0603020202020204" pitchFamily="34" charset="0"/>
              </a:rPr>
              <a:t>Log </a:t>
            </a:r>
            <a:r>
              <a:rPr lang="es-ES" sz="2300" b="1" dirty="0" err="1">
                <a:latin typeface="Trebuchet MS" panose="020B0603020202020204" pitchFamily="34" charset="0"/>
              </a:rPr>
              <a:t>Scale</a:t>
            </a:r>
            <a:endParaRPr lang="en-GB" sz="23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793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4764A-6B52-4A73-9FBE-0C91B1B4C639}" type="slidenum">
              <a:rPr lang="en-GB" smtClean="0"/>
              <a:pPr/>
              <a:t>8</a:t>
            </a:fld>
            <a:endParaRPr lang="en-GB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252663" y="598595"/>
            <a:ext cx="11562348" cy="0"/>
          </a:xfrm>
          <a:prstGeom prst="line">
            <a:avLst/>
          </a:prstGeom>
          <a:ln w="381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ángulo 19"/>
          <p:cNvSpPr/>
          <p:nvPr/>
        </p:nvSpPr>
        <p:spPr>
          <a:xfrm>
            <a:off x="252663" y="0"/>
            <a:ext cx="11562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The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devices</a:t>
            </a:r>
            <a:r>
              <a:rPr lang="es-ES" sz="32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: IV and CV </a:t>
            </a:r>
            <a:r>
              <a:rPr lang="es-ES" sz="3200" b="1" dirty="0" err="1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measurements</a:t>
            </a:r>
            <a:endParaRPr lang="en-GB" sz="3200" dirty="0"/>
          </a:p>
        </p:txBody>
      </p:sp>
      <p:sp>
        <p:nvSpPr>
          <p:cNvPr id="4" name="Rectangle 3"/>
          <p:cNvSpPr/>
          <p:nvPr/>
        </p:nvSpPr>
        <p:spPr>
          <a:xfrm>
            <a:off x="3213463" y="13553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656320" y="1348070"/>
            <a:ext cx="613954" cy="2832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34" t="9203" b="15254"/>
          <a:stretch/>
        </p:blipFill>
        <p:spPr>
          <a:xfrm>
            <a:off x="7538075" y="1224040"/>
            <a:ext cx="4167754" cy="4245547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42727" y="396240"/>
            <a:ext cx="8032880" cy="6145962"/>
          </a:xfrm>
          <a:prstGeom prst="rect">
            <a:avLst/>
          </a:prstGeom>
        </p:spPr>
      </p:pic>
      <p:sp>
        <p:nvSpPr>
          <p:cNvPr id="16" name="CuadroTexto 15"/>
          <p:cNvSpPr txBox="1"/>
          <p:nvPr/>
        </p:nvSpPr>
        <p:spPr>
          <a:xfrm>
            <a:off x="1323389" y="4211730"/>
            <a:ext cx="3195687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300" b="1" dirty="0">
                <a:latin typeface="Trebuchet MS" panose="020B0603020202020204" pitchFamily="34" charset="0"/>
              </a:rPr>
              <a:t>CV-</a:t>
            </a:r>
            <a:r>
              <a:rPr lang="es-ES" sz="2300" b="1" dirty="0" err="1">
                <a:latin typeface="Trebuchet MS" panose="020B0603020202020204" pitchFamily="34" charset="0"/>
              </a:rPr>
              <a:t>extracted</a:t>
            </a:r>
            <a:r>
              <a:rPr lang="es-ES" sz="2300" b="1" dirty="0">
                <a:latin typeface="Trebuchet MS" panose="020B0603020202020204" pitchFamily="34" charset="0"/>
              </a:rPr>
              <a:t> </a:t>
            </a:r>
          </a:p>
          <a:p>
            <a:r>
              <a:rPr lang="es-ES" sz="2300" b="1" dirty="0">
                <a:latin typeface="Trebuchet MS" panose="020B0603020202020204" pitchFamily="34" charset="0"/>
              </a:rPr>
              <a:t>doping </a:t>
            </a:r>
            <a:r>
              <a:rPr lang="es-ES" sz="2300" b="1" dirty="0" err="1">
                <a:latin typeface="Trebuchet MS" panose="020B0603020202020204" pitchFamily="34" charset="0"/>
              </a:rPr>
              <a:t>profiles</a:t>
            </a:r>
            <a:endParaRPr lang="es-ES" sz="2300" b="1" dirty="0">
              <a:latin typeface="Trebuchet MS" panose="020B0603020202020204" pitchFamily="34" charset="0"/>
            </a:endParaRPr>
          </a:p>
          <a:p>
            <a:r>
              <a:rPr lang="es-ES" sz="2300" b="1" dirty="0">
                <a:latin typeface="Trebuchet MS" panose="020B0603020202020204" pitchFamily="34" charset="0"/>
              </a:rPr>
              <a:t>Log </a:t>
            </a:r>
            <a:r>
              <a:rPr lang="es-ES" sz="2300" b="1" dirty="0" err="1">
                <a:latin typeface="Trebuchet MS" panose="020B0603020202020204" pitchFamily="34" charset="0"/>
              </a:rPr>
              <a:t>Scale</a:t>
            </a:r>
            <a:endParaRPr lang="en-GB" sz="2300" b="1" dirty="0"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34372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Albert" id="{797C0B0C-9A81-4D76-B453-B5A288B859BA}" vid="{CAC526DB-5BFB-49FF-9690-A3FBA86BAB3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45331</TotalTime>
  <Words>1644</Words>
  <Application>Microsoft Office PowerPoint</Application>
  <PresentationFormat>Panorámica</PresentationFormat>
  <Paragraphs>278</Paragraphs>
  <Slides>36</Slides>
  <Notes>36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36</vt:i4>
      </vt:variant>
    </vt:vector>
  </HeadingPairs>
  <TitlesOfParts>
    <vt:vector size="42" baseType="lpstr">
      <vt:lpstr>Arial</vt:lpstr>
      <vt:lpstr>Arial Rounded MT Bold</vt:lpstr>
      <vt:lpstr>Calibri</vt:lpstr>
      <vt:lpstr>Cambria Math</vt:lpstr>
      <vt:lpstr>Trebuchet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Albert</dc:creator>
  <cp:lastModifiedBy>Admin</cp:lastModifiedBy>
  <cp:revision>981</cp:revision>
  <cp:lastPrinted>2025-02-11T09:01:42Z</cp:lastPrinted>
  <dcterms:created xsi:type="dcterms:W3CDTF">2018-07-23T12:49:46Z</dcterms:created>
  <dcterms:modified xsi:type="dcterms:W3CDTF">2025-04-01T08:59:47Z</dcterms:modified>
</cp:coreProperties>
</file>