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0" r:id="rId3"/>
    <p:sldId id="264" r:id="rId4"/>
    <p:sldId id="263" r:id="rId5"/>
    <p:sldId id="265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685D0C1-4D91-46AF-93E2-E3D4F6EED212}" v="19" dt="2025-03-18T13:57:15.778"/>
    <p1510:client id="{8EDEE696-E40E-4B70-9B06-5B4D20CB9F85}" v="2" dt="2025-03-18T14:07:06.71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1" autoAdjust="0"/>
    <p:restoredTop sz="94660"/>
  </p:normalViewPr>
  <p:slideViewPr>
    <p:cSldViewPr snapToGrid="0">
      <p:cViewPr>
        <p:scale>
          <a:sx n="169" d="100"/>
          <a:sy n="169" d="100"/>
        </p:scale>
        <p:origin x="80" y="-7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 Metin" userId="yPhmcYfF9InNrkBNL+saEeBB5a7fCCmrz1kgVy95NoM=" providerId="None" clId="Web-{0685D0C1-4D91-46AF-93E2-E3D4F6EED212}"/>
    <pc:docChg chg="modSld">
      <pc:chgData name="Dani Metin" userId="yPhmcYfF9InNrkBNL+saEeBB5a7fCCmrz1kgVy95NoM=" providerId="None" clId="Web-{0685D0C1-4D91-46AF-93E2-E3D4F6EED212}" dt="2025-03-18T13:57:13.419" v="17" actId="20577"/>
      <pc:docMkLst>
        <pc:docMk/>
      </pc:docMkLst>
      <pc:sldChg chg="modSp">
        <pc:chgData name="Dani Metin" userId="yPhmcYfF9InNrkBNL+saEeBB5a7fCCmrz1kgVy95NoM=" providerId="None" clId="Web-{0685D0C1-4D91-46AF-93E2-E3D4F6EED212}" dt="2025-03-18T13:57:13.419" v="17" actId="20577"/>
        <pc:sldMkLst>
          <pc:docMk/>
          <pc:sldMk cId="2017475938" sldId="256"/>
        </pc:sldMkLst>
        <pc:spChg chg="mod">
          <ac:chgData name="Dani Metin" userId="yPhmcYfF9InNrkBNL+saEeBB5a7fCCmrz1kgVy95NoM=" providerId="None" clId="Web-{0685D0C1-4D91-46AF-93E2-E3D4F6EED212}" dt="2025-03-18T13:57:13.419" v="17" actId="20577"/>
          <ac:spMkLst>
            <pc:docMk/>
            <pc:sldMk cId="2017475938" sldId="256"/>
            <ac:spMk id="3" creationId="{61023E0C-7461-CC43-10BC-EB056F048B51}"/>
          </ac:spMkLst>
        </pc:spChg>
      </pc:sldChg>
    </pc:docChg>
  </pc:docChgLst>
  <pc:docChgLst>
    <pc:chgData clId="Web-{8EDEE696-E40E-4B70-9B06-5B4D20CB9F85}"/>
    <pc:docChg chg="modSld">
      <pc:chgData name="" userId="" providerId="" clId="Web-{8EDEE696-E40E-4B70-9B06-5B4D20CB9F85}" dt="2025-03-18T14:07:06.717" v="1" actId="20577"/>
      <pc:docMkLst>
        <pc:docMk/>
      </pc:docMkLst>
      <pc:sldChg chg="modSp">
        <pc:chgData name="" userId="" providerId="" clId="Web-{8EDEE696-E40E-4B70-9B06-5B4D20CB9F85}" dt="2025-03-18T14:07:06.717" v="1" actId="20577"/>
        <pc:sldMkLst>
          <pc:docMk/>
          <pc:sldMk cId="2017475938" sldId="256"/>
        </pc:sldMkLst>
        <pc:spChg chg="mod">
          <ac:chgData name="" userId="" providerId="" clId="Web-{8EDEE696-E40E-4B70-9B06-5B4D20CB9F85}" dt="2025-03-18T14:07:06.717" v="1" actId="20577"/>
          <ac:spMkLst>
            <pc:docMk/>
            <pc:sldMk cId="2017475938" sldId="256"/>
            <ac:spMk id="3" creationId="{61023E0C-7461-CC43-10BC-EB056F048B51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C403B3-B7E9-4600-B82F-AFA9EE7C14A4}" type="datetimeFigureOut">
              <a:rPr lang="en-GB" smtClean="0"/>
              <a:t>18/03/2025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A8173C-59E6-4703-ABD8-CDEBE008DB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2860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A8173C-59E6-4703-ABD8-CDEBE008DBD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61299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A8173C-59E6-4703-ABD8-CDEBE008DBD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03640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A8173C-59E6-4703-ABD8-CDEBE008DBD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9854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A5162E-D799-B576-A690-FFAB05F7F2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1B8BB52-B2DC-D5A9-D2CA-90F63106BC4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2FD9B7F-ED8F-B2A5-0D71-DC3454CCC4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D21CA9-12B9-8E69-6422-F490146356F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A8173C-59E6-4703-ABD8-CDEBE008DBD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8651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A1E69-B1ED-C2FF-0DB4-81A85F6E10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E51918-A753-5CE7-8AA7-9C528BA569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C4484F-01F7-4E27-810A-9DBA8F7DA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B0767-3D76-4A5A-9274-E03016D93AB9}" type="datetimeFigureOut">
              <a:rPr lang="en-GB" smtClean="0"/>
              <a:t>18/03/2025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3D69F2-568E-B96F-F0DB-7773ED457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6280BA-586F-6BA1-D55D-8E2E5FC3C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C0F71-F83B-4019-932B-A00615386E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0351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FC312F-8A02-AC89-092D-BB965CD79E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031C99-9874-6AB2-6205-CFBB051D21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C107CF-6534-A140-D9DE-D5BA9B01C9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B0767-3D76-4A5A-9274-E03016D93AB9}" type="datetimeFigureOut">
              <a:rPr lang="en-GB" smtClean="0"/>
              <a:t>18/03/2025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DE990C-F695-C842-4439-8EF831999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E738A3-5F0A-4670-8E7E-732D6B8A9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C0F71-F83B-4019-932B-A00615386E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2737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6970EF7-1A9F-E840-6657-2F1BB172600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BC65D8-5C76-D575-559E-F7C691C17E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8A6D6C-8728-9C42-068A-1A7BE237C2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B0767-3D76-4A5A-9274-E03016D93AB9}" type="datetimeFigureOut">
              <a:rPr lang="en-GB" smtClean="0"/>
              <a:t>18/03/2025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1C4CA5-002D-2F4A-DEBE-F1E6D1A420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EA2112-AA08-F2FE-3323-21AD214B7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C0F71-F83B-4019-932B-A00615386E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7949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E3DD4B-ED8D-F902-B918-EE7D5381E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FDC6FB-A81E-A396-2EC4-32810B1C6C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739427-C44E-F9C6-8EA5-CCB568E32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B0767-3D76-4A5A-9274-E03016D93AB9}" type="datetimeFigureOut">
              <a:rPr lang="en-GB" smtClean="0"/>
              <a:t>18/03/2025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377078-C8CC-E418-395C-F939E19EAB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7C9FD5-BFF6-4B79-3D30-BA3BDEA6F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C0F71-F83B-4019-932B-A00615386E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7977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268AD1-7604-629F-9C1A-E46C9E466D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585327-1B0D-746A-3D44-2B2FB05390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41012D-828D-5E93-BBF2-6F7697BD2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B0767-3D76-4A5A-9274-E03016D93AB9}" type="datetimeFigureOut">
              <a:rPr lang="en-GB" smtClean="0"/>
              <a:t>18/03/2025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C92F13-6804-C56C-0A20-BD97907188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CD82AE-30CF-10AB-CA1A-3F93155BC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C0F71-F83B-4019-932B-A00615386E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7004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23D20-571D-9FA0-2B48-03E7ACCE8E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07962F-E872-EB73-01DD-7C87BE2A38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3D8DE9-8C8D-7CAF-367A-671A7088ED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5C76DB-66CA-1A0E-822C-6AD425B2D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B0767-3D76-4A5A-9274-E03016D93AB9}" type="datetimeFigureOut">
              <a:rPr lang="en-GB" smtClean="0"/>
              <a:t>18/03/2025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CA48E8-5824-615C-AB4A-C921DB474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FCEC1B-8293-3BEE-E520-47A3A678A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C0F71-F83B-4019-932B-A00615386E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9558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33F4B-9BA1-AC29-1B03-9330705E87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0A2CED-6BDC-C49F-FD0F-F79954EDCE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D8BF55-6A86-FA54-099F-C7DAFB738A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6789F6-CBC4-EB32-C1D8-D2A69A01B35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0D395A7-CF6B-015A-86D2-2FC63808D6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6A17B93-4CBF-22DD-6300-6D48B16F79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B0767-3D76-4A5A-9274-E03016D93AB9}" type="datetimeFigureOut">
              <a:rPr lang="en-GB" smtClean="0"/>
              <a:t>18/03/2025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1262230-291F-C891-7775-B08F17D77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B4F0933-B169-CA75-18CE-2D29220B9E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C0F71-F83B-4019-932B-A00615386E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2328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93D7AA-A9C0-EBAB-317D-BCF9252D5E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8DD890-FF83-1F8A-B231-59C6786C33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B0767-3D76-4A5A-9274-E03016D93AB9}" type="datetimeFigureOut">
              <a:rPr lang="en-GB" smtClean="0"/>
              <a:t>18/03/2025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3DD89C-9C2B-1275-7509-0371288FE0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2B8250-F6EF-343C-10B9-E11BA4CB6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C0F71-F83B-4019-932B-A00615386E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8319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5DCE27A-3273-A85E-D44B-5E0BE1D2A0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B0767-3D76-4A5A-9274-E03016D93AB9}" type="datetimeFigureOut">
              <a:rPr lang="en-GB" smtClean="0"/>
              <a:t>18/03/2025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B6BD231-DA4B-17A9-674E-AE4753798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4FD8F2-A72A-6D62-68CB-4685709B4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C0F71-F83B-4019-932B-A00615386E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9419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D0CAF3-0FBB-EC8E-D824-2CDFB68BF4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F1214C-161C-FA1A-36C2-77F71247B5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33B437A-0865-1BA7-F99F-129E80CC5B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9E6D26-359D-320B-6B24-C15497C6D3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B0767-3D76-4A5A-9274-E03016D93AB9}" type="datetimeFigureOut">
              <a:rPr lang="en-GB" smtClean="0"/>
              <a:t>18/03/2025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8A61BA-B601-4728-4019-1FCD0FD417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541A95-FCD1-B691-9148-E865A337A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C0F71-F83B-4019-932B-A00615386E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9817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2B2742-5E19-2AAD-4F6D-EA264E04C4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ECB54FB-4D16-CC88-0AA5-6CBC707348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9DE5B5-319B-4010-2A7B-9085F11417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EBD6A2-FB2D-933C-54CD-3251291E08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B0767-3D76-4A5A-9274-E03016D93AB9}" type="datetimeFigureOut">
              <a:rPr lang="en-GB" smtClean="0"/>
              <a:t>18/03/2025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4C2102-E9B5-1112-1E83-66BB73732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776B0-9C20-7DF7-6B6E-60550DB8A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C0F71-F83B-4019-932B-A00615386E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9458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227866-B5CF-795D-B512-AF4A20DB44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6D564B-B225-7254-EFFB-A5463FAB36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45697F-54A5-1DEF-FD3B-0602BC0B21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1FB0767-3D76-4A5A-9274-E03016D93AB9}" type="datetimeFigureOut">
              <a:rPr lang="en-GB" smtClean="0"/>
              <a:t>18/03/2025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36576C-A3FC-6186-9F12-445725D5A8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0FD94C-0A81-CCA6-F660-DA799118F2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CBC0F71-F83B-4019-932B-A00615386E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4665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8155B2-A6C2-0E9B-3CF0-38A882409CA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BSG 210278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023E0C-7461-CC43-10BC-EB056F048B5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A. Goldblatt, </a:t>
            </a:r>
            <a:r>
              <a:rPr lang="en-GB" err="1"/>
              <a:t>M.Duraffourg</a:t>
            </a:r>
            <a:r>
              <a:rPr lang="en-GB"/>
              <a:t>, D. Metin, F. Roncarolo and others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7475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956CA6-63D4-356B-AA1F-6332F27A73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897B65-75BE-5A71-47EF-F0115037CC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210278 Test Tank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693F239-D839-882E-097C-9CB2C7A77C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731" y="2507998"/>
            <a:ext cx="5154487" cy="3581428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04E93C-7A5D-338A-FEA0-26AF1437FC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5695" y="1635968"/>
            <a:ext cx="10980610" cy="709667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Installed in 2022, comprised of 2 carbon wires, 1 tungsten wire coated with gold, and standard titanium band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383D74F-EA0B-EE5D-284E-1E5C3069882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8217"/>
          <a:stretch/>
        </p:blipFill>
        <p:spPr>
          <a:xfrm>
            <a:off x="7033930" y="2854826"/>
            <a:ext cx="2482788" cy="3013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0864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96564-C38C-6813-10C1-A06EF5DC00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Signal difference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840564-C7E1-CF01-8F52-60615C3AD8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63323"/>
          </a:xfrm>
        </p:spPr>
        <p:txBody>
          <a:bodyPr/>
          <a:lstStyle/>
          <a:p>
            <a:r>
              <a:rPr lang="en-GB" dirty="0"/>
              <a:t>Estimated for different detector channels with knowledge of material properties (secondary emission yield) and wire geometry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 err="1"/>
              <a:t>G</a:t>
            </a:r>
            <a:r>
              <a:rPr lang="en-GB" sz="1000" dirty="0" err="1"/>
              <a:t>fact</a:t>
            </a:r>
            <a:r>
              <a:rPr lang="en-GB" dirty="0"/>
              <a:t> from the ratio of primary particles intercepted by a wires as compared with the band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C0A0458-FD3E-A127-C131-858F631B843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1898" b="4688"/>
          <a:stretch/>
        </p:blipFill>
        <p:spPr>
          <a:xfrm>
            <a:off x="2242731" y="3180436"/>
            <a:ext cx="6968996" cy="1182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8618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5BC447-13CB-E48A-E6B8-D43635D80A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diagram of a normal distribution&#10;&#10;AI-generated content may be incorrect.">
            <a:extLst>
              <a:ext uri="{FF2B5EF4-FFF2-40B4-BE49-F238E27FC236}">
                <a16:creationId xmlns:a16="http://schemas.microsoft.com/office/drawing/2014/main" id="{7A37551C-2FEC-9E87-D5DC-2AC304C2BE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7" t="12043"/>
          <a:stretch/>
        </p:blipFill>
        <p:spPr>
          <a:xfrm>
            <a:off x="8182855" y="2051436"/>
            <a:ext cx="4156355" cy="19262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982330A-4DE6-9A6F-7A57-335CBC92A5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Profile reconstruction </a:t>
            </a:r>
            <a:endParaRPr lang="en-GB" dirty="0"/>
          </a:p>
        </p:txBody>
      </p:sp>
      <p:pic>
        <p:nvPicPr>
          <p:cNvPr id="7" name="Content Placeholder 6" descr="A diagram of a normal distribution&#10;&#10;AI-generated content may be incorrect.">
            <a:extLst>
              <a:ext uri="{FF2B5EF4-FFF2-40B4-BE49-F238E27FC236}">
                <a16:creationId xmlns:a16="http://schemas.microsoft.com/office/drawing/2014/main" id="{196E9C2C-E26E-92DF-AB7D-92AC6F5E31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2443" y="1777142"/>
            <a:ext cx="4496499" cy="2248250"/>
          </a:xfrm>
        </p:spPr>
      </p:pic>
      <p:pic>
        <p:nvPicPr>
          <p:cNvPr id="9" name="Picture 8" descr="A diagram of a function&#10;&#10;AI-generated content may be incorrect.">
            <a:extLst>
              <a:ext uri="{FF2B5EF4-FFF2-40B4-BE49-F238E27FC236}">
                <a16:creationId xmlns:a16="http://schemas.microsoft.com/office/drawing/2014/main" id="{A425980E-4426-50EE-5E68-AF184399B1B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0469" y="1777142"/>
            <a:ext cx="4380026" cy="2190013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4AB625-2C75-AF75-27EE-8A19671616FF}"/>
              </a:ext>
            </a:extLst>
          </p:cNvPr>
          <p:cNvSpPr txBox="1">
            <a:spLocks/>
          </p:cNvSpPr>
          <p:nvPr/>
        </p:nvSpPr>
        <p:spPr>
          <a:xfrm>
            <a:off x="838200" y="4274191"/>
            <a:ext cx="10515600" cy="1902772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Data taken 11th August 2024 – High gain</a:t>
            </a:r>
          </a:p>
          <a:p>
            <a:r>
              <a:rPr lang="en-GB" dirty="0"/>
              <a:t>Samples were scanned through the beam at intervals of 0.1mm for comparison of the signal amplitudes and reconstructed beam profiles</a:t>
            </a:r>
          </a:p>
          <a:p>
            <a:r>
              <a:rPr lang="en-GB" dirty="0"/>
              <a:t>Average BCT intensity for data during this period 1.3e+13</a:t>
            </a:r>
            <a:endParaRPr lang="en-US" dirty="0"/>
          </a:p>
          <a:p>
            <a:r>
              <a:rPr lang="en-US" dirty="0"/>
              <a:t>When integrating over the spill, Ti band and W as well as C wires in agreement to within 2% </a:t>
            </a:r>
          </a:p>
          <a:p>
            <a:r>
              <a:rPr lang="en-US" dirty="0"/>
              <a:t>Agreement is within 6% with profile @ mid spill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6437DAA-F71E-FB9E-901E-D8263535E855}"/>
              </a:ext>
            </a:extLst>
          </p:cNvPr>
          <p:cNvSpPr txBox="1"/>
          <p:nvPr/>
        </p:nvSpPr>
        <p:spPr>
          <a:xfrm>
            <a:off x="5700672" y="1831765"/>
            <a:ext cx="14659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Normalized for peak</a:t>
            </a:r>
            <a:endParaRPr lang="en-GB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0C75CBF-3F60-407E-8BA3-16084D44A4DE}"/>
              </a:ext>
            </a:extLst>
          </p:cNvPr>
          <p:cNvSpPr txBox="1"/>
          <p:nvPr/>
        </p:nvSpPr>
        <p:spPr>
          <a:xfrm>
            <a:off x="8862800" y="1819078"/>
            <a:ext cx="374799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Profiles @ t=2.0 [s], normalized to titanium band</a:t>
            </a:r>
            <a:endParaRPr lang="en-GB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65CF0F4-4AE0-291E-E39B-646E255B7A7F}"/>
              </a:ext>
            </a:extLst>
          </p:cNvPr>
          <p:cNvSpPr txBox="1"/>
          <p:nvPr/>
        </p:nvSpPr>
        <p:spPr>
          <a:xfrm>
            <a:off x="1455203" y="1841703"/>
            <a:ext cx="21178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Normalized to Titanium band</a:t>
            </a:r>
            <a:endParaRPr lang="en-GB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36326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52373D-DB34-8178-54F8-8098E67425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EBD4CB-F20E-FEF6-7587-1BD4A255C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Profile reconstruction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FACE52-478A-7F66-D1D3-993FB7A9E18C}"/>
              </a:ext>
            </a:extLst>
          </p:cNvPr>
          <p:cNvSpPr txBox="1">
            <a:spLocks/>
          </p:cNvSpPr>
          <p:nvPr/>
        </p:nvSpPr>
        <p:spPr>
          <a:xfrm>
            <a:off x="977348" y="4420966"/>
            <a:ext cx="10515600" cy="19027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Data taken 28-29 August 2024 - Mid gain</a:t>
            </a:r>
          </a:p>
          <a:p>
            <a:r>
              <a:rPr lang="en-US" dirty="0"/>
              <a:t>When integrating over the spill, band and wires in agreement to within 6%</a:t>
            </a:r>
          </a:p>
          <a:p>
            <a:r>
              <a:rPr lang="en-US" dirty="0"/>
              <a:t>Within 7% agreement for profile @ mid spill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0130C57-091D-7CA8-A4CB-98582C1A43B9}"/>
              </a:ext>
            </a:extLst>
          </p:cNvPr>
          <p:cNvSpPr txBox="1"/>
          <p:nvPr/>
        </p:nvSpPr>
        <p:spPr>
          <a:xfrm>
            <a:off x="5583714" y="2106835"/>
            <a:ext cx="14659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Normalized for peak</a:t>
            </a:r>
            <a:endParaRPr lang="en-GB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C1DE25-06C9-3C94-8355-B61B6B469A08}"/>
              </a:ext>
            </a:extLst>
          </p:cNvPr>
          <p:cNvSpPr txBox="1"/>
          <p:nvPr/>
        </p:nvSpPr>
        <p:spPr>
          <a:xfrm>
            <a:off x="8979758" y="2106835"/>
            <a:ext cx="374799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Profiles @ t=2.0 [s], normalized to titanium band</a:t>
            </a:r>
            <a:endParaRPr lang="en-GB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676FCC0-2E76-518D-A8F8-E10CF792B504}"/>
              </a:ext>
            </a:extLst>
          </p:cNvPr>
          <p:cNvSpPr txBox="1"/>
          <p:nvPr/>
        </p:nvSpPr>
        <p:spPr>
          <a:xfrm>
            <a:off x="1338245" y="2168636"/>
            <a:ext cx="21178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Normalized to Titanium band</a:t>
            </a:r>
            <a:endParaRPr lang="en-GB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BC44B047-C1E4-C016-B93A-15A5BE966F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0010" y="2365701"/>
            <a:ext cx="3619231" cy="1853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A4F5604D-F0F4-E945-5E1D-77287DDE52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99" y="2348589"/>
            <a:ext cx="3619231" cy="1853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8B1EA260-6D20-AD2E-6E05-8BA2816C0CA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44" b="-1"/>
          <a:stretch/>
        </p:blipFill>
        <p:spPr bwMode="auto">
          <a:xfrm>
            <a:off x="8262389" y="2437034"/>
            <a:ext cx="3659612" cy="1853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32519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1042</TotalTime>
  <Words>225</Words>
  <Application>Microsoft Office PowerPoint</Application>
  <PresentationFormat>Widescreen</PresentationFormat>
  <Paragraphs>35</Paragraphs>
  <Slides>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BSG 210278</vt:lpstr>
      <vt:lpstr>210278 Test Tank</vt:lpstr>
      <vt:lpstr>Signal difference</vt:lpstr>
      <vt:lpstr>Profile reconstruction </vt:lpstr>
      <vt:lpstr>Profile reconstruction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Dani Metin</dc:creator>
  <cp:lastModifiedBy>Dani Metin</cp:lastModifiedBy>
  <cp:revision>16</cp:revision>
  <dcterms:created xsi:type="dcterms:W3CDTF">2025-03-06T16:19:11Z</dcterms:created>
  <dcterms:modified xsi:type="dcterms:W3CDTF">2025-03-18T14:07:07Z</dcterms:modified>
</cp:coreProperties>
</file>