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Lst>
  <p:notesMasterIdLst>
    <p:notesMasterId r:id="rId8"/>
  </p:notesMasterIdLst>
  <p:sldIdLst>
    <p:sldId id="256" r:id="rId3"/>
    <p:sldId id="1658" r:id="rId4"/>
    <p:sldId id="1661" r:id="rId5"/>
    <p:sldId id="1662" r:id="rId6"/>
    <p:sldId id="1663" r:id="rId7"/>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ertl David" initials="VD" lastIdx="3" clrIdx="0">
    <p:extLst>
      <p:ext uri="{19B8F6BF-5375-455C-9EA6-DF929625EA0E}">
        <p15:presenceInfo xmlns:p15="http://schemas.microsoft.com/office/powerpoint/2012/main" userId="S-1-5-21-1343024091-688789844-1060284298-404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6B67"/>
    <a:srgbClr val="E95355"/>
    <a:srgbClr val="EB585A"/>
    <a:srgbClr val="F3A5A6"/>
    <a:srgbClr val="835050"/>
    <a:srgbClr val="00B9C5"/>
    <a:srgbClr val="D9E6E8"/>
    <a:srgbClr val="276C71"/>
    <a:srgbClr val="FFDE79"/>
    <a:srgbClr val="36414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238" autoAdjust="0"/>
    <p:restoredTop sz="93836" autoAdjust="0"/>
  </p:normalViewPr>
  <p:slideViewPr>
    <p:cSldViewPr snapToGrid="0" snapToObjects="1">
      <p:cViewPr varScale="1">
        <p:scale>
          <a:sx n="106" d="100"/>
          <a:sy n="106" d="100"/>
        </p:scale>
        <p:origin x="656" y="184"/>
      </p:cViewPr>
      <p:guideLst/>
    </p:cSldViewPr>
  </p:slideViewPr>
  <p:outlineViewPr>
    <p:cViewPr>
      <p:scale>
        <a:sx n="33" d="100"/>
        <a:sy n="33" d="100"/>
      </p:scale>
      <p:origin x="0" y="-55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3E45309-17B3-EB42-97E8-A016D2C4BF3D}" type="datetimeFigureOut">
              <a:rPr lang="en-CH" smtClean="0"/>
              <a:t>24.04.2025</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561B11-573D-A041-85C9-ECD226009DFA}" type="slidenum">
              <a:rPr lang="en-CH" smtClean="0"/>
              <a:t>‹#›</a:t>
            </a:fld>
            <a:endParaRPr lang="en-CH"/>
          </a:p>
        </p:txBody>
      </p:sp>
    </p:spTree>
    <p:extLst>
      <p:ext uri="{BB962C8B-B14F-4D97-AF65-F5344CB8AC3E}">
        <p14:creationId xmlns:p14="http://schemas.microsoft.com/office/powerpoint/2010/main" val="1572452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tiff"/><Relationship Id="rId5" Type="http://schemas.openxmlformats.org/officeDocument/2006/relationships/image" Target="../media/image5.png"/><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B3721E3-0D8D-9249-B4B9-CC91F8DE349B}"/>
              </a:ext>
            </a:extLst>
          </p:cNvPr>
          <p:cNvSpPr/>
          <p:nvPr userDrawn="1"/>
        </p:nvSpPr>
        <p:spPr>
          <a:xfrm>
            <a:off x="0" y="0"/>
            <a:ext cx="12192000" cy="6858000"/>
          </a:xfrm>
          <a:prstGeom prst="rect">
            <a:avLst/>
          </a:prstGeom>
          <a:solidFill>
            <a:srgbClr val="364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 name="Title 1">
            <a:extLst>
              <a:ext uri="{FF2B5EF4-FFF2-40B4-BE49-F238E27FC236}">
                <a16:creationId xmlns:a16="http://schemas.microsoft.com/office/drawing/2014/main" id="{C337EB58-1105-9240-9E26-83129CBE73BD}"/>
              </a:ext>
            </a:extLst>
          </p:cNvPr>
          <p:cNvSpPr>
            <a:spLocks noGrp="1"/>
          </p:cNvSpPr>
          <p:nvPr>
            <p:ph type="ctrTitle"/>
          </p:nvPr>
        </p:nvSpPr>
        <p:spPr>
          <a:xfrm>
            <a:off x="454477" y="1726649"/>
            <a:ext cx="11283041" cy="1719000"/>
          </a:xfrm>
        </p:spPr>
        <p:txBody>
          <a:bodyPr anchor="b">
            <a:normAutofit/>
          </a:bodyPr>
          <a:lstStyle>
            <a:lvl1pPr algn="ctr">
              <a:defRPr sz="3600" b="0" cap="all" spc="150" baseline="0">
                <a:solidFill>
                  <a:srgbClr val="00B9C5"/>
                </a:solidFill>
                <a:latin typeface="+mn-lt"/>
              </a:defRPr>
            </a:lvl1pPr>
          </a:lstStyle>
          <a:p>
            <a:r>
              <a:rPr lang="en-GB" dirty="0"/>
              <a:t>Click to edit Master title style</a:t>
            </a:r>
            <a:endParaRPr lang="en-CH" dirty="0"/>
          </a:p>
        </p:txBody>
      </p:sp>
      <p:sp>
        <p:nvSpPr>
          <p:cNvPr id="3" name="Subtitle 2">
            <a:extLst>
              <a:ext uri="{FF2B5EF4-FFF2-40B4-BE49-F238E27FC236}">
                <a16:creationId xmlns:a16="http://schemas.microsoft.com/office/drawing/2014/main" id="{1A1F39A8-004B-7D46-99D9-6EED9ED0C655}"/>
              </a:ext>
            </a:extLst>
          </p:cNvPr>
          <p:cNvSpPr>
            <a:spLocks noGrp="1"/>
          </p:cNvSpPr>
          <p:nvPr>
            <p:ph type="subTitle" idx="1"/>
          </p:nvPr>
        </p:nvSpPr>
        <p:spPr>
          <a:xfrm>
            <a:off x="454477" y="3462299"/>
            <a:ext cx="11283041" cy="1685702"/>
          </a:xfrm>
        </p:spPr>
        <p:txBody>
          <a:bodyPr/>
          <a:lstStyle>
            <a:lvl1pPr marL="0" indent="0" algn="ctr">
              <a:buNone/>
              <a:defRPr sz="2400" b="0" i="0" spc="200" baseline="0">
                <a:solidFill>
                  <a:srgbClr val="0C939C"/>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CH" dirty="0"/>
          </a:p>
        </p:txBody>
      </p:sp>
      <p:pic>
        <p:nvPicPr>
          <p:cNvPr id="5" name="Picture 4">
            <a:extLst>
              <a:ext uri="{FF2B5EF4-FFF2-40B4-BE49-F238E27FC236}">
                <a16:creationId xmlns:a16="http://schemas.microsoft.com/office/drawing/2014/main" id="{A03E7C32-F9D4-B647-8F18-105E7D26631D}"/>
              </a:ext>
            </a:extLst>
          </p:cNvPr>
          <p:cNvPicPr>
            <a:picLocks noChangeAspect="1"/>
          </p:cNvPicPr>
          <p:nvPr userDrawn="1"/>
        </p:nvPicPr>
        <p:blipFill>
          <a:blip r:embed="rId2"/>
          <a:stretch>
            <a:fillRect/>
          </a:stretch>
        </p:blipFill>
        <p:spPr>
          <a:xfrm>
            <a:off x="4817757" y="340650"/>
            <a:ext cx="2514600" cy="1028700"/>
          </a:xfrm>
          <a:prstGeom prst="rect">
            <a:avLst/>
          </a:prstGeom>
        </p:spPr>
      </p:pic>
      <p:sp>
        <p:nvSpPr>
          <p:cNvPr id="15" name="Text Placeholder 14">
            <a:extLst>
              <a:ext uri="{FF2B5EF4-FFF2-40B4-BE49-F238E27FC236}">
                <a16:creationId xmlns:a16="http://schemas.microsoft.com/office/drawing/2014/main" id="{B1D0C244-192E-2041-857F-D36FCC06382B}"/>
              </a:ext>
            </a:extLst>
          </p:cNvPr>
          <p:cNvSpPr>
            <a:spLocks noGrp="1"/>
          </p:cNvSpPr>
          <p:nvPr>
            <p:ph type="body" sz="quarter" idx="10" hasCustomPrompt="1"/>
          </p:nvPr>
        </p:nvSpPr>
        <p:spPr>
          <a:xfrm>
            <a:off x="454024" y="5172298"/>
            <a:ext cx="11283041" cy="1685702"/>
          </a:xfrm>
        </p:spPr>
        <p:txBody>
          <a:bodyPr anchor="ctr">
            <a:normAutofit/>
          </a:bodyPr>
          <a:lstStyle>
            <a:lvl1pPr marL="0" indent="0" algn="ctr">
              <a:buNone/>
              <a:defRPr sz="1800" baseline="0">
                <a:solidFill>
                  <a:srgbClr val="E95355"/>
                </a:solidFill>
                <a:latin typeface="+mj-lt"/>
              </a:defRPr>
            </a:lvl1pPr>
          </a:lstStyle>
          <a:p>
            <a:pPr lvl="0"/>
            <a:r>
              <a:rPr lang="en-GB" dirty="0"/>
              <a:t>Click here to add speaker name, conference date…</a:t>
            </a:r>
            <a:endParaRPr lang="en-CH" dirty="0"/>
          </a:p>
        </p:txBody>
      </p:sp>
    </p:spTree>
    <p:extLst>
      <p:ext uri="{BB962C8B-B14F-4D97-AF65-F5344CB8AC3E}">
        <p14:creationId xmlns:p14="http://schemas.microsoft.com/office/powerpoint/2010/main" val="92902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E547D-E83B-9BA4-C7FE-6BEAD6EF8A8A}"/>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2E8F6887-526E-262C-79F6-67942E4831E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A2F2D2DF-70BC-C25D-A296-C970F795E1C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FA551450-F6DD-2F8E-BB19-A3C4F41525E3}"/>
              </a:ext>
            </a:extLst>
          </p:cNvPr>
          <p:cNvSpPr>
            <a:spLocks noGrp="1"/>
          </p:cNvSpPr>
          <p:nvPr>
            <p:ph type="dt" sz="half" idx="10"/>
          </p:nvPr>
        </p:nvSpPr>
        <p:spPr/>
        <p:txBody>
          <a:bodyPr/>
          <a:lstStyle/>
          <a:p>
            <a:fld id="{F546FDAE-B551-1B44-8A4C-6FB98346D5E7}" type="datetimeFigureOut">
              <a:rPr lang="en-CH" smtClean="0"/>
              <a:t>24.04.2025</a:t>
            </a:fld>
            <a:endParaRPr lang="en-CH"/>
          </a:p>
        </p:txBody>
      </p:sp>
      <p:sp>
        <p:nvSpPr>
          <p:cNvPr id="6" name="Footer Placeholder 5">
            <a:extLst>
              <a:ext uri="{FF2B5EF4-FFF2-40B4-BE49-F238E27FC236}">
                <a16:creationId xmlns:a16="http://schemas.microsoft.com/office/drawing/2014/main" id="{B28801C9-5515-48C1-EA25-E2146E41BE29}"/>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A1C0574-9E8E-55EA-D07B-B35312A2BC9B}"/>
              </a:ext>
            </a:extLst>
          </p:cNvPr>
          <p:cNvSpPr>
            <a:spLocks noGrp="1"/>
          </p:cNvSpPr>
          <p:nvPr>
            <p:ph type="sldNum" sz="quarter" idx="12"/>
          </p:nvPr>
        </p:nvSpPr>
        <p:spPr/>
        <p:txBody>
          <a:bodyPr/>
          <a:lstStyle/>
          <a:p>
            <a:fld id="{51E7B3BB-61BD-704F-910B-BF4BDCFE7393}" type="slidenum">
              <a:rPr lang="en-CH" smtClean="0"/>
              <a:t>‹#›</a:t>
            </a:fld>
            <a:endParaRPr lang="en-CH"/>
          </a:p>
        </p:txBody>
      </p:sp>
    </p:spTree>
    <p:extLst>
      <p:ext uri="{BB962C8B-B14F-4D97-AF65-F5344CB8AC3E}">
        <p14:creationId xmlns:p14="http://schemas.microsoft.com/office/powerpoint/2010/main" val="2277693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AD982-BB9A-471F-3DF4-2337FC4FA86D}"/>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6C32C25E-F3AB-989B-66E2-C6257E0BDBB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96D770E-6CE0-C926-5FDA-18C68A266686}"/>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5F045E4A-5C2A-1C29-E6A8-0D8CFD7B35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980BE18-2113-1061-9225-BE8BDA4E842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1ADB10F5-B810-1F25-3647-5386A10E7C2F}"/>
              </a:ext>
            </a:extLst>
          </p:cNvPr>
          <p:cNvSpPr>
            <a:spLocks noGrp="1"/>
          </p:cNvSpPr>
          <p:nvPr>
            <p:ph type="dt" sz="half" idx="10"/>
          </p:nvPr>
        </p:nvSpPr>
        <p:spPr/>
        <p:txBody>
          <a:bodyPr/>
          <a:lstStyle/>
          <a:p>
            <a:fld id="{F546FDAE-B551-1B44-8A4C-6FB98346D5E7}" type="datetimeFigureOut">
              <a:rPr lang="en-CH" smtClean="0"/>
              <a:t>24.04.2025</a:t>
            </a:fld>
            <a:endParaRPr lang="en-CH"/>
          </a:p>
        </p:txBody>
      </p:sp>
      <p:sp>
        <p:nvSpPr>
          <p:cNvPr id="8" name="Footer Placeholder 7">
            <a:extLst>
              <a:ext uri="{FF2B5EF4-FFF2-40B4-BE49-F238E27FC236}">
                <a16:creationId xmlns:a16="http://schemas.microsoft.com/office/drawing/2014/main" id="{BFCB480F-8264-CD3F-F96F-AACC9D44702C}"/>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ABF4E684-5BAE-BEC1-6EBC-C93A77675E21}"/>
              </a:ext>
            </a:extLst>
          </p:cNvPr>
          <p:cNvSpPr>
            <a:spLocks noGrp="1"/>
          </p:cNvSpPr>
          <p:nvPr>
            <p:ph type="sldNum" sz="quarter" idx="12"/>
          </p:nvPr>
        </p:nvSpPr>
        <p:spPr/>
        <p:txBody>
          <a:bodyPr/>
          <a:lstStyle/>
          <a:p>
            <a:fld id="{51E7B3BB-61BD-704F-910B-BF4BDCFE7393}" type="slidenum">
              <a:rPr lang="en-CH" smtClean="0"/>
              <a:t>‹#›</a:t>
            </a:fld>
            <a:endParaRPr lang="en-CH"/>
          </a:p>
        </p:txBody>
      </p:sp>
    </p:spTree>
    <p:extLst>
      <p:ext uri="{BB962C8B-B14F-4D97-AF65-F5344CB8AC3E}">
        <p14:creationId xmlns:p14="http://schemas.microsoft.com/office/powerpoint/2010/main" val="41193127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5E180B-5DDA-931E-EF72-4C79353BAD89}"/>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821A4354-6F54-E5CA-B007-5DC4705FD56E}"/>
              </a:ext>
            </a:extLst>
          </p:cNvPr>
          <p:cNvSpPr>
            <a:spLocks noGrp="1"/>
          </p:cNvSpPr>
          <p:nvPr>
            <p:ph type="dt" sz="half" idx="10"/>
          </p:nvPr>
        </p:nvSpPr>
        <p:spPr/>
        <p:txBody>
          <a:bodyPr/>
          <a:lstStyle/>
          <a:p>
            <a:fld id="{F546FDAE-B551-1B44-8A4C-6FB98346D5E7}" type="datetimeFigureOut">
              <a:rPr lang="en-CH" smtClean="0"/>
              <a:t>24.04.2025</a:t>
            </a:fld>
            <a:endParaRPr lang="en-CH"/>
          </a:p>
        </p:txBody>
      </p:sp>
      <p:sp>
        <p:nvSpPr>
          <p:cNvPr id="4" name="Footer Placeholder 3">
            <a:extLst>
              <a:ext uri="{FF2B5EF4-FFF2-40B4-BE49-F238E27FC236}">
                <a16:creationId xmlns:a16="http://schemas.microsoft.com/office/drawing/2014/main" id="{7B948566-7866-3C6B-C72C-9468AF45D88F}"/>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A5C02260-66D1-863D-AB90-FA3D07597E3B}"/>
              </a:ext>
            </a:extLst>
          </p:cNvPr>
          <p:cNvSpPr>
            <a:spLocks noGrp="1"/>
          </p:cNvSpPr>
          <p:nvPr>
            <p:ph type="sldNum" sz="quarter" idx="12"/>
          </p:nvPr>
        </p:nvSpPr>
        <p:spPr/>
        <p:txBody>
          <a:bodyPr/>
          <a:lstStyle/>
          <a:p>
            <a:fld id="{51E7B3BB-61BD-704F-910B-BF4BDCFE7393}" type="slidenum">
              <a:rPr lang="en-CH" smtClean="0"/>
              <a:t>‹#›</a:t>
            </a:fld>
            <a:endParaRPr lang="en-CH"/>
          </a:p>
        </p:txBody>
      </p:sp>
    </p:spTree>
    <p:extLst>
      <p:ext uri="{BB962C8B-B14F-4D97-AF65-F5344CB8AC3E}">
        <p14:creationId xmlns:p14="http://schemas.microsoft.com/office/powerpoint/2010/main" val="1617629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B0072D-E3A9-3FE4-C0E0-5DB786FEE385}"/>
              </a:ext>
            </a:extLst>
          </p:cNvPr>
          <p:cNvSpPr>
            <a:spLocks noGrp="1"/>
          </p:cNvSpPr>
          <p:nvPr>
            <p:ph type="dt" sz="half" idx="10"/>
          </p:nvPr>
        </p:nvSpPr>
        <p:spPr/>
        <p:txBody>
          <a:bodyPr/>
          <a:lstStyle/>
          <a:p>
            <a:fld id="{F546FDAE-B551-1B44-8A4C-6FB98346D5E7}" type="datetimeFigureOut">
              <a:rPr lang="en-CH" smtClean="0"/>
              <a:t>24.04.2025</a:t>
            </a:fld>
            <a:endParaRPr lang="en-CH"/>
          </a:p>
        </p:txBody>
      </p:sp>
      <p:sp>
        <p:nvSpPr>
          <p:cNvPr id="3" name="Footer Placeholder 2">
            <a:extLst>
              <a:ext uri="{FF2B5EF4-FFF2-40B4-BE49-F238E27FC236}">
                <a16:creationId xmlns:a16="http://schemas.microsoft.com/office/drawing/2014/main" id="{589FB598-6878-DE5C-7552-1EBDCC62A1CC}"/>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6A99B090-04CB-E00D-E82E-C68E787725B6}"/>
              </a:ext>
            </a:extLst>
          </p:cNvPr>
          <p:cNvSpPr>
            <a:spLocks noGrp="1"/>
          </p:cNvSpPr>
          <p:nvPr>
            <p:ph type="sldNum" sz="quarter" idx="12"/>
          </p:nvPr>
        </p:nvSpPr>
        <p:spPr/>
        <p:txBody>
          <a:bodyPr/>
          <a:lstStyle/>
          <a:p>
            <a:fld id="{51E7B3BB-61BD-704F-910B-BF4BDCFE7393}" type="slidenum">
              <a:rPr lang="en-CH" smtClean="0"/>
              <a:t>‹#›</a:t>
            </a:fld>
            <a:endParaRPr lang="en-CH"/>
          </a:p>
        </p:txBody>
      </p:sp>
    </p:spTree>
    <p:extLst>
      <p:ext uri="{BB962C8B-B14F-4D97-AF65-F5344CB8AC3E}">
        <p14:creationId xmlns:p14="http://schemas.microsoft.com/office/powerpoint/2010/main" val="24537749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E0EA0-40AC-38BF-B8B2-A8768EC2A68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65E0B5A4-BC0F-B5FF-C6AB-56CC329DC2D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B995C84D-4F49-2A28-9516-96D1B5A30D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FAEDAA9-7F56-70FD-EACE-D6CC13D465A1}"/>
              </a:ext>
            </a:extLst>
          </p:cNvPr>
          <p:cNvSpPr>
            <a:spLocks noGrp="1"/>
          </p:cNvSpPr>
          <p:nvPr>
            <p:ph type="dt" sz="half" idx="10"/>
          </p:nvPr>
        </p:nvSpPr>
        <p:spPr/>
        <p:txBody>
          <a:bodyPr/>
          <a:lstStyle/>
          <a:p>
            <a:fld id="{F546FDAE-B551-1B44-8A4C-6FB98346D5E7}" type="datetimeFigureOut">
              <a:rPr lang="en-CH" smtClean="0"/>
              <a:t>24.04.2025</a:t>
            </a:fld>
            <a:endParaRPr lang="en-CH"/>
          </a:p>
        </p:txBody>
      </p:sp>
      <p:sp>
        <p:nvSpPr>
          <p:cNvPr id="6" name="Footer Placeholder 5">
            <a:extLst>
              <a:ext uri="{FF2B5EF4-FFF2-40B4-BE49-F238E27FC236}">
                <a16:creationId xmlns:a16="http://schemas.microsoft.com/office/drawing/2014/main" id="{F0D5C113-D34A-B139-927C-AA7472404E04}"/>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8926AB2-1032-5FD5-4746-6D26B09A0B2A}"/>
              </a:ext>
            </a:extLst>
          </p:cNvPr>
          <p:cNvSpPr>
            <a:spLocks noGrp="1"/>
          </p:cNvSpPr>
          <p:nvPr>
            <p:ph type="sldNum" sz="quarter" idx="12"/>
          </p:nvPr>
        </p:nvSpPr>
        <p:spPr/>
        <p:txBody>
          <a:bodyPr/>
          <a:lstStyle/>
          <a:p>
            <a:fld id="{51E7B3BB-61BD-704F-910B-BF4BDCFE7393}" type="slidenum">
              <a:rPr lang="en-CH" smtClean="0"/>
              <a:t>‹#›</a:t>
            </a:fld>
            <a:endParaRPr lang="en-CH"/>
          </a:p>
        </p:txBody>
      </p:sp>
    </p:spTree>
    <p:extLst>
      <p:ext uri="{BB962C8B-B14F-4D97-AF65-F5344CB8AC3E}">
        <p14:creationId xmlns:p14="http://schemas.microsoft.com/office/powerpoint/2010/main" val="15717774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250FA-3792-4395-60A3-7B6D54CE9C7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BC317980-6572-C32F-FFE8-F3995177A4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E4201D45-3C21-EA19-651B-C9E658BE37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32F78F2-4E84-3EB3-D324-DE157F67D398}"/>
              </a:ext>
            </a:extLst>
          </p:cNvPr>
          <p:cNvSpPr>
            <a:spLocks noGrp="1"/>
          </p:cNvSpPr>
          <p:nvPr>
            <p:ph type="dt" sz="half" idx="10"/>
          </p:nvPr>
        </p:nvSpPr>
        <p:spPr/>
        <p:txBody>
          <a:bodyPr/>
          <a:lstStyle/>
          <a:p>
            <a:fld id="{F546FDAE-B551-1B44-8A4C-6FB98346D5E7}" type="datetimeFigureOut">
              <a:rPr lang="en-CH" smtClean="0"/>
              <a:t>24.04.2025</a:t>
            </a:fld>
            <a:endParaRPr lang="en-CH"/>
          </a:p>
        </p:txBody>
      </p:sp>
      <p:sp>
        <p:nvSpPr>
          <p:cNvPr id="6" name="Footer Placeholder 5">
            <a:extLst>
              <a:ext uri="{FF2B5EF4-FFF2-40B4-BE49-F238E27FC236}">
                <a16:creationId xmlns:a16="http://schemas.microsoft.com/office/drawing/2014/main" id="{77BF35AB-B5A7-654B-E67A-54548501124A}"/>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B218DD98-AA12-2E4C-EE96-8FBB07FAFA13}"/>
              </a:ext>
            </a:extLst>
          </p:cNvPr>
          <p:cNvSpPr>
            <a:spLocks noGrp="1"/>
          </p:cNvSpPr>
          <p:nvPr>
            <p:ph type="sldNum" sz="quarter" idx="12"/>
          </p:nvPr>
        </p:nvSpPr>
        <p:spPr/>
        <p:txBody>
          <a:bodyPr/>
          <a:lstStyle/>
          <a:p>
            <a:fld id="{51E7B3BB-61BD-704F-910B-BF4BDCFE7393}" type="slidenum">
              <a:rPr lang="en-CH" smtClean="0"/>
              <a:t>‹#›</a:t>
            </a:fld>
            <a:endParaRPr lang="en-CH"/>
          </a:p>
        </p:txBody>
      </p:sp>
    </p:spTree>
    <p:extLst>
      <p:ext uri="{BB962C8B-B14F-4D97-AF65-F5344CB8AC3E}">
        <p14:creationId xmlns:p14="http://schemas.microsoft.com/office/powerpoint/2010/main" val="16128278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6C7C9-58DC-F714-3FBF-FDE61BC9B8F8}"/>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4E5D4919-3893-D249-ABFD-F11542290A9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44410FBF-129A-B56B-8B83-FE10131D3035}"/>
              </a:ext>
            </a:extLst>
          </p:cNvPr>
          <p:cNvSpPr>
            <a:spLocks noGrp="1"/>
          </p:cNvSpPr>
          <p:nvPr>
            <p:ph type="dt" sz="half" idx="10"/>
          </p:nvPr>
        </p:nvSpPr>
        <p:spPr/>
        <p:txBody>
          <a:bodyPr/>
          <a:lstStyle/>
          <a:p>
            <a:fld id="{F546FDAE-B551-1B44-8A4C-6FB98346D5E7}" type="datetimeFigureOut">
              <a:rPr lang="en-CH" smtClean="0"/>
              <a:t>24.04.2025</a:t>
            </a:fld>
            <a:endParaRPr lang="en-CH"/>
          </a:p>
        </p:txBody>
      </p:sp>
      <p:sp>
        <p:nvSpPr>
          <p:cNvPr id="5" name="Footer Placeholder 4">
            <a:extLst>
              <a:ext uri="{FF2B5EF4-FFF2-40B4-BE49-F238E27FC236}">
                <a16:creationId xmlns:a16="http://schemas.microsoft.com/office/drawing/2014/main" id="{C1B70A6E-D3FD-B0B7-F42F-66AC75F25B6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7C6E5C71-6C30-56EA-8C5A-B242030B056C}"/>
              </a:ext>
            </a:extLst>
          </p:cNvPr>
          <p:cNvSpPr>
            <a:spLocks noGrp="1"/>
          </p:cNvSpPr>
          <p:nvPr>
            <p:ph type="sldNum" sz="quarter" idx="12"/>
          </p:nvPr>
        </p:nvSpPr>
        <p:spPr/>
        <p:txBody>
          <a:bodyPr/>
          <a:lstStyle/>
          <a:p>
            <a:fld id="{51E7B3BB-61BD-704F-910B-BF4BDCFE7393}" type="slidenum">
              <a:rPr lang="en-CH" smtClean="0"/>
              <a:t>‹#›</a:t>
            </a:fld>
            <a:endParaRPr lang="en-CH"/>
          </a:p>
        </p:txBody>
      </p:sp>
    </p:spTree>
    <p:extLst>
      <p:ext uri="{BB962C8B-B14F-4D97-AF65-F5344CB8AC3E}">
        <p14:creationId xmlns:p14="http://schemas.microsoft.com/office/powerpoint/2010/main" val="36738510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73BBF57-FFC8-519F-F012-6EDE447B595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401B2381-5082-06D9-0F8F-0B33EB432E3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E85D842C-FB64-0674-BE18-B8014DC625BD}"/>
              </a:ext>
            </a:extLst>
          </p:cNvPr>
          <p:cNvSpPr>
            <a:spLocks noGrp="1"/>
          </p:cNvSpPr>
          <p:nvPr>
            <p:ph type="dt" sz="half" idx="10"/>
          </p:nvPr>
        </p:nvSpPr>
        <p:spPr/>
        <p:txBody>
          <a:bodyPr/>
          <a:lstStyle/>
          <a:p>
            <a:fld id="{F546FDAE-B551-1B44-8A4C-6FB98346D5E7}" type="datetimeFigureOut">
              <a:rPr lang="en-CH" smtClean="0"/>
              <a:t>24.04.2025</a:t>
            </a:fld>
            <a:endParaRPr lang="en-CH"/>
          </a:p>
        </p:txBody>
      </p:sp>
      <p:sp>
        <p:nvSpPr>
          <p:cNvPr id="5" name="Footer Placeholder 4">
            <a:extLst>
              <a:ext uri="{FF2B5EF4-FFF2-40B4-BE49-F238E27FC236}">
                <a16:creationId xmlns:a16="http://schemas.microsoft.com/office/drawing/2014/main" id="{01F9B9DB-CAD0-1890-5144-D1E3CED60334}"/>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49FFAD6-A7ED-6A29-E829-D7D93B5436CE}"/>
              </a:ext>
            </a:extLst>
          </p:cNvPr>
          <p:cNvSpPr>
            <a:spLocks noGrp="1"/>
          </p:cNvSpPr>
          <p:nvPr>
            <p:ph type="sldNum" sz="quarter" idx="12"/>
          </p:nvPr>
        </p:nvSpPr>
        <p:spPr/>
        <p:txBody>
          <a:bodyPr/>
          <a:lstStyle/>
          <a:p>
            <a:fld id="{51E7B3BB-61BD-704F-910B-BF4BDCFE7393}" type="slidenum">
              <a:rPr lang="en-CH" smtClean="0"/>
              <a:t>‹#›</a:t>
            </a:fld>
            <a:endParaRPr lang="en-CH"/>
          </a:p>
        </p:txBody>
      </p:sp>
    </p:spTree>
    <p:extLst>
      <p:ext uri="{BB962C8B-B14F-4D97-AF65-F5344CB8AC3E}">
        <p14:creationId xmlns:p14="http://schemas.microsoft.com/office/powerpoint/2010/main" val="4080058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F6B93F2-3A8E-8D4D-A6D7-F67095BAC789}"/>
              </a:ext>
            </a:extLst>
          </p:cNvPr>
          <p:cNvSpPr/>
          <p:nvPr userDrawn="1"/>
        </p:nvSpPr>
        <p:spPr>
          <a:xfrm>
            <a:off x="27092" y="6543675"/>
            <a:ext cx="12164908" cy="314325"/>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7E8F2EA8-2A81-A84C-B565-588202B5AA5C}"/>
              </a:ext>
            </a:extLst>
          </p:cNvPr>
          <p:cNvSpPr>
            <a:spLocks noGrp="1"/>
          </p:cNvSpPr>
          <p:nvPr>
            <p:ph type="title" hasCustomPrompt="1"/>
          </p:nvPr>
        </p:nvSpPr>
        <p:spPr>
          <a:xfrm>
            <a:off x="394635" y="207827"/>
            <a:ext cx="11377061" cy="1036487"/>
          </a:xfrm>
        </p:spPr>
        <p:txBody>
          <a:bodyPr>
            <a:normAutofit/>
          </a:bodyPr>
          <a:lstStyle>
            <a:lvl1pPr>
              <a:defRPr sz="3200">
                <a:solidFill>
                  <a:srgbClr val="E95355"/>
                </a:solidFill>
                <a:latin typeface="+mn-lt"/>
              </a:defRPr>
            </a:lvl1pPr>
          </a:lstStyle>
          <a:p>
            <a:r>
              <a:rPr lang="en-GB" dirty="0"/>
              <a:t>Slide Title</a:t>
            </a:r>
            <a:endParaRPr lang="en-CH" dirty="0"/>
          </a:p>
        </p:txBody>
      </p:sp>
      <p:sp>
        <p:nvSpPr>
          <p:cNvPr id="3" name="Content Placeholder 2">
            <a:extLst>
              <a:ext uri="{FF2B5EF4-FFF2-40B4-BE49-F238E27FC236}">
                <a16:creationId xmlns:a16="http://schemas.microsoft.com/office/drawing/2014/main" id="{BCFA105F-DB58-6447-88D4-01894B31234E}"/>
              </a:ext>
            </a:extLst>
          </p:cNvPr>
          <p:cNvSpPr>
            <a:spLocks noGrp="1"/>
          </p:cNvSpPr>
          <p:nvPr>
            <p:ph idx="1"/>
          </p:nvPr>
        </p:nvSpPr>
        <p:spPr>
          <a:xfrm>
            <a:off x="394635" y="1504676"/>
            <a:ext cx="11377061" cy="4632585"/>
          </a:xfrm>
        </p:spPr>
        <p:txBody>
          <a:bodyPr/>
          <a:lstStyle>
            <a:lvl1pPr>
              <a:defRPr sz="2400">
                <a:solidFill>
                  <a:srgbClr val="364142"/>
                </a:solidFill>
              </a:defRPr>
            </a:lvl1pPr>
            <a:lvl2pPr>
              <a:defRPr sz="2000">
                <a:solidFill>
                  <a:srgbClr val="364142"/>
                </a:solidFill>
              </a:defRPr>
            </a:lvl2pPr>
            <a:lvl3pPr>
              <a:defRPr sz="2000">
                <a:solidFill>
                  <a:srgbClr val="364142"/>
                </a:solidFill>
              </a:defRPr>
            </a:lvl3pPr>
            <a:lvl4pPr>
              <a:defRPr sz="2000">
                <a:solidFill>
                  <a:srgbClr val="364142"/>
                </a:solidFill>
              </a:defRPr>
            </a:lvl4pPr>
            <a:lvl5pPr>
              <a:defRPr sz="2000">
                <a:solidFill>
                  <a:srgbClr val="364142"/>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CH" dirty="0"/>
          </a:p>
        </p:txBody>
      </p:sp>
      <p:sp>
        <p:nvSpPr>
          <p:cNvPr id="6" name="Slide Number Placeholder 5">
            <a:extLst>
              <a:ext uri="{FF2B5EF4-FFF2-40B4-BE49-F238E27FC236}">
                <a16:creationId xmlns:a16="http://schemas.microsoft.com/office/drawing/2014/main" id="{109612F1-AF3E-5F4E-97FB-8D1EB7907ABA}"/>
              </a:ext>
            </a:extLst>
          </p:cNvPr>
          <p:cNvSpPr>
            <a:spLocks noGrp="1"/>
          </p:cNvSpPr>
          <p:nvPr>
            <p:ph type="sldNum" sz="quarter" idx="12"/>
          </p:nvPr>
        </p:nvSpPr>
        <p:spPr>
          <a:xfrm>
            <a:off x="11340596" y="6346825"/>
            <a:ext cx="431100" cy="365125"/>
          </a:xfrm>
        </p:spPr>
        <p:txBody>
          <a:bodyPr/>
          <a:lstStyle>
            <a:lvl1pPr>
              <a:defRPr>
                <a:solidFill>
                  <a:srgbClr val="00B9C5"/>
                </a:solidFill>
              </a:defRPr>
            </a:lvl1pPr>
          </a:lstStyle>
          <a:p>
            <a:fld id="{F5C863F0-AEA2-0249-8983-B892276345E5}" type="slidenum">
              <a:rPr lang="en-CH" smtClean="0"/>
              <a:pPr/>
              <a:t>‹#›</a:t>
            </a:fld>
            <a:endParaRPr lang="en-CH" dirty="0"/>
          </a:p>
        </p:txBody>
      </p:sp>
      <p:pic>
        <p:nvPicPr>
          <p:cNvPr id="10" name="Picture 9">
            <a:extLst>
              <a:ext uri="{FF2B5EF4-FFF2-40B4-BE49-F238E27FC236}">
                <a16:creationId xmlns:a16="http://schemas.microsoft.com/office/drawing/2014/main" id="{480F635E-5B02-C641-A688-624A638AF453}"/>
              </a:ext>
            </a:extLst>
          </p:cNvPr>
          <p:cNvPicPr>
            <a:picLocks noChangeAspect="1"/>
          </p:cNvPicPr>
          <p:nvPr userDrawn="1"/>
        </p:nvPicPr>
        <p:blipFill>
          <a:blip r:embed="rId2"/>
          <a:stretch>
            <a:fillRect/>
          </a:stretch>
        </p:blipFill>
        <p:spPr>
          <a:xfrm>
            <a:off x="58516" y="6274757"/>
            <a:ext cx="457200" cy="495300"/>
          </a:xfrm>
          <a:prstGeom prst="rect">
            <a:avLst/>
          </a:prstGeom>
        </p:spPr>
      </p:pic>
      <p:sp>
        <p:nvSpPr>
          <p:cNvPr id="7" name="Footer Placeholder 4">
            <a:extLst>
              <a:ext uri="{FF2B5EF4-FFF2-40B4-BE49-F238E27FC236}">
                <a16:creationId xmlns:a16="http://schemas.microsoft.com/office/drawing/2014/main" id="{939E71A0-F436-5DFC-8DDA-D152AD320370}"/>
              </a:ext>
            </a:extLst>
          </p:cNvPr>
          <p:cNvSpPr>
            <a:spLocks noGrp="1"/>
          </p:cNvSpPr>
          <p:nvPr>
            <p:ph type="ftr" sz="quarter" idx="11"/>
          </p:nvPr>
        </p:nvSpPr>
        <p:spPr>
          <a:xfrm>
            <a:off x="664143" y="6353175"/>
            <a:ext cx="10183529" cy="365125"/>
          </a:xfrm>
        </p:spPr>
        <p:txBody>
          <a:bodyPr/>
          <a:lstStyle>
            <a:lvl1pPr algn="r">
              <a:defRPr>
                <a:solidFill>
                  <a:srgbClr val="00B9C5"/>
                </a:solidFill>
              </a:defRPr>
            </a:lvl1pPr>
          </a:lstStyle>
          <a:p>
            <a:pPr algn="l"/>
            <a:r>
              <a:rPr lang="en-GB" dirty="0"/>
              <a:t>T. Stora, CERN – CM6–  Nov 2023</a:t>
            </a:r>
            <a:endParaRPr lang="en-CH" dirty="0"/>
          </a:p>
        </p:txBody>
      </p:sp>
    </p:spTree>
    <p:extLst>
      <p:ext uri="{BB962C8B-B14F-4D97-AF65-F5344CB8AC3E}">
        <p14:creationId xmlns:p14="http://schemas.microsoft.com/office/powerpoint/2010/main" val="28921711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F6B93F2-3A8E-8D4D-A6D7-F67095BAC789}"/>
              </a:ext>
            </a:extLst>
          </p:cNvPr>
          <p:cNvSpPr/>
          <p:nvPr userDrawn="1"/>
        </p:nvSpPr>
        <p:spPr>
          <a:xfrm>
            <a:off x="27092" y="6543675"/>
            <a:ext cx="12164908" cy="314325"/>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7E8F2EA8-2A81-A84C-B565-588202B5AA5C}"/>
              </a:ext>
            </a:extLst>
          </p:cNvPr>
          <p:cNvSpPr>
            <a:spLocks noGrp="1"/>
          </p:cNvSpPr>
          <p:nvPr>
            <p:ph type="title" hasCustomPrompt="1"/>
          </p:nvPr>
        </p:nvSpPr>
        <p:spPr>
          <a:xfrm>
            <a:off x="394635" y="794583"/>
            <a:ext cx="11377061" cy="449732"/>
          </a:xfrm>
        </p:spPr>
        <p:txBody>
          <a:bodyPr>
            <a:noAutofit/>
          </a:bodyPr>
          <a:lstStyle>
            <a:lvl1pPr>
              <a:defRPr sz="2800">
                <a:solidFill>
                  <a:srgbClr val="BD5D5C"/>
                </a:solidFill>
                <a:latin typeface="+mn-lt"/>
              </a:defRPr>
            </a:lvl1pPr>
          </a:lstStyle>
          <a:p>
            <a:r>
              <a:rPr lang="en-GB" dirty="0"/>
              <a:t>Slide Subtitle</a:t>
            </a:r>
            <a:endParaRPr lang="en-CH" dirty="0"/>
          </a:p>
        </p:txBody>
      </p:sp>
      <p:sp>
        <p:nvSpPr>
          <p:cNvPr id="3" name="Content Placeholder 2">
            <a:extLst>
              <a:ext uri="{FF2B5EF4-FFF2-40B4-BE49-F238E27FC236}">
                <a16:creationId xmlns:a16="http://schemas.microsoft.com/office/drawing/2014/main" id="{BCFA105F-DB58-6447-88D4-01894B31234E}"/>
              </a:ext>
            </a:extLst>
          </p:cNvPr>
          <p:cNvSpPr>
            <a:spLocks noGrp="1"/>
          </p:cNvSpPr>
          <p:nvPr>
            <p:ph idx="1"/>
          </p:nvPr>
        </p:nvSpPr>
        <p:spPr>
          <a:xfrm>
            <a:off x="394635" y="1504676"/>
            <a:ext cx="11377061" cy="4632585"/>
          </a:xfrm>
        </p:spPr>
        <p:txBody>
          <a:bodyPr/>
          <a:lstStyle>
            <a:lvl1pPr>
              <a:defRPr sz="2400">
                <a:solidFill>
                  <a:srgbClr val="364142"/>
                </a:solidFill>
              </a:defRPr>
            </a:lvl1pPr>
            <a:lvl2pPr>
              <a:defRPr sz="2000">
                <a:solidFill>
                  <a:srgbClr val="364142"/>
                </a:solidFill>
              </a:defRPr>
            </a:lvl2pPr>
            <a:lvl3pPr>
              <a:defRPr sz="2000">
                <a:solidFill>
                  <a:srgbClr val="364142"/>
                </a:solidFill>
              </a:defRPr>
            </a:lvl3pPr>
            <a:lvl4pPr>
              <a:defRPr sz="2000">
                <a:solidFill>
                  <a:srgbClr val="364142"/>
                </a:solidFill>
              </a:defRPr>
            </a:lvl4pPr>
            <a:lvl5pPr>
              <a:defRPr sz="2000">
                <a:solidFill>
                  <a:srgbClr val="364142"/>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CH" dirty="0"/>
          </a:p>
        </p:txBody>
      </p:sp>
      <p:sp>
        <p:nvSpPr>
          <p:cNvPr id="12" name="Text Placeholder 10">
            <a:extLst>
              <a:ext uri="{FF2B5EF4-FFF2-40B4-BE49-F238E27FC236}">
                <a16:creationId xmlns:a16="http://schemas.microsoft.com/office/drawing/2014/main" id="{CCD63393-8D0D-5048-B74E-E2334AC4DA26}"/>
              </a:ext>
            </a:extLst>
          </p:cNvPr>
          <p:cNvSpPr>
            <a:spLocks noGrp="1"/>
          </p:cNvSpPr>
          <p:nvPr>
            <p:ph type="body" sz="quarter" idx="13" hasCustomPrompt="1"/>
          </p:nvPr>
        </p:nvSpPr>
        <p:spPr>
          <a:xfrm>
            <a:off x="394633" y="252248"/>
            <a:ext cx="11377060" cy="542334"/>
          </a:xfrm>
        </p:spPr>
        <p:txBody>
          <a:bodyPr>
            <a:noAutofit/>
          </a:bodyPr>
          <a:lstStyle>
            <a:lvl1pPr marL="0" indent="0">
              <a:buNone/>
              <a:defRPr sz="3200">
                <a:solidFill>
                  <a:srgbClr val="E95355"/>
                </a:solidFill>
              </a:defRPr>
            </a:lvl1pPr>
          </a:lstStyle>
          <a:p>
            <a:pPr lvl="0"/>
            <a:r>
              <a:rPr lang="en-GB" dirty="0"/>
              <a:t>Slide Title</a:t>
            </a:r>
            <a:endParaRPr lang="en-CH" dirty="0"/>
          </a:p>
        </p:txBody>
      </p:sp>
      <p:sp>
        <p:nvSpPr>
          <p:cNvPr id="10" name="Slide Number Placeholder 5">
            <a:extLst>
              <a:ext uri="{FF2B5EF4-FFF2-40B4-BE49-F238E27FC236}">
                <a16:creationId xmlns:a16="http://schemas.microsoft.com/office/drawing/2014/main" id="{9E514601-6E5C-5949-930A-53DF78C489D8}"/>
              </a:ext>
            </a:extLst>
          </p:cNvPr>
          <p:cNvSpPr>
            <a:spLocks noGrp="1"/>
          </p:cNvSpPr>
          <p:nvPr>
            <p:ph type="sldNum" sz="quarter" idx="12"/>
          </p:nvPr>
        </p:nvSpPr>
        <p:spPr>
          <a:xfrm>
            <a:off x="11340596" y="6346825"/>
            <a:ext cx="431100" cy="365125"/>
          </a:xfrm>
        </p:spPr>
        <p:txBody>
          <a:bodyPr/>
          <a:lstStyle>
            <a:lvl1pPr>
              <a:defRPr>
                <a:solidFill>
                  <a:srgbClr val="00B9C5"/>
                </a:solidFill>
              </a:defRPr>
            </a:lvl1pPr>
          </a:lstStyle>
          <a:p>
            <a:fld id="{F5C863F0-AEA2-0249-8983-B892276345E5}" type="slidenum">
              <a:rPr lang="en-CH" smtClean="0"/>
              <a:pPr/>
              <a:t>‹#›</a:t>
            </a:fld>
            <a:endParaRPr lang="en-CH" dirty="0"/>
          </a:p>
        </p:txBody>
      </p:sp>
      <p:sp>
        <p:nvSpPr>
          <p:cNvPr id="14" name="Footer Placeholder 4">
            <a:extLst>
              <a:ext uri="{FF2B5EF4-FFF2-40B4-BE49-F238E27FC236}">
                <a16:creationId xmlns:a16="http://schemas.microsoft.com/office/drawing/2014/main" id="{66E0FB1D-D592-B24B-8E49-C227EF96529B}"/>
              </a:ext>
            </a:extLst>
          </p:cNvPr>
          <p:cNvSpPr>
            <a:spLocks noGrp="1"/>
          </p:cNvSpPr>
          <p:nvPr>
            <p:ph type="ftr" sz="quarter" idx="11"/>
          </p:nvPr>
        </p:nvSpPr>
        <p:spPr>
          <a:xfrm>
            <a:off x="664143" y="6353175"/>
            <a:ext cx="10183529" cy="365125"/>
          </a:xfrm>
        </p:spPr>
        <p:txBody>
          <a:bodyPr/>
          <a:lstStyle>
            <a:lvl1pPr algn="r">
              <a:defRPr>
                <a:solidFill>
                  <a:srgbClr val="00B9C5"/>
                </a:solidFill>
              </a:defRPr>
            </a:lvl1pPr>
          </a:lstStyle>
          <a:p>
            <a:pPr algn="l"/>
            <a:r>
              <a:rPr lang="en-GB" dirty="0"/>
              <a:t>T. Stora, CERN – CM6–  Nov 2023</a:t>
            </a:r>
            <a:endParaRPr lang="en-CH" dirty="0"/>
          </a:p>
        </p:txBody>
      </p:sp>
      <p:pic>
        <p:nvPicPr>
          <p:cNvPr id="15" name="Picture 14">
            <a:extLst>
              <a:ext uri="{FF2B5EF4-FFF2-40B4-BE49-F238E27FC236}">
                <a16:creationId xmlns:a16="http://schemas.microsoft.com/office/drawing/2014/main" id="{2CAC91C3-9153-6442-94C2-2E28E78E4636}"/>
              </a:ext>
            </a:extLst>
          </p:cNvPr>
          <p:cNvPicPr>
            <a:picLocks noChangeAspect="1"/>
          </p:cNvPicPr>
          <p:nvPr userDrawn="1"/>
        </p:nvPicPr>
        <p:blipFill>
          <a:blip r:embed="rId2"/>
          <a:stretch>
            <a:fillRect/>
          </a:stretch>
        </p:blipFill>
        <p:spPr>
          <a:xfrm>
            <a:off x="58516" y="6274757"/>
            <a:ext cx="457200" cy="495300"/>
          </a:xfrm>
          <a:prstGeom prst="rect">
            <a:avLst/>
          </a:prstGeom>
        </p:spPr>
      </p:pic>
    </p:spTree>
    <p:extLst>
      <p:ext uri="{BB962C8B-B14F-4D97-AF65-F5344CB8AC3E}">
        <p14:creationId xmlns:p14="http://schemas.microsoft.com/office/powerpoint/2010/main" val="219660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F6B93F2-3A8E-8D4D-A6D7-F67095BAC789}"/>
              </a:ext>
            </a:extLst>
          </p:cNvPr>
          <p:cNvSpPr/>
          <p:nvPr userDrawn="1"/>
        </p:nvSpPr>
        <p:spPr>
          <a:xfrm>
            <a:off x="27092" y="6543675"/>
            <a:ext cx="12164908" cy="314325"/>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Content Placeholder 2">
            <a:extLst>
              <a:ext uri="{FF2B5EF4-FFF2-40B4-BE49-F238E27FC236}">
                <a16:creationId xmlns:a16="http://schemas.microsoft.com/office/drawing/2014/main" id="{BCFA105F-DB58-6447-88D4-01894B31234E}"/>
              </a:ext>
            </a:extLst>
          </p:cNvPr>
          <p:cNvSpPr>
            <a:spLocks noGrp="1"/>
          </p:cNvSpPr>
          <p:nvPr>
            <p:ph idx="1"/>
          </p:nvPr>
        </p:nvSpPr>
        <p:spPr>
          <a:xfrm>
            <a:off x="394635" y="1504677"/>
            <a:ext cx="8326849" cy="4637568"/>
          </a:xfrm>
        </p:spPr>
        <p:txBody>
          <a:bodyPr/>
          <a:lstStyle>
            <a:lvl1pPr>
              <a:defRPr sz="2400">
                <a:solidFill>
                  <a:srgbClr val="364142"/>
                </a:solidFill>
              </a:defRPr>
            </a:lvl1pPr>
            <a:lvl2pPr>
              <a:defRPr sz="2000">
                <a:solidFill>
                  <a:srgbClr val="364142"/>
                </a:solidFill>
              </a:defRPr>
            </a:lvl2pPr>
            <a:lvl3pPr>
              <a:defRPr sz="2000">
                <a:solidFill>
                  <a:srgbClr val="364142"/>
                </a:solidFill>
              </a:defRPr>
            </a:lvl3pPr>
            <a:lvl4pPr>
              <a:defRPr sz="2000">
                <a:solidFill>
                  <a:srgbClr val="364142"/>
                </a:solidFill>
              </a:defRPr>
            </a:lvl4pPr>
            <a:lvl5pPr>
              <a:defRPr sz="2000">
                <a:solidFill>
                  <a:srgbClr val="364142"/>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CH" dirty="0"/>
          </a:p>
        </p:txBody>
      </p:sp>
      <p:sp>
        <p:nvSpPr>
          <p:cNvPr id="10" name="Content Placeholder 9">
            <a:extLst>
              <a:ext uri="{FF2B5EF4-FFF2-40B4-BE49-F238E27FC236}">
                <a16:creationId xmlns:a16="http://schemas.microsoft.com/office/drawing/2014/main" id="{136F8DD2-28EC-004D-AAB1-CE789DA68A07}"/>
              </a:ext>
            </a:extLst>
          </p:cNvPr>
          <p:cNvSpPr>
            <a:spLocks noGrp="1"/>
          </p:cNvSpPr>
          <p:nvPr>
            <p:ph sz="quarter" idx="14" hasCustomPrompt="1"/>
          </p:nvPr>
        </p:nvSpPr>
        <p:spPr>
          <a:xfrm>
            <a:off x="8967426" y="252248"/>
            <a:ext cx="2818525" cy="5889625"/>
          </a:xfrm>
        </p:spPr>
        <p:txBody>
          <a:bodyPr>
            <a:normAutofit/>
          </a:bodyPr>
          <a:lstStyle>
            <a:lvl1pPr marL="285750" indent="-285750">
              <a:buFont typeface="Arial" panose="020B0604020202020204" pitchFamily="34" charset="0"/>
              <a:buChar char="•"/>
              <a:defRPr sz="1600">
                <a:solidFill>
                  <a:srgbClr val="835050"/>
                </a:solidFill>
              </a:defRPr>
            </a:lvl1pPr>
            <a:lvl2pPr marL="360000" indent="-156600">
              <a:defRPr sz="1400">
                <a:solidFill>
                  <a:srgbClr val="835050"/>
                </a:solidFill>
              </a:defRPr>
            </a:lvl2pPr>
            <a:lvl3pPr marL="720000" indent="-156600">
              <a:defRPr sz="1200">
                <a:solidFill>
                  <a:srgbClr val="835050"/>
                </a:solidFill>
              </a:defRPr>
            </a:lvl3pPr>
            <a:lvl4pPr marL="1080000" indent="-156600">
              <a:defRPr sz="1100">
                <a:solidFill>
                  <a:srgbClr val="835050"/>
                </a:solidFill>
              </a:defRPr>
            </a:lvl4pPr>
            <a:lvl5pPr>
              <a:defRPr sz="1400">
                <a:solidFill>
                  <a:srgbClr val="276C71"/>
                </a:solidFill>
              </a:defRPr>
            </a:lvl5pPr>
          </a:lstStyle>
          <a:p>
            <a:pPr lvl="0"/>
            <a:r>
              <a:rPr lang="en-GB" dirty="0"/>
              <a:t>Slide Sidebar</a:t>
            </a:r>
          </a:p>
          <a:p>
            <a:pPr lvl="1"/>
            <a:r>
              <a:rPr lang="en-GB" dirty="0"/>
              <a:t>List 1</a:t>
            </a:r>
          </a:p>
          <a:p>
            <a:pPr lvl="2"/>
            <a:r>
              <a:rPr lang="en-GB" dirty="0"/>
              <a:t>List 2</a:t>
            </a:r>
          </a:p>
          <a:p>
            <a:pPr lvl="3"/>
            <a:r>
              <a:rPr lang="en-GB" dirty="0"/>
              <a:t>List 3</a:t>
            </a:r>
          </a:p>
          <a:p>
            <a:pPr lvl="0"/>
            <a:endParaRPr lang="en-GB" dirty="0"/>
          </a:p>
        </p:txBody>
      </p:sp>
      <p:sp>
        <p:nvSpPr>
          <p:cNvPr id="11" name="Title 1">
            <a:extLst>
              <a:ext uri="{FF2B5EF4-FFF2-40B4-BE49-F238E27FC236}">
                <a16:creationId xmlns:a16="http://schemas.microsoft.com/office/drawing/2014/main" id="{DE34D712-9D6C-704F-9F7A-676EB89BD022}"/>
              </a:ext>
            </a:extLst>
          </p:cNvPr>
          <p:cNvSpPr>
            <a:spLocks noGrp="1"/>
          </p:cNvSpPr>
          <p:nvPr>
            <p:ph type="title" hasCustomPrompt="1"/>
          </p:nvPr>
        </p:nvSpPr>
        <p:spPr>
          <a:xfrm>
            <a:off x="394636" y="207827"/>
            <a:ext cx="8320544" cy="1036487"/>
          </a:xfrm>
        </p:spPr>
        <p:txBody>
          <a:bodyPr>
            <a:normAutofit/>
          </a:bodyPr>
          <a:lstStyle>
            <a:lvl1pPr>
              <a:defRPr sz="3200">
                <a:solidFill>
                  <a:srgbClr val="E95355"/>
                </a:solidFill>
                <a:latin typeface="+mn-lt"/>
              </a:defRPr>
            </a:lvl1pPr>
          </a:lstStyle>
          <a:p>
            <a:r>
              <a:rPr lang="en-GB" dirty="0"/>
              <a:t>Slide Title</a:t>
            </a:r>
            <a:endParaRPr lang="en-CH" dirty="0"/>
          </a:p>
        </p:txBody>
      </p:sp>
      <p:sp>
        <p:nvSpPr>
          <p:cNvPr id="12" name="Slide Number Placeholder 5">
            <a:extLst>
              <a:ext uri="{FF2B5EF4-FFF2-40B4-BE49-F238E27FC236}">
                <a16:creationId xmlns:a16="http://schemas.microsoft.com/office/drawing/2014/main" id="{5C1F16FA-7F48-C446-ABC9-6476F6A18B4C}"/>
              </a:ext>
            </a:extLst>
          </p:cNvPr>
          <p:cNvSpPr>
            <a:spLocks noGrp="1"/>
          </p:cNvSpPr>
          <p:nvPr>
            <p:ph type="sldNum" sz="quarter" idx="12"/>
          </p:nvPr>
        </p:nvSpPr>
        <p:spPr>
          <a:xfrm>
            <a:off x="11340596" y="6346825"/>
            <a:ext cx="431100" cy="365125"/>
          </a:xfrm>
        </p:spPr>
        <p:txBody>
          <a:bodyPr/>
          <a:lstStyle>
            <a:lvl1pPr>
              <a:defRPr>
                <a:solidFill>
                  <a:srgbClr val="00B9C5"/>
                </a:solidFill>
              </a:defRPr>
            </a:lvl1pPr>
          </a:lstStyle>
          <a:p>
            <a:fld id="{F5C863F0-AEA2-0249-8983-B892276345E5}" type="slidenum">
              <a:rPr lang="en-CH" smtClean="0"/>
              <a:pPr/>
              <a:t>‹#›</a:t>
            </a:fld>
            <a:endParaRPr lang="en-CH" dirty="0"/>
          </a:p>
        </p:txBody>
      </p:sp>
      <p:sp>
        <p:nvSpPr>
          <p:cNvPr id="15" name="Footer Placeholder 4">
            <a:extLst>
              <a:ext uri="{FF2B5EF4-FFF2-40B4-BE49-F238E27FC236}">
                <a16:creationId xmlns:a16="http://schemas.microsoft.com/office/drawing/2014/main" id="{FC570B70-6334-A84A-835A-396FBE83D6DF}"/>
              </a:ext>
            </a:extLst>
          </p:cNvPr>
          <p:cNvSpPr>
            <a:spLocks noGrp="1"/>
          </p:cNvSpPr>
          <p:nvPr>
            <p:ph type="ftr" sz="quarter" idx="11"/>
          </p:nvPr>
        </p:nvSpPr>
        <p:spPr>
          <a:xfrm>
            <a:off x="664143" y="6353175"/>
            <a:ext cx="10183529" cy="365125"/>
          </a:xfrm>
        </p:spPr>
        <p:txBody>
          <a:bodyPr/>
          <a:lstStyle>
            <a:lvl1pPr algn="r">
              <a:defRPr>
                <a:solidFill>
                  <a:srgbClr val="00B9C5"/>
                </a:solidFill>
              </a:defRPr>
            </a:lvl1pPr>
          </a:lstStyle>
          <a:p>
            <a:pPr algn="l"/>
            <a:r>
              <a:rPr lang="en-GB" dirty="0"/>
              <a:t>T. Stora, CERN – CM6–  Nov 2023</a:t>
            </a:r>
            <a:endParaRPr lang="en-CH" dirty="0"/>
          </a:p>
        </p:txBody>
      </p:sp>
      <p:pic>
        <p:nvPicPr>
          <p:cNvPr id="16" name="Picture 15">
            <a:extLst>
              <a:ext uri="{FF2B5EF4-FFF2-40B4-BE49-F238E27FC236}">
                <a16:creationId xmlns:a16="http://schemas.microsoft.com/office/drawing/2014/main" id="{84C6DC74-0E6A-4442-85A4-1F5DD6DF896B}"/>
              </a:ext>
            </a:extLst>
          </p:cNvPr>
          <p:cNvPicPr>
            <a:picLocks noChangeAspect="1"/>
          </p:cNvPicPr>
          <p:nvPr userDrawn="1"/>
        </p:nvPicPr>
        <p:blipFill>
          <a:blip r:embed="rId2"/>
          <a:stretch>
            <a:fillRect/>
          </a:stretch>
        </p:blipFill>
        <p:spPr>
          <a:xfrm>
            <a:off x="58516" y="6274757"/>
            <a:ext cx="457200" cy="495300"/>
          </a:xfrm>
          <a:prstGeom prst="rect">
            <a:avLst/>
          </a:prstGeom>
        </p:spPr>
      </p:pic>
    </p:spTree>
    <p:extLst>
      <p:ext uri="{BB962C8B-B14F-4D97-AF65-F5344CB8AC3E}">
        <p14:creationId xmlns:p14="http://schemas.microsoft.com/office/powerpoint/2010/main" val="3853030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F6B93F2-3A8E-8D4D-A6D7-F67095BAC789}"/>
              </a:ext>
            </a:extLst>
          </p:cNvPr>
          <p:cNvSpPr/>
          <p:nvPr userDrawn="1"/>
        </p:nvSpPr>
        <p:spPr>
          <a:xfrm>
            <a:off x="27092" y="6543675"/>
            <a:ext cx="12164908" cy="314325"/>
          </a:xfrm>
          <a:prstGeom prst="rect">
            <a:avLst/>
          </a:prstGeom>
          <a:solidFill>
            <a:srgbClr val="F0F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7E8F2EA8-2A81-A84C-B565-588202B5AA5C}"/>
              </a:ext>
            </a:extLst>
          </p:cNvPr>
          <p:cNvSpPr>
            <a:spLocks noGrp="1"/>
          </p:cNvSpPr>
          <p:nvPr>
            <p:ph type="title" hasCustomPrompt="1"/>
          </p:nvPr>
        </p:nvSpPr>
        <p:spPr>
          <a:xfrm>
            <a:off x="394635" y="794583"/>
            <a:ext cx="8326847" cy="449732"/>
          </a:xfrm>
        </p:spPr>
        <p:txBody>
          <a:bodyPr>
            <a:noAutofit/>
          </a:bodyPr>
          <a:lstStyle>
            <a:lvl1pPr>
              <a:defRPr sz="2800">
                <a:solidFill>
                  <a:srgbClr val="BD5D5C"/>
                </a:solidFill>
                <a:latin typeface="+mn-lt"/>
              </a:defRPr>
            </a:lvl1pPr>
          </a:lstStyle>
          <a:p>
            <a:r>
              <a:rPr lang="en-GB" dirty="0"/>
              <a:t>Slide Subtitle</a:t>
            </a:r>
            <a:endParaRPr lang="en-CH" dirty="0"/>
          </a:p>
        </p:txBody>
      </p:sp>
      <p:sp>
        <p:nvSpPr>
          <p:cNvPr id="3" name="Content Placeholder 2">
            <a:extLst>
              <a:ext uri="{FF2B5EF4-FFF2-40B4-BE49-F238E27FC236}">
                <a16:creationId xmlns:a16="http://schemas.microsoft.com/office/drawing/2014/main" id="{BCFA105F-DB58-6447-88D4-01894B31234E}"/>
              </a:ext>
            </a:extLst>
          </p:cNvPr>
          <p:cNvSpPr>
            <a:spLocks noGrp="1"/>
          </p:cNvSpPr>
          <p:nvPr>
            <p:ph idx="1"/>
          </p:nvPr>
        </p:nvSpPr>
        <p:spPr>
          <a:xfrm>
            <a:off x="394635" y="1504677"/>
            <a:ext cx="8326849" cy="4637568"/>
          </a:xfrm>
        </p:spPr>
        <p:txBody>
          <a:bodyPr/>
          <a:lstStyle>
            <a:lvl1pPr>
              <a:defRPr sz="2400">
                <a:solidFill>
                  <a:srgbClr val="364142"/>
                </a:solidFill>
              </a:defRPr>
            </a:lvl1pPr>
            <a:lvl2pPr>
              <a:defRPr sz="2000">
                <a:solidFill>
                  <a:srgbClr val="364142"/>
                </a:solidFill>
              </a:defRPr>
            </a:lvl2pPr>
            <a:lvl3pPr>
              <a:defRPr sz="2000">
                <a:solidFill>
                  <a:srgbClr val="364142"/>
                </a:solidFill>
              </a:defRPr>
            </a:lvl3pPr>
            <a:lvl4pPr>
              <a:defRPr sz="2000">
                <a:solidFill>
                  <a:srgbClr val="364142"/>
                </a:solidFill>
              </a:defRPr>
            </a:lvl4pPr>
            <a:lvl5pPr>
              <a:defRPr sz="2000">
                <a:solidFill>
                  <a:srgbClr val="364142"/>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CH" dirty="0"/>
          </a:p>
        </p:txBody>
      </p:sp>
      <p:sp>
        <p:nvSpPr>
          <p:cNvPr id="12" name="Text Placeholder 10">
            <a:extLst>
              <a:ext uri="{FF2B5EF4-FFF2-40B4-BE49-F238E27FC236}">
                <a16:creationId xmlns:a16="http://schemas.microsoft.com/office/drawing/2014/main" id="{CCD63393-8D0D-5048-B74E-E2334AC4DA26}"/>
              </a:ext>
            </a:extLst>
          </p:cNvPr>
          <p:cNvSpPr>
            <a:spLocks noGrp="1"/>
          </p:cNvSpPr>
          <p:nvPr>
            <p:ph type="body" sz="quarter" idx="13" hasCustomPrompt="1"/>
          </p:nvPr>
        </p:nvSpPr>
        <p:spPr>
          <a:xfrm>
            <a:off x="394633" y="252248"/>
            <a:ext cx="8326849" cy="542334"/>
          </a:xfrm>
        </p:spPr>
        <p:txBody>
          <a:bodyPr>
            <a:noAutofit/>
          </a:bodyPr>
          <a:lstStyle>
            <a:lvl1pPr marL="0" indent="0">
              <a:buNone/>
              <a:defRPr sz="3200">
                <a:solidFill>
                  <a:srgbClr val="E95355"/>
                </a:solidFill>
              </a:defRPr>
            </a:lvl1pPr>
          </a:lstStyle>
          <a:p>
            <a:pPr lvl="0"/>
            <a:r>
              <a:rPr lang="en-GB" dirty="0"/>
              <a:t>Slide Title</a:t>
            </a:r>
            <a:endParaRPr lang="en-CH" dirty="0"/>
          </a:p>
        </p:txBody>
      </p:sp>
      <p:sp>
        <p:nvSpPr>
          <p:cNvPr id="10" name="Content Placeholder 9">
            <a:extLst>
              <a:ext uri="{FF2B5EF4-FFF2-40B4-BE49-F238E27FC236}">
                <a16:creationId xmlns:a16="http://schemas.microsoft.com/office/drawing/2014/main" id="{136F8DD2-28EC-004D-AAB1-CE789DA68A07}"/>
              </a:ext>
            </a:extLst>
          </p:cNvPr>
          <p:cNvSpPr>
            <a:spLocks noGrp="1"/>
          </p:cNvSpPr>
          <p:nvPr>
            <p:ph sz="quarter" idx="14" hasCustomPrompt="1"/>
          </p:nvPr>
        </p:nvSpPr>
        <p:spPr>
          <a:xfrm>
            <a:off x="8967426" y="252248"/>
            <a:ext cx="2818525" cy="5889625"/>
          </a:xfrm>
        </p:spPr>
        <p:txBody>
          <a:bodyPr>
            <a:normAutofit/>
          </a:bodyPr>
          <a:lstStyle>
            <a:lvl1pPr marL="285750" indent="-285750">
              <a:buFont typeface="Arial" panose="020B0604020202020204" pitchFamily="34" charset="0"/>
              <a:buChar char="•"/>
              <a:defRPr sz="1600">
                <a:solidFill>
                  <a:srgbClr val="835050"/>
                </a:solidFill>
              </a:defRPr>
            </a:lvl1pPr>
            <a:lvl2pPr marL="360000" indent="-156600">
              <a:defRPr sz="1400">
                <a:solidFill>
                  <a:srgbClr val="835050"/>
                </a:solidFill>
              </a:defRPr>
            </a:lvl2pPr>
            <a:lvl3pPr marL="720000" indent="-156600">
              <a:defRPr sz="1200">
                <a:solidFill>
                  <a:srgbClr val="835050"/>
                </a:solidFill>
              </a:defRPr>
            </a:lvl3pPr>
            <a:lvl4pPr marL="1080000" indent="-156600">
              <a:defRPr sz="1100">
                <a:solidFill>
                  <a:srgbClr val="835050"/>
                </a:solidFill>
              </a:defRPr>
            </a:lvl4pPr>
            <a:lvl5pPr>
              <a:defRPr sz="1400">
                <a:solidFill>
                  <a:srgbClr val="276C71"/>
                </a:solidFill>
              </a:defRPr>
            </a:lvl5pPr>
          </a:lstStyle>
          <a:p>
            <a:pPr lvl="0"/>
            <a:r>
              <a:rPr lang="en-GB" dirty="0"/>
              <a:t>Slide Sidebar</a:t>
            </a:r>
          </a:p>
          <a:p>
            <a:pPr lvl="1"/>
            <a:r>
              <a:rPr lang="en-GB" dirty="0"/>
              <a:t>List 1</a:t>
            </a:r>
          </a:p>
          <a:p>
            <a:pPr lvl="2"/>
            <a:r>
              <a:rPr lang="en-GB" dirty="0"/>
              <a:t>List 2</a:t>
            </a:r>
          </a:p>
          <a:p>
            <a:pPr lvl="3"/>
            <a:r>
              <a:rPr lang="en-GB" dirty="0"/>
              <a:t>List 3</a:t>
            </a:r>
          </a:p>
          <a:p>
            <a:pPr lvl="0"/>
            <a:endParaRPr lang="en-GB" dirty="0"/>
          </a:p>
        </p:txBody>
      </p:sp>
      <p:sp>
        <p:nvSpPr>
          <p:cNvPr id="13" name="Slide Number Placeholder 5">
            <a:extLst>
              <a:ext uri="{FF2B5EF4-FFF2-40B4-BE49-F238E27FC236}">
                <a16:creationId xmlns:a16="http://schemas.microsoft.com/office/drawing/2014/main" id="{A2A10F6E-B09B-2340-AC3B-A48F00FBF6EA}"/>
              </a:ext>
            </a:extLst>
          </p:cNvPr>
          <p:cNvSpPr>
            <a:spLocks noGrp="1"/>
          </p:cNvSpPr>
          <p:nvPr>
            <p:ph type="sldNum" sz="quarter" idx="12"/>
          </p:nvPr>
        </p:nvSpPr>
        <p:spPr>
          <a:xfrm>
            <a:off x="11340596" y="6346825"/>
            <a:ext cx="431100" cy="365125"/>
          </a:xfrm>
        </p:spPr>
        <p:txBody>
          <a:bodyPr/>
          <a:lstStyle>
            <a:lvl1pPr>
              <a:defRPr>
                <a:solidFill>
                  <a:srgbClr val="00B9C5"/>
                </a:solidFill>
              </a:defRPr>
            </a:lvl1pPr>
          </a:lstStyle>
          <a:p>
            <a:fld id="{F5C863F0-AEA2-0249-8983-B892276345E5}" type="slidenum">
              <a:rPr lang="en-CH" smtClean="0"/>
              <a:pPr/>
              <a:t>‹#›</a:t>
            </a:fld>
            <a:endParaRPr lang="en-CH" dirty="0"/>
          </a:p>
        </p:txBody>
      </p:sp>
      <p:sp>
        <p:nvSpPr>
          <p:cNvPr id="16" name="Footer Placeholder 4">
            <a:extLst>
              <a:ext uri="{FF2B5EF4-FFF2-40B4-BE49-F238E27FC236}">
                <a16:creationId xmlns:a16="http://schemas.microsoft.com/office/drawing/2014/main" id="{9924544A-08D0-EF4A-8E08-96C95D8F2B10}"/>
              </a:ext>
            </a:extLst>
          </p:cNvPr>
          <p:cNvSpPr>
            <a:spLocks noGrp="1"/>
          </p:cNvSpPr>
          <p:nvPr>
            <p:ph type="ftr" sz="quarter" idx="11"/>
          </p:nvPr>
        </p:nvSpPr>
        <p:spPr>
          <a:xfrm>
            <a:off x="664143" y="6353175"/>
            <a:ext cx="10183529" cy="365125"/>
          </a:xfrm>
        </p:spPr>
        <p:txBody>
          <a:bodyPr/>
          <a:lstStyle>
            <a:lvl1pPr algn="r">
              <a:defRPr>
                <a:solidFill>
                  <a:srgbClr val="00B9C5"/>
                </a:solidFill>
              </a:defRPr>
            </a:lvl1pPr>
          </a:lstStyle>
          <a:p>
            <a:pPr algn="l"/>
            <a:r>
              <a:rPr lang="en-GB" dirty="0"/>
              <a:t>T. Stora, CERN – CM6–  Nov 2023</a:t>
            </a:r>
            <a:endParaRPr lang="en-CH" dirty="0"/>
          </a:p>
        </p:txBody>
      </p:sp>
      <p:pic>
        <p:nvPicPr>
          <p:cNvPr id="17" name="Picture 16">
            <a:extLst>
              <a:ext uri="{FF2B5EF4-FFF2-40B4-BE49-F238E27FC236}">
                <a16:creationId xmlns:a16="http://schemas.microsoft.com/office/drawing/2014/main" id="{3B9C2111-79AC-DD4F-BB21-400BDC2C6C67}"/>
              </a:ext>
            </a:extLst>
          </p:cNvPr>
          <p:cNvPicPr>
            <a:picLocks noChangeAspect="1"/>
          </p:cNvPicPr>
          <p:nvPr userDrawn="1"/>
        </p:nvPicPr>
        <p:blipFill>
          <a:blip r:embed="rId2"/>
          <a:stretch>
            <a:fillRect/>
          </a:stretch>
        </p:blipFill>
        <p:spPr>
          <a:xfrm>
            <a:off x="58516" y="6274757"/>
            <a:ext cx="457200" cy="495300"/>
          </a:xfrm>
          <a:prstGeom prst="rect">
            <a:avLst/>
          </a:prstGeom>
        </p:spPr>
      </p:pic>
    </p:spTree>
    <p:extLst>
      <p:ext uri="{BB962C8B-B14F-4D97-AF65-F5344CB8AC3E}">
        <p14:creationId xmlns:p14="http://schemas.microsoft.com/office/powerpoint/2010/main" val="183003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B3721E3-0D8D-9249-B4B9-CC91F8DE349B}"/>
              </a:ext>
            </a:extLst>
          </p:cNvPr>
          <p:cNvSpPr/>
          <p:nvPr userDrawn="1"/>
        </p:nvSpPr>
        <p:spPr>
          <a:xfrm>
            <a:off x="63611" y="282798"/>
            <a:ext cx="12192000" cy="6858000"/>
          </a:xfrm>
          <a:prstGeom prst="rect">
            <a:avLst/>
          </a:prstGeom>
          <a:solidFill>
            <a:srgbClr val="364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le 1">
            <a:extLst>
              <a:ext uri="{FF2B5EF4-FFF2-40B4-BE49-F238E27FC236}">
                <a16:creationId xmlns:a16="http://schemas.microsoft.com/office/drawing/2014/main" id="{C337EB58-1105-9240-9E26-83129CBE73BD}"/>
              </a:ext>
            </a:extLst>
          </p:cNvPr>
          <p:cNvSpPr>
            <a:spLocks noGrp="1"/>
          </p:cNvSpPr>
          <p:nvPr>
            <p:ph type="ctrTitle" hasCustomPrompt="1"/>
          </p:nvPr>
        </p:nvSpPr>
        <p:spPr>
          <a:xfrm>
            <a:off x="454478" y="2295000"/>
            <a:ext cx="11283041" cy="2268000"/>
          </a:xfrm>
        </p:spPr>
        <p:txBody>
          <a:bodyPr anchor="ctr">
            <a:normAutofit/>
          </a:bodyPr>
          <a:lstStyle>
            <a:lvl1pPr algn="ctr">
              <a:defRPr sz="3600" b="0" cap="all" spc="150" baseline="0">
                <a:solidFill>
                  <a:srgbClr val="00B9C5"/>
                </a:solidFill>
                <a:latin typeface="+mn-lt"/>
              </a:defRPr>
            </a:lvl1pPr>
          </a:lstStyle>
          <a:p>
            <a:r>
              <a:rPr lang="en-GB" dirty="0"/>
              <a:t>Final message to the audience here</a:t>
            </a:r>
            <a:endParaRPr lang="en-CH" dirty="0"/>
          </a:p>
        </p:txBody>
      </p:sp>
      <p:grpSp>
        <p:nvGrpSpPr>
          <p:cNvPr id="16" name="Group 15">
            <a:extLst>
              <a:ext uri="{FF2B5EF4-FFF2-40B4-BE49-F238E27FC236}">
                <a16:creationId xmlns:a16="http://schemas.microsoft.com/office/drawing/2014/main" id="{AA8A00C6-96FA-6D45-AECF-8ECFE7C724C7}"/>
              </a:ext>
            </a:extLst>
          </p:cNvPr>
          <p:cNvGrpSpPr/>
          <p:nvPr userDrawn="1"/>
        </p:nvGrpSpPr>
        <p:grpSpPr>
          <a:xfrm>
            <a:off x="3145010" y="6145815"/>
            <a:ext cx="6055795" cy="429387"/>
            <a:chOff x="3189104" y="6076446"/>
            <a:chExt cx="6055795" cy="429387"/>
          </a:xfrm>
        </p:grpSpPr>
        <p:pic>
          <p:nvPicPr>
            <p:cNvPr id="8" name="Picture 7">
              <a:extLst>
                <a:ext uri="{FF2B5EF4-FFF2-40B4-BE49-F238E27FC236}">
                  <a16:creationId xmlns:a16="http://schemas.microsoft.com/office/drawing/2014/main" id="{37644D3B-B946-3047-888D-FD9D0192C684}"/>
                </a:ext>
              </a:extLst>
            </p:cNvPr>
            <p:cNvPicPr>
              <a:picLocks noChangeAspect="1"/>
            </p:cNvPicPr>
            <p:nvPr userDrawn="1"/>
          </p:nvPicPr>
          <p:blipFill>
            <a:blip r:embed="rId2"/>
            <a:stretch>
              <a:fillRect/>
            </a:stretch>
          </p:blipFill>
          <p:spPr>
            <a:xfrm>
              <a:off x="3189104" y="6076446"/>
              <a:ext cx="644078" cy="429387"/>
            </a:xfrm>
            <a:prstGeom prst="rect">
              <a:avLst/>
            </a:prstGeom>
            <a:ln>
              <a:solidFill>
                <a:schemeClr val="bg1"/>
              </a:solidFill>
            </a:ln>
          </p:spPr>
        </p:pic>
        <p:sp>
          <p:nvSpPr>
            <p:cNvPr id="9" name="TextBox 8">
              <a:extLst>
                <a:ext uri="{FF2B5EF4-FFF2-40B4-BE49-F238E27FC236}">
                  <a16:creationId xmlns:a16="http://schemas.microsoft.com/office/drawing/2014/main" id="{86BF3B35-A04B-D043-9A79-3F169A85EE0B}"/>
                </a:ext>
              </a:extLst>
            </p:cNvPr>
            <p:cNvSpPr txBox="1"/>
            <p:nvPr userDrawn="1"/>
          </p:nvSpPr>
          <p:spPr>
            <a:xfrm>
              <a:off x="3936860" y="6080075"/>
              <a:ext cx="5308039" cy="425758"/>
            </a:xfrm>
            <a:prstGeom prst="rect">
              <a:avLst/>
            </a:prstGeom>
            <a:noFill/>
          </p:spPr>
          <p:txBody>
            <a:bodyPr wrap="square" rtlCol="0">
              <a:spAutoFit/>
            </a:bodyPr>
            <a:lstStyle/>
            <a:p>
              <a:pPr algn="l">
                <a:lnSpc>
                  <a:spcPts val="1340"/>
                </a:lnSpc>
              </a:pPr>
              <a:r>
                <a:rPr lang="en-US" sz="1200" dirty="0">
                  <a:solidFill>
                    <a:srgbClr val="276C71"/>
                  </a:solidFill>
                  <a:latin typeface="+mj-lt"/>
                </a:rPr>
                <a:t>This project has received funding from the European Union’s Horizon 2020 research and innovation </a:t>
              </a:r>
              <a:r>
                <a:rPr lang="en-US" sz="1200" dirty="0" err="1">
                  <a:solidFill>
                    <a:srgbClr val="276C71"/>
                  </a:solidFill>
                  <a:latin typeface="+mj-lt"/>
                </a:rPr>
                <a:t>programme</a:t>
              </a:r>
              <a:r>
                <a:rPr lang="en-US" sz="1200" dirty="0">
                  <a:solidFill>
                    <a:srgbClr val="276C71"/>
                  </a:solidFill>
                  <a:latin typeface="+mj-lt"/>
                </a:rPr>
                <a:t> under grant agreement No 101008571 (PRISMAP).</a:t>
              </a:r>
            </a:p>
          </p:txBody>
        </p:sp>
      </p:grpSp>
      <p:pic>
        <p:nvPicPr>
          <p:cNvPr id="17" name="Picture 16">
            <a:extLst>
              <a:ext uri="{FF2B5EF4-FFF2-40B4-BE49-F238E27FC236}">
                <a16:creationId xmlns:a16="http://schemas.microsoft.com/office/drawing/2014/main" id="{58CF1F8D-649C-F646-95EF-10F3C8070ADD}"/>
              </a:ext>
            </a:extLst>
          </p:cNvPr>
          <p:cNvPicPr>
            <a:picLocks noChangeAspect="1"/>
          </p:cNvPicPr>
          <p:nvPr userDrawn="1"/>
        </p:nvPicPr>
        <p:blipFill>
          <a:blip r:embed="rId3"/>
          <a:stretch>
            <a:fillRect/>
          </a:stretch>
        </p:blipFill>
        <p:spPr>
          <a:xfrm>
            <a:off x="4817757" y="619650"/>
            <a:ext cx="2514600" cy="1028700"/>
          </a:xfrm>
          <a:prstGeom prst="rect">
            <a:avLst/>
          </a:prstGeom>
        </p:spPr>
      </p:pic>
      <p:grpSp>
        <p:nvGrpSpPr>
          <p:cNvPr id="4" name="Group 3">
            <a:extLst>
              <a:ext uri="{FF2B5EF4-FFF2-40B4-BE49-F238E27FC236}">
                <a16:creationId xmlns:a16="http://schemas.microsoft.com/office/drawing/2014/main" id="{80CCE001-1C1E-EA49-8AEE-5FDE3627DD70}"/>
              </a:ext>
            </a:extLst>
          </p:cNvPr>
          <p:cNvGrpSpPr/>
          <p:nvPr userDrawn="1"/>
        </p:nvGrpSpPr>
        <p:grpSpPr>
          <a:xfrm>
            <a:off x="1696439" y="5182392"/>
            <a:ext cx="8786415" cy="312486"/>
            <a:chOff x="1258201" y="5193995"/>
            <a:chExt cx="8786415" cy="312486"/>
          </a:xfrm>
        </p:grpSpPr>
        <p:sp>
          <p:nvSpPr>
            <p:cNvPr id="12" name="TextBox 11">
              <a:extLst>
                <a:ext uri="{FF2B5EF4-FFF2-40B4-BE49-F238E27FC236}">
                  <a16:creationId xmlns:a16="http://schemas.microsoft.com/office/drawing/2014/main" id="{769D3C13-3093-8E41-9EA0-41A45F0C228F}"/>
                </a:ext>
              </a:extLst>
            </p:cNvPr>
            <p:cNvSpPr txBox="1"/>
            <p:nvPr userDrawn="1"/>
          </p:nvSpPr>
          <p:spPr>
            <a:xfrm>
              <a:off x="1448527" y="5198704"/>
              <a:ext cx="223162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i="0" cap="all" spc="150" baseline="0" dirty="0" err="1">
                  <a:solidFill>
                    <a:srgbClr val="E95355"/>
                  </a:solidFill>
                  <a:latin typeface="+mj-lt"/>
                </a:rPr>
                <a:t>www.prismap.eu</a:t>
              </a:r>
              <a:endParaRPr lang="en-US" sz="1400" b="1" i="0" cap="all" spc="150" baseline="0" dirty="0">
                <a:solidFill>
                  <a:srgbClr val="E95355"/>
                </a:solidFill>
                <a:latin typeface="+mj-lt"/>
              </a:endParaRPr>
            </a:p>
          </p:txBody>
        </p:sp>
        <p:sp>
          <p:nvSpPr>
            <p:cNvPr id="13" name="TextBox 12">
              <a:extLst>
                <a:ext uri="{FF2B5EF4-FFF2-40B4-BE49-F238E27FC236}">
                  <a16:creationId xmlns:a16="http://schemas.microsoft.com/office/drawing/2014/main" id="{D0AF480E-2EC8-0148-B8E5-B49119183573}"/>
                </a:ext>
              </a:extLst>
            </p:cNvPr>
            <p:cNvSpPr txBox="1"/>
            <p:nvPr userDrawn="1"/>
          </p:nvSpPr>
          <p:spPr>
            <a:xfrm>
              <a:off x="4673303" y="5198704"/>
              <a:ext cx="223162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i="0" cap="all" spc="150" baseline="0" dirty="0">
                  <a:solidFill>
                    <a:srgbClr val="E95355"/>
                  </a:solidFill>
                  <a:latin typeface="+mj-lt"/>
                </a:rPr>
                <a:t>@</a:t>
              </a:r>
              <a:r>
                <a:rPr lang="en-US" sz="1400" b="1" i="0" cap="all" spc="150" baseline="0" dirty="0" err="1">
                  <a:solidFill>
                    <a:srgbClr val="E95355"/>
                  </a:solidFill>
                  <a:latin typeface="+mj-lt"/>
                </a:rPr>
                <a:t>MedRadionuclide</a:t>
              </a:r>
              <a:endParaRPr lang="en-US" sz="1400" b="1" i="0" cap="all" spc="150" baseline="0" dirty="0">
                <a:solidFill>
                  <a:srgbClr val="E95355"/>
                </a:solidFill>
                <a:latin typeface="+mj-lt"/>
              </a:endParaRPr>
            </a:p>
          </p:txBody>
        </p:sp>
        <p:pic>
          <p:nvPicPr>
            <p:cNvPr id="14" name="Picture 13">
              <a:extLst>
                <a:ext uri="{FF2B5EF4-FFF2-40B4-BE49-F238E27FC236}">
                  <a16:creationId xmlns:a16="http://schemas.microsoft.com/office/drawing/2014/main" id="{F583562B-D04F-AF48-8E1C-0FC78C6408C1}"/>
                </a:ext>
              </a:extLst>
            </p:cNvPr>
            <p:cNvPicPr>
              <a:picLocks noChangeAspect="1"/>
            </p:cNvPicPr>
            <p:nvPr userDrawn="1"/>
          </p:nvPicPr>
          <p:blipFill>
            <a:blip r:embed="rId4"/>
            <a:stretch>
              <a:fillRect/>
            </a:stretch>
          </p:blipFill>
          <p:spPr>
            <a:xfrm>
              <a:off x="4300211" y="5197299"/>
              <a:ext cx="361405" cy="301171"/>
            </a:xfrm>
            <a:prstGeom prst="rect">
              <a:avLst/>
            </a:prstGeom>
          </p:spPr>
        </p:pic>
        <p:pic>
          <p:nvPicPr>
            <p:cNvPr id="18" name="Picture 17">
              <a:extLst>
                <a:ext uri="{FF2B5EF4-FFF2-40B4-BE49-F238E27FC236}">
                  <a16:creationId xmlns:a16="http://schemas.microsoft.com/office/drawing/2014/main" id="{5CD7393C-CD6E-6945-9918-8B50444D38AE}"/>
                </a:ext>
              </a:extLst>
            </p:cNvPr>
            <p:cNvPicPr>
              <a:picLocks noChangeAspect="1"/>
            </p:cNvPicPr>
            <p:nvPr userDrawn="1"/>
          </p:nvPicPr>
          <p:blipFill>
            <a:blip r:embed="rId5"/>
            <a:stretch>
              <a:fillRect/>
            </a:stretch>
          </p:blipFill>
          <p:spPr>
            <a:xfrm>
              <a:off x="1258201" y="5197299"/>
              <a:ext cx="301171" cy="301171"/>
            </a:xfrm>
            <a:prstGeom prst="rect">
              <a:avLst/>
            </a:prstGeom>
          </p:spPr>
        </p:pic>
        <p:pic>
          <p:nvPicPr>
            <p:cNvPr id="3" name="Picture 2">
              <a:extLst>
                <a:ext uri="{FF2B5EF4-FFF2-40B4-BE49-F238E27FC236}">
                  <a16:creationId xmlns:a16="http://schemas.microsoft.com/office/drawing/2014/main" id="{887B92C3-F953-E74B-B4B3-B69838802620}"/>
                </a:ext>
              </a:extLst>
            </p:cNvPr>
            <p:cNvPicPr>
              <a:picLocks noChangeAspect="1"/>
            </p:cNvPicPr>
            <p:nvPr userDrawn="1"/>
          </p:nvPicPr>
          <p:blipFill>
            <a:blip r:embed="rId6"/>
            <a:stretch>
              <a:fillRect/>
            </a:stretch>
          </p:blipFill>
          <p:spPr>
            <a:xfrm>
              <a:off x="7580870" y="5193995"/>
              <a:ext cx="307778" cy="307778"/>
            </a:xfrm>
            <a:prstGeom prst="rect">
              <a:avLst/>
            </a:prstGeom>
          </p:spPr>
        </p:pic>
        <p:sp>
          <p:nvSpPr>
            <p:cNvPr id="15" name="TextBox 14">
              <a:extLst>
                <a:ext uri="{FF2B5EF4-FFF2-40B4-BE49-F238E27FC236}">
                  <a16:creationId xmlns:a16="http://schemas.microsoft.com/office/drawing/2014/main" id="{7F5167C9-46A1-C442-911C-69CA9E32C721}"/>
                </a:ext>
              </a:extLst>
            </p:cNvPr>
            <p:cNvSpPr txBox="1"/>
            <p:nvPr userDrawn="1"/>
          </p:nvSpPr>
          <p:spPr>
            <a:xfrm>
              <a:off x="7938390" y="5198704"/>
              <a:ext cx="210622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i="0" cap="all" spc="150" baseline="0" dirty="0">
                  <a:solidFill>
                    <a:srgbClr val="E95355"/>
                  </a:solidFill>
                  <a:latin typeface="+mj-lt"/>
                </a:rPr>
                <a:t>PRISMAP Project </a:t>
              </a:r>
            </a:p>
          </p:txBody>
        </p:sp>
      </p:grpSp>
    </p:spTree>
    <p:extLst>
      <p:ext uri="{BB962C8B-B14F-4D97-AF65-F5344CB8AC3E}">
        <p14:creationId xmlns:p14="http://schemas.microsoft.com/office/powerpoint/2010/main" val="12108036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404143-B9EB-B3CA-716D-74481BD4494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D900AD6F-EA43-33ED-D285-39D2EE53D0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2A3C96A8-0C07-BEB3-A32B-E3A2C3F75BBD}"/>
              </a:ext>
            </a:extLst>
          </p:cNvPr>
          <p:cNvSpPr>
            <a:spLocks noGrp="1"/>
          </p:cNvSpPr>
          <p:nvPr>
            <p:ph type="dt" sz="half" idx="10"/>
          </p:nvPr>
        </p:nvSpPr>
        <p:spPr/>
        <p:txBody>
          <a:bodyPr/>
          <a:lstStyle/>
          <a:p>
            <a:fld id="{F546FDAE-B551-1B44-8A4C-6FB98346D5E7}" type="datetimeFigureOut">
              <a:rPr lang="en-CH" smtClean="0"/>
              <a:t>24.04.2025</a:t>
            </a:fld>
            <a:endParaRPr lang="en-CH"/>
          </a:p>
        </p:txBody>
      </p:sp>
      <p:sp>
        <p:nvSpPr>
          <p:cNvPr id="5" name="Footer Placeholder 4">
            <a:extLst>
              <a:ext uri="{FF2B5EF4-FFF2-40B4-BE49-F238E27FC236}">
                <a16:creationId xmlns:a16="http://schemas.microsoft.com/office/drawing/2014/main" id="{4F5E40F3-9317-5866-19B6-AE692A013E36}"/>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DC6270F-01ED-BAC2-4C3C-E06E7A72A6FA}"/>
              </a:ext>
            </a:extLst>
          </p:cNvPr>
          <p:cNvSpPr>
            <a:spLocks noGrp="1"/>
          </p:cNvSpPr>
          <p:nvPr>
            <p:ph type="sldNum" sz="quarter" idx="12"/>
          </p:nvPr>
        </p:nvSpPr>
        <p:spPr/>
        <p:txBody>
          <a:bodyPr/>
          <a:lstStyle/>
          <a:p>
            <a:fld id="{51E7B3BB-61BD-704F-910B-BF4BDCFE7393}" type="slidenum">
              <a:rPr lang="en-CH" smtClean="0"/>
              <a:t>‹#›</a:t>
            </a:fld>
            <a:endParaRPr lang="en-CH"/>
          </a:p>
        </p:txBody>
      </p:sp>
    </p:spTree>
    <p:extLst>
      <p:ext uri="{BB962C8B-B14F-4D97-AF65-F5344CB8AC3E}">
        <p14:creationId xmlns:p14="http://schemas.microsoft.com/office/powerpoint/2010/main" val="3248065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14CA4-F61F-FC51-E312-DA5328F268EC}"/>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2187AE1B-590F-2DFD-CFFD-F705BF21F36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45AEE68E-E82F-5CC0-A844-23055D212DCF}"/>
              </a:ext>
            </a:extLst>
          </p:cNvPr>
          <p:cNvSpPr>
            <a:spLocks noGrp="1"/>
          </p:cNvSpPr>
          <p:nvPr>
            <p:ph type="dt" sz="half" idx="10"/>
          </p:nvPr>
        </p:nvSpPr>
        <p:spPr/>
        <p:txBody>
          <a:bodyPr/>
          <a:lstStyle/>
          <a:p>
            <a:fld id="{F546FDAE-B551-1B44-8A4C-6FB98346D5E7}" type="datetimeFigureOut">
              <a:rPr lang="en-CH" smtClean="0"/>
              <a:t>24.04.2025</a:t>
            </a:fld>
            <a:endParaRPr lang="en-CH"/>
          </a:p>
        </p:txBody>
      </p:sp>
      <p:sp>
        <p:nvSpPr>
          <p:cNvPr id="5" name="Footer Placeholder 4">
            <a:extLst>
              <a:ext uri="{FF2B5EF4-FFF2-40B4-BE49-F238E27FC236}">
                <a16:creationId xmlns:a16="http://schemas.microsoft.com/office/drawing/2014/main" id="{1ADCB3AA-498A-2D6D-7448-2F3E4073999C}"/>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357C41C4-5D7B-3B98-F33D-9682D3617F32}"/>
              </a:ext>
            </a:extLst>
          </p:cNvPr>
          <p:cNvSpPr>
            <a:spLocks noGrp="1"/>
          </p:cNvSpPr>
          <p:nvPr>
            <p:ph type="sldNum" sz="quarter" idx="12"/>
          </p:nvPr>
        </p:nvSpPr>
        <p:spPr/>
        <p:txBody>
          <a:bodyPr/>
          <a:lstStyle/>
          <a:p>
            <a:fld id="{51E7B3BB-61BD-704F-910B-BF4BDCFE7393}" type="slidenum">
              <a:rPr lang="en-CH" smtClean="0"/>
              <a:t>‹#›</a:t>
            </a:fld>
            <a:endParaRPr lang="en-CH"/>
          </a:p>
        </p:txBody>
      </p:sp>
    </p:spTree>
    <p:extLst>
      <p:ext uri="{BB962C8B-B14F-4D97-AF65-F5344CB8AC3E}">
        <p14:creationId xmlns:p14="http://schemas.microsoft.com/office/powerpoint/2010/main" val="3023195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2C63A-9525-87D7-0427-1A454C81A79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664F72D9-2770-0EFB-2DAB-DF2C35218D3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FBC3634-F1E9-20DF-1FA6-D1E4F555175C}"/>
              </a:ext>
            </a:extLst>
          </p:cNvPr>
          <p:cNvSpPr>
            <a:spLocks noGrp="1"/>
          </p:cNvSpPr>
          <p:nvPr>
            <p:ph type="dt" sz="half" idx="10"/>
          </p:nvPr>
        </p:nvSpPr>
        <p:spPr/>
        <p:txBody>
          <a:bodyPr/>
          <a:lstStyle/>
          <a:p>
            <a:fld id="{F546FDAE-B551-1B44-8A4C-6FB98346D5E7}" type="datetimeFigureOut">
              <a:rPr lang="en-CH" smtClean="0"/>
              <a:t>24.04.2025</a:t>
            </a:fld>
            <a:endParaRPr lang="en-CH"/>
          </a:p>
        </p:txBody>
      </p:sp>
      <p:sp>
        <p:nvSpPr>
          <p:cNvPr id="5" name="Footer Placeholder 4">
            <a:extLst>
              <a:ext uri="{FF2B5EF4-FFF2-40B4-BE49-F238E27FC236}">
                <a16:creationId xmlns:a16="http://schemas.microsoft.com/office/drawing/2014/main" id="{A6D20C33-7C32-CEEF-5973-C676CA1D5515}"/>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CA0AF14-F18E-E1CF-50CD-0EE693D17E10}"/>
              </a:ext>
            </a:extLst>
          </p:cNvPr>
          <p:cNvSpPr>
            <a:spLocks noGrp="1"/>
          </p:cNvSpPr>
          <p:nvPr>
            <p:ph type="sldNum" sz="quarter" idx="12"/>
          </p:nvPr>
        </p:nvSpPr>
        <p:spPr/>
        <p:txBody>
          <a:bodyPr/>
          <a:lstStyle/>
          <a:p>
            <a:fld id="{51E7B3BB-61BD-704F-910B-BF4BDCFE7393}" type="slidenum">
              <a:rPr lang="en-CH" smtClean="0"/>
              <a:t>‹#›</a:t>
            </a:fld>
            <a:endParaRPr lang="en-CH"/>
          </a:p>
        </p:txBody>
      </p:sp>
    </p:spTree>
    <p:extLst>
      <p:ext uri="{BB962C8B-B14F-4D97-AF65-F5344CB8AC3E}">
        <p14:creationId xmlns:p14="http://schemas.microsoft.com/office/powerpoint/2010/main" val="7872387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CE053D6-5894-D241-AEB7-BC07C70E34C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CH" dirty="0"/>
          </a:p>
        </p:txBody>
      </p:sp>
      <p:sp>
        <p:nvSpPr>
          <p:cNvPr id="3" name="Text Placeholder 2">
            <a:extLst>
              <a:ext uri="{FF2B5EF4-FFF2-40B4-BE49-F238E27FC236}">
                <a16:creationId xmlns:a16="http://schemas.microsoft.com/office/drawing/2014/main" id="{02E01654-F10A-FA48-8633-CFCCAF5737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CH" dirty="0"/>
          </a:p>
        </p:txBody>
      </p:sp>
      <p:sp>
        <p:nvSpPr>
          <p:cNvPr id="4" name="Date Placeholder 3">
            <a:extLst>
              <a:ext uri="{FF2B5EF4-FFF2-40B4-BE49-F238E27FC236}">
                <a16:creationId xmlns:a16="http://schemas.microsoft.com/office/drawing/2014/main" id="{3F2E865C-3F8C-BD49-AB5F-78B78F5E5F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rgbClr val="00B9C5"/>
                </a:solidFill>
              </a:defRPr>
            </a:lvl1pPr>
          </a:lstStyle>
          <a:p>
            <a:endParaRPr lang="en-CH" dirty="0"/>
          </a:p>
        </p:txBody>
      </p:sp>
      <p:sp>
        <p:nvSpPr>
          <p:cNvPr id="5" name="Footer Placeholder 4">
            <a:extLst>
              <a:ext uri="{FF2B5EF4-FFF2-40B4-BE49-F238E27FC236}">
                <a16:creationId xmlns:a16="http://schemas.microsoft.com/office/drawing/2014/main" id="{D2A49F69-9E1D-6D41-AAC9-E3E0BC2292B9}"/>
              </a:ext>
            </a:extLst>
          </p:cNvPr>
          <p:cNvSpPr>
            <a:spLocks noGrp="1"/>
          </p:cNvSpPr>
          <p:nvPr>
            <p:ph type="ftr" sz="quarter" idx="3"/>
          </p:nvPr>
        </p:nvSpPr>
        <p:spPr>
          <a:xfrm>
            <a:off x="1483112" y="6356350"/>
            <a:ext cx="7127488" cy="365125"/>
          </a:xfrm>
          <a:prstGeom prst="rect">
            <a:avLst/>
          </a:prstGeom>
        </p:spPr>
        <p:txBody>
          <a:bodyPr vert="horz" lIns="91440" tIns="45720" rIns="91440" bIns="45720" rtlCol="0" anchor="ctr"/>
          <a:lstStyle>
            <a:lvl1pPr algn="r">
              <a:defRPr sz="1200">
                <a:solidFill>
                  <a:srgbClr val="00B9C5"/>
                </a:solidFill>
              </a:defRPr>
            </a:lvl1pPr>
          </a:lstStyle>
          <a:p>
            <a:pPr algn="l"/>
            <a:r>
              <a:rPr lang="en-GB" dirty="0"/>
              <a:t>T. Stora, CERN – CM6–  Nov 2023</a:t>
            </a:r>
            <a:endParaRPr lang="en-CH" dirty="0"/>
          </a:p>
        </p:txBody>
      </p:sp>
      <p:sp>
        <p:nvSpPr>
          <p:cNvPr id="6" name="Slide Number Placeholder 5">
            <a:extLst>
              <a:ext uri="{FF2B5EF4-FFF2-40B4-BE49-F238E27FC236}">
                <a16:creationId xmlns:a16="http://schemas.microsoft.com/office/drawing/2014/main" id="{12A767AE-AF9C-A249-B310-3798CBEC42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B9C5"/>
                </a:solidFill>
              </a:defRPr>
            </a:lvl1pPr>
          </a:lstStyle>
          <a:p>
            <a:fld id="{F5C863F0-AEA2-0249-8983-B892276345E5}" type="slidenum">
              <a:rPr lang="en-CH" smtClean="0"/>
              <a:pPr/>
              <a:t>‹#›</a:t>
            </a:fld>
            <a:endParaRPr lang="en-CH"/>
          </a:p>
        </p:txBody>
      </p:sp>
    </p:spTree>
    <p:extLst>
      <p:ext uri="{BB962C8B-B14F-4D97-AF65-F5344CB8AC3E}">
        <p14:creationId xmlns:p14="http://schemas.microsoft.com/office/powerpoint/2010/main" val="369318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65" r:id="rId4"/>
    <p:sldLayoutId id="2147483671" r:id="rId5"/>
    <p:sldLayoutId id="2147483663" r:id="rId6"/>
  </p:sldLayoutIdLst>
  <p:hf hdr="0" dt="0"/>
  <p:txStyles>
    <p:titleStyle>
      <a:lvl1pPr algn="l" defTabSz="914400" rtl="0" eaLnBrk="1" latinLnBrk="0" hangingPunct="1">
        <a:lnSpc>
          <a:spcPct val="90000"/>
        </a:lnSpc>
        <a:spcBef>
          <a:spcPct val="0"/>
        </a:spcBef>
        <a:buNone/>
        <a:defRPr sz="3200" kern="1200">
          <a:solidFill>
            <a:srgbClr val="E95355"/>
          </a:solidFill>
          <a:latin typeface="+mn-lt"/>
          <a:ea typeface="+mj-ea"/>
          <a:cs typeface="+mj-cs"/>
        </a:defRPr>
      </a:lvl1pPr>
    </p:titleStyle>
    <p:bodyStyle>
      <a:lvl1pPr marL="228600" indent="-228600" algn="l" defTabSz="914400" rtl="0" eaLnBrk="1" latinLnBrk="0" hangingPunct="1">
        <a:lnSpc>
          <a:spcPct val="90000"/>
        </a:lnSpc>
        <a:spcBef>
          <a:spcPts val="1000"/>
        </a:spcBef>
        <a:buClr>
          <a:srgbClr val="E95355"/>
        </a:buClr>
        <a:buFont typeface="Wingdings" pitchFamily="2" charset="2"/>
        <a:buChar char="§"/>
        <a:defRPr sz="2400" kern="1200">
          <a:solidFill>
            <a:srgbClr val="364142"/>
          </a:solidFill>
          <a:latin typeface="+mn-lt"/>
          <a:ea typeface="+mn-ea"/>
          <a:cs typeface="+mn-cs"/>
        </a:defRPr>
      </a:lvl1pPr>
      <a:lvl2pPr marL="685800" indent="-228600" algn="l" defTabSz="914400" rtl="0" eaLnBrk="1" latinLnBrk="0" hangingPunct="1">
        <a:lnSpc>
          <a:spcPct val="90000"/>
        </a:lnSpc>
        <a:spcBef>
          <a:spcPts val="500"/>
        </a:spcBef>
        <a:buClr>
          <a:srgbClr val="F16B67"/>
        </a:buClr>
        <a:buFont typeface="Wingdings" pitchFamily="2" charset="2"/>
        <a:buChar char="§"/>
        <a:defRPr sz="2000" kern="1200">
          <a:solidFill>
            <a:srgbClr val="364142"/>
          </a:solidFill>
          <a:latin typeface="+mn-lt"/>
          <a:ea typeface="+mn-ea"/>
          <a:cs typeface="+mn-cs"/>
        </a:defRPr>
      </a:lvl2pPr>
      <a:lvl3pPr marL="1143000" indent="-228600" algn="l" defTabSz="914400" rtl="0" eaLnBrk="1" latinLnBrk="0" hangingPunct="1">
        <a:lnSpc>
          <a:spcPct val="90000"/>
        </a:lnSpc>
        <a:spcBef>
          <a:spcPts val="500"/>
        </a:spcBef>
        <a:buClr>
          <a:srgbClr val="F16B67"/>
        </a:buClr>
        <a:buFont typeface="Wingdings" pitchFamily="2" charset="2"/>
        <a:buChar char="§"/>
        <a:defRPr sz="2000" kern="1200">
          <a:solidFill>
            <a:srgbClr val="364142"/>
          </a:solidFill>
          <a:latin typeface="+mn-lt"/>
          <a:ea typeface="+mn-ea"/>
          <a:cs typeface="+mn-cs"/>
        </a:defRPr>
      </a:lvl3pPr>
      <a:lvl4pPr marL="1600200" indent="-228600" algn="l" defTabSz="914400" rtl="0" eaLnBrk="1" latinLnBrk="0" hangingPunct="1">
        <a:lnSpc>
          <a:spcPct val="90000"/>
        </a:lnSpc>
        <a:spcBef>
          <a:spcPts val="500"/>
        </a:spcBef>
        <a:buClr>
          <a:srgbClr val="F16B67"/>
        </a:buClr>
        <a:buFont typeface="Wingdings" pitchFamily="2" charset="2"/>
        <a:buChar char="§"/>
        <a:defRPr sz="2000" kern="1200">
          <a:solidFill>
            <a:srgbClr val="364142"/>
          </a:solidFill>
          <a:latin typeface="+mn-lt"/>
          <a:ea typeface="+mn-ea"/>
          <a:cs typeface="+mn-cs"/>
        </a:defRPr>
      </a:lvl4pPr>
      <a:lvl5pPr marL="2057400" indent="-228600" algn="l" defTabSz="914400" rtl="0" eaLnBrk="1" latinLnBrk="0" hangingPunct="1">
        <a:lnSpc>
          <a:spcPct val="90000"/>
        </a:lnSpc>
        <a:spcBef>
          <a:spcPts val="500"/>
        </a:spcBef>
        <a:buClr>
          <a:srgbClr val="F16B67"/>
        </a:buClr>
        <a:buFont typeface="Wingdings" pitchFamily="2" charset="2"/>
        <a:buChar char="§"/>
        <a:defRPr sz="2000" kern="1200">
          <a:solidFill>
            <a:srgbClr val="36414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D03B18-EE34-1758-47B4-EB60B57399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F4FA2394-8E58-64F5-EC3C-1012CBC3F4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C9758F6B-788C-502F-1909-DBECF30145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46FDAE-B551-1B44-8A4C-6FB98346D5E7}" type="datetimeFigureOut">
              <a:rPr lang="en-CH" smtClean="0"/>
              <a:t>24.04.2025</a:t>
            </a:fld>
            <a:endParaRPr lang="en-CH"/>
          </a:p>
        </p:txBody>
      </p:sp>
      <p:sp>
        <p:nvSpPr>
          <p:cNvPr id="5" name="Footer Placeholder 4">
            <a:extLst>
              <a:ext uri="{FF2B5EF4-FFF2-40B4-BE49-F238E27FC236}">
                <a16:creationId xmlns:a16="http://schemas.microsoft.com/office/drawing/2014/main" id="{D20B5096-2F39-636D-3356-4BE26DEE33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F9CE82FA-04EE-805B-0D7B-22EA3C4A9E1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E7B3BB-61BD-704F-910B-BF4BDCFE7393}" type="slidenum">
              <a:rPr lang="en-CH" smtClean="0"/>
              <a:t>‹#›</a:t>
            </a:fld>
            <a:endParaRPr lang="en-CH"/>
          </a:p>
        </p:txBody>
      </p:sp>
    </p:spTree>
    <p:extLst>
      <p:ext uri="{BB962C8B-B14F-4D97-AF65-F5344CB8AC3E}">
        <p14:creationId xmlns:p14="http://schemas.microsoft.com/office/powerpoint/2010/main" val="26612584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519881/" TargetMode="External"/><Relationship Id="rId2" Type="http://schemas.openxmlformats.org/officeDocument/2006/relationships/hyperlink" Target="https://indico.cern.ch/event/1438450/" TargetMode="Externa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indico.cern.ch/category/19851/" TargetMode="Externa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6E9878-F603-7847-9BEE-65CC5F459204}"/>
              </a:ext>
            </a:extLst>
          </p:cNvPr>
          <p:cNvSpPr>
            <a:spLocks noGrp="1"/>
          </p:cNvSpPr>
          <p:nvPr>
            <p:ph type="ctrTitle"/>
          </p:nvPr>
        </p:nvSpPr>
        <p:spPr/>
        <p:txBody>
          <a:bodyPr anchor="ctr">
            <a:normAutofit/>
          </a:bodyPr>
          <a:lstStyle/>
          <a:p>
            <a:r>
              <a:rPr lang="en-GB" dirty="0"/>
              <a:t>PRISMAP+ NEWS</a:t>
            </a:r>
            <a:br>
              <a:rPr lang="en-GB" dirty="0"/>
            </a:br>
            <a:endParaRPr lang="en-GB" noProof="0" dirty="0"/>
          </a:p>
        </p:txBody>
      </p:sp>
      <p:sp>
        <p:nvSpPr>
          <p:cNvPr id="5" name="Subtitle 4">
            <a:extLst>
              <a:ext uri="{FF2B5EF4-FFF2-40B4-BE49-F238E27FC236}">
                <a16:creationId xmlns:a16="http://schemas.microsoft.com/office/drawing/2014/main" id="{53E6A09C-0D43-0348-A006-84780D48B16C}"/>
              </a:ext>
            </a:extLst>
          </p:cNvPr>
          <p:cNvSpPr>
            <a:spLocks noGrp="1"/>
          </p:cNvSpPr>
          <p:nvPr>
            <p:ph type="subTitle" idx="1"/>
          </p:nvPr>
        </p:nvSpPr>
        <p:spPr/>
        <p:txBody>
          <a:bodyPr>
            <a:normAutofit/>
          </a:bodyPr>
          <a:lstStyle/>
          <a:p>
            <a:r>
              <a:rPr lang="en-GB" dirty="0"/>
              <a:t>14 MEDICIS Board</a:t>
            </a:r>
            <a:endParaRPr lang="en-GB" noProof="0" dirty="0"/>
          </a:p>
        </p:txBody>
      </p:sp>
      <p:sp>
        <p:nvSpPr>
          <p:cNvPr id="6" name="Text Placeholder 5">
            <a:extLst>
              <a:ext uri="{FF2B5EF4-FFF2-40B4-BE49-F238E27FC236}">
                <a16:creationId xmlns:a16="http://schemas.microsoft.com/office/drawing/2014/main" id="{35CF2FDE-3C3B-5F47-B265-512453E9CD6E}"/>
              </a:ext>
            </a:extLst>
          </p:cNvPr>
          <p:cNvSpPr>
            <a:spLocks noGrp="1"/>
          </p:cNvSpPr>
          <p:nvPr>
            <p:ph type="body" sz="quarter" idx="10"/>
          </p:nvPr>
        </p:nvSpPr>
        <p:spPr/>
        <p:txBody>
          <a:bodyPr/>
          <a:lstStyle/>
          <a:p>
            <a:r>
              <a:rPr lang="en-GB" dirty="0"/>
              <a:t>Thierry Stora, CERN</a:t>
            </a:r>
          </a:p>
          <a:p>
            <a:r>
              <a:rPr lang="en-GB" dirty="0"/>
              <a:t>25 Apr 2025</a:t>
            </a:r>
            <a:endParaRPr lang="en-GB" noProof="0" dirty="0"/>
          </a:p>
          <a:p>
            <a:endParaRPr lang="en-GB" noProof="0" dirty="0"/>
          </a:p>
        </p:txBody>
      </p:sp>
      <p:pic>
        <p:nvPicPr>
          <p:cNvPr id="2" name="Picture 1" descr="2015-01-13_CERN_ENdept 36% h32mm 300dpi.png">
            <a:extLst>
              <a:ext uri="{FF2B5EF4-FFF2-40B4-BE49-F238E27FC236}">
                <a16:creationId xmlns:a16="http://schemas.microsoft.com/office/drawing/2014/main" id="{8D9CB620-2A84-42E7-301D-BB5E7588D37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60572"/>
          <a:stretch/>
        </p:blipFill>
        <p:spPr>
          <a:xfrm>
            <a:off x="7136029" y="5528481"/>
            <a:ext cx="512190" cy="486668"/>
          </a:xfrm>
          <a:prstGeom prst="rect">
            <a:avLst/>
          </a:prstGeom>
          <a:solidFill>
            <a:schemeClr val="bg1"/>
          </a:solidFill>
        </p:spPr>
      </p:pic>
      <p:pic>
        <p:nvPicPr>
          <p:cNvPr id="3" name="Picture 2">
            <a:extLst>
              <a:ext uri="{FF2B5EF4-FFF2-40B4-BE49-F238E27FC236}">
                <a16:creationId xmlns:a16="http://schemas.microsoft.com/office/drawing/2014/main" id="{D8BFB11C-B357-B424-0468-66916C247BA6}"/>
              </a:ext>
            </a:extLst>
          </p:cNvPr>
          <p:cNvPicPr>
            <a:picLocks noChangeAspect="1" noChangeArrowheads="1"/>
          </p:cNvPicPr>
          <p:nvPr/>
        </p:nvPicPr>
        <p:blipFill>
          <a:blip r:embed="rId3" cstate="print"/>
          <a:srcRect l="33637" t="60364" r="20105" b="18636"/>
          <a:stretch>
            <a:fillRect/>
          </a:stretch>
        </p:blipFill>
        <p:spPr bwMode="auto">
          <a:xfrm>
            <a:off x="7854752" y="5589252"/>
            <a:ext cx="1072396" cy="365126"/>
          </a:xfrm>
          <a:prstGeom prst="rect">
            <a:avLst/>
          </a:prstGeom>
          <a:solidFill>
            <a:schemeClr val="bg1"/>
          </a:solidFill>
          <a:ln w="9525">
            <a:noFill/>
            <a:miter lim="800000"/>
            <a:headEnd/>
            <a:tailEnd/>
          </a:ln>
        </p:spPr>
      </p:pic>
    </p:spTree>
    <p:extLst>
      <p:ext uri="{BB962C8B-B14F-4D97-AF65-F5344CB8AC3E}">
        <p14:creationId xmlns:p14="http://schemas.microsoft.com/office/powerpoint/2010/main" val="5254003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1D869E-75C7-336C-9CDF-1B79738AF228}"/>
              </a:ext>
            </a:extLst>
          </p:cNvPr>
          <p:cNvSpPr>
            <a:spLocks noGrp="1"/>
          </p:cNvSpPr>
          <p:nvPr>
            <p:ph type="title"/>
          </p:nvPr>
        </p:nvSpPr>
        <p:spPr/>
        <p:txBody>
          <a:bodyPr/>
          <a:lstStyle/>
          <a:p>
            <a:r>
              <a:rPr lang="en-CH" dirty="0"/>
              <a:t>PRISMAP extension and projects into clinics</a:t>
            </a:r>
          </a:p>
        </p:txBody>
      </p:sp>
      <p:sp>
        <p:nvSpPr>
          <p:cNvPr id="4" name="Slide Number Placeholder 3">
            <a:extLst>
              <a:ext uri="{FF2B5EF4-FFF2-40B4-BE49-F238E27FC236}">
                <a16:creationId xmlns:a16="http://schemas.microsoft.com/office/drawing/2014/main" id="{7011A6C0-390F-F9DD-D2A1-68092C472965}"/>
              </a:ext>
            </a:extLst>
          </p:cNvPr>
          <p:cNvSpPr>
            <a:spLocks noGrp="1"/>
          </p:cNvSpPr>
          <p:nvPr>
            <p:ph type="sldNum" sz="quarter" idx="12"/>
          </p:nvPr>
        </p:nvSpPr>
        <p:spPr/>
        <p:txBody>
          <a:bodyPr/>
          <a:lstStyle/>
          <a:p>
            <a:fld id="{F5C863F0-AEA2-0249-8983-B892276345E5}" type="slidenum">
              <a:rPr lang="en-CH" smtClean="0"/>
              <a:pPr/>
              <a:t>2</a:t>
            </a:fld>
            <a:endParaRPr lang="en-CH" dirty="0"/>
          </a:p>
        </p:txBody>
      </p:sp>
      <p:sp>
        <p:nvSpPr>
          <p:cNvPr id="8" name="Footer Placeholder 4">
            <a:extLst>
              <a:ext uri="{FF2B5EF4-FFF2-40B4-BE49-F238E27FC236}">
                <a16:creationId xmlns:a16="http://schemas.microsoft.com/office/drawing/2014/main" id="{FAD1E88F-0086-1EA8-E823-BD729DE376E9}"/>
              </a:ext>
            </a:extLst>
          </p:cNvPr>
          <p:cNvSpPr>
            <a:spLocks noGrp="1"/>
          </p:cNvSpPr>
          <p:nvPr>
            <p:ph type="ftr" sz="quarter" idx="11"/>
          </p:nvPr>
        </p:nvSpPr>
        <p:spPr>
          <a:xfrm>
            <a:off x="664143" y="6353175"/>
            <a:ext cx="10183529" cy="365125"/>
          </a:xfrm>
        </p:spPr>
        <p:txBody>
          <a:bodyPr/>
          <a:lstStyle/>
          <a:p>
            <a:pPr algn="l"/>
            <a:r>
              <a:rPr lang="en-GB" dirty="0"/>
              <a:t>T. Stora, CERN – 14 MEDICIS Board – 25 Apr 2025</a:t>
            </a:r>
            <a:endParaRPr lang="en-CH" dirty="0"/>
          </a:p>
        </p:txBody>
      </p:sp>
      <p:pic>
        <p:nvPicPr>
          <p:cNvPr id="5" name="Picture 4" descr="2015-01-13_CERN_ENdept 36% h32mm 300dpi.png">
            <a:extLst>
              <a:ext uri="{FF2B5EF4-FFF2-40B4-BE49-F238E27FC236}">
                <a16:creationId xmlns:a16="http://schemas.microsoft.com/office/drawing/2014/main" id="{BF3FC04F-A280-037D-06B0-0AAD3123C6D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60572"/>
          <a:stretch/>
        </p:blipFill>
        <p:spPr>
          <a:xfrm>
            <a:off x="7099934" y="6311007"/>
            <a:ext cx="512190" cy="486668"/>
          </a:xfrm>
          <a:prstGeom prst="rect">
            <a:avLst/>
          </a:prstGeom>
        </p:spPr>
      </p:pic>
      <p:pic>
        <p:nvPicPr>
          <p:cNvPr id="9" name="Picture 8">
            <a:extLst>
              <a:ext uri="{FF2B5EF4-FFF2-40B4-BE49-F238E27FC236}">
                <a16:creationId xmlns:a16="http://schemas.microsoft.com/office/drawing/2014/main" id="{44B3FE4C-2B75-0A3A-FFE3-2768A59DFA35}"/>
              </a:ext>
            </a:extLst>
          </p:cNvPr>
          <p:cNvPicPr>
            <a:picLocks noChangeAspect="1" noChangeArrowheads="1"/>
          </p:cNvPicPr>
          <p:nvPr/>
        </p:nvPicPr>
        <p:blipFill>
          <a:blip r:embed="rId3" cstate="print"/>
          <a:srcRect l="33637" t="60364" r="20105" b="18636"/>
          <a:stretch>
            <a:fillRect/>
          </a:stretch>
        </p:blipFill>
        <p:spPr bwMode="auto">
          <a:xfrm>
            <a:off x="7650216" y="6339844"/>
            <a:ext cx="1072396" cy="365126"/>
          </a:xfrm>
          <a:prstGeom prst="rect">
            <a:avLst/>
          </a:prstGeom>
          <a:noFill/>
          <a:ln w="9525">
            <a:noFill/>
            <a:miter lim="800000"/>
            <a:headEnd/>
            <a:tailEnd/>
          </a:ln>
        </p:spPr>
      </p:pic>
      <p:sp>
        <p:nvSpPr>
          <p:cNvPr id="11" name="TextBox 10">
            <a:extLst>
              <a:ext uri="{FF2B5EF4-FFF2-40B4-BE49-F238E27FC236}">
                <a16:creationId xmlns:a16="http://schemas.microsoft.com/office/drawing/2014/main" id="{EEC7BF13-8DFC-937A-F8CC-FC0274972193}"/>
              </a:ext>
            </a:extLst>
          </p:cNvPr>
          <p:cNvSpPr txBox="1"/>
          <p:nvPr/>
        </p:nvSpPr>
        <p:spPr>
          <a:xfrm>
            <a:off x="394635" y="1040375"/>
            <a:ext cx="9980195" cy="3139321"/>
          </a:xfrm>
          <a:prstGeom prst="rect">
            <a:avLst/>
          </a:prstGeom>
          <a:noFill/>
        </p:spPr>
        <p:txBody>
          <a:bodyPr wrap="square">
            <a:spAutoFit/>
          </a:bodyPr>
          <a:lstStyle/>
          <a:p>
            <a:pPr algn="l">
              <a:buNone/>
            </a:pPr>
            <a:r>
              <a:rPr lang="en-GB" sz="1800" b="0" i="0" u="sng" strike="noStrike" dirty="0">
                <a:solidFill>
                  <a:srgbClr val="212121"/>
                </a:solidFill>
                <a:effectLst/>
                <a:latin typeface="Aptos" panose="020B0004020202020204" pitchFamily="34" charset="0"/>
              </a:rPr>
              <a:t>Context:</a:t>
            </a:r>
            <a:endParaRPr lang="en-GB" b="0" i="0" u="none" strike="noStrike" dirty="0">
              <a:solidFill>
                <a:srgbClr val="212121"/>
              </a:solidFill>
              <a:effectLst/>
              <a:latin typeface="Aptos" panose="020B0004020202020204" pitchFamily="34" charset="0"/>
            </a:endParaRPr>
          </a:p>
          <a:p>
            <a:pPr algn="l">
              <a:buNone/>
            </a:pPr>
            <a:r>
              <a:rPr lang="en-GB" sz="1800" b="0" i="0" u="none" strike="noStrike" dirty="0">
                <a:solidFill>
                  <a:srgbClr val="212121"/>
                </a:solidFill>
                <a:effectLst/>
                <a:latin typeface="Aptos" panose="020B0004020202020204" pitchFamily="34" charset="0"/>
              </a:rPr>
              <a:t>PRISMAP (GA No. 101008571, Coordinated by CERN) started 4 years ago, in May 2021, for a duration of 48 months and was awarded 5M EUR, including 1M EUR for CERN.</a:t>
            </a:r>
            <a:endParaRPr lang="en-GB" b="0" i="0" u="none" strike="noStrike" dirty="0">
              <a:solidFill>
                <a:srgbClr val="212121"/>
              </a:solidFill>
              <a:effectLst/>
              <a:latin typeface="Aptos" panose="020B0004020202020204" pitchFamily="34" charset="0"/>
            </a:endParaRPr>
          </a:p>
          <a:p>
            <a:pPr algn="l">
              <a:buNone/>
            </a:pPr>
            <a:r>
              <a:rPr lang="en-GB" sz="1800" b="0" i="0" u="none" strike="noStrike" dirty="0">
                <a:solidFill>
                  <a:srgbClr val="212121"/>
                </a:solidFill>
                <a:effectLst/>
                <a:latin typeface="Aptos" panose="020B0004020202020204" pitchFamily="34" charset="0"/>
              </a:rPr>
              <a:t>Part of the project encountered some delay, and some activities were redistributed between the beneficiaries. The Consortium decided to formalise all these changes &amp; to request an extension of the project to the EU funding agency. The request has been approved by the Project Officer and the Amendment is now available for signature at CERN level.</a:t>
            </a:r>
            <a:endParaRPr lang="en-GB" b="0" i="0" u="none" strike="noStrike" dirty="0">
              <a:solidFill>
                <a:srgbClr val="212121"/>
              </a:solidFill>
              <a:effectLst/>
              <a:latin typeface="Aptos" panose="020B0004020202020204" pitchFamily="34" charset="0"/>
            </a:endParaRPr>
          </a:p>
          <a:p>
            <a:pPr algn="l"/>
            <a:r>
              <a:rPr lang="en-GB" sz="1800" b="0" i="0" u="none" strike="noStrike" dirty="0">
                <a:solidFill>
                  <a:srgbClr val="212121"/>
                </a:solidFill>
                <a:effectLst/>
                <a:latin typeface="Aptos" panose="020B0004020202020204" pitchFamily="34" charset="0"/>
              </a:rPr>
              <a:t>With the amended Grant Agreement, the duration is now of 56 months (until 31.12.2025), the consortium overall budget remains unchanged</a:t>
            </a:r>
          </a:p>
          <a:p>
            <a:pPr algn="l"/>
            <a:endParaRPr lang="en-GB" dirty="0">
              <a:solidFill>
                <a:srgbClr val="212121"/>
              </a:solidFill>
              <a:latin typeface="Aptos" panose="020B0004020202020204" pitchFamily="34" charset="0"/>
            </a:endParaRPr>
          </a:p>
          <a:p>
            <a:pPr algn="l"/>
            <a:r>
              <a:rPr lang="en-GB" b="0" i="0" u="none" strike="noStrike" dirty="0">
                <a:solidFill>
                  <a:srgbClr val="212121"/>
                </a:solidFill>
                <a:effectLst/>
                <a:latin typeface="Aptos" panose="020B0004020202020204" pitchFamily="34" charset="0"/>
                <a:sym typeface="Wingdings" pitchFamily="2" charset="2"/>
              </a:rPr>
              <a:t> Signed by ATS Director yesterday night</a:t>
            </a:r>
            <a:endParaRPr lang="en-GB" b="0" i="0" u="none" strike="noStrike" dirty="0">
              <a:solidFill>
                <a:srgbClr val="212121"/>
              </a:solidFill>
              <a:effectLst/>
              <a:latin typeface="Aptos" panose="020B0004020202020204" pitchFamily="34" charset="0"/>
            </a:endParaRPr>
          </a:p>
        </p:txBody>
      </p:sp>
    </p:spTree>
    <p:extLst>
      <p:ext uri="{BB962C8B-B14F-4D97-AF65-F5344CB8AC3E}">
        <p14:creationId xmlns:p14="http://schemas.microsoft.com/office/powerpoint/2010/main" val="1355391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A6888-4878-D9F6-8F0D-0DD905BD14E7}"/>
              </a:ext>
            </a:extLst>
          </p:cNvPr>
          <p:cNvSpPr>
            <a:spLocks noGrp="1"/>
          </p:cNvSpPr>
          <p:nvPr>
            <p:ph type="title"/>
          </p:nvPr>
        </p:nvSpPr>
        <p:spPr/>
        <p:txBody>
          <a:bodyPr/>
          <a:lstStyle/>
          <a:p>
            <a:r>
              <a:rPr lang="en-CH" dirty="0"/>
              <a:t>Projects highlighted </a:t>
            </a:r>
          </a:p>
        </p:txBody>
      </p:sp>
      <p:sp>
        <p:nvSpPr>
          <p:cNvPr id="3" name="Content Placeholder 2">
            <a:extLst>
              <a:ext uri="{FF2B5EF4-FFF2-40B4-BE49-F238E27FC236}">
                <a16:creationId xmlns:a16="http://schemas.microsoft.com/office/drawing/2014/main" id="{1CE53F89-7B20-3DB7-4ED3-CB52EAC26788}"/>
              </a:ext>
            </a:extLst>
          </p:cNvPr>
          <p:cNvSpPr>
            <a:spLocks noGrp="1"/>
          </p:cNvSpPr>
          <p:nvPr>
            <p:ph idx="1"/>
          </p:nvPr>
        </p:nvSpPr>
        <p:spPr/>
        <p:txBody>
          <a:bodyPr/>
          <a:lstStyle/>
          <a:p>
            <a:r>
              <a:rPr lang="en-CH" dirty="0"/>
              <a:t>Only 2 projects are aiming to get translated to the clinical phase :</a:t>
            </a:r>
          </a:p>
          <a:p>
            <a:endParaRPr lang="en-CH" dirty="0"/>
          </a:p>
          <a:p>
            <a:r>
              <a:rPr lang="en-CH" dirty="0"/>
              <a:t>P4 : Tb-161 delivered for IMPD file in Italy : done</a:t>
            </a:r>
          </a:p>
          <a:p>
            <a:r>
              <a:rPr lang="en-CH" dirty="0"/>
              <a:t>P31 : Council decision for clinical use in the context of MED-032 (PRISMAP – P31 project)</a:t>
            </a:r>
          </a:p>
          <a:p>
            <a:endParaRPr lang="en-CH" dirty="0"/>
          </a:p>
          <a:p>
            <a:pPr marL="457200" lvl="1" indent="0">
              <a:buNone/>
            </a:pPr>
            <a:r>
              <a:rPr lang="en-GB" dirty="0"/>
              <a:t>203/212Pb-mcp-D-PSMA for an improved </a:t>
            </a:r>
            <a:r>
              <a:rPr lang="en-GB" dirty="0" err="1"/>
              <a:t>tumor</a:t>
            </a:r>
            <a:r>
              <a:rPr lang="en-GB" dirty="0"/>
              <a:t> therapy: Preclinical evaluation, automatization and translation to clinical application</a:t>
            </a:r>
            <a:r>
              <a:rPr lang="en-CH" dirty="0"/>
              <a:t> and </a:t>
            </a:r>
          </a:p>
        </p:txBody>
      </p:sp>
      <p:sp>
        <p:nvSpPr>
          <p:cNvPr id="4" name="Slide Number Placeholder 3">
            <a:extLst>
              <a:ext uri="{FF2B5EF4-FFF2-40B4-BE49-F238E27FC236}">
                <a16:creationId xmlns:a16="http://schemas.microsoft.com/office/drawing/2014/main" id="{5A9CB5EE-D1C6-70F2-E80B-302B4C53207A}"/>
              </a:ext>
            </a:extLst>
          </p:cNvPr>
          <p:cNvSpPr>
            <a:spLocks noGrp="1"/>
          </p:cNvSpPr>
          <p:nvPr>
            <p:ph type="sldNum" sz="quarter" idx="12"/>
          </p:nvPr>
        </p:nvSpPr>
        <p:spPr/>
        <p:txBody>
          <a:bodyPr/>
          <a:lstStyle/>
          <a:p>
            <a:fld id="{F5C863F0-AEA2-0249-8983-B892276345E5}" type="slidenum">
              <a:rPr lang="en-CH" smtClean="0"/>
              <a:pPr/>
              <a:t>3</a:t>
            </a:fld>
            <a:endParaRPr lang="en-CH" dirty="0"/>
          </a:p>
        </p:txBody>
      </p:sp>
      <p:pic>
        <p:nvPicPr>
          <p:cNvPr id="5" name="Picture 4" descr="2015-01-13_CERN_ENdept 36% h32mm 300dpi.png">
            <a:extLst>
              <a:ext uri="{FF2B5EF4-FFF2-40B4-BE49-F238E27FC236}">
                <a16:creationId xmlns:a16="http://schemas.microsoft.com/office/drawing/2014/main" id="{61AFA529-8450-4FB4-DC24-A7824E66023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60572"/>
          <a:stretch/>
        </p:blipFill>
        <p:spPr>
          <a:xfrm>
            <a:off x="7099934" y="6311007"/>
            <a:ext cx="512190" cy="486668"/>
          </a:xfrm>
          <a:prstGeom prst="rect">
            <a:avLst/>
          </a:prstGeom>
        </p:spPr>
      </p:pic>
      <p:pic>
        <p:nvPicPr>
          <p:cNvPr id="7" name="Picture 6">
            <a:extLst>
              <a:ext uri="{FF2B5EF4-FFF2-40B4-BE49-F238E27FC236}">
                <a16:creationId xmlns:a16="http://schemas.microsoft.com/office/drawing/2014/main" id="{BA9AC00A-7996-C2C7-F3A2-38E1E62E69CC}"/>
              </a:ext>
            </a:extLst>
          </p:cNvPr>
          <p:cNvPicPr>
            <a:picLocks noChangeAspect="1" noChangeArrowheads="1"/>
          </p:cNvPicPr>
          <p:nvPr/>
        </p:nvPicPr>
        <p:blipFill>
          <a:blip r:embed="rId3" cstate="print"/>
          <a:srcRect l="33637" t="60364" r="20105" b="18636"/>
          <a:stretch>
            <a:fillRect/>
          </a:stretch>
        </p:blipFill>
        <p:spPr bwMode="auto">
          <a:xfrm>
            <a:off x="7650216" y="6339844"/>
            <a:ext cx="1072396" cy="365126"/>
          </a:xfrm>
          <a:prstGeom prst="rect">
            <a:avLst/>
          </a:prstGeom>
          <a:noFill/>
          <a:ln w="9525">
            <a:noFill/>
            <a:miter lim="800000"/>
            <a:headEnd/>
            <a:tailEnd/>
          </a:ln>
        </p:spPr>
      </p:pic>
      <p:sp>
        <p:nvSpPr>
          <p:cNvPr id="8" name="Footer Placeholder 4">
            <a:extLst>
              <a:ext uri="{FF2B5EF4-FFF2-40B4-BE49-F238E27FC236}">
                <a16:creationId xmlns:a16="http://schemas.microsoft.com/office/drawing/2014/main" id="{86B9A491-1E44-21A0-EB6C-34C20A2C7398}"/>
              </a:ext>
            </a:extLst>
          </p:cNvPr>
          <p:cNvSpPr>
            <a:spLocks noGrp="1"/>
          </p:cNvSpPr>
          <p:nvPr>
            <p:ph type="ftr" sz="quarter" idx="11"/>
          </p:nvPr>
        </p:nvSpPr>
        <p:spPr>
          <a:xfrm>
            <a:off x="664143" y="6353175"/>
            <a:ext cx="10183529" cy="365125"/>
          </a:xfrm>
        </p:spPr>
        <p:txBody>
          <a:bodyPr/>
          <a:lstStyle/>
          <a:p>
            <a:pPr algn="l"/>
            <a:r>
              <a:rPr lang="en-GB" dirty="0"/>
              <a:t>T. Stora, CERN – 14 MEDICIS Board – 25 Apr 2025</a:t>
            </a:r>
            <a:endParaRPr lang="en-CH" dirty="0"/>
          </a:p>
        </p:txBody>
      </p:sp>
    </p:spTree>
    <p:extLst>
      <p:ext uri="{BB962C8B-B14F-4D97-AF65-F5344CB8AC3E}">
        <p14:creationId xmlns:p14="http://schemas.microsoft.com/office/powerpoint/2010/main" val="2366899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BE9AEC-C1F4-5B54-92DE-B6D9D57FEB9A}"/>
              </a:ext>
            </a:extLst>
          </p:cNvPr>
          <p:cNvSpPr>
            <a:spLocks noGrp="1"/>
          </p:cNvSpPr>
          <p:nvPr>
            <p:ph type="title"/>
          </p:nvPr>
        </p:nvSpPr>
        <p:spPr/>
        <p:txBody>
          <a:bodyPr/>
          <a:lstStyle/>
          <a:p>
            <a:r>
              <a:rPr lang="en-CH" dirty="0"/>
              <a:t>PRISMAP + announced as a targeted call in INFRADEV-20215-1 </a:t>
            </a:r>
          </a:p>
        </p:txBody>
      </p:sp>
      <p:sp>
        <p:nvSpPr>
          <p:cNvPr id="3" name="Content Placeholder 2">
            <a:extLst>
              <a:ext uri="{FF2B5EF4-FFF2-40B4-BE49-F238E27FC236}">
                <a16:creationId xmlns:a16="http://schemas.microsoft.com/office/drawing/2014/main" id="{CF9B29CD-BE61-C54B-9E98-631FFB6FAF9E}"/>
              </a:ext>
            </a:extLst>
          </p:cNvPr>
          <p:cNvSpPr>
            <a:spLocks noGrp="1"/>
          </p:cNvSpPr>
          <p:nvPr>
            <p:ph idx="1"/>
          </p:nvPr>
        </p:nvSpPr>
        <p:spPr/>
        <p:txBody>
          <a:bodyPr/>
          <a:lstStyle/>
          <a:p>
            <a:endParaRPr lang="en-CH" dirty="0"/>
          </a:p>
        </p:txBody>
      </p:sp>
      <p:sp>
        <p:nvSpPr>
          <p:cNvPr id="4" name="Slide Number Placeholder 3">
            <a:extLst>
              <a:ext uri="{FF2B5EF4-FFF2-40B4-BE49-F238E27FC236}">
                <a16:creationId xmlns:a16="http://schemas.microsoft.com/office/drawing/2014/main" id="{78F81AB5-85AD-BEB0-C40E-7A077CE3474D}"/>
              </a:ext>
            </a:extLst>
          </p:cNvPr>
          <p:cNvSpPr>
            <a:spLocks noGrp="1"/>
          </p:cNvSpPr>
          <p:nvPr>
            <p:ph type="sldNum" sz="quarter" idx="12"/>
          </p:nvPr>
        </p:nvSpPr>
        <p:spPr/>
        <p:txBody>
          <a:bodyPr/>
          <a:lstStyle/>
          <a:p>
            <a:fld id="{F5C863F0-AEA2-0249-8983-B892276345E5}" type="slidenum">
              <a:rPr lang="en-CH" smtClean="0"/>
              <a:pPr/>
              <a:t>4</a:t>
            </a:fld>
            <a:endParaRPr lang="en-CH" dirty="0"/>
          </a:p>
        </p:txBody>
      </p:sp>
      <p:sp>
        <p:nvSpPr>
          <p:cNvPr id="8" name="TextBox 7">
            <a:extLst>
              <a:ext uri="{FF2B5EF4-FFF2-40B4-BE49-F238E27FC236}">
                <a16:creationId xmlns:a16="http://schemas.microsoft.com/office/drawing/2014/main" id="{37129FD7-640E-90D5-0296-C4E2D9392F5E}"/>
              </a:ext>
            </a:extLst>
          </p:cNvPr>
          <p:cNvSpPr txBox="1"/>
          <p:nvPr/>
        </p:nvSpPr>
        <p:spPr>
          <a:xfrm>
            <a:off x="344303" y="1396719"/>
            <a:ext cx="7597144" cy="4524315"/>
          </a:xfrm>
          <a:prstGeom prst="rect">
            <a:avLst/>
          </a:prstGeom>
          <a:noFill/>
        </p:spPr>
        <p:txBody>
          <a:bodyPr wrap="none" rtlCol="0">
            <a:spAutoFit/>
          </a:bodyPr>
          <a:lstStyle/>
          <a:p>
            <a:r>
              <a:rPr lang="en-CH" dirty="0"/>
              <a:t>Call open 7 May 2025 – Subm. 18 Sept 2025</a:t>
            </a:r>
          </a:p>
          <a:p>
            <a:endParaRPr lang="en-CH" dirty="0"/>
          </a:p>
          <a:p>
            <a:r>
              <a:rPr lang="en-CH" dirty="0"/>
              <a:t>Prep meeting held in Nantes :</a:t>
            </a:r>
          </a:p>
          <a:p>
            <a:r>
              <a:rPr lang="en-CH" dirty="0"/>
              <a:t>55 participants</a:t>
            </a:r>
          </a:p>
          <a:p>
            <a:r>
              <a:rPr lang="en-CH" dirty="0"/>
              <a:t>5 Mi Euro overall budget</a:t>
            </a:r>
          </a:p>
          <a:p>
            <a:r>
              <a:rPr lang="en-GB" dirty="0">
                <a:hlinkClick r:id="rId2"/>
              </a:rPr>
              <a:t>https://indico.cern.ch/event/1438450/</a:t>
            </a:r>
            <a:endParaRPr lang="en-GB" dirty="0"/>
          </a:p>
          <a:p>
            <a:r>
              <a:rPr lang="en-GB" dirty="0"/>
              <a:t>Intended to (slightly) extend the scope</a:t>
            </a:r>
          </a:p>
          <a:p>
            <a:r>
              <a:rPr lang="en-CH" dirty="0"/>
              <a:t>2 emerging facilities made their 1st radionuclides : SPIRAL 2, SPES</a:t>
            </a:r>
          </a:p>
          <a:p>
            <a:r>
              <a:rPr lang="en-CH" dirty="0"/>
              <a:t>Launch a Marie Curie ITN InnoMedRad – lead prof Cocolios</a:t>
            </a:r>
          </a:p>
          <a:p>
            <a:endParaRPr lang="en-CH" dirty="0"/>
          </a:p>
          <a:p>
            <a:r>
              <a:rPr lang="en-CH" dirty="0"/>
              <a:t>2nd prep meeting in Mol, after CM8 :</a:t>
            </a:r>
          </a:p>
          <a:p>
            <a:r>
              <a:rPr lang="en-GB" dirty="0">
                <a:hlinkClick r:id="rId3"/>
              </a:rPr>
              <a:t>https://indico.cern.ch/event/1519881/</a:t>
            </a:r>
            <a:endParaRPr lang="en-CH" dirty="0"/>
          </a:p>
          <a:p>
            <a:endParaRPr lang="en-CH" dirty="0"/>
          </a:p>
          <a:p>
            <a:r>
              <a:rPr lang="en-CH" dirty="0"/>
              <a:t>Involved in the ERVI process driven by DG-ENER:</a:t>
            </a:r>
          </a:p>
          <a:p>
            <a:r>
              <a:rPr lang="en-GB" dirty="0"/>
              <a:t>A</a:t>
            </a:r>
            <a:r>
              <a:rPr lang="en-CH" dirty="0"/>
              <a:t>iming at a high level committee </a:t>
            </a:r>
            <a:r>
              <a:rPr lang="en-GB" dirty="0"/>
              <a:t>w</a:t>
            </a:r>
            <a:r>
              <a:rPr lang="en-CH" dirty="0"/>
              <a:t>hich will discuss the follow-up of PRISMAP +</a:t>
            </a:r>
          </a:p>
          <a:p>
            <a:r>
              <a:rPr lang="en-CH" dirty="0"/>
              <a:t>in the next m</a:t>
            </a:r>
            <a:r>
              <a:rPr lang="en-GB" dirty="0" err="1"/>
              <a:t>ultiannual</a:t>
            </a:r>
            <a:r>
              <a:rPr lang="en-GB" dirty="0"/>
              <a:t> Financial Framework (MFF) 2028-2034</a:t>
            </a:r>
            <a:endParaRPr lang="en-CH" dirty="0"/>
          </a:p>
        </p:txBody>
      </p:sp>
      <p:pic>
        <p:nvPicPr>
          <p:cNvPr id="5" name="Picture 4" descr="2015-01-13_CERN_ENdept 36% h32mm 300dpi.png">
            <a:extLst>
              <a:ext uri="{FF2B5EF4-FFF2-40B4-BE49-F238E27FC236}">
                <a16:creationId xmlns:a16="http://schemas.microsoft.com/office/drawing/2014/main" id="{2135A8CB-D3C3-BB1A-169C-7267B925F29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60572"/>
          <a:stretch/>
        </p:blipFill>
        <p:spPr>
          <a:xfrm>
            <a:off x="7099934" y="6311007"/>
            <a:ext cx="512190" cy="486668"/>
          </a:xfrm>
          <a:prstGeom prst="rect">
            <a:avLst/>
          </a:prstGeom>
        </p:spPr>
      </p:pic>
      <p:pic>
        <p:nvPicPr>
          <p:cNvPr id="9" name="Picture 8">
            <a:extLst>
              <a:ext uri="{FF2B5EF4-FFF2-40B4-BE49-F238E27FC236}">
                <a16:creationId xmlns:a16="http://schemas.microsoft.com/office/drawing/2014/main" id="{2D3BAA51-89CE-32D5-47A3-DDA87B3E58C3}"/>
              </a:ext>
            </a:extLst>
          </p:cNvPr>
          <p:cNvPicPr>
            <a:picLocks noChangeAspect="1" noChangeArrowheads="1"/>
          </p:cNvPicPr>
          <p:nvPr/>
        </p:nvPicPr>
        <p:blipFill>
          <a:blip r:embed="rId5" cstate="print"/>
          <a:srcRect l="33637" t="60364" r="20105" b="18636"/>
          <a:stretch>
            <a:fillRect/>
          </a:stretch>
        </p:blipFill>
        <p:spPr bwMode="auto">
          <a:xfrm>
            <a:off x="7650216" y="6339844"/>
            <a:ext cx="1072396" cy="365126"/>
          </a:xfrm>
          <a:prstGeom prst="rect">
            <a:avLst/>
          </a:prstGeom>
          <a:noFill/>
          <a:ln w="9525">
            <a:noFill/>
            <a:miter lim="800000"/>
            <a:headEnd/>
            <a:tailEnd/>
          </a:ln>
        </p:spPr>
      </p:pic>
      <p:sp>
        <p:nvSpPr>
          <p:cNvPr id="10" name="Footer Placeholder 4">
            <a:extLst>
              <a:ext uri="{FF2B5EF4-FFF2-40B4-BE49-F238E27FC236}">
                <a16:creationId xmlns:a16="http://schemas.microsoft.com/office/drawing/2014/main" id="{78515D5D-BED5-8A6A-DE97-0D1BE9CBA7B9}"/>
              </a:ext>
            </a:extLst>
          </p:cNvPr>
          <p:cNvSpPr>
            <a:spLocks noGrp="1"/>
          </p:cNvSpPr>
          <p:nvPr>
            <p:ph type="ftr" sz="quarter" idx="11"/>
          </p:nvPr>
        </p:nvSpPr>
        <p:spPr>
          <a:xfrm>
            <a:off x="664143" y="6353175"/>
            <a:ext cx="10183529" cy="365125"/>
          </a:xfrm>
        </p:spPr>
        <p:txBody>
          <a:bodyPr/>
          <a:lstStyle/>
          <a:p>
            <a:pPr algn="l"/>
            <a:r>
              <a:rPr lang="en-GB" dirty="0"/>
              <a:t>T. Stora, CERN – 14 MEDICIS Board – 25 Apr 2025</a:t>
            </a:r>
            <a:endParaRPr lang="en-CH" dirty="0"/>
          </a:p>
        </p:txBody>
      </p:sp>
      <p:pic>
        <p:nvPicPr>
          <p:cNvPr id="6" name="Picture 5">
            <a:extLst>
              <a:ext uri="{FF2B5EF4-FFF2-40B4-BE49-F238E27FC236}">
                <a16:creationId xmlns:a16="http://schemas.microsoft.com/office/drawing/2014/main" id="{3DBBF20F-4AD8-F39C-FECA-D8647C9D817D}"/>
              </a:ext>
            </a:extLst>
          </p:cNvPr>
          <p:cNvPicPr>
            <a:picLocks noChangeAspect="1"/>
          </p:cNvPicPr>
          <p:nvPr/>
        </p:nvPicPr>
        <p:blipFill>
          <a:blip r:embed="rId6"/>
          <a:stretch>
            <a:fillRect/>
          </a:stretch>
        </p:blipFill>
        <p:spPr>
          <a:xfrm>
            <a:off x="7781194" y="3934326"/>
            <a:ext cx="4448162" cy="2341913"/>
          </a:xfrm>
          <a:prstGeom prst="rect">
            <a:avLst/>
          </a:prstGeom>
        </p:spPr>
      </p:pic>
    </p:spTree>
    <p:extLst>
      <p:ext uri="{BB962C8B-B14F-4D97-AF65-F5344CB8AC3E}">
        <p14:creationId xmlns:p14="http://schemas.microsoft.com/office/powerpoint/2010/main" val="35595547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9191E-5781-EA82-792A-53EA499ADA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9D8B075-9A42-8291-FFDD-D9E59DC8AD7D}"/>
              </a:ext>
            </a:extLst>
          </p:cNvPr>
          <p:cNvSpPr>
            <a:spLocks noGrp="1"/>
          </p:cNvSpPr>
          <p:nvPr>
            <p:ph type="title"/>
          </p:nvPr>
        </p:nvSpPr>
        <p:spPr/>
        <p:txBody>
          <a:bodyPr/>
          <a:lstStyle/>
          <a:p>
            <a:r>
              <a:rPr lang="en-CH" dirty="0"/>
              <a:t>PRISMAP + writing committee in place</a:t>
            </a:r>
          </a:p>
        </p:txBody>
      </p:sp>
      <p:sp>
        <p:nvSpPr>
          <p:cNvPr id="3" name="Content Placeholder 2">
            <a:extLst>
              <a:ext uri="{FF2B5EF4-FFF2-40B4-BE49-F238E27FC236}">
                <a16:creationId xmlns:a16="http://schemas.microsoft.com/office/drawing/2014/main" id="{896B436B-F710-16F2-3CE2-B400BE64FC37}"/>
              </a:ext>
            </a:extLst>
          </p:cNvPr>
          <p:cNvSpPr>
            <a:spLocks noGrp="1"/>
          </p:cNvSpPr>
          <p:nvPr>
            <p:ph idx="1"/>
          </p:nvPr>
        </p:nvSpPr>
        <p:spPr/>
        <p:txBody>
          <a:bodyPr/>
          <a:lstStyle/>
          <a:p>
            <a:r>
              <a:rPr lang="en-GB" dirty="0"/>
              <a:t>T. </a:t>
            </a:r>
            <a:r>
              <a:rPr lang="en-GB" dirty="0" err="1"/>
              <a:t>Cocolios</a:t>
            </a:r>
            <a:r>
              <a:rPr lang="en-GB" dirty="0"/>
              <a:t> (</a:t>
            </a:r>
            <a:r>
              <a:rPr lang="en-GB" dirty="0" err="1"/>
              <a:t>KULeuven</a:t>
            </a:r>
            <a:r>
              <a:rPr lang="en-GB" dirty="0"/>
              <a:t>), C. Decristoforo (UMI), F. Haddad (</a:t>
            </a:r>
            <a:r>
              <a:rPr lang="en-GB" dirty="0" err="1"/>
              <a:t>Arronax</a:t>
            </a:r>
            <a:r>
              <a:rPr lang="en-GB" dirty="0"/>
              <a:t>), U. Koester (ILL), MD (CHUV), T. Stora (CERN)</a:t>
            </a:r>
          </a:p>
          <a:p>
            <a:r>
              <a:rPr lang="en-GB" dirty="0"/>
              <a:t>C. Deville (DTU), C. Duchemin (CERN)*,G. Pupillo (INFN)</a:t>
            </a:r>
          </a:p>
          <a:p>
            <a:r>
              <a:rPr lang="en-GB" dirty="0" err="1"/>
              <a:t>Sciprom</a:t>
            </a:r>
            <a:r>
              <a:rPr lang="en-GB" dirty="0"/>
              <a:t>, CERN EU project office</a:t>
            </a:r>
          </a:p>
          <a:p>
            <a:endParaRPr lang="en-GB" dirty="0"/>
          </a:p>
          <a:p>
            <a:r>
              <a:rPr lang="en-GB" dirty="0">
                <a:hlinkClick r:id="rId2"/>
              </a:rPr>
              <a:t>https://indico.cern.ch/category/19851/</a:t>
            </a:r>
            <a:endParaRPr lang="en-GB" dirty="0"/>
          </a:p>
          <a:p>
            <a:endParaRPr lang="en-CH" dirty="0"/>
          </a:p>
        </p:txBody>
      </p:sp>
      <p:sp>
        <p:nvSpPr>
          <p:cNvPr id="4" name="Slide Number Placeholder 3">
            <a:extLst>
              <a:ext uri="{FF2B5EF4-FFF2-40B4-BE49-F238E27FC236}">
                <a16:creationId xmlns:a16="http://schemas.microsoft.com/office/drawing/2014/main" id="{682FE0A7-D14A-2B0D-FBB1-63DB8ABE81B5}"/>
              </a:ext>
            </a:extLst>
          </p:cNvPr>
          <p:cNvSpPr>
            <a:spLocks noGrp="1"/>
          </p:cNvSpPr>
          <p:nvPr>
            <p:ph type="sldNum" sz="quarter" idx="12"/>
          </p:nvPr>
        </p:nvSpPr>
        <p:spPr/>
        <p:txBody>
          <a:bodyPr/>
          <a:lstStyle/>
          <a:p>
            <a:fld id="{F5C863F0-AEA2-0249-8983-B892276345E5}" type="slidenum">
              <a:rPr lang="en-CH" smtClean="0"/>
              <a:pPr/>
              <a:t>5</a:t>
            </a:fld>
            <a:endParaRPr lang="en-CH" dirty="0"/>
          </a:p>
        </p:txBody>
      </p:sp>
      <p:pic>
        <p:nvPicPr>
          <p:cNvPr id="5" name="Picture 4" descr="2015-01-13_CERN_ENdept 36% h32mm 300dpi.png">
            <a:extLst>
              <a:ext uri="{FF2B5EF4-FFF2-40B4-BE49-F238E27FC236}">
                <a16:creationId xmlns:a16="http://schemas.microsoft.com/office/drawing/2014/main" id="{DBA6F1BD-DF6D-7A7F-5F6E-72403BE79A8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60572"/>
          <a:stretch/>
        </p:blipFill>
        <p:spPr>
          <a:xfrm>
            <a:off x="7099934" y="6311007"/>
            <a:ext cx="512190" cy="486668"/>
          </a:xfrm>
          <a:prstGeom prst="rect">
            <a:avLst/>
          </a:prstGeom>
        </p:spPr>
      </p:pic>
      <p:pic>
        <p:nvPicPr>
          <p:cNvPr id="9" name="Picture 8">
            <a:extLst>
              <a:ext uri="{FF2B5EF4-FFF2-40B4-BE49-F238E27FC236}">
                <a16:creationId xmlns:a16="http://schemas.microsoft.com/office/drawing/2014/main" id="{E8A78138-C89D-2059-4B50-EC9837389619}"/>
              </a:ext>
            </a:extLst>
          </p:cNvPr>
          <p:cNvPicPr>
            <a:picLocks noChangeAspect="1" noChangeArrowheads="1"/>
          </p:cNvPicPr>
          <p:nvPr/>
        </p:nvPicPr>
        <p:blipFill>
          <a:blip r:embed="rId4" cstate="print"/>
          <a:srcRect l="33637" t="60364" r="20105" b="18636"/>
          <a:stretch>
            <a:fillRect/>
          </a:stretch>
        </p:blipFill>
        <p:spPr bwMode="auto">
          <a:xfrm>
            <a:off x="7650216" y="6339844"/>
            <a:ext cx="1072396" cy="365126"/>
          </a:xfrm>
          <a:prstGeom prst="rect">
            <a:avLst/>
          </a:prstGeom>
          <a:noFill/>
          <a:ln w="9525">
            <a:noFill/>
            <a:miter lim="800000"/>
            <a:headEnd/>
            <a:tailEnd/>
          </a:ln>
        </p:spPr>
      </p:pic>
      <p:sp>
        <p:nvSpPr>
          <p:cNvPr id="10" name="Footer Placeholder 4">
            <a:extLst>
              <a:ext uri="{FF2B5EF4-FFF2-40B4-BE49-F238E27FC236}">
                <a16:creationId xmlns:a16="http://schemas.microsoft.com/office/drawing/2014/main" id="{4ABFB8E9-34D5-DB5D-2CC5-BE65ED34D8CD}"/>
              </a:ext>
            </a:extLst>
          </p:cNvPr>
          <p:cNvSpPr>
            <a:spLocks noGrp="1"/>
          </p:cNvSpPr>
          <p:nvPr>
            <p:ph type="ftr" sz="quarter" idx="11"/>
          </p:nvPr>
        </p:nvSpPr>
        <p:spPr>
          <a:xfrm>
            <a:off x="664143" y="6353175"/>
            <a:ext cx="10183529" cy="365125"/>
          </a:xfrm>
        </p:spPr>
        <p:txBody>
          <a:bodyPr/>
          <a:lstStyle/>
          <a:p>
            <a:pPr algn="l"/>
            <a:r>
              <a:rPr lang="en-GB" dirty="0"/>
              <a:t>T. Stora, CERN – 14 MEDICIS Board – 25 Apr 2025</a:t>
            </a:r>
            <a:endParaRPr lang="en-CH" dirty="0"/>
          </a:p>
        </p:txBody>
      </p:sp>
    </p:spTree>
    <p:extLst>
      <p:ext uri="{BB962C8B-B14F-4D97-AF65-F5344CB8AC3E}">
        <p14:creationId xmlns:p14="http://schemas.microsoft.com/office/powerpoint/2010/main" val="8945085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4958</TotalTime>
  <Words>475</Words>
  <Application>Microsoft Macintosh PowerPoint</Application>
  <PresentationFormat>Widescreen</PresentationFormat>
  <Paragraphs>49</Paragraphs>
  <Slides>5</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vt:i4>
      </vt:variant>
    </vt:vector>
  </HeadingPairs>
  <TitlesOfParts>
    <vt:vector size="12" baseType="lpstr">
      <vt:lpstr>Aptos</vt:lpstr>
      <vt:lpstr>Arial</vt:lpstr>
      <vt:lpstr>Calibri</vt:lpstr>
      <vt:lpstr>Calibri Light</vt:lpstr>
      <vt:lpstr>Wingdings</vt:lpstr>
      <vt:lpstr>Office Theme</vt:lpstr>
      <vt:lpstr>Custom Design</vt:lpstr>
      <vt:lpstr>PRISMAP+ NEWS </vt:lpstr>
      <vt:lpstr>PRISMAP extension and projects into clinics</vt:lpstr>
      <vt:lpstr>Projects highlighted </vt:lpstr>
      <vt:lpstr>PRISMAP + announced as a targeted call in INFRADEV-20215-1 </vt:lpstr>
      <vt:lpstr>PRISMAP + writing committee in place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Filippo Gander</dc:creator>
  <cp:lastModifiedBy>Thierry Stora</cp:lastModifiedBy>
  <cp:revision>261</cp:revision>
  <cp:lastPrinted>2023-09-05T07:05:34Z</cp:lastPrinted>
  <dcterms:created xsi:type="dcterms:W3CDTF">2021-08-26T11:30:26Z</dcterms:created>
  <dcterms:modified xsi:type="dcterms:W3CDTF">2025-04-24T17:38:40Z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ies>
</file>