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g" ContentType="video/m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1"/>
  </p:notesMasterIdLst>
  <p:sldIdLst>
    <p:sldId id="281" r:id="rId2"/>
    <p:sldId id="292" r:id="rId3"/>
    <p:sldId id="4335" r:id="rId4"/>
    <p:sldId id="4350" r:id="rId5"/>
    <p:sldId id="4341" r:id="rId6"/>
    <p:sldId id="4348" r:id="rId7"/>
    <p:sldId id="4344" r:id="rId8"/>
    <p:sldId id="4343" r:id="rId9"/>
    <p:sldId id="4337" r:id="rId10"/>
    <p:sldId id="4370" r:id="rId11"/>
    <p:sldId id="4371" r:id="rId12"/>
    <p:sldId id="4281" r:id="rId13"/>
    <p:sldId id="4301" r:id="rId14"/>
    <p:sldId id="4294" r:id="rId15"/>
    <p:sldId id="4295" r:id="rId16"/>
    <p:sldId id="4284" r:id="rId17"/>
    <p:sldId id="4299" r:id="rId18"/>
    <p:sldId id="4300" r:id="rId19"/>
    <p:sldId id="4286" r:id="rId20"/>
    <p:sldId id="4353" r:id="rId21"/>
    <p:sldId id="4362" r:id="rId22"/>
    <p:sldId id="4354" r:id="rId23"/>
    <p:sldId id="4327" r:id="rId24"/>
    <p:sldId id="4372" r:id="rId25"/>
    <p:sldId id="4374" r:id="rId26"/>
    <p:sldId id="4265" r:id="rId27"/>
    <p:sldId id="4356" r:id="rId28"/>
    <p:sldId id="4266" r:id="rId29"/>
    <p:sldId id="4363" r:id="rId30"/>
    <p:sldId id="4469" r:id="rId31"/>
    <p:sldId id="4364" r:id="rId32"/>
    <p:sldId id="4378" r:id="rId33"/>
    <p:sldId id="4365" r:id="rId34"/>
    <p:sldId id="4359" r:id="rId35"/>
    <p:sldId id="4366" r:id="rId36"/>
    <p:sldId id="4376" r:id="rId37"/>
    <p:sldId id="4377" r:id="rId38"/>
    <p:sldId id="4338" r:id="rId39"/>
    <p:sldId id="4329" r:id="rId40"/>
    <p:sldId id="4141" r:id="rId41"/>
    <p:sldId id="4375" r:id="rId42"/>
    <p:sldId id="4309" r:id="rId43"/>
    <p:sldId id="300" r:id="rId44"/>
    <p:sldId id="360" r:id="rId45"/>
    <p:sldId id="299" r:id="rId46"/>
    <p:sldId id="4453" r:id="rId47"/>
    <p:sldId id="4448" r:id="rId48"/>
    <p:sldId id="438" r:id="rId49"/>
    <p:sldId id="440" r:id="rId50"/>
    <p:sldId id="4379" r:id="rId51"/>
    <p:sldId id="4380" r:id="rId52"/>
    <p:sldId id="4445" r:id="rId53"/>
    <p:sldId id="4456" r:id="rId54"/>
    <p:sldId id="4467" r:id="rId55"/>
    <p:sldId id="4468" r:id="rId56"/>
    <p:sldId id="4447" r:id="rId57"/>
    <p:sldId id="4455" r:id="rId58"/>
    <p:sldId id="4461" r:id="rId59"/>
    <p:sldId id="4462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0F28DD"/>
    <a:srgbClr val="037002"/>
    <a:srgbClr val="FFC5BD"/>
    <a:srgbClr val="FF40FF"/>
    <a:srgbClr val="76D6FF"/>
    <a:srgbClr val="FF9300"/>
    <a:srgbClr val="016FAF"/>
    <a:srgbClr val="D72727"/>
    <a:srgbClr val="E1E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5438FE-3126-A245-9A25-A983A8399D9E}" v="1371" dt="2025-08-31T22:36:15.6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61"/>
    <p:restoredTop sz="93343"/>
  </p:normalViewPr>
  <p:slideViewPr>
    <p:cSldViewPr snapToGrid="0">
      <p:cViewPr>
        <p:scale>
          <a:sx n="108" d="100"/>
          <a:sy n="108" d="100"/>
        </p:scale>
        <p:origin x="38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microsoft.com/office/2016/11/relationships/changesInfo" Target="changesInfos/changesInfo1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Ce" userId="c9598c0e-bc64-4e00-9e8f-556173b7fb60" providerId="ADAL" clId="{B4CCC21F-FEDA-5031-BAFE-3A42087377A7}"/>
    <pc:docChg chg="undo redo custSel addSld delSld modSld sldOrd">
      <pc:chgData name="Zhang, Ce" userId="c9598c0e-bc64-4e00-9e8f-556173b7fb60" providerId="ADAL" clId="{B4CCC21F-FEDA-5031-BAFE-3A42087377A7}" dt="2025-08-31T22:36:15.632" v="6673" actId="164"/>
      <pc:docMkLst>
        <pc:docMk/>
      </pc:docMkLst>
      <pc:sldChg chg="add del">
        <pc:chgData name="Zhang, Ce" userId="c9598c0e-bc64-4e00-9e8f-556173b7fb60" providerId="ADAL" clId="{B4CCC21F-FEDA-5031-BAFE-3A42087377A7}" dt="2025-08-31T21:57:50.709" v="6498" actId="2696"/>
        <pc:sldMkLst>
          <pc:docMk/>
          <pc:sldMk cId="2213106337" sldId="263"/>
        </pc:sldMkLst>
      </pc:sldChg>
      <pc:sldChg chg="del ord">
        <pc:chgData name="Zhang, Ce" userId="c9598c0e-bc64-4e00-9e8f-556173b7fb60" providerId="ADAL" clId="{B4CCC21F-FEDA-5031-BAFE-3A42087377A7}" dt="2025-08-13T13:38:53.153" v="897" actId="2696"/>
        <pc:sldMkLst>
          <pc:docMk/>
          <pc:sldMk cId="2476399162" sldId="263"/>
        </pc:sldMkLst>
      </pc:sldChg>
      <pc:sldChg chg="add del">
        <pc:chgData name="Zhang, Ce" userId="c9598c0e-bc64-4e00-9e8f-556173b7fb60" providerId="ADAL" clId="{B4CCC21F-FEDA-5031-BAFE-3A42087377A7}" dt="2025-08-18T10:36:45.465" v="1988" actId="2696"/>
        <pc:sldMkLst>
          <pc:docMk/>
          <pc:sldMk cId="3660159249" sldId="263"/>
        </pc:sldMkLst>
      </pc:sldChg>
      <pc:sldChg chg="add">
        <pc:chgData name="Zhang, Ce" userId="c9598c0e-bc64-4e00-9e8f-556173b7fb60" providerId="ADAL" clId="{B4CCC21F-FEDA-5031-BAFE-3A42087377A7}" dt="2025-08-13T13:26:12.499" v="682"/>
        <pc:sldMkLst>
          <pc:docMk/>
          <pc:sldMk cId="1818619618" sldId="281"/>
        </pc:sldMkLst>
      </pc:sldChg>
      <pc:sldChg chg="del">
        <pc:chgData name="Zhang, Ce" userId="c9598c0e-bc64-4e00-9e8f-556173b7fb60" providerId="ADAL" clId="{B4CCC21F-FEDA-5031-BAFE-3A42087377A7}" dt="2025-08-13T13:26:11.730" v="681" actId="2696"/>
        <pc:sldMkLst>
          <pc:docMk/>
          <pc:sldMk cId="2516542188" sldId="281"/>
        </pc:sldMkLst>
      </pc:sldChg>
      <pc:sldChg chg="modSp mod">
        <pc:chgData name="Zhang, Ce" userId="c9598c0e-bc64-4e00-9e8f-556173b7fb60" providerId="ADAL" clId="{B4CCC21F-FEDA-5031-BAFE-3A42087377A7}" dt="2025-08-31T21:34:57.410" v="6233" actId="20577"/>
        <pc:sldMkLst>
          <pc:docMk/>
          <pc:sldMk cId="212811285" sldId="292"/>
        </pc:sldMkLst>
        <pc:spChg chg="mod">
          <ac:chgData name="Zhang, Ce" userId="c9598c0e-bc64-4e00-9e8f-556173b7fb60" providerId="ADAL" clId="{B4CCC21F-FEDA-5031-BAFE-3A42087377A7}" dt="2025-08-31T21:34:57.410" v="6233" actId="20577"/>
          <ac:spMkLst>
            <pc:docMk/>
            <pc:sldMk cId="212811285" sldId="292"/>
            <ac:spMk id="3" creationId="{A79CFF44-D08A-626B-4E55-2B32E4472941}"/>
          </ac:spMkLst>
        </pc:spChg>
      </pc:sldChg>
      <pc:sldChg chg="del">
        <pc:chgData name="Zhang, Ce" userId="c9598c0e-bc64-4e00-9e8f-556173b7fb60" providerId="ADAL" clId="{B4CCC21F-FEDA-5031-BAFE-3A42087377A7}" dt="2025-08-31T22:04:37.498" v="6528" actId="2696"/>
        <pc:sldMkLst>
          <pc:docMk/>
          <pc:sldMk cId="0" sldId="297"/>
        </pc:sldMkLst>
      </pc:sldChg>
      <pc:sldChg chg="del">
        <pc:chgData name="Zhang, Ce" userId="c9598c0e-bc64-4e00-9e8f-556173b7fb60" providerId="ADAL" clId="{B4CCC21F-FEDA-5031-BAFE-3A42087377A7}" dt="2025-08-31T22:06:06.174" v="6567" actId="2696"/>
        <pc:sldMkLst>
          <pc:docMk/>
          <pc:sldMk cId="0" sldId="299"/>
        </pc:sldMkLst>
      </pc:sldChg>
      <pc:sldChg chg="add">
        <pc:chgData name="Zhang, Ce" userId="c9598c0e-bc64-4e00-9e8f-556173b7fb60" providerId="ADAL" clId="{B4CCC21F-FEDA-5031-BAFE-3A42087377A7}" dt="2025-08-31T22:06:12.173" v="6568"/>
        <pc:sldMkLst>
          <pc:docMk/>
          <pc:sldMk cId="3118976687" sldId="299"/>
        </pc:sldMkLst>
      </pc:sldChg>
      <pc:sldChg chg="del">
        <pc:chgData name="Zhang, Ce" userId="c9598c0e-bc64-4e00-9e8f-556173b7fb60" providerId="ADAL" clId="{B4CCC21F-FEDA-5031-BAFE-3A42087377A7}" dt="2025-08-31T22:06:06.174" v="6567" actId="2696"/>
        <pc:sldMkLst>
          <pc:docMk/>
          <pc:sldMk cId="0" sldId="300"/>
        </pc:sldMkLst>
      </pc:sldChg>
      <pc:sldChg chg="add">
        <pc:chgData name="Zhang, Ce" userId="c9598c0e-bc64-4e00-9e8f-556173b7fb60" providerId="ADAL" clId="{B4CCC21F-FEDA-5031-BAFE-3A42087377A7}" dt="2025-08-31T22:06:12.173" v="6568"/>
        <pc:sldMkLst>
          <pc:docMk/>
          <pc:sldMk cId="2217405882" sldId="300"/>
        </pc:sldMkLst>
      </pc:sldChg>
      <pc:sldChg chg="add">
        <pc:chgData name="Zhang, Ce" userId="c9598c0e-bc64-4e00-9e8f-556173b7fb60" providerId="ADAL" clId="{B4CCC21F-FEDA-5031-BAFE-3A42087377A7}" dt="2025-08-31T22:06:12.173" v="6568"/>
        <pc:sldMkLst>
          <pc:docMk/>
          <pc:sldMk cId="1044628449" sldId="360"/>
        </pc:sldMkLst>
      </pc:sldChg>
      <pc:sldChg chg="del">
        <pc:chgData name="Zhang, Ce" userId="c9598c0e-bc64-4e00-9e8f-556173b7fb60" providerId="ADAL" clId="{B4CCC21F-FEDA-5031-BAFE-3A42087377A7}" dt="2025-08-31T22:06:06.174" v="6567" actId="2696"/>
        <pc:sldMkLst>
          <pc:docMk/>
          <pc:sldMk cId="1746988440" sldId="360"/>
        </pc:sldMkLst>
      </pc:sldChg>
      <pc:sldChg chg="del">
        <pc:chgData name="Zhang, Ce" userId="c9598c0e-bc64-4e00-9e8f-556173b7fb60" providerId="ADAL" clId="{B4CCC21F-FEDA-5031-BAFE-3A42087377A7}" dt="2025-08-31T22:04:38.063" v="6540" actId="2696"/>
        <pc:sldMkLst>
          <pc:docMk/>
          <pc:sldMk cId="1337023863" sldId="371"/>
        </pc:sldMkLst>
      </pc:sldChg>
      <pc:sldChg chg="del">
        <pc:chgData name="Zhang, Ce" userId="c9598c0e-bc64-4e00-9e8f-556173b7fb60" providerId="ADAL" clId="{B4CCC21F-FEDA-5031-BAFE-3A42087377A7}" dt="2025-08-18T10:43:22.458" v="2092" actId="2696"/>
        <pc:sldMkLst>
          <pc:docMk/>
          <pc:sldMk cId="2181616161" sldId="387"/>
        </pc:sldMkLst>
      </pc:sldChg>
      <pc:sldChg chg="del">
        <pc:chgData name="Zhang, Ce" userId="c9598c0e-bc64-4e00-9e8f-556173b7fb60" providerId="ADAL" clId="{B4CCC21F-FEDA-5031-BAFE-3A42087377A7}" dt="2025-08-18T10:43:22.194" v="2085" actId="2696"/>
        <pc:sldMkLst>
          <pc:docMk/>
          <pc:sldMk cId="819260484" sldId="390"/>
        </pc:sldMkLst>
      </pc:sldChg>
      <pc:sldChg chg="del">
        <pc:chgData name="Zhang, Ce" userId="c9598c0e-bc64-4e00-9e8f-556173b7fb60" providerId="ADAL" clId="{B4CCC21F-FEDA-5031-BAFE-3A42087377A7}" dt="2025-08-18T10:43:22.465" v="2093" actId="2696"/>
        <pc:sldMkLst>
          <pc:docMk/>
          <pc:sldMk cId="106837021" sldId="394"/>
        </pc:sldMkLst>
      </pc:sldChg>
      <pc:sldChg chg="del">
        <pc:chgData name="Zhang, Ce" userId="c9598c0e-bc64-4e00-9e8f-556173b7fb60" providerId="ADAL" clId="{B4CCC21F-FEDA-5031-BAFE-3A42087377A7}" dt="2025-08-18T10:43:22.418" v="2089" actId="2696"/>
        <pc:sldMkLst>
          <pc:docMk/>
          <pc:sldMk cId="2713618466" sldId="408"/>
        </pc:sldMkLst>
      </pc:sldChg>
      <pc:sldChg chg="del">
        <pc:chgData name="Zhang, Ce" userId="c9598c0e-bc64-4e00-9e8f-556173b7fb60" providerId="ADAL" clId="{B4CCC21F-FEDA-5031-BAFE-3A42087377A7}" dt="2025-08-18T10:43:22.408" v="2087" actId="2696"/>
        <pc:sldMkLst>
          <pc:docMk/>
          <pc:sldMk cId="3928478295" sldId="413"/>
        </pc:sldMkLst>
      </pc:sldChg>
      <pc:sldChg chg="del">
        <pc:chgData name="Zhang, Ce" userId="c9598c0e-bc64-4e00-9e8f-556173b7fb60" providerId="ADAL" clId="{B4CCC21F-FEDA-5031-BAFE-3A42087377A7}" dt="2025-08-18T10:43:22.420" v="2090" actId="2696"/>
        <pc:sldMkLst>
          <pc:docMk/>
          <pc:sldMk cId="3697161586" sldId="427"/>
        </pc:sldMkLst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2363510720" sldId="438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363510720" sldId="438"/>
            <ac:spMk id="6" creationId="{FC3932F2-DDED-F17D-D1A1-5C1098077836}"/>
          </ac:spMkLst>
        </pc:spChg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1438014570" sldId="440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1438014570" sldId="440"/>
            <ac:spMk id="4" creationId="{EFCECD73-FEAC-AFB0-207F-FF5A19B6237C}"/>
          </ac:spMkLst>
        </pc:spChg>
      </pc:sldChg>
      <pc:sldChg chg="del">
        <pc:chgData name="Zhang, Ce" userId="c9598c0e-bc64-4e00-9e8f-556173b7fb60" providerId="ADAL" clId="{B4CCC21F-FEDA-5031-BAFE-3A42087377A7}" dt="2025-08-18T10:43:22.235" v="2086" actId="2696"/>
        <pc:sldMkLst>
          <pc:docMk/>
          <pc:sldMk cId="2611376599" sldId="465"/>
        </pc:sldMkLst>
      </pc:sldChg>
      <pc:sldChg chg="del">
        <pc:chgData name="Zhang, Ce" userId="c9598c0e-bc64-4e00-9e8f-556173b7fb60" providerId="ADAL" clId="{B4CCC21F-FEDA-5031-BAFE-3A42087377A7}" dt="2025-08-18T10:43:22.143" v="2083" actId="2696"/>
        <pc:sldMkLst>
          <pc:docMk/>
          <pc:sldMk cId="3659928331" sldId="486"/>
        </pc:sldMkLst>
      </pc:sldChg>
      <pc:sldChg chg="del">
        <pc:chgData name="Zhang, Ce" userId="c9598c0e-bc64-4e00-9e8f-556173b7fb60" providerId="ADAL" clId="{B4CCC21F-FEDA-5031-BAFE-3A42087377A7}" dt="2025-08-18T10:43:22.431" v="2091" actId="2696"/>
        <pc:sldMkLst>
          <pc:docMk/>
          <pc:sldMk cId="3145624806" sldId="487"/>
        </pc:sldMkLst>
      </pc:sldChg>
      <pc:sldChg chg="del">
        <pc:chgData name="Zhang, Ce" userId="c9598c0e-bc64-4e00-9e8f-556173b7fb60" providerId="ADAL" clId="{B4CCC21F-FEDA-5031-BAFE-3A42087377A7}" dt="2025-08-18T10:43:22.417" v="2088" actId="2696"/>
        <pc:sldMkLst>
          <pc:docMk/>
          <pc:sldMk cId="2549823242" sldId="488"/>
        </pc:sldMkLst>
      </pc:sldChg>
      <pc:sldChg chg="del">
        <pc:chgData name="Zhang, Ce" userId="c9598c0e-bc64-4e00-9e8f-556173b7fb60" providerId="ADAL" clId="{B4CCC21F-FEDA-5031-BAFE-3A42087377A7}" dt="2025-08-18T10:43:22.192" v="2084" actId="2696"/>
        <pc:sldMkLst>
          <pc:docMk/>
          <pc:sldMk cId="2057695271" sldId="500"/>
        </pc:sldMkLst>
      </pc:sldChg>
      <pc:sldChg chg="del">
        <pc:chgData name="Zhang, Ce" userId="c9598c0e-bc64-4e00-9e8f-556173b7fb60" providerId="ADAL" clId="{B4CCC21F-FEDA-5031-BAFE-3A42087377A7}" dt="2025-08-31T22:04:38.072" v="6541" actId="2696"/>
        <pc:sldMkLst>
          <pc:docMk/>
          <pc:sldMk cId="131780561" sldId="1066"/>
        </pc:sldMkLst>
      </pc:sldChg>
      <pc:sldChg chg="del">
        <pc:chgData name="Zhang, Ce" userId="c9598c0e-bc64-4e00-9e8f-556173b7fb60" providerId="ADAL" clId="{B4CCC21F-FEDA-5031-BAFE-3A42087377A7}" dt="2025-08-31T22:04:37.979" v="6538" actId="2696"/>
        <pc:sldMkLst>
          <pc:docMk/>
          <pc:sldMk cId="4014816877" sldId="4091"/>
        </pc:sldMkLst>
      </pc:sldChg>
      <pc:sldChg chg="del">
        <pc:chgData name="Zhang, Ce" userId="c9598c0e-bc64-4e00-9e8f-556173b7fb60" providerId="ADAL" clId="{B4CCC21F-FEDA-5031-BAFE-3A42087377A7}" dt="2025-08-31T22:04:37.671" v="6535" actId="2696"/>
        <pc:sldMkLst>
          <pc:docMk/>
          <pc:sldMk cId="1621652325" sldId="4092"/>
        </pc:sldMkLst>
      </pc:sldChg>
      <pc:sldChg chg="del">
        <pc:chgData name="Zhang, Ce" userId="c9598c0e-bc64-4e00-9e8f-556173b7fb60" providerId="ADAL" clId="{B4CCC21F-FEDA-5031-BAFE-3A42087377A7}" dt="2025-08-31T22:04:37.783" v="6536" actId="2696"/>
        <pc:sldMkLst>
          <pc:docMk/>
          <pc:sldMk cId="3777929953" sldId="4093"/>
        </pc:sldMkLst>
      </pc:sldChg>
      <pc:sldChg chg="del">
        <pc:chgData name="Zhang, Ce" userId="c9598c0e-bc64-4e00-9e8f-556173b7fb60" providerId="ADAL" clId="{B4CCC21F-FEDA-5031-BAFE-3A42087377A7}" dt="2025-08-31T22:04:37.880" v="6537" actId="2696"/>
        <pc:sldMkLst>
          <pc:docMk/>
          <pc:sldMk cId="3079014519" sldId="4094"/>
        </pc:sldMkLst>
      </pc:sldChg>
      <pc:sldChg chg="addSp delSp modSp mod modClrScheme chgLayout">
        <pc:chgData name="Zhang, Ce" userId="c9598c0e-bc64-4e00-9e8f-556173b7fb60" providerId="ADAL" clId="{B4CCC21F-FEDA-5031-BAFE-3A42087377A7}" dt="2025-08-31T22:17:18.015" v="6630"/>
        <pc:sldMkLst>
          <pc:docMk/>
          <pc:sldMk cId="2057523483" sldId="4141"/>
        </pc:sldMkLst>
        <pc:spChg chg="add del mod">
          <ac:chgData name="Zhang, Ce" userId="c9598c0e-bc64-4e00-9e8f-556173b7fb60" providerId="ADAL" clId="{B4CCC21F-FEDA-5031-BAFE-3A42087377A7}" dt="2025-08-30T21:10:37.121" v="5846" actId="478"/>
          <ac:spMkLst>
            <pc:docMk/>
            <pc:sldMk cId="2057523483" sldId="4141"/>
            <ac:spMk id="3" creationId="{19133E1C-F0E5-F672-4A4F-C78BD8BC1302}"/>
          </ac:spMkLst>
        </pc:spChg>
        <pc:spChg chg="add del mod ord">
          <ac:chgData name="Zhang, Ce" userId="c9598c0e-bc64-4e00-9e8f-556173b7fb60" providerId="ADAL" clId="{B4CCC21F-FEDA-5031-BAFE-3A42087377A7}" dt="2025-08-30T21:10:53.970" v="5848" actId="478"/>
          <ac:spMkLst>
            <pc:docMk/>
            <pc:sldMk cId="2057523483" sldId="4141"/>
            <ac:spMk id="4" creationId="{2916F1C6-9E39-269C-1F47-5B1097647694}"/>
          </ac:spMkLst>
        </pc:spChg>
        <pc:spChg chg="add del mod">
          <ac:chgData name="Zhang, Ce" userId="c9598c0e-bc64-4e00-9e8f-556173b7fb60" providerId="ADAL" clId="{B4CCC21F-FEDA-5031-BAFE-3A42087377A7}" dt="2025-08-30T21:12:14.568" v="5874" actId="478"/>
          <ac:spMkLst>
            <pc:docMk/>
            <pc:sldMk cId="2057523483" sldId="4141"/>
            <ac:spMk id="6" creationId="{4E96B952-1ED3-F3EE-F6C1-1D8629728B35}"/>
          </ac:spMkLst>
        </pc:spChg>
        <pc:spChg chg="add mod">
          <ac:chgData name="Zhang, Ce" userId="c9598c0e-bc64-4e00-9e8f-556173b7fb60" providerId="ADAL" clId="{B4CCC21F-FEDA-5031-BAFE-3A42087377A7}" dt="2025-08-30T21:11:02.388" v="5850" actId="1076"/>
          <ac:spMkLst>
            <pc:docMk/>
            <pc:sldMk cId="2057523483" sldId="4141"/>
            <ac:spMk id="7" creationId="{4EA65860-FC72-8C6F-A9A2-9252F920D85D}"/>
          </ac:spMkLst>
        </pc:spChg>
        <pc:spChg chg="add mod">
          <ac:chgData name="Zhang, Ce" userId="c9598c0e-bc64-4e00-9e8f-556173b7fb60" providerId="ADAL" clId="{B4CCC21F-FEDA-5031-BAFE-3A42087377A7}" dt="2025-08-30T21:15:35.226" v="5942" actId="1038"/>
          <ac:spMkLst>
            <pc:docMk/>
            <pc:sldMk cId="2057523483" sldId="4141"/>
            <ac:spMk id="12" creationId="{54F3F8A4-AA19-492F-8BCC-A3B870A71848}"/>
          </ac:spMkLst>
        </pc:spChg>
        <pc:spChg chg="add mod">
          <ac:chgData name="Zhang, Ce" userId="c9598c0e-bc64-4e00-9e8f-556173b7fb60" providerId="ADAL" clId="{B4CCC21F-FEDA-5031-BAFE-3A42087377A7}" dt="2025-08-30T21:15:39.603" v="5943" actId="14100"/>
          <ac:spMkLst>
            <pc:docMk/>
            <pc:sldMk cId="2057523483" sldId="4141"/>
            <ac:spMk id="13" creationId="{AFE37DC8-CA38-809B-A7F2-3772572AD06A}"/>
          </ac:spMkLst>
        </pc:spChg>
        <pc:spChg chg="add mod">
          <ac:chgData name="Zhang, Ce" userId="c9598c0e-bc64-4e00-9e8f-556173b7fb60" providerId="ADAL" clId="{B4CCC21F-FEDA-5031-BAFE-3A42087377A7}" dt="2025-08-30T21:11:13.855" v="5853" actId="164"/>
          <ac:spMkLst>
            <pc:docMk/>
            <pc:sldMk cId="2057523483" sldId="4141"/>
            <ac:spMk id="14" creationId="{62C1AB55-EC5E-3FF4-B1DB-1C0EF77C2530}"/>
          </ac:spMkLst>
        </pc:spChg>
        <pc:spChg chg="add mod">
          <ac:chgData name="Zhang, Ce" userId="c9598c0e-bc64-4e00-9e8f-556173b7fb60" providerId="ADAL" clId="{B4CCC21F-FEDA-5031-BAFE-3A42087377A7}" dt="2025-08-30T21:11:39.775" v="5860" actId="164"/>
          <ac:spMkLst>
            <pc:docMk/>
            <pc:sldMk cId="2057523483" sldId="4141"/>
            <ac:spMk id="15" creationId="{ED112D42-B352-DF04-D4FC-A0A802AEC576}"/>
          </ac:spMkLst>
        </pc:spChg>
        <pc:spChg chg="add mod">
          <ac:chgData name="Zhang, Ce" userId="c9598c0e-bc64-4e00-9e8f-556173b7fb60" providerId="ADAL" clId="{B4CCC21F-FEDA-5031-BAFE-3A42087377A7}" dt="2025-08-30T21:15:24.501" v="5938" actId="20577"/>
          <ac:spMkLst>
            <pc:docMk/>
            <pc:sldMk cId="2057523483" sldId="4141"/>
            <ac:spMk id="16" creationId="{E97832E1-D1A9-F8AD-9B69-80F38F5538E1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057523483" sldId="4141"/>
            <ac:spMk id="42" creationId="{EBC6BA70-DFE4-0F86-3A56-64F8F3D1B95B}"/>
          </ac:spMkLst>
        </pc:spChg>
        <pc:spChg chg="mod ord">
          <ac:chgData name="Zhang, Ce" userId="c9598c0e-bc64-4e00-9e8f-556173b7fb60" providerId="ADAL" clId="{B4CCC21F-FEDA-5031-BAFE-3A42087377A7}" dt="2025-08-30T21:10:51.924" v="5847" actId="700"/>
          <ac:spMkLst>
            <pc:docMk/>
            <pc:sldMk cId="2057523483" sldId="4141"/>
            <ac:spMk id="974" creationId="{00000000-0000-0000-0000-000000000000}"/>
          </ac:spMkLst>
        </pc:spChg>
        <pc:spChg chg="del">
          <ac:chgData name="Zhang, Ce" userId="c9598c0e-bc64-4e00-9e8f-556173b7fb60" providerId="ADAL" clId="{B4CCC21F-FEDA-5031-BAFE-3A42087377A7}" dt="2025-08-30T21:10:33.479" v="5844" actId="478"/>
          <ac:spMkLst>
            <pc:docMk/>
            <pc:sldMk cId="2057523483" sldId="4141"/>
            <ac:spMk id="975" creationId="{00000000-0000-0000-0000-000000000000}"/>
          </ac:spMkLst>
        </pc:spChg>
        <pc:spChg chg="mod ord">
          <ac:chgData name="Zhang, Ce" userId="c9598c0e-bc64-4e00-9e8f-556173b7fb60" providerId="ADAL" clId="{B4CCC21F-FEDA-5031-BAFE-3A42087377A7}" dt="2025-08-30T21:10:51.924" v="5847" actId="700"/>
          <ac:spMkLst>
            <pc:docMk/>
            <pc:sldMk cId="2057523483" sldId="4141"/>
            <ac:spMk id="976" creationId="{00000000-0000-0000-0000-000000000000}"/>
          </ac:spMkLst>
        </pc:spChg>
        <pc:grpChg chg="add mod">
          <ac:chgData name="Zhang, Ce" userId="c9598c0e-bc64-4e00-9e8f-556173b7fb60" providerId="ADAL" clId="{B4CCC21F-FEDA-5031-BAFE-3A42087377A7}" dt="2025-08-30T21:13:20.516" v="5882" actId="14100"/>
          <ac:grpSpMkLst>
            <pc:docMk/>
            <pc:sldMk cId="2057523483" sldId="4141"/>
            <ac:grpSpMk id="17" creationId="{83A9E0DB-BE96-3D7B-6AA4-FB9CAEDFB074}"/>
          </ac:grpSpMkLst>
        </pc:grpChg>
        <pc:grpChg chg="add mod">
          <ac:chgData name="Zhang, Ce" userId="c9598c0e-bc64-4e00-9e8f-556173b7fb60" providerId="ADAL" clId="{B4CCC21F-FEDA-5031-BAFE-3A42087377A7}" dt="2025-08-30T21:14:07.206" v="5898" actId="1037"/>
          <ac:grpSpMkLst>
            <pc:docMk/>
            <pc:sldMk cId="2057523483" sldId="4141"/>
            <ac:grpSpMk id="18" creationId="{CF5018B1-9094-6371-CF4D-A7B0162A0B34}"/>
          </ac:grpSpMkLst>
        </pc:grpChg>
        <pc:grpChg chg="add mod">
          <ac:chgData name="Zhang, Ce" userId="c9598c0e-bc64-4e00-9e8f-556173b7fb60" providerId="ADAL" clId="{B4CCC21F-FEDA-5031-BAFE-3A42087377A7}" dt="2025-08-30T21:14:34.263" v="5906" actId="14100"/>
          <ac:grpSpMkLst>
            <pc:docMk/>
            <pc:sldMk cId="2057523483" sldId="4141"/>
            <ac:grpSpMk id="19" creationId="{E7C1E3A6-C972-3637-A7F1-6326F2B6B8B0}"/>
          </ac:grpSpMkLst>
        </pc:grpChg>
        <pc:grpChg chg="add mod">
          <ac:chgData name="Zhang, Ce" userId="c9598c0e-bc64-4e00-9e8f-556173b7fb60" providerId="ADAL" clId="{B4CCC21F-FEDA-5031-BAFE-3A42087377A7}" dt="2025-08-30T21:15:29.863" v="5939" actId="1038"/>
          <ac:grpSpMkLst>
            <pc:docMk/>
            <pc:sldMk cId="2057523483" sldId="4141"/>
            <ac:grpSpMk id="20" creationId="{E1E53606-32A1-27EB-A539-D391B8AEB2ED}"/>
          </ac:grpSpMkLst>
        </pc:grpChg>
        <pc:grpChg chg="mod">
          <ac:chgData name="Zhang, Ce" userId="c9598c0e-bc64-4e00-9e8f-556173b7fb60" providerId="ADAL" clId="{B4CCC21F-FEDA-5031-BAFE-3A42087377A7}" dt="2025-08-30T21:15:35.226" v="5942" actId="1038"/>
          <ac:grpSpMkLst>
            <pc:docMk/>
            <pc:sldMk cId="2057523483" sldId="4141"/>
            <ac:grpSpMk id="21" creationId="{A6D850EF-47BB-02CD-C8ED-F80B0C891356}"/>
          </ac:grpSpMkLst>
        </pc:grpChg>
        <pc:picChg chg="mod">
          <ac:chgData name="Zhang, Ce" userId="c9598c0e-bc64-4e00-9e8f-556173b7fb60" providerId="ADAL" clId="{B4CCC21F-FEDA-5031-BAFE-3A42087377A7}" dt="2025-08-30T21:14:54.696" v="5913" actId="1035"/>
          <ac:picMkLst>
            <pc:docMk/>
            <pc:sldMk cId="2057523483" sldId="4141"/>
            <ac:picMk id="5" creationId="{3C6A6D0B-1728-DCFB-3B49-2801D8A175F1}"/>
          </ac:picMkLst>
        </pc:picChg>
        <pc:picChg chg="add del mod">
          <ac:chgData name="Zhang, Ce" userId="c9598c0e-bc64-4e00-9e8f-556173b7fb60" providerId="ADAL" clId="{B4CCC21F-FEDA-5031-BAFE-3A42087377A7}" dt="2025-08-30T21:13:46.104" v="5890" actId="478"/>
          <ac:picMkLst>
            <pc:docMk/>
            <pc:sldMk cId="2057523483" sldId="4141"/>
            <ac:picMk id="8" creationId="{5E53328C-5AA1-C98B-F88F-363482F607AC}"/>
          </ac:picMkLst>
        </pc:picChg>
        <pc:picChg chg="mod">
          <ac:chgData name="Zhang, Ce" userId="c9598c0e-bc64-4e00-9e8f-556173b7fb60" providerId="ADAL" clId="{B4CCC21F-FEDA-5031-BAFE-3A42087377A7}" dt="2025-08-30T21:11:13.855" v="5853" actId="164"/>
          <ac:picMkLst>
            <pc:docMk/>
            <pc:sldMk cId="2057523483" sldId="4141"/>
            <ac:picMk id="9" creationId="{1BB7F6B2-9FA6-27BF-FE58-D2A86CA21592}"/>
          </ac:picMkLst>
        </pc:picChg>
        <pc:picChg chg="add mod">
          <ac:chgData name="Zhang, Ce" userId="c9598c0e-bc64-4e00-9e8f-556173b7fb60" providerId="ADAL" clId="{B4CCC21F-FEDA-5031-BAFE-3A42087377A7}" dt="2025-08-30T21:11:19.701" v="5855" actId="164"/>
          <ac:picMkLst>
            <pc:docMk/>
            <pc:sldMk cId="2057523483" sldId="4141"/>
            <ac:picMk id="10" creationId="{9DD6AAD0-9F22-B441-31F6-C9A0D0C05EF4}"/>
          </ac:picMkLst>
        </pc:picChg>
        <pc:picChg chg="add mod">
          <ac:chgData name="Zhang, Ce" userId="c9598c0e-bc64-4e00-9e8f-556173b7fb60" providerId="ADAL" clId="{B4CCC21F-FEDA-5031-BAFE-3A42087377A7}" dt="2025-08-30T21:11:39.775" v="5860" actId="164"/>
          <ac:picMkLst>
            <pc:docMk/>
            <pc:sldMk cId="2057523483" sldId="4141"/>
            <ac:picMk id="11" creationId="{6E751A75-2769-254D-4F9E-0B30BE01AD1D}"/>
          </ac:picMkLst>
        </pc:picChg>
        <pc:picChg chg="mod">
          <ac:chgData name="Zhang, Ce" userId="c9598c0e-bc64-4e00-9e8f-556173b7fb60" providerId="ADAL" clId="{B4CCC21F-FEDA-5031-BAFE-3A42087377A7}" dt="2025-08-30T21:13:03.053" v="5877"/>
          <ac:picMkLst>
            <pc:docMk/>
            <pc:sldMk cId="2057523483" sldId="4141"/>
            <ac:picMk id="23" creationId="{105FE200-E27E-712C-BE51-E3A0819370F2}"/>
          </ac:picMkLst>
        </pc:picChg>
        <pc:picChg chg="mod">
          <ac:chgData name="Zhang, Ce" userId="c9598c0e-bc64-4e00-9e8f-556173b7fb60" providerId="ADAL" clId="{B4CCC21F-FEDA-5031-BAFE-3A42087377A7}" dt="2025-08-30T21:13:03.053" v="5877"/>
          <ac:picMkLst>
            <pc:docMk/>
            <pc:sldMk cId="2057523483" sldId="4141"/>
            <ac:picMk id="24" creationId="{94E9194E-CDD6-A206-C2AA-2DD18980CA8D}"/>
          </ac:picMkLst>
        </pc:picChg>
        <pc:picChg chg="mod">
          <ac:chgData name="Zhang, Ce" userId="c9598c0e-bc64-4e00-9e8f-556173b7fb60" providerId="ADAL" clId="{B4CCC21F-FEDA-5031-BAFE-3A42087377A7}" dt="2025-08-30T21:13:03.053" v="5877"/>
          <ac:picMkLst>
            <pc:docMk/>
            <pc:sldMk cId="2057523483" sldId="4141"/>
            <ac:picMk id="25" creationId="{E1A12302-EB8E-D946-AB1D-1ACAA6F114A7}"/>
          </ac:picMkLst>
        </pc:picChg>
        <pc:picChg chg="mod">
          <ac:chgData name="Zhang, Ce" userId="c9598c0e-bc64-4e00-9e8f-556173b7fb60" providerId="ADAL" clId="{B4CCC21F-FEDA-5031-BAFE-3A42087377A7}" dt="2025-08-30T21:13:03.053" v="5877"/>
          <ac:picMkLst>
            <pc:docMk/>
            <pc:sldMk cId="2057523483" sldId="4141"/>
            <ac:picMk id="28" creationId="{5127AECD-4D7C-FED3-0A9F-69DBFC0CBC30}"/>
          </ac:picMkLst>
        </pc:picChg>
        <pc:picChg chg="mod">
          <ac:chgData name="Zhang, Ce" userId="c9598c0e-bc64-4e00-9e8f-556173b7fb60" providerId="ADAL" clId="{B4CCC21F-FEDA-5031-BAFE-3A42087377A7}" dt="2025-08-30T21:13:03.053" v="5877"/>
          <ac:picMkLst>
            <pc:docMk/>
            <pc:sldMk cId="2057523483" sldId="4141"/>
            <ac:picMk id="29" creationId="{038114D3-966B-D6F8-F3DF-2EA11B0AD231}"/>
          </ac:picMkLst>
        </pc:picChg>
        <pc:picChg chg="mod">
          <ac:chgData name="Zhang, Ce" userId="c9598c0e-bc64-4e00-9e8f-556173b7fb60" providerId="ADAL" clId="{B4CCC21F-FEDA-5031-BAFE-3A42087377A7}" dt="2025-08-30T21:13:03.053" v="5877"/>
          <ac:picMkLst>
            <pc:docMk/>
            <pc:sldMk cId="2057523483" sldId="4141"/>
            <ac:picMk id="31" creationId="{8B9B8919-B980-5C89-D213-C0E5C9C42075}"/>
          </ac:picMkLst>
        </pc:picChg>
        <pc:picChg chg="mod">
          <ac:chgData name="Zhang, Ce" userId="c9598c0e-bc64-4e00-9e8f-556173b7fb60" providerId="ADAL" clId="{B4CCC21F-FEDA-5031-BAFE-3A42087377A7}" dt="2025-08-30T21:13:03.053" v="5877"/>
          <ac:picMkLst>
            <pc:docMk/>
            <pc:sldMk cId="2057523483" sldId="4141"/>
            <ac:picMk id="34" creationId="{795ACC08-834F-E9D7-4532-158D9F5C41FA}"/>
          </ac:picMkLst>
        </pc:picChg>
        <pc:picChg chg="mod">
          <ac:chgData name="Zhang, Ce" userId="c9598c0e-bc64-4e00-9e8f-556173b7fb60" providerId="ADAL" clId="{B4CCC21F-FEDA-5031-BAFE-3A42087377A7}" dt="2025-08-30T21:13:03.053" v="5877"/>
          <ac:picMkLst>
            <pc:docMk/>
            <pc:sldMk cId="2057523483" sldId="4141"/>
            <ac:picMk id="35" creationId="{0C5A7D12-E64D-CC73-0844-1B0A5B3E6A0E}"/>
          </ac:picMkLst>
        </pc:picChg>
        <pc:picChg chg="mod">
          <ac:chgData name="Zhang, Ce" userId="c9598c0e-bc64-4e00-9e8f-556173b7fb60" providerId="ADAL" clId="{B4CCC21F-FEDA-5031-BAFE-3A42087377A7}" dt="2025-08-30T21:13:03.053" v="5877"/>
          <ac:picMkLst>
            <pc:docMk/>
            <pc:sldMk cId="2057523483" sldId="4141"/>
            <ac:picMk id="37" creationId="{074F16CC-81D7-14C5-090D-6AEB7346327F}"/>
          </ac:picMkLst>
        </pc:picChg>
        <pc:picChg chg="mod">
          <ac:chgData name="Zhang, Ce" userId="c9598c0e-bc64-4e00-9e8f-556173b7fb60" providerId="ADAL" clId="{B4CCC21F-FEDA-5031-BAFE-3A42087377A7}" dt="2025-08-30T21:13:03.053" v="5877"/>
          <ac:picMkLst>
            <pc:docMk/>
            <pc:sldMk cId="2057523483" sldId="4141"/>
            <ac:picMk id="41" creationId="{A4694117-3DBC-68EB-7269-354A290BB55B}"/>
          </ac:picMkLst>
        </pc:picChg>
        <pc:picChg chg="del">
          <ac:chgData name="Zhang, Ce" userId="c9598c0e-bc64-4e00-9e8f-556173b7fb60" providerId="ADAL" clId="{B4CCC21F-FEDA-5031-BAFE-3A42087377A7}" dt="2025-08-30T21:10:31.449" v="5843" actId="478"/>
          <ac:picMkLst>
            <pc:docMk/>
            <pc:sldMk cId="2057523483" sldId="4141"/>
            <ac:picMk id="977" creationId="{00000000-0000-0000-0000-000000000000}"/>
          </ac:picMkLst>
        </pc:picChg>
        <pc:picChg chg="del">
          <ac:chgData name="Zhang, Ce" userId="c9598c0e-bc64-4e00-9e8f-556173b7fb60" providerId="ADAL" clId="{B4CCC21F-FEDA-5031-BAFE-3A42087377A7}" dt="2025-08-30T21:10:35.487" v="5845" actId="478"/>
          <ac:picMkLst>
            <pc:docMk/>
            <pc:sldMk cId="2057523483" sldId="4141"/>
            <ac:picMk id="978" creationId="{00000000-0000-0000-0000-000000000000}"/>
          </ac:picMkLst>
        </pc:picChg>
      </pc:sldChg>
      <pc:sldChg chg="del">
        <pc:chgData name="Zhang, Ce" userId="c9598c0e-bc64-4e00-9e8f-556173b7fb60" providerId="ADAL" clId="{B4CCC21F-FEDA-5031-BAFE-3A42087377A7}" dt="2025-08-31T22:05:02.840" v="6543" actId="2696"/>
        <pc:sldMkLst>
          <pc:docMk/>
          <pc:sldMk cId="1588634993" sldId="4145"/>
        </pc:sldMkLst>
      </pc:sldChg>
      <pc:sldChg chg="del">
        <pc:chgData name="Zhang, Ce" userId="c9598c0e-bc64-4e00-9e8f-556173b7fb60" providerId="ADAL" clId="{B4CCC21F-FEDA-5031-BAFE-3A42087377A7}" dt="2025-08-31T22:05:01.550" v="6542" actId="2696"/>
        <pc:sldMkLst>
          <pc:docMk/>
          <pc:sldMk cId="1043624786" sldId="4148"/>
        </pc:sldMkLst>
      </pc:sldChg>
      <pc:sldChg chg="del">
        <pc:chgData name="Zhang, Ce" userId="c9598c0e-bc64-4e00-9e8f-556173b7fb60" providerId="ADAL" clId="{B4CCC21F-FEDA-5031-BAFE-3A42087377A7}" dt="2025-08-31T22:04:37.569" v="6530" actId="2696"/>
        <pc:sldMkLst>
          <pc:docMk/>
          <pc:sldMk cId="1820733530" sldId="4149"/>
        </pc:sldMkLst>
      </pc:sldChg>
      <pc:sldChg chg="del">
        <pc:chgData name="Zhang, Ce" userId="c9598c0e-bc64-4e00-9e8f-556173b7fb60" providerId="ADAL" clId="{B4CCC21F-FEDA-5031-BAFE-3A42087377A7}" dt="2025-08-31T22:04:37.404" v="6527" actId="2696"/>
        <pc:sldMkLst>
          <pc:docMk/>
          <pc:sldMk cId="309467246" sldId="4151"/>
        </pc:sldMkLst>
      </pc:sldChg>
      <pc:sldChg chg="del">
        <pc:chgData name="Zhang, Ce" userId="c9598c0e-bc64-4e00-9e8f-556173b7fb60" providerId="ADAL" clId="{B4CCC21F-FEDA-5031-BAFE-3A42087377A7}" dt="2025-08-31T22:05:56.964" v="6566" actId="2696"/>
        <pc:sldMkLst>
          <pc:docMk/>
          <pc:sldMk cId="1107877867" sldId="4152"/>
        </pc:sldMkLst>
      </pc:sldChg>
      <pc:sldChg chg="del">
        <pc:chgData name="Zhang, Ce" userId="c9598c0e-bc64-4e00-9e8f-556173b7fb60" providerId="ADAL" clId="{B4CCC21F-FEDA-5031-BAFE-3A42087377A7}" dt="2025-08-31T22:05:56.934" v="6563" actId="2696"/>
        <pc:sldMkLst>
          <pc:docMk/>
          <pc:sldMk cId="859400027" sldId="4153"/>
        </pc:sldMkLst>
      </pc:sldChg>
      <pc:sldChg chg="del">
        <pc:chgData name="Zhang, Ce" userId="c9598c0e-bc64-4e00-9e8f-556173b7fb60" providerId="ADAL" clId="{B4CCC21F-FEDA-5031-BAFE-3A42087377A7}" dt="2025-08-31T22:05:56.905" v="6561" actId="2696"/>
        <pc:sldMkLst>
          <pc:docMk/>
          <pc:sldMk cId="2299128904" sldId="4154"/>
        </pc:sldMkLst>
      </pc:sldChg>
      <pc:sldChg chg="del">
        <pc:chgData name="Zhang, Ce" userId="c9598c0e-bc64-4e00-9e8f-556173b7fb60" providerId="ADAL" clId="{B4CCC21F-FEDA-5031-BAFE-3A42087377A7}" dt="2025-08-31T22:05:56.933" v="6562" actId="2696"/>
        <pc:sldMkLst>
          <pc:docMk/>
          <pc:sldMk cId="1290359561" sldId="4155"/>
        </pc:sldMkLst>
      </pc:sldChg>
      <pc:sldChg chg="del">
        <pc:chgData name="Zhang, Ce" userId="c9598c0e-bc64-4e00-9e8f-556173b7fb60" providerId="ADAL" clId="{B4CCC21F-FEDA-5031-BAFE-3A42087377A7}" dt="2025-08-31T22:05:56.954" v="6565" actId="2696"/>
        <pc:sldMkLst>
          <pc:docMk/>
          <pc:sldMk cId="2426199785" sldId="4156"/>
        </pc:sldMkLst>
      </pc:sldChg>
      <pc:sldChg chg="del">
        <pc:chgData name="Zhang, Ce" userId="c9598c0e-bc64-4e00-9e8f-556173b7fb60" providerId="ADAL" clId="{B4CCC21F-FEDA-5031-BAFE-3A42087377A7}" dt="2025-08-31T22:05:56.935" v="6564" actId="2696"/>
        <pc:sldMkLst>
          <pc:docMk/>
          <pc:sldMk cId="817696446" sldId="4157"/>
        </pc:sldMkLst>
      </pc:sldChg>
      <pc:sldChg chg="del">
        <pc:chgData name="Zhang, Ce" userId="c9598c0e-bc64-4e00-9e8f-556173b7fb60" providerId="ADAL" clId="{B4CCC21F-FEDA-5031-BAFE-3A42087377A7}" dt="2025-08-31T22:05:56.903" v="6560" actId="2696"/>
        <pc:sldMkLst>
          <pc:docMk/>
          <pc:sldMk cId="2645128819" sldId="4158"/>
        </pc:sldMkLst>
      </pc:sldChg>
      <pc:sldChg chg="del">
        <pc:chgData name="Zhang, Ce" userId="c9598c0e-bc64-4e00-9e8f-556173b7fb60" providerId="ADAL" clId="{B4CCC21F-FEDA-5031-BAFE-3A42087377A7}" dt="2025-08-31T22:05:56.902" v="6559" actId="2696"/>
        <pc:sldMkLst>
          <pc:docMk/>
          <pc:sldMk cId="1232016473" sldId="4170"/>
        </pc:sldMkLst>
      </pc:sldChg>
      <pc:sldChg chg="del">
        <pc:chgData name="Zhang, Ce" userId="c9598c0e-bc64-4e00-9e8f-556173b7fb60" providerId="ADAL" clId="{B4CCC21F-FEDA-5031-BAFE-3A42087377A7}" dt="2025-08-31T22:04:37.980" v="6539" actId="2696"/>
        <pc:sldMkLst>
          <pc:docMk/>
          <pc:sldMk cId="1256609879" sldId="4263"/>
        </pc:sldMkLst>
      </pc:sldChg>
      <pc:sldChg chg="del">
        <pc:chgData name="Zhang, Ce" userId="c9598c0e-bc64-4e00-9e8f-556173b7fb60" providerId="ADAL" clId="{B4CCC21F-FEDA-5031-BAFE-3A42087377A7}" dt="2025-08-31T22:04:37.581" v="6534" actId="2696"/>
        <pc:sldMkLst>
          <pc:docMk/>
          <pc:sldMk cId="1151491548" sldId="4264"/>
        </pc:sldMkLst>
      </pc:sldChg>
      <pc:sldChg chg="addSp delSp modSp mod modClrScheme modAnim chgLayout">
        <pc:chgData name="Zhang, Ce" userId="c9598c0e-bc64-4e00-9e8f-556173b7fb60" providerId="ADAL" clId="{B4CCC21F-FEDA-5031-BAFE-3A42087377A7}" dt="2025-08-31T22:17:18.015" v="6630"/>
        <pc:sldMkLst>
          <pc:docMk/>
          <pc:sldMk cId="2643465770" sldId="4265"/>
        </pc:sldMkLst>
        <pc:spChg chg="mod ord">
          <ac:chgData name="Zhang, Ce" userId="c9598c0e-bc64-4e00-9e8f-556173b7fb60" providerId="ADAL" clId="{B4CCC21F-FEDA-5031-BAFE-3A42087377A7}" dt="2025-08-30T20:58:39.454" v="5691" actId="700"/>
          <ac:spMkLst>
            <pc:docMk/>
            <pc:sldMk cId="2643465770" sldId="4265"/>
            <ac:spMk id="3" creationId="{DA57EF8A-B87A-0398-58F4-8393C92700E8}"/>
          </ac:spMkLst>
        </pc:spChg>
        <pc:spChg chg="del mod">
          <ac:chgData name="Zhang, Ce" userId="c9598c0e-bc64-4e00-9e8f-556173b7fb60" providerId="ADAL" clId="{B4CCC21F-FEDA-5031-BAFE-3A42087377A7}" dt="2025-08-30T20:46:51.397" v="5520"/>
          <ac:spMkLst>
            <pc:docMk/>
            <pc:sldMk cId="2643465770" sldId="4265"/>
            <ac:spMk id="4" creationId="{C5A304A5-47D5-726A-C6E8-96955F0C7DEB}"/>
          </ac:spMkLst>
        </pc:spChg>
        <pc:spChg chg="add del mod ord">
          <ac:chgData name="Zhang, Ce" userId="c9598c0e-bc64-4e00-9e8f-556173b7fb60" providerId="ADAL" clId="{B4CCC21F-FEDA-5031-BAFE-3A42087377A7}" dt="2025-08-30T20:58:41.887" v="5692" actId="478"/>
          <ac:spMkLst>
            <pc:docMk/>
            <pc:sldMk cId="2643465770" sldId="4265"/>
            <ac:spMk id="5" creationId="{952ABF18-FEAA-E3B0-DFF4-3C2B55A503EE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643465770" sldId="4265"/>
            <ac:spMk id="6" creationId="{1FE36DFE-41DC-A390-4A59-F0E777ABEE9A}"/>
          </ac:spMkLst>
        </pc:spChg>
        <pc:spChg chg="topLvl">
          <ac:chgData name="Zhang, Ce" userId="c9598c0e-bc64-4e00-9e8f-556173b7fb60" providerId="ADAL" clId="{B4CCC21F-FEDA-5031-BAFE-3A42087377A7}" dt="2025-08-21T13:49:54.587" v="3119" actId="478"/>
          <ac:spMkLst>
            <pc:docMk/>
            <pc:sldMk cId="2643465770" sldId="4265"/>
            <ac:spMk id="9" creationId="{3F49D69B-4459-DE35-4930-B5C4D4A8E82B}"/>
          </ac:spMkLst>
        </pc:spChg>
        <pc:spChg chg="add mod">
          <ac:chgData name="Zhang, Ce" userId="c9598c0e-bc64-4e00-9e8f-556173b7fb60" providerId="ADAL" clId="{B4CCC21F-FEDA-5031-BAFE-3A42087377A7}" dt="2025-08-30T20:46:50.111" v="5518" actId="948"/>
          <ac:spMkLst>
            <pc:docMk/>
            <pc:sldMk cId="2643465770" sldId="4265"/>
            <ac:spMk id="11" creationId="{78AEADBC-2532-A9E7-F3FE-DBE19C309C23}"/>
          </ac:spMkLst>
        </pc:spChg>
        <pc:spChg chg="mod ord">
          <ac:chgData name="Zhang, Ce" userId="c9598c0e-bc64-4e00-9e8f-556173b7fb60" providerId="ADAL" clId="{B4CCC21F-FEDA-5031-BAFE-3A42087377A7}" dt="2025-08-31T21:38:05.905" v="6308"/>
          <ac:spMkLst>
            <pc:docMk/>
            <pc:sldMk cId="2643465770" sldId="4265"/>
            <ac:spMk id="12" creationId="{BBB70600-B766-81A9-E383-D9A987454ECB}"/>
          </ac:spMkLst>
        </pc:spChg>
        <pc:spChg chg="mod ord">
          <ac:chgData name="Zhang, Ce" userId="c9598c0e-bc64-4e00-9e8f-556173b7fb60" providerId="ADAL" clId="{B4CCC21F-FEDA-5031-BAFE-3A42087377A7}" dt="2025-08-30T20:58:39.454" v="5691" actId="700"/>
          <ac:spMkLst>
            <pc:docMk/>
            <pc:sldMk cId="2643465770" sldId="4265"/>
            <ac:spMk id="13" creationId="{1F9B9E3F-E990-1C7E-CA29-A413DB6E6A2E}"/>
          </ac:spMkLst>
        </pc:spChg>
        <pc:spChg chg="mod">
          <ac:chgData name="Zhang, Ce" userId="c9598c0e-bc64-4e00-9e8f-556173b7fb60" providerId="ADAL" clId="{B4CCC21F-FEDA-5031-BAFE-3A42087377A7}" dt="2025-08-21T13:49:55.028" v="3120"/>
          <ac:spMkLst>
            <pc:docMk/>
            <pc:sldMk cId="2643465770" sldId="4265"/>
            <ac:spMk id="15" creationId="{7DF88EB5-9E4D-FBA5-0838-27C2BE960BEC}"/>
          </ac:spMkLst>
        </pc:spChg>
        <pc:spChg chg="mod">
          <ac:chgData name="Zhang, Ce" userId="c9598c0e-bc64-4e00-9e8f-556173b7fb60" providerId="ADAL" clId="{B4CCC21F-FEDA-5031-BAFE-3A42087377A7}" dt="2025-08-21T13:50:05.015" v="3126" actId="404"/>
          <ac:spMkLst>
            <pc:docMk/>
            <pc:sldMk cId="2643465770" sldId="4265"/>
            <ac:spMk id="17" creationId="{3F1D035D-2944-1036-509E-3840B37C45CF}"/>
          </ac:spMkLst>
        </pc:spChg>
        <pc:grpChg chg="add mod">
          <ac:chgData name="Zhang, Ce" userId="c9598c0e-bc64-4e00-9e8f-556173b7fb60" providerId="ADAL" clId="{B4CCC21F-FEDA-5031-BAFE-3A42087377A7}" dt="2025-08-30T20:46:58.198" v="5522" actId="1076"/>
          <ac:grpSpMkLst>
            <pc:docMk/>
            <pc:sldMk cId="2643465770" sldId="4265"/>
            <ac:grpSpMk id="14" creationId="{D19358B5-BE83-5EA9-9DFB-33D98C8453FB}"/>
          </ac:grpSpMkLst>
        </pc:grpChg>
        <pc:picChg chg="mod modCrop">
          <ac:chgData name="Zhang, Ce" userId="c9598c0e-bc64-4e00-9e8f-556173b7fb60" providerId="ADAL" clId="{B4CCC21F-FEDA-5031-BAFE-3A42087377A7}" dt="2025-08-30T20:46:55.501" v="5521" actId="1076"/>
          <ac:picMkLst>
            <pc:docMk/>
            <pc:sldMk cId="2643465770" sldId="4265"/>
            <ac:picMk id="2" creationId="{7E4A7AC8-F9C9-CA86-FE88-FA7A1412F038}"/>
          </ac:picMkLst>
        </pc:picChg>
        <pc:picChg chg="mod">
          <ac:chgData name="Zhang, Ce" userId="c9598c0e-bc64-4e00-9e8f-556173b7fb60" providerId="ADAL" clId="{B4CCC21F-FEDA-5031-BAFE-3A42087377A7}" dt="2025-08-21T13:49:55.028" v="3120"/>
          <ac:picMkLst>
            <pc:docMk/>
            <pc:sldMk cId="2643465770" sldId="4265"/>
            <ac:picMk id="16" creationId="{B52FC46F-B9B4-ED15-A669-D3ED98A99F82}"/>
          </ac:picMkLst>
        </pc:picChg>
      </pc:sldChg>
      <pc:sldChg chg="addSp delSp modSp mod modClrScheme addAnim delAnim modAnim chgLayout">
        <pc:chgData name="Zhang, Ce" userId="c9598c0e-bc64-4e00-9e8f-556173b7fb60" providerId="ADAL" clId="{B4CCC21F-FEDA-5031-BAFE-3A42087377A7}" dt="2025-08-31T22:17:18.015" v="6630"/>
        <pc:sldMkLst>
          <pc:docMk/>
          <pc:sldMk cId="267604237" sldId="4266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67604237" sldId="4266"/>
            <ac:spMk id="2" creationId="{9D5574D6-E321-E879-0575-5387C87F5A6F}"/>
          </ac:spMkLst>
        </pc:spChg>
        <pc:spChg chg="mod ord">
          <ac:chgData name="Zhang, Ce" userId="c9598c0e-bc64-4e00-9e8f-556173b7fb60" providerId="ADAL" clId="{B4CCC21F-FEDA-5031-BAFE-3A42087377A7}" dt="2025-08-30T20:59:00.526" v="5695" actId="700"/>
          <ac:spMkLst>
            <pc:docMk/>
            <pc:sldMk cId="267604237" sldId="4266"/>
            <ac:spMk id="3" creationId="{DA57EF8A-B87A-0398-58F4-8393C92700E8}"/>
          </ac:spMkLst>
        </pc:spChg>
        <pc:spChg chg="mod ord">
          <ac:chgData name="Zhang, Ce" userId="c9598c0e-bc64-4e00-9e8f-556173b7fb60" providerId="ADAL" clId="{B4CCC21F-FEDA-5031-BAFE-3A42087377A7}" dt="2025-08-31T21:38:15.017" v="6310"/>
          <ac:spMkLst>
            <pc:docMk/>
            <pc:sldMk cId="267604237" sldId="4266"/>
            <ac:spMk id="12" creationId="{BBB70600-B766-81A9-E383-D9A987454ECB}"/>
          </ac:spMkLst>
        </pc:spChg>
        <pc:spChg chg="mod ord">
          <ac:chgData name="Zhang, Ce" userId="c9598c0e-bc64-4e00-9e8f-556173b7fb60" providerId="ADAL" clId="{B4CCC21F-FEDA-5031-BAFE-3A42087377A7}" dt="2025-08-30T20:59:00.526" v="5695" actId="700"/>
          <ac:spMkLst>
            <pc:docMk/>
            <pc:sldMk cId="267604237" sldId="4266"/>
            <ac:spMk id="13" creationId="{1F9B9E3F-E990-1C7E-CA29-A413DB6E6A2E}"/>
          </ac:spMkLst>
        </pc:spChg>
        <pc:spChg chg="mod ord">
          <ac:chgData name="Zhang, Ce" userId="c9598c0e-bc64-4e00-9e8f-556173b7fb60" providerId="ADAL" clId="{B4CCC21F-FEDA-5031-BAFE-3A42087377A7}" dt="2025-08-30T20:59:00.526" v="5695" actId="700"/>
          <ac:spMkLst>
            <pc:docMk/>
            <pc:sldMk cId="267604237" sldId="4266"/>
            <ac:spMk id="14" creationId="{11D0BB66-D32F-344A-0EA0-42268A5890DB}"/>
          </ac:spMkLst>
        </pc:spChg>
        <pc:spChg chg="mod">
          <ac:chgData name="Zhang, Ce" userId="c9598c0e-bc64-4e00-9e8f-556173b7fb60" providerId="ADAL" clId="{B4CCC21F-FEDA-5031-BAFE-3A42087377A7}" dt="2025-08-21T13:58:07.375" v="3351" actId="1076"/>
          <ac:spMkLst>
            <pc:docMk/>
            <pc:sldMk cId="267604237" sldId="4266"/>
            <ac:spMk id="19" creationId="{65652B67-759D-C277-DA33-F0C21E0D18C9}"/>
          </ac:spMkLst>
        </pc:spChg>
        <pc:spChg chg="add mod">
          <ac:chgData name="Zhang, Ce" userId="c9598c0e-bc64-4e00-9e8f-556173b7fb60" providerId="ADAL" clId="{B4CCC21F-FEDA-5031-BAFE-3A42087377A7}" dt="2025-08-21T14:06:29.025" v="3620" actId="1035"/>
          <ac:spMkLst>
            <pc:docMk/>
            <pc:sldMk cId="267604237" sldId="4266"/>
            <ac:spMk id="21" creationId="{01A85F63-D87A-579B-52B6-2DB68C52566C}"/>
          </ac:spMkLst>
        </pc:spChg>
        <pc:grpChg chg="add mod topLvl">
          <ac:chgData name="Zhang, Ce" userId="c9598c0e-bc64-4e00-9e8f-556173b7fb60" providerId="ADAL" clId="{B4CCC21F-FEDA-5031-BAFE-3A42087377A7}" dt="2025-08-21T14:06:24.638" v="3609" actId="1036"/>
          <ac:grpSpMkLst>
            <pc:docMk/>
            <pc:sldMk cId="267604237" sldId="4266"/>
            <ac:grpSpMk id="17" creationId="{13E86607-D34B-1721-34D2-FA7907ADE1A9}"/>
          </ac:grpSpMkLst>
        </pc:grpChg>
        <pc:picChg chg="add del mod">
          <ac:chgData name="Zhang, Ce" userId="c9598c0e-bc64-4e00-9e8f-556173b7fb60" providerId="ADAL" clId="{B4CCC21F-FEDA-5031-BAFE-3A42087377A7}" dt="2025-08-21T14:04:28.011" v="3520" actId="1038"/>
          <ac:picMkLst>
            <pc:docMk/>
            <pc:sldMk cId="267604237" sldId="4266"/>
            <ac:picMk id="15" creationId="{77B15E4A-6DE3-57CF-1329-A8C3E035AA8D}"/>
          </ac:picMkLst>
        </pc:picChg>
        <pc:picChg chg="add mod">
          <ac:chgData name="Zhang, Ce" userId="c9598c0e-bc64-4e00-9e8f-556173b7fb60" providerId="ADAL" clId="{B4CCC21F-FEDA-5031-BAFE-3A42087377A7}" dt="2025-08-21T14:06:19.468" v="3600"/>
          <ac:picMkLst>
            <pc:docMk/>
            <pc:sldMk cId="267604237" sldId="4266"/>
            <ac:picMk id="24" creationId="{E1EC2DC3-AA6B-3678-E875-88ECE726B8A3}"/>
          </ac:picMkLst>
        </pc:picChg>
        <pc:cxnChg chg="mod">
          <ac:chgData name="Zhang, Ce" userId="c9598c0e-bc64-4e00-9e8f-556173b7fb60" providerId="ADAL" clId="{B4CCC21F-FEDA-5031-BAFE-3A42087377A7}" dt="2025-08-21T13:58:03.762" v="3350" actId="14100"/>
          <ac:cxnSpMkLst>
            <pc:docMk/>
            <pc:sldMk cId="267604237" sldId="4266"/>
            <ac:cxnSpMk id="18" creationId="{9D4573C6-D442-19EE-4357-90BB38521F00}"/>
          </ac:cxnSpMkLst>
        </pc:cxnChg>
      </pc:sldChg>
      <pc:sldChg chg="del">
        <pc:chgData name="Zhang, Ce" userId="c9598c0e-bc64-4e00-9e8f-556173b7fb60" providerId="ADAL" clId="{B4CCC21F-FEDA-5031-BAFE-3A42087377A7}" dt="2025-08-18T10:27:35.446" v="1928" actId="2696"/>
        <pc:sldMkLst>
          <pc:docMk/>
          <pc:sldMk cId="2962610154" sldId="4267"/>
        </pc:sldMkLst>
      </pc:sldChg>
      <pc:sldChg chg="addSp delSp modSp add del mod">
        <pc:chgData name="Zhang, Ce" userId="c9598c0e-bc64-4e00-9e8f-556173b7fb60" providerId="ADAL" clId="{B4CCC21F-FEDA-5031-BAFE-3A42087377A7}" dt="2025-08-30T20:36:53.433" v="5278" actId="2696"/>
        <pc:sldMkLst>
          <pc:docMk/>
          <pc:sldMk cId="869985677" sldId="4268"/>
        </pc:sldMkLst>
        <pc:spChg chg="del mod">
          <ac:chgData name="Zhang, Ce" userId="c9598c0e-bc64-4e00-9e8f-556173b7fb60" providerId="ADAL" clId="{B4CCC21F-FEDA-5031-BAFE-3A42087377A7}" dt="2025-08-30T20:36:09.699" v="5268" actId="21"/>
          <ac:spMkLst>
            <pc:docMk/>
            <pc:sldMk cId="869985677" sldId="4268"/>
            <ac:spMk id="6" creationId="{669B711C-836C-64D9-1090-8D3290E6A743}"/>
          </ac:spMkLst>
        </pc:spChg>
        <pc:spChg chg="add mod">
          <ac:chgData name="Zhang, Ce" userId="c9598c0e-bc64-4e00-9e8f-556173b7fb60" providerId="ADAL" clId="{B4CCC21F-FEDA-5031-BAFE-3A42087377A7}" dt="2025-08-30T20:36:09.699" v="5268" actId="21"/>
          <ac:spMkLst>
            <pc:docMk/>
            <pc:sldMk cId="869985677" sldId="4268"/>
            <ac:spMk id="7" creationId="{7E469A2D-FA22-F0B0-C9C4-D4155683DFEE}"/>
          </ac:spMkLst>
        </pc:spChg>
        <pc:spChg chg="del mod">
          <ac:chgData name="Zhang, Ce" userId="c9598c0e-bc64-4e00-9e8f-556173b7fb60" providerId="ADAL" clId="{B4CCC21F-FEDA-5031-BAFE-3A42087377A7}" dt="2025-08-30T20:36:09.699" v="5268" actId="21"/>
          <ac:spMkLst>
            <pc:docMk/>
            <pc:sldMk cId="869985677" sldId="4268"/>
            <ac:spMk id="14" creationId="{24B21E8D-9989-1EF7-56E1-EDF09BD67971}"/>
          </ac:spMkLst>
        </pc:spChg>
        <pc:picChg chg="del mod">
          <ac:chgData name="Zhang, Ce" userId="c9598c0e-bc64-4e00-9e8f-556173b7fb60" providerId="ADAL" clId="{B4CCC21F-FEDA-5031-BAFE-3A42087377A7}" dt="2025-08-30T20:36:09.699" v="5268" actId="21"/>
          <ac:picMkLst>
            <pc:docMk/>
            <pc:sldMk cId="869985677" sldId="4268"/>
            <ac:picMk id="4" creationId="{E337065E-2D4D-1E95-98B6-9E19B5CA90AF}"/>
          </ac:picMkLst>
        </pc:picChg>
        <pc:picChg chg="del mod">
          <ac:chgData name="Zhang, Ce" userId="c9598c0e-bc64-4e00-9e8f-556173b7fb60" providerId="ADAL" clId="{B4CCC21F-FEDA-5031-BAFE-3A42087377A7}" dt="2025-08-30T20:36:09.699" v="5268" actId="21"/>
          <ac:picMkLst>
            <pc:docMk/>
            <pc:sldMk cId="869985677" sldId="4268"/>
            <ac:picMk id="5" creationId="{9DF31030-E27A-9CCE-571B-409C98D601FF}"/>
          </ac:picMkLst>
        </pc:picChg>
      </pc:sldChg>
      <pc:sldChg chg="del">
        <pc:chgData name="Zhang, Ce" userId="c9598c0e-bc64-4e00-9e8f-556173b7fb60" providerId="ADAL" clId="{B4CCC21F-FEDA-5031-BAFE-3A42087377A7}" dt="2025-08-18T10:18:12.064" v="1613" actId="2696"/>
        <pc:sldMkLst>
          <pc:docMk/>
          <pc:sldMk cId="2144733214" sldId="4268"/>
        </pc:sldMkLst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1232820271" sldId="4271"/>
        </pc:sldMkLst>
      </pc:sldChg>
      <pc:sldChg chg="addSp delSp modSp add del mod">
        <pc:chgData name="Zhang, Ce" userId="c9598c0e-bc64-4e00-9e8f-556173b7fb60" providerId="ADAL" clId="{B4CCC21F-FEDA-5031-BAFE-3A42087377A7}" dt="2025-08-31T21:36:01.783" v="6236" actId="2696"/>
        <pc:sldMkLst>
          <pc:docMk/>
          <pc:sldMk cId="1955928888" sldId="4271"/>
        </pc:sldMkLst>
        <pc:spChg chg="add del mod">
          <ac:chgData name="Zhang, Ce" userId="c9598c0e-bc64-4e00-9e8f-556173b7fb60" providerId="ADAL" clId="{B4CCC21F-FEDA-5031-BAFE-3A42087377A7}" dt="2025-08-30T20:23:38.933" v="5048" actId="478"/>
          <ac:spMkLst>
            <pc:docMk/>
            <pc:sldMk cId="1955928888" sldId="4271"/>
            <ac:spMk id="2" creationId="{4509FA8A-A5F1-3B97-5FE4-23213B9FAF06}"/>
          </ac:spMkLst>
        </pc:spChg>
        <pc:spChg chg="mod">
          <ac:chgData name="Zhang, Ce" userId="c9598c0e-bc64-4e00-9e8f-556173b7fb60" providerId="ADAL" clId="{B4CCC21F-FEDA-5031-BAFE-3A42087377A7}" dt="2025-08-30T20:18:28.837" v="5019"/>
          <ac:spMkLst>
            <pc:docMk/>
            <pc:sldMk cId="1955928888" sldId="4271"/>
            <ac:spMk id="5" creationId="{BD2F7491-9AEA-F9E1-0547-6CAEE762335E}"/>
          </ac:spMkLst>
        </pc:spChg>
        <pc:spChg chg="mod">
          <ac:chgData name="Zhang, Ce" userId="c9598c0e-bc64-4e00-9e8f-556173b7fb60" providerId="ADAL" clId="{B4CCC21F-FEDA-5031-BAFE-3A42087377A7}" dt="2025-08-30T20:17:59.375" v="5018" actId="207"/>
          <ac:spMkLst>
            <pc:docMk/>
            <pc:sldMk cId="1955928888" sldId="4271"/>
            <ac:spMk id="12" creationId="{AD58E3CA-B306-1FEF-480C-A4524EBE90F8}"/>
          </ac:spMkLst>
        </pc:spChg>
        <pc:spChg chg="mod">
          <ac:chgData name="Zhang, Ce" userId="c9598c0e-bc64-4e00-9e8f-556173b7fb60" providerId="ADAL" clId="{B4CCC21F-FEDA-5031-BAFE-3A42087377A7}" dt="2025-08-30T20:18:28.837" v="5019"/>
          <ac:spMkLst>
            <pc:docMk/>
            <pc:sldMk cId="1955928888" sldId="4271"/>
            <ac:spMk id="14" creationId="{DC7F1E4E-7FDD-882C-0C8F-135AF16C1039}"/>
          </ac:spMkLst>
        </pc:spChg>
        <pc:spChg chg="mod">
          <ac:chgData name="Zhang, Ce" userId="c9598c0e-bc64-4e00-9e8f-556173b7fb60" providerId="ADAL" clId="{B4CCC21F-FEDA-5031-BAFE-3A42087377A7}" dt="2025-08-30T20:18:28.837" v="5019"/>
          <ac:spMkLst>
            <pc:docMk/>
            <pc:sldMk cId="1955928888" sldId="4271"/>
            <ac:spMk id="15" creationId="{1658A547-2654-B5A7-B11E-D8B6B771C96A}"/>
          </ac:spMkLst>
        </pc:spChg>
        <pc:spChg chg="mod">
          <ac:chgData name="Zhang, Ce" userId="c9598c0e-bc64-4e00-9e8f-556173b7fb60" providerId="ADAL" clId="{B4CCC21F-FEDA-5031-BAFE-3A42087377A7}" dt="2025-08-30T20:18:28.837" v="5019"/>
          <ac:spMkLst>
            <pc:docMk/>
            <pc:sldMk cId="1955928888" sldId="4271"/>
            <ac:spMk id="16" creationId="{4F1980EF-B1FD-F685-A95C-4410DA67FB65}"/>
          </ac:spMkLst>
        </pc:spChg>
        <pc:spChg chg="mod">
          <ac:chgData name="Zhang, Ce" userId="c9598c0e-bc64-4e00-9e8f-556173b7fb60" providerId="ADAL" clId="{B4CCC21F-FEDA-5031-BAFE-3A42087377A7}" dt="2025-08-30T20:18:28.837" v="5019"/>
          <ac:spMkLst>
            <pc:docMk/>
            <pc:sldMk cId="1955928888" sldId="4271"/>
            <ac:spMk id="17" creationId="{E1312327-DF95-6835-FABB-C72A7810DC1E}"/>
          </ac:spMkLst>
        </pc:spChg>
        <pc:spChg chg="mod">
          <ac:chgData name="Zhang, Ce" userId="c9598c0e-bc64-4e00-9e8f-556173b7fb60" providerId="ADAL" clId="{B4CCC21F-FEDA-5031-BAFE-3A42087377A7}" dt="2025-08-30T20:18:28.837" v="5019"/>
          <ac:spMkLst>
            <pc:docMk/>
            <pc:sldMk cId="1955928888" sldId="4271"/>
            <ac:spMk id="18" creationId="{1FF15B5D-0232-BA1D-5937-384FBA403B1E}"/>
          </ac:spMkLst>
        </pc:spChg>
        <pc:spChg chg="add mod">
          <ac:chgData name="Zhang, Ce" userId="c9598c0e-bc64-4e00-9e8f-556173b7fb60" providerId="ADAL" clId="{B4CCC21F-FEDA-5031-BAFE-3A42087377A7}" dt="2025-08-30T20:20:29.197" v="5029"/>
          <ac:spMkLst>
            <pc:docMk/>
            <pc:sldMk cId="1955928888" sldId="4271"/>
            <ac:spMk id="19" creationId="{6E628991-8F29-AB04-B8C8-8D8357390A5A}"/>
          </ac:spMkLst>
        </pc:spChg>
        <pc:spChg chg="mod">
          <ac:chgData name="Zhang, Ce" userId="c9598c0e-bc64-4e00-9e8f-556173b7fb60" providerId="ADAL" clId="{B4CCC21F-FEDA-5031-BAFE-3A42087377A7}" dt="2025-08-30T20:18:52.726" v="5024" actId="113"/>
          <ac:spMkLst>
            <pc:docMk/>
            <pc:sldMk cId="1955928888" sldId="4271"/>
            <ac:spMk id="20" creationId="{9F82CA56-A795-FF6C-3C1B-00FB77C6083B}"/>
          </ac:spMkLst>
        </pc:spChg>
        <pc:spChg chg="mod">
          <ac:chgData name="Zhang, Ce" userId="c9598c0e-bc64-4e00-9e8f-556173b7fb60" providerId="ADAL" clId="{B4CCC21F-FEDA-5031-BAFE-3A42087377A7}" dt="2025-08-30T20:18:52.726" v="5024" actId="113"/>
          <ac:spMkLst>
            <pc:docMk/>
            <pc:sldMk cId="1955928888" sldId="4271"/>
            <ac:spMk id="21" creationId="{4707BBDC-C793-25B6-EF4E-F4D715C1F4FC}"/>
          </ac:spMkLst>
        </pc:spChg>
        <pc:spChg chg="mod">
          <ac:chgData name="Zhang, Ce" userId="c9598c0e-bc64-4e00-9e8f-556173b7fb60" providerId="ADAL" clId="{B4CCC21F-FEDA-5031-BAFE-3A42087377A7}" dt="2025-08-30T20:18:52.726" v="5024" actId="113"/>
          <ac:spMkLst>
            <pc:docMk/>
            <pc:sldMk cId="1955928888" sldId="4271"/>
            <ac:spMk id="22" creationId="{2DE9F17D-A6EE-E346-4E8B-11FF9131277B}"/>
          </ac:spMkLst>
        </pc:spChg>
        <pc:spChg chg="mod">
          <ac:chgData name="Zhang, Ce" userId="c9598c0e-bc64-4e00-9e8f-556173b7fb60" providerId="ADAL" clId="{B4CCC21F-FEDA-5031-BAFE-3A42087377A7}" dt="2025-08-30T20:18:52.726" v="5024" actId="113"/>
          <ac:spMkLst>
            <pc:docMk/>
            <pc:sldMk cId="1955928888" sldId="4271"/>
            <ac:spMk id="23" creationId="{0C803CD0-ED31-BE31-2DEC-36CD3F23FF92}"/>
          </ac:spMkLst>
        </pc:spChg>
        <pc:spChg chg="mod">
          <ac:chgData name="Zhang, Ce" userId="c9598c0e-bc64-4e00-9e8f-556173b7fb60" providerId="ADAL" clId="{B4CCC21F-FEDA-5031-BAFE-3A42087377A7}" dt="2025-08-30T20:18:52.726" v="5024" actId="113"/>
          <ac:spMkLst>
            <pc:docMk/>
            <pc:sldMk cId="1955928888" sldId="4271"/>
            <ac:spMk id="24" creationId="{B5208BA3-FCE6-E6AC-3B26-C6444C606433}"/>
          </ac:spMkLst>
        </pc:spChg>
        <pc:spChg chg="mod">
          <ac:chgData name="Zhang, Ce" userId="c9598c0e-bc64-4e00-9e8f-556173b7fb60" providerId="ADAL" clId="{B4CCC21F-FEDA-5031-BAFE-3A42087377A7}" dt="2025-08-30T20:18:52.726" v="5024" actId="113"/>
          <ac:spMkLst>
            <pc:docMk/>
            <pc:sldMk cId="1955928888" sldId="4271"/>
            <ac:spMk id="25" creationId="{3E268434-07FB-CE63-C98F-ED3B4193396D}"/>
          </ac:spMkLst>
        </pc:spChg>
        <pc:spChg chg="mod">
          <ac:chgData name="Zhang, Ce" userId="c9598c0e-bc64-4e00-9e8f-556173b7fb60" providerId="ADAL" clId="{B4CCC21F-FEDA-5031-BAFE-3A42087377A7}" dt="2025-08-30T20:18:52.726" v="5024" actId="113"/>
          <ac:spMkLst>
            <pc:docMk/>
            <pc:sldMk cId="1955928888" sldId="4271"/>
            <ac:spMk id="26" creationId="{D1883531-FD30-2C7A-023B-666BF9AFA6AC}"/>
          </ac:spMkLst>
        </pc:spChg>
        <pc:spChg chg="mod">
          <ac:chgData name="Zhang, Ce" userId="c9598c0e-bc64-4e00-9e8f-556173b7fb60" providerId="ADAL" clId="{B4CCC21F-FEDA-5031-BAFE-3A42087377A7}" dt="2025-08-30T20:18:52.726" v="5024" actId="113"/>
          <ac:spMkLst>
            <pc:docMk/>
            <pc:sldMk cId="1955928888" sldId="4271"/>
            <ac:spMk id="27" creationId="{14AE5700-7C7F-4EB8-5525-F8D20A849FD7}"/>
          </ac:spMkLst>
        </pc:spChg>
        <pc:spChg chg="del mod">
          <ac:chgData name="Zhang, Ce" userId="c9598c0e-bc64-4e00-9e8f-556173b7fb60" providerId="ADAL" clId="{B4CCC21F-FEDA-5031-BAFE-3A42087377A7}" dt="2025-08-30T20:20:28.755" v="5028" actId="478"/>
          <ac:spMkLst>
            <pc:docMk/>
            <pc:sldMk cId="1955928888" sldId="4271"/>
            <ac:spMk id="28" creationId="{90BD7254-3E07-8059-2EA0-184FD9392514}"/>
          </ac:spMkLst>
        </pc:spChg>
        <pc:grpChg chg="add del mod">
          <ac:chgData name="Zhang, Ce" userId="c9598c0e-bc64-4e00-9e8f-556173b7fb60" providerId="ADAL" clId="{B4CCC21F-FEDA-5031-BAFE-3A42087377A7}" dt="2025-08-30T20:23:38.933" v="5048" actId="478"/>
          <ac:grpSpMkLst>
            <pc:docMk/>
            <pc:sldMk cId="1955928888" sldId="4271"/>
            <ac:grpSpMk id="3" creationId="{7B743CEB-615E-1405-1170-841F1C631697}"/>
          </ac:grpSpMkLst>
        </pc:grpChg>
        <pc:grpChg chg="mod">
          <ac:chgData name="Zhang, Ce" userId="c9598c0e-bc64-4e00-9e8f-556173b7fb60" providerId="ADAL" clId="{B4CCC21F-FEDA-5031-BAFE-3A42087377A7}" dt="2025-08-30T20:18:28.837" v="5019"/>
          <ac:grpSpMkLst>
            <pc:docMk/>
            <pc:sldMk cId="1955928888" sldId="4271"/>
            <ac:grpSpMk id="13" creationId="{760479F1-9D34-F473-03ED-6826D1B38ABE}"/>
          </ac:grpSpMkLst>
        </pc:grpChg>
        <pc:grpChg chg="mod">
          <ac:chgData name="Zhang, Ce" userId="c9598c0e-bc64-4e00-9e8f-556173b7fb60" providerId="ADAL" clId="{B4CCC21F-FEDA-5031-BAFE-3A42087377A7}" dt="2025-08-30T20:18:52.726" v="5024" actId="113"/>
          <ac:grpSpMkLst>
            <pc:docMk/>
            <pc:sldMk cId="1955928888" sldId="4271"/>
            <ac:grpSpMk id="32" creationId="{DCC6DA25-CC87-E826-30F1-FF5DD09F2773}"/>
          </ac:grpSpMkLst>
        </pc:grpChg>
        <pc:picChg chg="mod">
          <ac:chgData name="Zhang, Ce" userId="c9598c0e-bc64-4e00-9e8f-556173b7fb60" providerId="ADAL" clId="{B4CCC21F-FEDA-5031-BAFE-3A42087377A7}" dt="2025-08-30T20:18:28.837" v="5019"/>
          <ac:picMkLst>
            <pc:docMk/>
            <pc:sldMk cId="1955928888" sldId="4271"/>
            <ac:picMk id="6" creationId="{33A5C9B8-7127-77C9-E091-5BDA9B126A89}"/>
          </ac:picMkLst>
        </pc:picChg>
      </pc:sldChg>
      <pc:sldChg chg="del">
        <pc:chgData name="Zhang, Ce" userId="c9598c0e-bc64-4e00-9e8f-556173b7fb60" providerId="ADAL" clId="{B4CCC21F-FEDA-5031-BAFE-3A42087377A7}" dt="2025-08-31T22:04:37.580" v="6533" actId="2696"/>
        <pc:sldMkLst>
          <pc:docMk/>
          <pc:sldMk cId="2026706776" sldId="4273"/>
        </pc:sldMkLst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25066638" sldId="4281"/>
        </pc:sldMkLst>
      </pc:sldChg>
      <pc:sldChg chg="addSp delSp modSp add mod">
        <pc:chgData name="Zhang, Ce" userId="c9598c0e-bc64-4e00-9e8f-556173b7fb60" providerId="ADAL" clId="{B4CCC21F-FEDA-5031-BAFE-3A42087377A7}" dt="2025-08-31T22:17:50.862" v="6643" actId="478"/>
        <pc:sldMkLst>
          <pc:docMk/>
          <pc:sldMk cId="2496661768" sldId="4281"/>
        </pc:sldMkLst>
        <pc:spChg chg="add mod">
          <ac:chgData name="Zhang, Ce" userId="c9598c0e-bc64-4e00-9e8f-556173b7fb60" providerId="ADAL" clId="{B4CCC21F-FEDA-5031-BAFE-3A42087377A7}" dt="2025-08-31T21:36:26.725" v="6249"/>
          <ac:spMkLst>
            <pc:docMk/>
            <pc:sldMk cId="2496661768" sldId="4281"/>
            <ac:spMk id="2" creationId="{B513E53F-1E74-D2CE-44A9-2BA680F5BB94}"/>
          </ac:spMkLst>
        </pc:spChg>
        <pc:spChg chg="mod">
          <ac:chgData name="Zhang, Ce" userId="c9598c0e-bc64-4e00-9e8f-556173b7fb60" providerId="ADAL" clId="{B4CCC21F-FEDA-5031-BAFE-3A42087377A7}" dt="2025-08-30T20:20:19.556" v="5027"/>
          <ac:spMkLst>
            <pc:docMk/>
            <pc:sldMk cId="2496661768" sldId="4281"/>
            <ac:spMk id="5" creationId="{E7C76440-56EA-DEBB-ABD1-C1ACA3B6F3CF}"/>
          </ac:spMkLst>
        </pc:spChg>
        <pc:spChg chg="mod">
          <ac:chgData name="Zhang, Ce" userId="c9598c0e-bc64-4e00-9e8f-556173b7fb60" providerId="ADAL" clId="{B4CCC21F-FEDA-5031-BAFE-3A42087377A7}" dt="2025-08-14T15:36:24.391" v="971"/>
          <ac:spMkLst>
            <pc:docMk/>
            <pc:sldMk cId="2496661768" sldId="4281"/>
            <ac:spMk id="8" creationId="{D5D98C1E-E983-AA40-9657-D83CA1BFE529}"/>
          </ac:spMkLst>
        </pc:spChg>
        <pc:spChg chg="mod">
          <ac:chgData name="Zhang, Ce" userId="c9598c0e-bc64-4e00-9e8f-556173b7fb60" providerId="ADAL" clId="{B4CCC21F-FEDA-5031-BAFE-3A42087377A7}" dt="2025-08-30T20:20:19.556" v="5027"/>
          <ac:spMkLst>
            <pc:docMk/>
            <pc:sldMk cId="2496661768" sldId="4281"/>
            <ac:spMk id="11" creationId="{415F8417-4D91-86FB-809B-4866BF399BB7}"/>
          </ac:spMkLst>
        </pc:spChg>
        <pc:spChg chg="mod">
          <ac:chgData name="Zhang, Ce" userId="c9598c0e-bc64-4e00-9e8f-556173b7fb60" providerId="ADAL" clId="{B4CCC21F-FEDA-5031-BAFE-3A42087377A7}" dt="2025-08-30T20:20:19.556" v="5027"/>
          <ac:spMkLst>
            <pc:docMk/>
            <pc:sldMk cId="2496661768" sldId="4281"/>
            <ac:spMk id="12" creationId="{008694F1-47DC-375E-13B3-C8EB46CD9596}"/>
          </ac:spMkLst>
        </pc:spChg>
        <pc:spChg chg="mod">
          <ac:chgData name="Zhang, Ce" userId="c9598c0e-bc64-4e00-9e8f-556173b7fb60" providerId="ADAL" clId="{B4CCC21F-FEDA-5031-BAFE-3A42087377A7}" dt="2025-08-30T20:20:19.556" v="5027"/>
          <ac:spMkLst>
            <pc:docMk/>
            <pc:sldMk cId="2496661768" sldId="4281"/>
            <ac:spMk id="13" creationId="{D80790CD-6142-6D03-48C4-58F617080FD7}"/>
          </ac:spMkLst>
        </pc:spChg>
        <pc:spChg chg="mod">
          <ac:chgData name="Zhang, Ce" userId="c9598c0e-bc64-4e00-9e8f-556173b7fb60" providerId="ADAL" clId="{B4CCC21F-FEDA-5031-BAFE-3A42087377A7}" dt="2025-08-30T20:20:19.556" v="5027"/>
          <ac:spMkLst>
            <pc:docMk/>
            <pc:sldMk cId="2496661768" sldId="4281"/>
            <ac:spMk id="14" creationId="{F3FB427F-9D37-4D36-A915-2A6D2A687785}"/>
          </ac:spMkLst>
        </pc:spChg>
        <pc:spChg chg="mod">
          <ac:chgData name="Zhang, Ce" userId="c9598c0e-bc64-4e00-9e8f-556173b7fb60" providerId="ADAL" clId="{B4CCC21F-FEDA-5031-BAFE-3A42087377A7}" dt="2025-08-30T20:20:19.556" v="5027"/>
          <ac:spMkLst>
            <pc:docMk/>
            <pc:sldMk cId="2496661768" sldId="4281"/>
            <ac:spMk id="15" creationId="{357E9543-C29D-27C8-87D0-B2A470985BA4}"/>
          </ac:spMkLst>
        </pc:spChg>
        <pc:spChg chg="add del mod">
          <ac:chgData name="Zhang, Ce" userId="c9598c0e-bc64-4e00-9e8f-556173b7fb60" providerId="ADAL" clId="{B4CCC21F-FEDA-5031-BAFE-3A42087377A7}" dt="2025-08-31T22:17:50.862" v="6643" actId="478"/>
          <ac:spMkLst>
            <pc:docMk/>
            <pc:sldMk cId="2496661768" sldId="4281"/>
            <ac:spMk id="16" creationId="{118FDEDC-B81E-FCBD-F4B5-049FD8058521}"/>
          </ac:spMkLst>
        </pc:spChg>
        <pc:grpChg chg="add mod">
          <ac:chgData name="Zhang, Ce" userId="c9598c0e-bc64-4e00-9e8f-556173b7fb60" providerId="ADAL" clId="{B4CCC21F-FEDA-5031-BAFE-3A42087377A7}" dt="2025-08-30T20:20:19.556" v="5027"/>
          <ac:grpSpMkLst>
            <pc:docMk/>
            <pc:sldMk cId="2496661768" sldId="4281"/>
            <ac:grpSpMk id="3" creationId="{E4D9D8FB-8F07-894A-0B72-85A5A018F9C1}"/>
          </ac:grpSpMkLst>
        </pc:grpChg>
        <pc:grpChg chg="mod">
          <ac:chgData name="Zhang, Ce" userId="c9598c0e-bc64-4e00-9e8f-556173b7fb60" providerId="ADAL" clId="{B4CCC21F-FEDA-5031-BAFE-3A42087377A7}" dt="2025-08-30T20:20:19.556" v="5027"/>
          <ac:grpSpMkLst>
            <pc:docMk/>
            <pc:sldMk cId="2496661768" sldId="4281"/>
            <ac:grpSpMk id="7" creationId="{9049D16B-B730-D4A3-3C98-1BAF6C285666}"/>
          </ac:grpSpMkLst>
        </pc:grpChg>
        <pc:picChg chg="mod">
          <ac:chgData name="Zhang, Ce" userId="c9598c0e-bc64-4e00-9e8f-556173b7fb60" providerId="ADAL" clId="{B4CCC21F-FEDA-5031-BAFE-3A42087377A7}" dt="2025-08-30T20:20:19.556" v="5027"/>
          <ac:picMkLst>
            <pc:docMk/>
            <pc:sldMk cId="2496661768" sldId="4281"/>
            <ac:picMk id="6" creationId="{7A101F01-F8BF-DBEA-4C5B-3E4318EB5752}"/>
          </ac:picMkLst>
        </pc:picChg>
      </pc:sldChg>
      <pc:sldChg chg="addSp delSp modSp add mod">
        <pc:chgData name="Zhang, Ce" userId="c9598c0e-bc64-4e00-9e8f-556173b7fb60" providerId="ADAL" clId="{B4CCC21F-FEDA-5031-BAFE-3A42087377A7}" dt="2025-08-31T22:18:14.047" v="6647" actId="478"/>
        <pc:sldMkLst>
          <pc:docMk/>
          <pc:sldMk cId="344543888" sldId="4284"/>
        </pc:sldMkLst>
        <pc:spChg chg="add mod">
          <ac:chgData name="Zhang, Ce" userId="c9598c0e-bc64-4e00-9e8f-556173b7fb60" providerId="ADAL" clId="{B4CCC21F-FEDA-5031-BAFE-3A42087377A7}" dt="2025-08-30T20:31:16.246" v="5188"/>
          <ac:spMkLst>
            <pc:docMk/>
            <pc:sldMk cId="344543888" sldId="4284"/>
            <ac:spMk id="2" creationId="{62A030DD-88DB-31EB-A3FB-C0B66B79361B}"/>
          </ac:spMkLst>
        </pc:spChg>
        <pc:spChg chg="add del mod">
          <ac:chgData name="Zhang, Ce" userId="c9598c0e-bc64-4e00-9e8f-556173b7fb60" providerId="ADAL" clId="{B4CCC21F-FEDA-5031-BAFE-3A42087377A7}" dt="2025-08-31T22:18:14.047" v="6647" actId="478"/>
          <ac:spMkLst>
            <pc:docMk/>
            <pc:sldMk cId="344543888" sldId="4284"/>
            <ac:spMk id="3" creationId="{34996E2E-0162-4507-D467-2C92120F3E6B}"/>
          </ac:spMkLst>
        </pc:spChg>
        <pc:spChg chg="del mod">
          <ac:chgData name="Zhang, Ce" userId="c9598c0e-bc64-4e00-9e8f-556173b7fb60" providerId="ADAL" clId="{B4CCC21F-FEDA-5031-BAFE-3A42087377A7}" dt="2025-08-30T20:31:15.801" v="5187" actId="478"/>
          <ac:spMkLst>
            <pc:docMk/>
            <pc:sldMk cId="344543888" sldId="4284"/>
            <ac:spMk id="6" creationId="{3FF131ED-A303-14BE-3C16-C1A0DE82CEC0}"/>
          </ac:spMkLst>
        </pc:spChg>
        <pc:spChg chg="mod">
          <ac:chgData name="Zhang, Ce" userId="c9598c0e-bc64-4e00-9e8f-556173b7fb60" providerId="ADAL" clId="{B4CCC21F-FEDA-5031-BAFE-3A42087377A7}" dt="2025-08-14T15:36:45.462" v="976"/>
          <ac:spMkLst>
            <pc:docMk/>
            <pc:sldMk cId="344543888" sldId="4284"/>
            <ac:spMk id="8" creationId="{50456DDC-5480-E501-93C3-C0760C5FEDA8}"/>
          </ac:spMkLst>
        </pc:spChg>
        <pc:spChg chg="mod">
          <ac:chgData name="Zhang, Ce" userId="c9598c0e-bc64-4e00-9e8f-556173b7fb60" providerId="ADAL" clId="{B4CCC21F-FEDA-5031-BAFE-3A42087377A7}" dt="2025-08-30T20:32:19.742" v="5217" actId="113"/>
          <ac:spMkLst>
            <pc:docMk/>
            <pc:sldMk cId="344543888" sldId="4284"/>
            <ac:spMk id="41" creationId="{5CAC2777-232B-ACF6-CB39-C0F5B27E4A4B}"/>
          </ac:spMkLst>
        </pc:spChg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3832924249" sldId="4284"/>
        </pc:sldMkLst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637618265" sldId="4286"/>
        </pc:sldMkLst>
      </pc:sldChg>
      <pc:sldChg chg="addSp modSp add mod">
        <pc:chgData name="Zhang, Ce" userId="c9598c0e-bc64-4e00-9e8f-556173b7fb60" providerId="ADAL" clId="{B4CCC21F-FEDA-5031-BAFE-3A42087377A7}" dt="2025-08-31T22:17:18.015" v="6630"/>
        <pc:sldMkLst>
          <pc:docMk/>
          <pc:sldMk cId="918163331" sldId="4286"/>
        </pc:sldMkLst>
        <pc:spChg chg="add mod">
          <ac:chgData name="Zhang, Ce" userId="c9598c0e-bc64-4e00-9e8f-556173b7fb60" providerId="ADAL" clId="{B4CCC21F-FEDA-5031-BAFE-3A42087377A7}" dt="2025-08-30T20:33:36.860" v="5262" actId="255"/>
          <ac:spMkLst>
            <pc:docMk/>
            <pc:sldMk cId="918163331" sldId="4286"/>
            <ac:spMk id="2" creationId="{7AD26DBB-856C-9E57-5D6B-98FC7926CE34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918163331" sldId="4286"/>
            <ac:spMk id="3" creationId="{E5C34925-680E-A1B1-0FE6-DA6465649DB3}"/>
          </ac:spMkLst>
        </pc:spChg>
        <pc:spChg chg="mod">
          <ac:chgData name="Zhang, Ce" userId="c9598c0e-bc64-4e00-9e8f-556173b7fb60" providerId="ADAL" clId="{B4CCC21F-FEDA-5031-BAFE-3A42087377A7}" dt="2025-08-14T15:36:57.585" v="979"/>
          <ac:spMkLst>
            <pc:docMk/>
            <pc:sldMk cId="918163331" sldId="4286"/>
            <ac:spMk id="8" creationId="{F81DF4EA-A1DC-C881-E2BE-5CC76C14B798}"/>
          </ac:spMkLst>
        </pc:spChg>
      </pc:sldChg>
      <pc:sldChg chg="del">
        <pc:chgData name="Zhang, Ce" userId="c9598c0e-bc64-4e00-9e8f-556173b7fb60" providerId="ADAL" clId="{B4CCC21F-FEDA-5031-BAFE-3A42087377A7}" dt="2025-08-31T22:04:37.500" v="6529" actId="2696"/>
        <pc:sldMkLst>
          <pc:docMk/>
          <pc:sldMk cId="1868613827" sldId="4287"/>
        </pc:sldMkLst>
      </pc:sldChg>
      <pc:sldChg chg="del">
        <pc:chgData name="Zhang, Ce" userId="c9598c0e-bc64-4e00-9e8f-556173b7fb60" providerId="ADAL" clId="{B4CCC21F-FEDA-5031-BAFE-3A42087377A7}" dt="2025-08-31T22:04:37.574" v="6532" actId="2696"/>
        <pc:sldMkLst>
          <pc:docMk/>
          <pc:sldMk cId="3230063843" sldId="4288"/>
        </pc:sldMkLst>
      </pc:sldChg>
      <pc:sldChg chg="del">
        <pc:chgData name="Zhang, Ce" userId="c9598c0e-bc64-4e00-9e8f-556173b7fb60" providerId="ADAL" clId="{B4CCC21F-FEDA-5031-BAFE-3A42087377A7}" dt="2025-08-13T13:45:42.289" v="961" actId="2696"/>
        <pc:sldMkLst>
          <pc:docMk/>
          <pc:sldMk cId="2702145554" sldId="4289"/>
        </pc:sldMkLst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199770460" sldId="4294"/>
        </pc:sldMkLst>
      </pc:sldChg>
      <pc:sldChg chg="delSp modSp add mod">
        <pc:chgData name="Zhang, Ce" userId="c9598c0e-bc64-4e00-9e8f-556173b7fb60" providerId="ADAL" clId="{B4CCC21F-FEDA-5031-BAFE-3A42087377A7}" dt="2025-08-31T22:17:59.957" v="6645" actId="478"/>
        <pc:sldMkLst>
          <pc:docMk/>
          <pc:sldMk cId="1630418688" sldId="4294"/>
        </pc:sldMkLst>
        <pc:spChg chg="del">
          <ac:chgData name="Zhang, Ce" userId="c9598c0e-bc64-4e00-9e8f-556173b7fb60" providerId="ADAL" clId="{B4CCC21F-FEDA-5031-BAFE-3A42087377A7}" dt="2025-08-31T22:17:59.957" v="6645" actId="478"/>
          <ac:spMkLst>
            <pc:docMk/>
            <pc:sldMk cId="1630418688" sldId="4294"/>
            <ac:spMk id="7" creationId="{B16841C2-8E06-8D8B-7D89-C000BFAA013D}"/>
          </ac:spMkLst>
        </pc:spChg>
        <pc:spChg chg="mod">
          <ac:chgData name="Zhang, Ce" userId="c9598c0e-bc64-4e00-9e8f-556173b7fb60" providerId="ADAL" clId="{B4CCC21F-FEDA-5031-BAFE-3A42087377A7}" dt="2025-08-14T15:36:38.162" v="974"/>
          <ac:spMkLst>
            <pc:docMk/>
            <pc:sldMk cId="1630418688" sldId="4294"/>
            <ac:spMk id="8" creationId="{F1FDD0BA-F8BF-D260-9D78-0D5F32C749DD}"/>
          </ac:spMkLst>
        </pc:spChg>
        <pc:spChg chg="mod">
          <ac:chgData name="Zhang, Ce" userId="c9598c0e-bc64-4e00-9e8f-556173b7fb60" providerId="ADAL" clId="{B4CCC21F-FEDA-5031-BAFE-3A42087377A7}" dt="2025-08-31T21:36:34.958" v="6251"/>
          <ac:spMkLst>
            <pc:docMk/>
            <pc:sldMk cId="1630418688" sldId="4294"/>
            <ac:spMk id="30" creationId="{A913C368-339B-034F-24C8-AC6BC7DEB6D0}"/>
          </ac:spMkLst>
        </pc:spChg>
      </pc:sldChg>
      <pc:sldChg chg="addSp delSp modSp add mod">
        <pc:chgData name="Zhang, Ce" userId="c9598c0e-bc64-4e00-9e8f-556173b7fb60" providerId="ADAL" clId="{B4CCC21F-FEDA-5031-BAFE-3A42087377A7}" dt="2025-08-31T22:18:03.596" v="6646" actId="478"/>
        <pc:sldMkLst>
          <pc:docMk/>
          <pc:sldMk cId="3141099514" sldId="4295"/>
        </pc:sldMkLst>
        <pc:spChg chg="del">
          <ac:chgData name="Zhang, Ce" userId="c9598c0e-bc64-4e00-9e8f-556173b7fb60" providerId="ADAL" clId="{B4CCC21F-FEDA-5031-BAFE-3A42087377A7}" dt="2025-08-31T22:18:03.596" v="6646" actId="478"/>
          <ac:spMkLst>
            <pc:docMk/>
            <pc:sldMk cId="3141099514" sldId="4295"/>
            <ac:spMk id="7" creationId="{7AEDCE80-B3F8-5A1C-3F22-00AB1A3D371D}"/>
          </ac:spMkLst>
        </pc:spChg>
        <pc:spChg chg="mod">
          <ac:chgData name="Zhang, Ce" userId="c9598c0e-bc64-4e00-9e8f-556173b7fb60" providerId="ADAL" clId="{B4CCC21F-FEDA-5031-BAFE-3A42087377A7}" dt="2025-08-14T15:36:41.665" v="975"/>
          <ac:spMkLst>
            <pc:docMk/>
            <pc:sldMk cId="3141099514" sldId="4295"/>
            <ac:spMk id="8" creationId="{D43EFAFD-59AA-5182-C16E-E0C899193E3C}"/>
          </ac:spMkLst>
        </pc:spChg>
        <pc:spChg chg="add del mod">
          <ac:chgData name="Zhang, Ce" userId="c9598c0e-bc64-4e00-9e8f-556173b7fb60" providerId="ADAL" clId="{B4CCC21F-FEDA-5031-BAFE-3A42087377A7}" dt="2025-08-30T20:28:56.902" v="5159" actId="478"/>
          <ac:spMkLst>
            <pc:docMk/>
            <pc:sldMk cId="3141099514" sldId="4295"/>
            <ac:spMk id="14" creationId="{51798443-6991-D3DE-E65A-59F58169C9D6}"/>
          </ac:spMkLst>
        </pc:spChg>
        <pc:spChg chg="mod">
          <ac:chgData name="Zhang, Ce" userId="c9598c0e-bc64-4e00-9e8f-556173b7fb60" providerId="ADAL" clId="{B4CCC21F-FEDA-5031-BAFE-3A42087377A7}" dt="2025-08-31T21:36:38.864" v="6252"/>
          <ac:spMkLst>
            <pc:docMk/>
            <pc:sldMk cId="3141099514" sldId="4295"/>
            <ac:spMk id="30" creationId="{87F30571-62E7-8E71-4237-F934FA3E5439}"/>
          </ac:spMkLst>
        </pc:spChg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3741297616" sldId="4295"/>
        </pc:sldMkLst>
      </pc:sldChg>
      <pc:sldChg chg="addSp delSp modSp add del mod">
        <pc:chgData name="Zhang, Ce" userId="c9598c0e-bc64-4e00-9e8f-556173b7fb60" providerId="ADAL" clId="{B4CCC21F-FEDA-5031-BAFE-3A42087377A7}" dt="2025-08-30T20:24:00.973" v="5051" actId="2696"/>
        <pc:sldMkLst>
          <pc:docMk/>
          <pc:sldMk cId="547598882" sldId="4296"/>
        </pc:sldMkLst>
        <pc:spChg chg="add mod">
          <ac:chgData name="Zhang, Ce" userId="c9598c0e-bc64-4e00-9e8f-556173b7fb60" providerId="ADAL" clId="{B4CCC21F-FEDA-5031-BAFE-3A42087377A7}" dt="2025-08-30T20:22:55.946" v="5046"/>
          <ac:spMkLst>
            <pc:docMk/>
            <pc:sldMk cId="547598882" sldId="4296"/>
            <ac:spMk id="15" creationId="{120C2FAB-263E-A762-9384-88984BA65155}"/>
          </ac:spMkLst>
        </pc:spChg>
        <pc:spChg chg="del">
          <ac:chgData name="Zhang, Ce" userId="c9598c0e-bc64-4e00-9e8f-556173b7fb60" providerId="ADAL" clId="{B4CCC21F-FEDA-5031-BAFE-3A42087377A7}" dt="2025-08-30T20:22:55.584" v="5045" actId="478"/>
          <ac:spMkLst>
            <pc:docMk/>
            <pc:sldMk cId="547598882" sldId="4296"/>
            <ac:spMk id="30" creationId="{3E0683DC-BF5C-9152-6C61-138690724C76}"/>
          </ac:spMkLst>
        </pc:spChg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1095183302" sldId="4296"/>
        </pc:sldMkLst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442258456" sldId="4299"/>
        </pc:sldMkLst>
      </pc:sldChg>
      <pc:sldChg chg="addSp delSp modSp add mod">
        <pc:chgData name="Zhang, Ce" userId="c9598c0e-bc64-4e00-9e8f-556173b7fb60" providerId="ADAL" clId="{B4CCC21F-FEDA-5031-BAFE-3A42087377A7}" dt="2025-08-31T22:18:17.438" v="6648" actId="478"/>
        <pc:sldMkLst>
          <pc:docMk/>
          <pc:sldMk cId="3720259373" sldId="4299"/>
        </pc:sldMkLst>
        <pc:spChg chg="mod">
          <ac:chgData name="Zhang, Ce" userId="c9598c0e-bc64-4e00-9e8f-556173b7fb60" providerId="ADAL" clId="{B4CCC21F-FEDA-5031-BAFE-3A42087377A7}" dt="2025-08-30T20:31:30.582" v="5190" actId="113"/>
          <ac:spMkLst>
            <pc:docMk/>
            <pc:sldMk cId="3720259373" sldId="4299"/>
            <ac:spMk id="3" creationId="{F43BBA5A-2AC5-6EF1-72A2-B3478F594DB3}"/>
          </ac:spMkLst>
        </pc:spChg>
        <pc:spChg chg="add del mod">
          <ac:chgData name="Zhang, Ce" userId="c9598c0e-bc64-4e00-9e8f-556173b7fb60" providerId="ADAL" clId="{B4CCC21F-FEDA-5031-BAFE-3A42087377A7}" dt="2025-08-31T22:18:17.438" v="6648" actId="478"/>
          <ac:spMkLst>
            <pc:docMk/>
            <pc:sldMk cId="3720259373" sldId="4299"/>
            <ac:spMk id="5" creationId="{89983329-A7D7-397D-24C7-388AC25369C5}"/>
          </ac:spMkLst>
        </pc:spChg>
        <pc:spChg chg="mod">
          <ac:chgData name="Zhang, Ce" userId="c9598c0e-bc64-4e00-9e8f-556173b7fb60" providerId="ADAL" clId="{B4CCC21F-FEDA-5031-BAFE-3A42087377A7}" dt="2025-08-14T15:36:49.703" v="977"/>
          <ac:spMkLst>
            <pc:docMk/>
            <pc:sldMk cId="3720259373" sldId="4299"/>
            <ac:spMk id="8" creationId="{CDBD3435-DCD2-BD80-2FDA-753C11F9303B}"/>
          </ac:spMkLst>
        </pc:spChg>
        <pc:spChg chg="mod">
          <ac:chgData name="Zhang, Ce" userId="c9598c0e-bc64-4e00-9e8f-556173b7fb60" providerId="ADAL" clId="{B4CCC21F-FEDA-5031-BAFE-3A42087377A7}" dt="2025-08-30T20:32:13.628" v="5212" actId="113"/>
          <ac:spMkLst>
            <pc:docMk/>
            <pc:sldMk cId="3720259373" sldId="4299"/>
            <ac:spMk id="41" creationId="{E37CF747-E8BF-D23D-9FFF-532E12ED915A}"/>
          </ac:spMkLst>
        </pc:spChg>
      </pc:sldChg>
      <pc:sldChg chg="addSp delSp modSp add mod">
        <pc:chgData name="Zhang, Ce" userId="c9598c0e-bc64-4e00-9e8f-556173b7fb60" providerId="ADAL" clId="{B4CCC21F-FEDA-5031-BAFE-3A42087377A7}" dt="2025-08-31T22:18:21.690" v="6649" actId="478"/>
        <pc:sldMkLst>
          <pc:docMk/>
          <pc:sldMk cId="2221909225" sldId="4300"/>
        </pc:sldMkLst>
        <pc:spChg chg="mod">
          <ac:chgData name="Zhang, Ce" userId="c9598c0e-bc64-4e00-9e8f-556173b7fb60" providerId="ADAL" clId="{B4CCC21F-FEDA-5031-BAFE-3A42087377A7}" dt="2025-08-30T20:31:47.076" v="5192" actId="113"/>
          <ac:spMkLst>
            <pc:docMk/>
            <pc:sldMk cId="2221909225" sldId="4300"/>
            <ac:spMk id="3" creationId="{DA1131B1-B635-089E-F45E-DE984EECE04A}"/>
          </ac:spMkLst>
        </pc:spChg>
        <pc:spChg chg="add del mod">
          <ac:chgData name="Zhang, Ce" userId="c9598c0e-bc64-4e00-9e8f-556173b7fb60" providerId="ADAL" clId="{B4CCC21F-FEDA-5031-BAFE-3A42087377A7}" dt="2025-08-31T22:18:21.690" v="6649" actId="478"/>
          <ac:spMkLst>
            <pc:docMk/>
            <pc:sldMk cId="2221909225" sldId="4300"/>
            <ac:spMk id="7" creationId="{4B42570A-F441-4642-410E-5DC75813DDC9}"/>
          </ac:spMkLst>
        </pc:spChg>
        <pc:spChg chg="mod">
          <ac:chgData name="Zhang, Ce" userId="c9598c0e-bc64-4e00-9e8f-556173b7fb60" providerId="ADAL" clId="{B4CCC21F-FEDA-5031-BAFE-3A42087377A7}" dt="2025-08-14T15:36:52.849" v="978"/>
          <ac:spMkLst>
            <pc:docMk/>
            <pc:sldMk cId="2221909225" sldId="4300"/>
            <ac:spMk id="8" creationId="{D3145696-6238-86FD-7D34-53F7814AD25C}"/>
          </ac:spMkLst>
        </pc:spChg>
        <pc:spChg chg="mod">
          <ac:chgData name="Zhang, Ce" userId="c9598c0e-bc64-4e00-9e8f-556173b7fb60" providerId="ADAL" clId="{B4CCC21F-FEDA-5031-BAFE-3A42087377A7}" dt="2025-08-30T20:32:08.144" v="5207" actId="20577"/>
          <ac:spMkLst>
            <pc:docMk/>
            <pc:sldMk cId="2221909225" sldId="4300"/>
            <ac:spMk id="41" creationId="{0F28989B-BC47-C397-8541-123352EF8364}"/>
          </ac:spMkLst>
        </pc:spChg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2278779515" sldId="4300"/>
        </pc:sldMkLst>
      </pc:sldChg>
      <pc:sldChg chg="addSp delSp modSp add mod">
        <pc:chgData name="Zhang, Ce" userId="c9598c0e-bc64-4e00-9e8f-556173b7fb60" providerId="ADAL" clId="{B4CCC21F-FEDA-5031-BAFE-3A42087377A7}" dt="2025-08-31T22:17:54.698" v="6644" actId="478"/>
        <pc:sldMkLst>
          <pc:docMk/>
          <pc:sldMk cId="1858672922" sldId="4301"/>
        </pc:sldMkLst>
        <pc:spChg chg="mod">
          <ac:chgData name="Zhang, Ce" userId="c9598c0e-bc64-4e00-9e8f-556173b7fb60" providerId="ADAL" clId="{B4CCC21F-FEDA-5031-BAFE-3A42087377A7}" dt="2025-08-30T20:20:37.544" v="5030"/>
          <ac:spMkLst>
            <pc:docMk/>
            <pc:sldMk cId="1858672922" sldId="4301"/>
            <ac:spMk id="3" creationId="{0295BEF7-E22A-0D65-838F-73DAE3901992}"/>
          </ac:spMkLst>
        </pc:spChg>
        <pc:spChg chg="mod">
          <ac:chgData name="Zhang, Ce" userId="c9598c0e-bc64-4e00-9e8f-556173b7fb60" providerId="ADAL" clId="{B4CCC21F-FEDA-5031-BAFE-3A42087377A7}" dt="2025-08-14T15:36:27.738" v="972"/>
          <ac:spMkLst>
            <pc:docMk/>
            <pc:sldMk cId="1858672922" sldId="4301"/>
            <ac:spMk id="8" creationId="{E5303BF5-4F25-0C51-7893-22C3AC798F70}"/>
          </ac:spMkLst>
        </pc:spChg>
        <pc:spChg chg="mod">
          <ac:chgData name="Zhang, Ce" userId="c9598c0e-bc64-4e00-9e8f-556173b7fb60" providerId="ADAL" clId="{B4CCC21F-FEDA-5031-BAFE-3A42087377A7}" dt="2025-08-30T20:20:37.544" v="5030"/>
          <ac:spMkLst>
            <pc:docMk/>
            <pc:sldMk cId="1858672922" sldId="4301"/>
            <ac:spMk id="12" creationId="{EDDF1BBB-ED66-1F04-45BD-1BE870C80575}"/>
          </ac:spMkLst>
        </pc:spChg>
        <pc:spChg chg="mod">
          <ac:chgData name="Zhang, Ce" userId="c9598c0e-bc64-4e00-9e8f-556173b7fb60" providerId="ADAL" clId="{B4CCC21F-FEDA-5031-BAFE-3A42087377A7}" dt="2025-08-30T20:20:37.544" v="5030"/>
          <ac:spMkLst>
            <pc:docMk/>
            <pc:sldMk cId="1858672922" sldId="4301"/>
            <ac:spMk id="13" creationId="{35612EB3-4558-1FDA-65E3-9985F1F9752B}"/>
          </ac:spMkLst>
        </pc:spChg>
        <pc:spChg chg="mod">
          <ac:chgData name="Zhang, Ce" userId="c9598c0e-bc64-4e00-9e8f-556173b7fb60" providerId="ADAL" clId="{B4CCC21F-FEDA-5031-BAFE-3A42087377A7}" dt="2025-08-30T20:20:37.544" v="5030"/>
          <ac:spMkLst>
            <pc:docMk/>
            <pc:sldMk cId="1858672922" sldId="4301"/>
            <ac:spMk id="14" creationId="{F924BF54-F55E-6C6D-2E27-40436F27E624}"/>
          </ac:spMkLst>
        </pc:spChg>
        <pc:spChg chg="mod">
          <ac:chgData name="Zhang, Ce" userId="c9598c0e-bc64-4e00-9e8f-556173b7fb60" providerId="ADAL" clId="{B4CCC21F-FEDA-5031-BAFE-3A42087377A7}" dt="2025-08-30T20:20:37.544" v="5030"/>
          <ac:spMkLst>
            <pc:docMk/>
            <pc:sldMk cId="1858672922" sldId="4301"/>
            <ac:spMk id="15" creationId="{1245BD3F-D1A9-BA15-ECC0-CE0328ABB8DE}"/>
          </ac:spMkLst>
        </pc:spChg>
        <pc:spChg chg="mod">
          <ac:chgData name="Zhang, Ce" userId="c9598c0e-bc64-4e00-9e8f-556173b7fb60" providerId="ADAL" clId="{B4CCC21F-FEDA-5031-BAFE-3A42087377A7}" dt="2025-08-30T20:20:37.544" v="5030"/>
          <ac:spMkLst>
            <pc:docMk/>
            <pc:sldMk cId="1858672922" sldId="4301"/>
            <ac:spMk id="16" creationId="{CA7DE6FF-4D78-D01F-5735-FB0D8225494C}"/>
          </ac:spMkLst>
        </pc:spChg>
        <pc:spChg chg="add mod">
          <ac:chgData name="Zhang, Ce" userId="c9598c0e-bc64-4e00-9e8f-556173b7fb60" providerId="ADAL" clId="{B4CCC21F-FEDA-5031-BAFE-3A42087377A7}" dt="2025-08-31T21:36:30.675" v="6250"/>
          <ac:spMkLst>
            <pc:docMk/>
            <pc:sldMk cId="1858672922" sldId="4301"/>
            <ac:spMk id="17" creationId="{66EA251C-98B4-E633-6989-E218578358B5}"/>
          </ac:spMkLst>
        </pc:spChg>
        <pc:spChg chg="add del mod">
          <ac:chgData name="Zhang, Ce" userId="c9598c0e-bc64-4e00-9e8f-556173b7fb60" providerId="ADAL" clId="{B4CCC21F-FEDA-5031-BAFE-3A42087377A7}" dt="2025-08-31T22:17:54.698" v="6644" actId="478"/>
          <ac:spMkLst>
            <pc:docMk/>
            <pc:sldMk cId="1858672922" sldId="4301"/>
            <ac:spMk id="18" creationId="{42FBF640-CE61-88C6-C7A9-6C97592CA81E}"/>
          </ac:spMkLst>
        </pc:spChg>
        <pc:spChg chg="del mod">
          <ac:chgData name="Zhang, Ce" userId="c9598c0e-bc64-4e00-9e8f-556173b7fb60" providerId="ADAL" clId="{B4CCC21F-FEDA-5031-BAFE-3A42087377A7}" dt="2025-08-30T20:22:50.275" v="5043" actId="478"/>
          <ac:spMkLst>
            <pc:docMk/>
            <pc:sldMk cId="1858672922" sldId="4301"/>
            <ac:spMk id="30" creationId="{72E67D77-A0A8-9F12-7B8A-2E5120DF3B93}"/>
          </ac:spMkLst>
        </pc:spChg>
        <pc:grpChg chg="add mod">
          <ac:chgData name="Zhang, Ce" userId="c9598c0e-bc64-4e00-9e8f-556173b7fb60" providerId="ADAL" clId="{B4CCC21F-FEDA-5031-BAFE-3A42087377A7}" dt="2025-08-30T20:20:37.544" v="5030"/>
          <ac:grpSpMkLst>
            <pc:docMk/>
            <pc:sldMk cId="1858672922" sldId="4301"/>
            <ac:grpSpMk id="2" creationId="{32AC145B-5BCE-AA21-7312-C443E3E15CEF}"/>
          </ac:grpSpMkLst>
        </pc:grpChg>
        <pc:grpChg chg="mod">
          <ac:chgData name="Zhang, Ce" userId="c9598c0e-bc64-4e00-9e8f-556173b7fb60" providerId="ADAL" clId="{B4CCC21F-FEDA-5031-BAFE-3A42087377A7}" dt="2025-08-30T20:20:37.544" v="5030"/>
          <ac:grpSpMkLst>
            <pc:docMk/>
            <pc:sldMk cId="1858672922" sldId="4301"/>
            <ac:grpSpMk id="11" creationId="{8C5E07FF-2107-40B9-2E71-A7208128416D}"/>
          </ac:grpSpMkLst>
        </pc:grpChg>
        <pc:picChg chg="mod">
          <ac:chgData name="Zhang, Ce" userId="c9598c0e-bc64-4e00-9e8f-556173b7fb60" providerId="ADAL" clId="{B4CCC21F-FEDA-5031-BAFE-3A42087377A7}" dt="2025-08-30T20:20:37.544" v="5030"/>
          <ac:picMkLst>
            <pc:docMk/>
            <pc:sldMk cId="1858672922" sldId="4301"/>
            <ac:picMk id="7" creationId="{0E75D370-6D64-D2CF-B6BE-BA1C1BC96017}"/>
          </ac:picMkLst>
        </pc:picChg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2789148103" sldId="4301"/>
        </pc:sldMkLst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865479880" sldId="4302"/>
        </pc:sldMkLst>
      </pc:sldChg>
      <pc:sldChg chg="add del">
        <pc:chgData name="Zhang, Ce" userId="c9598c0e-bc64-4e00-9e8f-556173b7fb60" providerId="ADAL" clId="{B4CCC21F-FEDA-5031-BAFE-3A42087377A7}" dt="2025-08-18T09:48:28.726" v="1095" actId="2696"/>
        <pc:sldMkLst>
          <pc:docMk/>
          <pc:sldMk cId="1244232004" sldId="4302"/>
        </pc:sldMkLst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2858586980" sldId="4304"/>
        </pc:sldMkLst>
      </pc:sldChg>
      <pc:sldChg chg="add del">
        <pc:chgData name="Zhang, Ce" userId="c9598c0e-bc64-4e00-9e8f-556173b7fb60" providerId="ADAL" clId="{B4CCC21F-FEDA-5031-BAFE-3A42087377A7}" dt="2025-08-18T09:48:28.823" v="1096" actId="2696"/>
        <pc:sldMkLst>
          <pc:docMk/>
          <pc:sldMk cId="3223158652" sldId="4304"/>
        </pc:sldMkLst>
      </pc:sldChg>
      <pc:sldChg chg="add del">
        <pc:chgData name="Zhang, Ce" userId="c9598c0e-bc64-4e00-9e8f-556173b7fb60" providerId="ADAL" clId="{B4CCC21F-FEDA-5031-BAFE-3A42087377A7}" dt="2025-08-18T10:42:25.717" v="2081" actId="2696"/>
        <pc:sldMkLst>
          <pc:docMk/>
          <pc:sldMk cId="2190520796" sldId="4305"/>
        </pc:sldMkLst>
      </pc:sldChg>
      <pc:sldChg chg="del">
        <pc:chgData name="Zhang, Ce" userId="c9598c0e-bc64-4e00-9e8f-556173b7fb60" providerId="ADAL" clId="{B4CCC21F-FEDA-5031-BAFE-3A42087377A7}" dt="2025-08-13T13:45:02.174" v="959" actId="2696"/>
        <pc:sldMkLst>
          <pc:docMk/>
          <pc:sldMk cId="3025956816" sldId="4305"/>
        </pc:sldMkLst>
      </pc:sldChg>
      <pc:sldChg chg="add del">
        <pc:chgData name="Zhang, Ce" userId="c9598c0e-bc64-4e00-9e8f-556173b7fb60" providerId="ADAL" clId="{B4CCC21F-FEDA-5031-BAFE-3A42087377A7}" dt="2025-08-18T09:48:29.800" v="1097" actId="2696"/>
        <pc:sldMkLst>
          <pc:docMk/>
          <pc:sldMk cId="3094730509" sldId="4305"/>
        </pc:sldMkLst>
      </pc:sldChg>
      <pc:sldChg chg="del">
        <pc:chgData name="Zhang, Ce" userId="c9598c0e-bc64-4e00-9e8f-556173b7fb60" providerId="ADAL" clId="{B4CCC21F-FEDA-5031-BAFE-3A42087377A7}" dt="2025-08-13T13:44:39.780" v="958" actId="2696"/>
        <pc:sldMkLst>
          <pc:docMk/>
          <pc:sldMk cId="2470174458" sldId="4307"/>
        </pc:sldMkLst>
      </pc:sldChg>
      <pc:sldChg chg="del">
        <pc:chgData name="Zhang, Ce" userId="c9598c0e-bc64-4e00-9e8f-556173b7fb60" providerId="ADAL" clId="{B4CCC21F-FEDA-5031-BAFE-3A42087377A7}" dt="2025-08-13T13:44:29.431" v="956" actId="2696"/>
        <pc:sldMkLst>
          <pc:docMk/>
          <pc:sldMk cId="774422530" sldId="4308"/>
        </pc:sldMkLst>
      </pc:sldChg>
      <pc:sldChg chg="delSp">
        <pc:chgData name="Zhang, Ce" userId="c9598c0e-bc64-4e00-9e8f-556173b7fb60" providerId="ADAL" clId="{B4CCC21F-FEDA-5031-BAFE-3A42087377A7}" dt="2025-08-31T22:17:18.015" v="6630"/>
        <pc:sldMkLst>
          <pc:docMk/>
          <pc:sldMk cId="2302759847" sldId="4309"/>
        </pc:sldMkLst>
        <pc:spChg chg="del">
          <ac:chgData name="Zhang, Ce" userId="c9598c0e-bc64-4e00-9e8f-556173b7fb60" providerId="ADAL" clId="{B4CCC21F-FEDA-5031-BAFE-3A42087377A7}" dt="2025-08-31T22:17:18.015" v="6630"/>
          <ac:spMkLst>
            <pc:docMk/>
            <pc:sldMk cId="2302759847" sldId="4309"/>
            <ac:spMk id="3" creationId="{4212C167-A53F-A33F-54DE-F4B86D2426D9}"/>
          </ac:spMkLst>
        </pc:spChg>
      </pc:sldChg>
      <pc:sldChg chg="del">
        <pc:chgData name="Zhang, Ce" userId="c9598c0e-bc64-4e00-9e8f-556173b7fb60" providerId="ADAL" clId="{B4CCC21F-FEDA-5031-BAFE-3A42087377A7}" dt="2025-08-18T10:29:30.232" v="1955" actId="2696"/>
        <pc:sldMkLst>
          <pc:docMk/>
          <pc:sldMk cId="3610339316" sldId="4310"/>
        </pc:sldMkLst>
      </pc:sldChg>
      <pc:sldChg chg="del">
        <pc:chgData name="Zhang, Ce" userId="c9598c0e-bc64-4e00-9e8f-556173b7fb60" providerId="ADAL" clId="{B4CCC21F-FEDA-5031-BAFE-3A42087377A7}" dt="2025-08-18T10:10:19.341" v="1533" actId="2696"/>
        <pc:sldMkLst>
          <pc:docMk/>
          <pc:sldMk cId="2267328968" sldId="4315"/>
        </pc:sldMkLst>
      </pc:sldChg>
      <pc:sldChg chg="del">
        <pc:chgData name="Zhang, Ce" userId="c9598c0e-bc64-4e00-9e8f-556173b7fb60" providerId="ADAL" clId="{B4CCC21F-FEDA-5031-BAFE-3A42087377A7}" dt="2025-08-18T10:10:19.339" v="1532" actId="2696"/>
        <pc:sldMkLst>
          <pc:docMk/>
          <pc:sldMk cId="3187614893" sldId="4316"/>
        </pc:sldMkLst>
      </pc:sldChg>
      <pc:sldChg chg="del">
        <pc:chgData name="Zhang, Ce" userId="c9598c0e-bc64-4e00-9e8f-556173b7fb60" providerId="ADAL" clId="{B4CCC21F-FEDA-5031-BAFE-3A42087377A7}" dt="2025-08-18T10:10:19.335" v="1530" actId="2696"/>
        <pc:sldMkLst>
          <pc:docMk/>
          <pc:sldMk cId="1695556846" sldId="4317"/>
        </pc:sldMkLst>
      </pc:sldChg>
      <pc:sldChg chg="del">
        <pc:chgData name="Zhang, Ce" userId="c9598c0e-bc64-4e00-9e8f-556173b7fb60" providerId="ADAL" clId="{B4CCC21F-FEDA-5031-BAFE-3A42087377A7}" dt="2025-08-18T10:10:19.362" v="1535" actId="2696"/>
        <pc:sldMkLst>
          <pc:docMk/>
          <pc:sldMk cId="3284449100" sldId="4318"/>
        </pc:sldMkLst>
      </pc:sldChg>
      <pc:sldChg chg="del">
        <pc:chgData name="Zhang, Ce" userId="c9598c0e-bc64-4e00-9e8f-556173b7fb60" providerId="ADAL" clId="{B4CCC21F-FEDA-5031-BAFE-3A42087377A7}" dt="2025-08-31T22:04:37.571" v="6531" actId="2696"/>
        <pc:sldMkLst>
          <pc:docMk/>
          <pc:sldMk cId="392742702" sldId="4319"/>
        </pc:sldMkLst>
      </pc:sldChg>
      <pc:sldChg chg="del">
        <pc:chgData name="Zhang, Ce" userId="c9598c0e-bc64-4e00-9e8f-556173b7fb60" providerId="ADAL" clId="{B4CCC21F-FEDA-5031-BAFE-3A42087377A7}" dt="2025-08-18T10:10:19.337" v="1531" actId="2696"/>
        <pc:sldMkLst>
          <pc:docMk/>
          <pc:sldMk cId="1821518852" sldId="4320"/>
        </pc:sldMkLst>
      </pc:sldChg>
      <pc:sldChg chg="del">
        <pc:chgData name="Zhang, Ce" userId="c9598c0e-bc64-4e00-9e8f-556173b7fb60" providerId="ADAL" clId="{B4CCC21F-FEDA-5031-BAFE-3A42087377A7}" dt="2025-08-18T10:10:19.343" v="1534" actId="2696"/>
        <pc:sldMkLst>
          <pc:docMk/>
          <pc:sldMk cId="429315640" sldId="4321"/>
        </pc:sldMkLst>
      </pc:sldChg>
      <pc:sldChg chg="del">
        <pc:chgData name="Zhang, Ce" userId="c9598c0e-bc64-4e00-9e8f-556173b7fb60" providerId="ADAL" clId="{B4CCC21F-FEDA-5031-BAFE-3A42087377A7}" dt="2025-08-18T10:10:19.385" v="1536" actId="2696"/>
        <pc:sldMkLst>
          <pc:docMk/>
          <pc:sldMk cId="2532775190" sldId="4322"/>
        </pc:sldMkLst>
      </pc:sldChg>
      <pc:sldChg chg="addSp delSp modSp del mod">
        <pc:chgData name="Zhang, Ce" userId="c9598c0e-bc64-4e00-9e8f-556173b7fb60" providerId="ADAL" clId="{B4CCC21F-FEDA-5031-BAFE-3A42087377A7}" dt="2025-08-21T14:08:26.432" v="3723" actId="2696"/>
        <pc:sldMkLst>
          <pc:docMk/>
          <pc:sldMk cId="3062091158" sldId="4325"/>
        </pc:sldMkLst>
      </pc:sldChg>
      <pc:sldChg chg="del">
        <pc:chgData name="Zhang, Ce" userId="c9598c0e-bc64-4e00-9e8f-556173b7fb60" providerId="ADAL" clId="{B4CCC21F-FEDA-5031-BAFE-3A42087377A7}" dt="2025-08-18T10:29:07.836" v="1954" actId="2696"/>
        <pc:sldMkLst>
          <pc:docMk/>
          <pc:sldMk cId="493818773" sldId="4326"/>
        </pc:sldMkLst>
      </pc:sldChg>
      <pc:sldChg chg="addSp delSp modSp mod modClrScheme chgLayout">
        <pc:chgData name="Zhang, Ce" userId="c9598c0e-bc64-4e00-9e8f-556173b7fb60" providerId="ADAL" clId="{B4CCC21F-FEDA-5031-BAFE-3A42087377A7}" dt="2025-08-31T22:17:18.015" v="6630"/>
        <pc:sldMkLst>
          <pc:docMk/>
          <pc:sldMk cId="2103771600" sldId="4327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103771600" sldId="4327"/>
            <ac:spMk id="2" creationId="{6A98F498-FF3C-CF5F-436B-C66E99045826}"/>
          </ac:spMkLst>
        </pc:spChg>
        <pc:spChg chg="mod ord">
          <ac:chgData name="Zhang, Ce" userId="c9598c0e-bc64-4e00-9e8f-556173b7fb60" providerId="ADAL" clId="{B4CCC21F-FEDA-5031-BAFE-3A42087377A7}" dt="2025-08-30T20:58:04.078" v="5688" actId="700"/>
          <ac:spMkLst>
            <pc:docMk/>
            <pc:sldMk cId="2103771600" sldId="4327"/>
            <ac:spMk id="3" creationId="{4B69404D-119C-D59F-74AE-86D0EB0BAD53}"/>
          </ac:spMkLst>
        </pc:spChg>
        <pc:spChg chg="mod ord">
          <ac:chgData name="Zhang, Ce" userId="c9598c0e-bc64-4e00-9e8f-556173b7fb60" providerId="ADAL" clId="{B4CCC21F-FEDA-5031-BAFE-3A42087377A7}" dt="2025-08-31T21:37:54.053" v="6305" actId="20577"/>
          <ac:spMkLst>
            <pc:docMk/>
            <pc:sldMk cId="2103771600" sldId="4327"/>
            <ac:spMk id="12" creationId="{4682C5D8-A0AA-CFDE-0B43-6DBAAA53D14D}"/>
          </ac:spMkLst>
        </pc:spChg>
        <pc:spChg chg="mod ord">
          <ac:chgData name="Zhang, Ce" userId="c9598c0e-bc64-4e00-9e8f-556173b7fb60" providerId="ADAL" clId="{B4CCC21F-FEDA-5031-BAFE-3A42087377A7}" dt="2025-08-30T20:58:04.078" v="5688" actId="700"/>
          <ac:spMkLst>
            <pc:docMk/>
            <pc:sldMk cId="2103771600" sldId="4327"/>
            <ac:spMk id="13" creationId="{5D62F9D7-4C1E-2433-9BA3-A2D6BF775B9B}"/>
          </ac:spMkLst>
        </pc:spChg>
        <pc:spChg chg="mod ord">
          <ac:chgData name="Zhang, Ce" userId="c9598c0e-bc64-4e00-9e8f-556173b7fb60" providerId="ADAL" clId="{B4CCC21F-FEDA-5031-BAFE-3A42087377A7}" dt="2025-08-30T20:58:04.078" v="5688" actId="700"/>
          <ac:spMkLst>
            <pc:docMk/>
            <pc:sldMk cId="2103771600" sldId="4327"/>
            <ac:spMk id="14" creationId="{688919D7-740C-8F0C-23A1-DFA774FBB656}"/>
          </ac:spMkLst>
        </pc:spChg>
      </pc:sldChg>
      <pc:sldChg chg="addSp delSp modSp add del mod delAnim modAnim">
        <pc:chgData name="Zhang, Ce" userId="c9598c0e-bc64-4e00-9e8f-556173b7fb60" providerId="ADAL" clId="{B4CCC21F-FEDA-5031-BAFE-3A42087377A7}" dt="2025-08-30T20:42:30.630" v="5414" actId="2696"/>
        <pc:sldMkLst>
          <pc:docMk/>
          <pc:sldMk cId="428654195" sldId="4328"/>
        </pc:sldMkLst>
        <pc:spChg chg="add del mod">
          <ac:chgData name="Zhang, Ce" userId="c9598c0e-bc64-4e00-9e8f-556173b7fb60" providerId="ADAL" clId="{B4CCC21F-FEDA-5031-BAFE-3A42087377A7}" dt="2025-08-30T20:38:07.692" v="5313" actId="21"/>
          <ac:spMkLst>
            <pc:docMk/>
            <pc:sldMk cId="428654195" sldId="4328"/>
            <ac:spMk id="11" creationId="{919B7561-D7F6-B018-7291-203658D0CFC2}"/>
          </ac:spMkLst>
        </pc:spChg>
        <pc:spChg chg="add del mod">
          <ac:chgData name="Zhang, Ce" userId="c9598c0e-bc64-4e00-9e8f-556173b7fb60" providerId="ADAL" clId="{B4CCC21F-FEDA-5031-BAFE-3A42087377A7}" dt="2025-08-30T20:38:07.692" v="5313" actId="21"/>
          <ac:spMkLst>
            <pc:docMk/>
            <pc:sldMk cId="428654195" sldId="4328"/>
            <ac:spMk id="15" creationId="{054CB038-D67C-B56B-2775-A7081D02884A}"/>
          </ac:spMkLst>
        </pc:spChg>
        <pc:picChg chg="add del mod">
          <ac:chgData name="Zhang, Ce" userId="c9598c0e-bc64-4e00-9e8f-556173b7fb60" providerId="ADAL" clId="{B4CCC21F-FEDA-5031-BAFE-3A42087377A7}" dt="2025-08-30T20:38:07.692" v="5313" actId="21"/>
          <ac:picMkLst>
            <pc:docMk/>
            <pc:sldMk cId="428654195" sldId="4328"/>
            <ac:picMk id="9" creationId="{A3D683D1-1AFB-6D69-C173-E2F0DE78074D}"/>
          </ac:picMkLst>
        </pc:picChg>
        <pc:picChg chg="add del mod">
          <ac:chgData name="Zhang, Ce" userId="c9598c0e-bc64-4e00-9e8f-556173b7fb60" providerId="ADAL" clId="{B4CCC21F-FEDA-5031-BAFE-3A42087377A7}" dt="2025-08-30T20:38:07.692" v="5313" actId="21"/>
          <ac:picMkLst>
            <pc:docMk/>
            <pc:sldMk cId="428654195" sldId="4328"/>
            <ac:picMk id="10" creationId="{436C061D-7A02-2716-0955-19FBC4FE85FC}"/>
          </ac:picMkLst>
        </pc:picChg>
      </pc:sldChg>
      <pc:sldChg chg="del">
        <pc:chgData name="Zhang, Ce" userId="c9598c0e-bc64-4e00-9e8f-556173b7fb60" providerId="ADAL" clId="{B4CCC21F-FEDA-5031-BAFE-3A42087377A7}" dt="2025-08-18T10:18:12.064" v="1613" actId="2696"/>
        <pc:sldMkLst>
          <pc:docMk/>
          <pc:sldMk cId="1278958384" sldId="4328"/>
        </pc:sldMkLst>
      </pc:sldChg>
      <pc:sldChg chg="addSp delSp modSp mod">
        <pc:chgData name="Zhang, Ce" userId="c9598c0e-bc64-4e00-9e8f-556173b7fb60" providerId="ADAL" clId="{B4CCC21F-FEDA-5031-BAFE-3A42087377A7}" dt="2025-08-31T22:17:18.015" v="6630"/>
        <pc:sldMkLst>
          <pc:docMk/>
          <pc:sldMk cId="355885016" sldId="4329"/>
        </pc:sldMkLst>
        <pc:spChg chg="mod">
          <ac:chgData name="Zhang, Ce" userId="c9598c0e-bc64-4e00-9e8f-556173b7fb60" providerId="ADAL" clId="{B4CCC21F-FEDA-5031-BAFE-3A42087377A7}" dt="2025-08-30T16:50:11.061" v="4733" actId="20577"/>
          <ac:spMkLst>
            <pc:docMk/>
            <pc:sldMk cId="355885016" sldId="4329"/>
            <ac:spMk id="2" creationId="{F1BF3DBF-1F07-EDF1-BA97-319C8C603664}"/>
          </ac:spMkLst>
        </pc:spChg>
        <pc:spChg chg="del">
          <ac:chgData name="Zhang, Ce" userId="c9598c0e-bc64-4e00-9e8f-556173b7fb60" providerId="ADAL" clId="{B4CCC21F-FEDA-5031-BAFE-3A42087377A7}" dt="2025-08-31T22:17:18.015" v="6630"/>
          <ac:spMkLst>
            <pc:docMk/>
            <pc:sldMk cId="355885016" sldId="4329"/>
            <ac:spMk id="3" creationId="{E1EA45FE-1EAD-3C7A-DB1E-D21BCD6F3F12}"/>
          </ac:spMkLst>
        </pc:spChg>
        <pc:spChg chg="mod">
          <ac:chgData name="Zhang, Ce" userId="c9598c0e-bc64-4e00-9e8f-556173b7fb60" providerId="ADAL" clId="{B4CCC21F-FEDA-5031-BAFE-3A42087377A7}" dt="2025-08-31T22:13:24.623" v="6629" actId="1036"/>
          <ac:spMkLst>
            <pc:docMk/>
            <pc:sldMk cId="355885016" sldId="4329"/>
            <ac:spMk id="8" creationId="{145EA0F4-9720-D74E-3D93-854F037F8826}"/>
          </ac:spMkLst>
        </pc:spChg>
        <pc:picChg chg="add mod">
          <ac:chgData name="Zhang, Ce" userId="c9598c0e-bc64-4e00-9e8f-556173b7fb60" providerId="ADAL" clId="{B4CCC21F-FEDA-5031-BAFE-3A42087377A7}" dt="2025-08-31T22:13:24.623" v="6629" actId="1036"/>
          <ac:picMkLst>
            <pc:docMk/>
            <pc:sldMk cId="355885016" sldId="4329"/>
            <ac:picMk id="5" creationId="{E01BDAAD-DB00-DD70-7A18-AED13E2A6030}"/>
          </ac:picMkLst>
        </pc:picChg>
      </pc:sldChg>
      <pc:sldChg chg="del">
        <pc:chgData name="Zhang, Ce" userId="c9598c0e-bc64-4e00-9e8f-556173b7fb60" providerId="ADAL" clId="{B4CCC21F-FEDA-5031-BAFE-3A42087377A7}" dt="2025-08-18T10:10:19.318" v="1529" actId="2696"/>
        <pc:sldMkLst>
          <pc:docMk/>
          <pc:sldMk cId="2223692427" sldId="4330"/>
        </pc:sldMkLst>
      </pc:sldChg>
      <pc:sldChg chg="del">
        <pc:chgData name="Zhang, Ce" userId="c9598c0e-bc64-4e00-9e8f-556173b7fb60" providerId="ADAL" clId="{B4CCC21F-FEDA-5031-BAFE-3A42087377A7}" dt="2025-08-13T13:34:48.247" v="836" actId="2696"/>
        <pc:sldMkLst>
          <pc:docMk/>
          <pc:sldMk cId="280463743" sldId="4334"/>
        </pc:sldMkLst>
      </pc:sldChg>
      <pc:sldChg chg="addSp delSp modSp add del mod">
        <pc:chgData name="Zhang, Ce" userId="c9598c0e-bc64-4e00-9e8f-556173b7fb60" providerId="ADAL" clId="{B4CCC21F-FEDA-5031-BAFE-3A42087377A7}" dt="2025-08-18T10:39:10.421" v="2006" actId="2696"/>
        <pc:sldMkLst>
          <pc:docMk/>
          <pc:sldMk cId="2984408789" sldId="4334"/>
        </pc:sldMkLst>
      </pc:sldChg>
      <pc:sldChg chg="addSp delSp modSp mod">
        <pc:chgData name="Zhang, Ce" userId="c9598c0e-bc64-4e00-9e8f-556173b7fb60" providerId="ADAL" clId="{B4CCC21F-FEDA-5031-BAFE-3A42087377A7}" dt="2025-08-31T22:17:18.015" v="6630"/>
        <pc:sldMkLst>
          <pc:docMk/>
          <pc:sldMk cId="66411064" sldId="4335"/>
        </pc:sldMkLst>
        <pc:spChg chg="del">
          <ac:chgData name="Zhang, Ce" userId="c9598c0e-bc64-4e00-9e8f-556173b7fb60" providerId="ADAL" clId="{B4CCC21F-FEDA-5031-BAFE-3A42087377A7}" dt="2025-08-31T22:17:18.015" v="6630"/>
          <ac:spMkLst>
            <pc:docMk/>
            <pc:sldMk cId="66411064" sldId="4335"/>
            <ac:spMk id="4" creationId="{475C616F-2878-1FA8-A7FE-C3482CA45631}"/>
          </ac:spMkLst>
        </pc:spChg>
        <pc:spChg chg="mod">
          <ac:chgData name="Zhang, Ce" userId="c9598c0e-bc64-4e00-9e8f-556173b7fb60" providerId="ADAL" clId="{B4CCC21F-FEDA-5031-BAFE-3A42087377A7}" dt="2025-08-30T19:36:35.912" v="4832" actId="255"/>
          <ac:spMkLst>
            <pc:docMk/>
            <pc:sldMk cId="66411064" sldId="4335"/>
            <ac:spMk id="10" creationId="{3CB30F35-C1D5-7E4D-7CA5-A56AD872CD8A}"/>
          </ac:spMkLst>
        </pc:spChg>
        <pc:picChg chg="mod">
          <ac:chgData name="Zhang, Ce" userId="c9598c0e-bc64-4e00-9e8f-556173b7fb60" providerId="ADAL" clId="{B4CCC21F-FEDA-5031-BAFE-3A42087377A7}" dt="2025-08-13T13:02:50.470" v="133" actId="1038"/>
          <ac:picMkLst>
            <pc:docMk/>
            <pc:sldMk cId="66411064" sldId="4335"/>
            <ac:picMk id="3" creationId="{ECAE11D4-0C0C-8B31-5640-6570A69AD167}"/>
          </ac:picMkLst>
        </pc:picChg>
        <pc:picChg chg="add mod">
          <ac:chgData name="Zhang, Ce" userId="c9598c0e-bc64-4e00-9e8f-556173b7fb60" providerId="ADAL" clId="{B4CCC21F-FEDA-5031-BAFE-3A42087377A7}" dt="2025-08-30T19:36:57.896" v="4836"/>
          <ac:picMkLst>
            <pc:docMk/>
            <pc:sldMk cId="66411064" sldId="4335"/>
            <ac:picMk id="7" creationId="{1A17AE66-F313-AD76-8E54-E1623C9EB69F}"/>
          </ac:picMkLst>
        </pc:picChg>
        <pc:picChg chg="mod">
          <ac:chgData name="Zhang, Ce" userId="c9598c0e-bc64-4e00-9e8f-556173b7fb60" providerId="ADAL" clId="{B4CCC21F-FEDA-5031-BAFE-3A42087377A7}" dt="2025-08-13T12:57:29.173" v="68" actId="1076"/>
          <ac:picMkLst>
            <pc:docMk/>
            <pc:sldMk cId="66411064" sldId="4335"/>
            <ac:picMk id="11" creationId="{272A6EBC-782B-AA9A-068D-DAF424FC91F2}"/>
          </ac:picMkLst>
        </pc:picChg>
        <pc:picChg chg="add mod modCrop">
          <ac:chgData name="Zhang, Ce" userId="c9598c0e-bc64-4e00-9e8f-556173b7fb60" providerId="ADAL" clId="{B4CCC21F-FEDA-5031-BAFE-3A42087377A7}" dt="2025-08-13T13:00:29.002" v="87" actId="732"/>
          <ac:picMkLst>
            <pc:docMk/>
            <pc:sldMk cId="66411064" sldId="4335"/>
            <ac:picMk id="14" creationId="{5E75CD3C-1F06-405F-1454-6167760C8FE7}"/>
          </ac:picMkLst>
        </pc:picChg>
        <pc:picChg chg="del mod">
          <ac:chgData name="Zhang, Ce" userId="c9598c0e-bc64-4e00-9e8f-556173b7fb60" providerId="ADAL" clId="{B4CCC21F-FEDA-5031-BAFE-3A42087377A7}" dt="2025-08-30T19:36:57.578" v="4835" actId="478"/>
          <ac:picMkLst>
            <pc:docMk/>
            <pc:sldMk cId="66411064" sldId="4335"/>
            <ac:picMk id="16" creationId="{320CE1F1-0A1C-3B81-211A-9335DDF2A7B5}"/>
          </ac:picMkLst>
        </pc:picChg>
      </pc:sldChg>
      <pc:sldChg chg="addSp delSp modSp mod ord">
        <pc:chgData name="Zhang, Ce" userId="c9598c0e-bc64-4e00-9e8f-556173b7fb60" providerId="ADAL" clId="{B4CCC21F-FEDA-5031-BAFE-3A42087377A7}" dt="2025-08-31T22:17:45.043" v="6642" actId="478"/>
        <pc:sldMkLst>
          <pc:docMk/>
          <pc:sldMk cId="3982967808" sldId="4337"/>
        </pc:sldMkLst>
        <pc:spChg chg="mod">
          <ac:chgData name="Zhang, Ce" userId="c9598c0e-bc64-4e00-9e8f-556173b7fb60" providerId="ADAL" clId="{B4CCC21F-FEDA-5031-BAFE-3A42087377A7}" dt="2025-08-31T21:34:51.713" v="6229" actId="113"/>
          <ac:spMkLst>
            <pc:docMk/>
            <pc:sldMk cId="3982967808" sldId="4337"/>
            <ac:spMk id="8" creationId="{47FE25D1-A343-98A9-ED6C-A2A52F05D49A}"/>
          </ac:spMkLst>
        </pc:spChg>
        <pc:spChg chg="mod">
          <ac:chgData name="Zhang, Ce" userId="c9598c0e-bc64-4e00-9e8f-556173b7fb60" providerId="ADAL" clId="{B4CCC21F-FEDA-5031-BAFE-3A42087377A7}" dt="2025-08-30T19:51:55.161" v="4871" actId="478"/>
          <ac:spMkLst>
            <pc:docMk/>
            <pc:sldMk cId="3982967808" sldId="4337"/>
            <ac:spMk id="12" creationId="{0B29516F-6B1E-8291-388F-1B2EC34A7BE8}"/>
          </ac:spMkLst>
        </pc:spChg>
        <pc:spChg chg="mod">
          <ac:chgData name="Zhang, Ce" userId="c9598c0e-bc64-4e00-9e8f-556173b7fb60" providerId="ADAL" clId="{B4CCC21F-FEDA-5031-BAFE-3A42087377A7}" dt="2025-08-30T19:51:58.763" v="4872" actId="1076"/>
          <ac:spMkLst>
            <pc:docMk/>
            <pc:sldMk cId="3982967808" sldId="4337"/>
            <ac:spMk id="13" creationId="{334A6DC9-6F85-0F79-10FA-400B39C7DE1E}"/>
          </ac:spMkLst>
        </pc:spChg>
        <pc:spChg chg="mod">
          <ac:chgData name="Zhang, Ce" userId="c9598c0e-bc64-4e00-9e8f-556173b7fb60" providerId="ADAL" clId="{B4CCC21F-FEDA-5031-BAFE-3A42087377A7}" dt="2025-08-30T19:51:55.161" v="4871" actId="478"/>
          <ac:spMkLst>
            <pc:docMk/>
            <pc:sldMk cId="3982967808" sldId="4337"/>
            <ac:spMk id="16" creationId="{F8C90360-7D60-5F60-2B11-BD86035FDD80}"/>
          </ac:spMkLst>
        </pc:spChg>
        <pc:spChg chg="mod">
          <ac:chgData name="Zhang, Ce" userId="c9598c0e-bc64-4e00-9e8f-556173b7fb60" providerId="ADAL" clId="{B4CCC21F-FEDA-5031-BAFE-3A42087377A7}" dt="2025-08-30T19:51:48.581" v="4868" actId="1076"/>
          <ac:spMkLst>
            <pc:docMk/>
            <pc:sldMk cId="3982967808" sldId="4337"/>
            <ac:spMk id="23" creationId="{C98FAC9D-8214-0E76-C0A0-E68D4DFD6F25}"/>
          </ac:spMkLst>
        </pc:spChg>
        <pc:spChg chg="mod">
          <ac:chgData name="Zhang, Ce" userId="c9598c0e-bc64-4e00-9e8f-556173b7fb60" providerId="ADAL" clId="{B4CCC21F-FEDA-5031-BAFE-3A42087377A7}" dt="2025-08-30T19:59:23.803" v="4885" actId="1076"/>
          <ac:spMkLst>
            <pc:docMk/>
            <pc:sldMk cId="3982967808" sldId="4337"/>
            <ac:spMk id="32" creationId="{4AF31AC6-CF5D-AD98-38E9-1C65C55293A3}"/>
          </ac:spMkLst>
        </pc:spChg>
        <pc:spChg chg="mod">
          <ac:chgData name="Zhang, Ce" userId="c9598c0e-bc64-4e00-9e8f-556173b7fb60" providerId="ADAL" clId="{B4CCC21F-FEDA-5031-BAFE-3A42087377A7}" dt="2025-08-30T19:51:22.595" v="4864" actId="14100"/>
          <ac:spMkLst>
            <pc:docMk/>
            <pc:sldMk cId="3982967808" sldId="4337"/>
            <ac:spMk id="49" creationId="{0A0AC4C5-E200-E8AF-8838-C86A402AB588}"/>
          </ac:spMkLst>
        </pc:spChg>
        <pc:spChg chg="mod">
          <ac:chgData name="Zhang, Ce" userId="c9598c0e-bc64-4e00-9e8f-556173b7fb60" providerId="ADAL" clId="{B4CCC21F-FEDA-5031-BAFE-3A42087377A7}" dt="2025-08-30T19:59:20.386" v="4884" actId="1076"/>
          <ac:spMkLst>
            <pc:docMk/>
            <pc:sldMk cId="3982967808" sldId="4337"/>
            <ac:spMk id="57" creationId="{DF4B0122-A5EE-5E9E-55EA-EA0455D1D99B}"/>
          </ac:spMkLst>
        </pc:spChg>
        <pc:spChg chg="del">
          <ac:chgData name="Zhang, Ce" userId="c9598c0e-bc64-4e00-9e8f-556173b7fb60" providerId="ADAL" clId="{B4CCC21F-FEDA-5031-BAFE-3A42087377A7}" dt="2025-08-30T19:50:25.442" v="4844" actId="478"/>
          <ac:spMkLst>
            <pc:docMk/>
            <pc:sldMk cId="3982967808" sldId="4337"/>
            <ac:spMk id="59" creationId="{51CFCB7C-4822-FD10-D772-BBB937352BC4}"/>
          </ac:spMkLst>
        </pc:spChg>
        <pc:spChg chg="add del mod">
          <ac:chgData name="Zhang, Ce" userId="c9598c0e-bc64-4e00-9e8f-556173b7fb60" providerId="ADAL" clId="{B4CCC21F-FEDA-5031-BAFE-3A42087377A7}" dt="2025-08-31T22:17:45.043" v="6642" actId="478"/>
          <ac:spMkLst>
            <pc:docMk/>
            <pc:sldMk cId="3982967808" sldId="4337"/>
            <ac:spMk id="62" creationId="{A873C352-0C7C-817D-6C8C-740190F10555}"/>
          </ac:spMkLst>
        </pc:spChg>
        <pc:grpChg chg="mod">
          <ac:chgData name="Zhang, Ce" userId="c9598c0e-bc64-4e00-9e8f-556173b7fb60" providerId="ADAL" clId="{B4CCC21F-FEDA-5031-BAFE-3A42087377A7}" dt="2025-08-30T19:51:55.161" v="4871" actId="478"/>
          <ac:grpSpMkLst>
            <pc:docMk/>
            <pc:sldMk cId="3982967808" sldId="4337"/>
            <ac:grpSpMk id="10" creationId="{A364F85D-B340-7B07-7874-ED42847F7D8F}"/>
          </ac:grpSpMkLst>
        </pc:grpChg>
        <pc:grpChg chg="mod">
          <ac:chgData name="Zhang, Ce" userId="c9598c0e-bc64-4e00-9e8f-556173b7fb60" providerId="ADAL" clId="{B4CCC21F-FEDA-5031-BAFE-3A42087377A7}" dt="2025-08-30T19:51:55.161" v="4871" actId="478"/>
          <ac:grpSpMkLst>
            <pc:docMk/>
            <pc:sldMk cId="3982967808" sldId="4337"/>
            <ac:grpSpMk id="11" creationId="{47C60B0E-60A6-F40B-0C9C-BEFE78F30588}"/>
          </ac:grpSpMkLst>
        </pc:grpChg>
        <pc:picChg chg="add mod">
          <ac:chgData name="Zhang, Ce" userId="c9598c0e-bc64-4e00-9e8f-556173b7fb60" providerId="ADAL" clId="{B4CCC21F-FEDA-5031-BAFE-3A42087377A7}" dt="2025-08-30T19:52:02.128" v="4873" actId="1076"/>
          <ac:picMkLst>
            <pc:docMk/>
            <pc:sldMk cId="3982967808" sldId="4337"/>
            <ac:picMk id="3" creationId="{10B4FBC3-5D26-3B94-9CC8-CBFBB1501A92}"/>
          </ac:picMkLst>
        </pc:picChg>
        <pc:picChg chg="add mod">
          <ac:chgData name="Zhang, Ce" userId="c9598c0e-bc64-4e00-9e8f-556173b7fb60" providerId="ADAL" clId="{B4CCC21F-FEDA-5031-BAFE-3A42087377A7}" dt="2025-08-30T19:59:31.802" v="4887" actId="1076"/>
          <ac:picMkLst>
            <pc:docMk/>
            <pc:sldMk cId="3982967808" sldId="4337"/>
            <ac:picMk id="7" creationId="{DA4564FE-F09A-1BAA-6284-83106ED04A18}"/>
          </ac:picMkLst>
        </pc:picChg>
        <pc:picChg chg="del">
          <ac:chgData name="Zhang, Ce" userId="c9598c0e-bc64-4e00-9e8f-556173b7fb60" providerId="ADAL" clId="{B4CCC21F-FEDA-5031-BAFE-3A42087377A7}" dt="2025-08-30T19:51:55.161" v="4871" actId="478"/>
          <ac:picMkLst>
            <pc:docMk/>
            <pc:sldMk cId="3982967808" sldId="4337"/>
            <ac:picMk id="14" creationId="{2BB276D4-C7EE-A636-DB5D-DD67017FD8F1}"/>
          </ac:picMkLst>
        </pc:picChg>
        <pc:picChg chg="mod">
          <ac:chgData name="Zhang, Ce" userId="c9598c0e-bc64-4e00-9e8f-556173b7fb60" providerId="ADAL" clId="{B4CCC21F-FEDA-5031-BAFE-3A42087377A7}" dt="2025-08-30T19:51:41.646" v="4867" actId="1076"/>
          <ac:picMkLst>
            <pc:docMk/>
            <pc:sldMk cId="3982967808" sldId="4337"/>
            <ac:picMk id="20" creationId="{4A0282C1-388F-A73B-027E-BF05662BA73C}"/>
          </ac:picMkLst>
        </pc:picChg>
        <pc:picChg chg="mod">
          <ac:chgData name="Zhang, Ce" userId="c9598c0e-bc64-4e00-9e8f-556173b7fb60" providerId="ADAL" clId="{B4CCC21F-FEDA-5031-BAFE-3A42087377A7}" dt="2025-08-30T19:59:26.298" v="4886" actId="1076"/>
          <ac:picMkLst>
            <pc:docMk/>
            <pc:sldMk cId="3982967808" sldId="4337"/>
            <ac:picMk id="27" creationId="{69476AED-F0A9-3E72-ED9C-6530E87676A9}"/>
          </ac:picMkLst>
        </pc:picChg>
        <pc:picChg chg="mod">
          <ac:chgData name="Zhang, Ce" userId="c9598c0e-bc64-4e00-9e8f-556173b7fb60" providerId="ADAL" clId="{B4CCC21F-FEDA-5031-BAFE-3A42087377A7}" dt="2025-08-30T19:51:33.443" v="4865" actId="1076"/>
          <ac:picMkLst>
            <pc:docMk/>
            <pc:sldMk cId="3982967808" sldId="4337"/>
            <ac:picMk id="48" creationId="{D2F7F949-D0E9-9D5C-A0ED-CF0402BC31E7}"/>
          </ac:picMkLst>
        </pc:picChg>
        <pc:picChg chg="del">
          <ac:chgData name="Zhang, Ce" userId="c9598c0e-bc64-4e00-9e8f-556173b7fb60" providerId="ADAL" clId="{B4CCC21F-FEDA-5031-BAFE-3A42087377A7}" dt="2025-08-30T19:58:50.450" v="4876" actId="478"/>
          <ac:picMkLst>
            <pc:docMk/>
            <pc:sldMk cId="3982967808" sldId="4337"/>
            <ac:picMk id="60" creationId="{DD61B59A-66A9-810E-98A4-2D62E311A7CB}"/>
          </ac:picMkLst>
        </pc:picChg>
        <pc:cxnChg chg="mod">
          <ac:chgData name="Zhang, Ce" userId="c9598c0e-bc64-4e00-9e8f-556173b7fb60" providerId="ADAL" clId="{B4CCC21F-FEDA-5031-BAFE-3A42087377A7}" dt="2025-08-30T19:51:55.161" v="4871" actId="478"/>
          <ac:cxnSpMkLst>
            <pc:docMk/>
            <pc:sldMk cId="3982967808" sldId="4337"/>
            <ac:cxnSpMk id="15" creationId="{26A8A4E2-243E-D9D6-2287-41390143CE6D}"/>
          </ac:cxnSpMkLst>
        </pc:cxnChg>
        <pc:cxnChg chg="mod">
          <ac:chgData name="Zhang, Ce" userId="c9598c0e-bc64-4e00-9e8f-556173b7fb60" providerId="ADAL" clId="{B4CCC21F-FEDA-5031-BAFE-3A42087377A7}" dt="2025-08-30T19:51:55.161" v="4871" actId="478"/>
          <ac:cxnSpMkLst>
            <pc:docMk/>
            <pc:sldMk cId="3982967808" sldId="4337"/>
            <ac:cxnSpMk id="17" creationId="{CB1372C4-BA64-2500-7544-FC9D669DC77E}"/>
          </ac:cxnSpMkLst>
        </pc:cxnChg>
        <pc:cxnChg chg="mod">
          <ac:chgData name="Zhang, Ce" userId="c9598c0e-bc64-4e00-9e8f-556173b7fb60" providerId="ADAL" clId="{B4CCC21F-FEDA-5031-BAFE-3A42087377A7}" dt="2025-08-30T19:59:08.440" v="4881" actId="14100"/>
          <ac:cxnSpMkLst>
            <pc:docMk/>
            <pc:sldMk cId="3982967808" sldId="4337"/>
            <ac:cxnSpMk id="30" creationId="{915D09EF-733D-BBB8-38C0-3FB8577E546C}"/>
          </ac:cxnSpMkLst>
        </pc:cxnChg>
        <pc:cxnChg chg="mod">
          <ac:chgData name="Zhang, Ce" userId="c9598c0e-bc64-4e00-9e8f-556173b7fb60" providerId="ADAL" clId="{B4CCC21F-FEDA-5031-BAFE-3A42087377A7}" dt="2025-08-30T19:59:15.032" v="4882" actId="14100"/>
          <ac:cxnSpMkLst>
            <pc:docMk/>
            <pc:sldMk cId="3982967808" sldId="4337"/>
            <ac:cxnSpMk id="55" creationId="{9CC56AFE-643F-EAD1-BF64-4F282FBC2C4F}"/>
          </ac:cxnSpMkLst>
        </pc:cxnChg>
      </pc:sldChg>
      <pc:sldChg chg="addSp delSp modSp mod ord">
        <pc:chgData name="Zhang, Ce" userId="c9598c0e-bc64-4e00-9e8f-556173b7fb60" providerId="ADAL" clId="{B4CCC21F-FEDA-5031-BAFE-3A42087377A7}" dt="2025-08-31T22:17:18.015" v="6630"/>
        <pc:sldMkLst>
          <pc:docMk/>
          <pc:sldMk cId="3391194487" sldId="4338"/>
        </pc:sldMkLst>
        <pc:spChg chg="mod">
          <ac:chgData name="Zhang, Ce" userId="c9598c0e-bc64-4e00-9e8f-556173b7fb60" providerId="ADAL" clId="{B4CCC21F-FEDA-5031-BAFE-3A42087377A7}" dt="2025-08-31T22:07:39.108" v="6573"/>
          <ac:spMkLst>
            <pc:docMk/>
            <pc:sldMk cId="3391194487" sldId="4338"/>
            <ac:spMk id="3" creationId="{4FF1D69B-78BF-7D54-6003-B66F08D3F0C7}"/>
          </ac:spMkLst>
        </pc:spChg>
        <pc:spChg chg="del">
          <ac:chgData name="Zhang, Ce" userId="c9598c0e-bc64-4e00-9e8f-556173b7fb60" providerId="ADAL" clId="{B4CCC21F-FEDA-5031-BAFE-3A42087377A7}" dt="2025-08-31T22:17:18.015" v="6630"/>
          <ac:spMkLst>
            <pc:docMk/>
            <pc:sldMk cId="3391194487" sldId="4338"/>
            <ac:spMk id="4" creationId="{5ED88A11-8F73-3A4D-9749-ABA69D754E7F}"/>
          </ac:spMkLst>
        </pc:spChg>
        <pc:spChg chg="add del mod">
          <ac:chgData name="Zhang, Ce" userId="c9598c0e-bc64-4e00-9e8f-556173b7fb60" providerId="ADAL" clId="{B4CCC21F-FEDA-5031-BAFE-3A42087377A7}" dt="2025-08-30T16:49:45.853" v="4709" actId="478"/>
          <ac:spMkLst>
            <pc:docMk/>
            <pc:sldMk cId="3391194487" sldId="4338"/>
            <ac:spMk id="10" creationId="{45CB14D3-CB05-66E7-9619-CC862781E733}"/>
          </ac:spMkLst>
        </pc:spChg>
        <pc:spChg chg="add del mod">
          <ac:chgData name="Zhang, Ce" userId="c9598c0e-bc64-4e00-9e8f-556173b7fb60" providerId="ADAL" clId="{B4CCC21F-FEDA-5031-BAFE-3A42087377A7}" dt="2025-08-30T16:49:57.414" v="4725"/>
          <ac:spMkLst>
            <pc:docMk/>
            <pc:sldMk cId="3391194487" sldId="4338"/>
            <ac:spMk id="11" creationId="{9150DE26-042E-F9A2-DECC-BF1CB5E19E34}"/>
          </ac:spMkLst>
        </pc:spChg>
        <pc:picChg chg="add mod">
          <ac:chgData name="Zhang, Ce" userId="c9598c0e-bc64-4e00-9e8f-556173b7fb60" providerId="ADAL" clId="{B4CCC21F-FEDA-5031-BAFE-3A42087377A7}" dt="2025-08-30T21:21:45.575" v="6068" actId="1037"/>
          <ac:picMkLst>
            <pc:docMk/>
            <pc:sldMk cId="3391194487" sldId="4338"/>
            <ac:picMk id="7" creationId="{7F8529BD-CEEC-1217-DA56-04D583DEFA7B}"/>
          </ac:picMkLst>
        </pc:picChg>
        <pc:picChg chg="add mod">
          <ac:chgData name="Zhang, Ce" userId="c9598c0e-bc64-4e00-9e8f-556173b7fb60" providerId="ADAL" clId="{B4CCC21F-FEDA-5031-BAFE-3A42087377A7}" dt="2025-08-30T21:21:47.531" v="6069" actId="1038"/>
          <ac:picMkLst>
            <pc:docMk/>
            <pc:sldMk cId="3391194487" sldId="4338"/>
            <ac:picMk id="8" creationId="{86FCA61C-1736-3519-B8B7-FFBF300BF703}"/>
          </ac:picMkLst>
        </pc:picChg>
        <pc:picChg chg="add mod">
          <ac:chgData name="Zhang, Ce" userId="c9598c0e-bc64-4e00-9e8f-556173b7fb60" providerId="ADAL" clId="{B4CCC21F-FEDA-5031-BAFE-3A42087377A7}" dt="2025-08-30T21:21:41.944" v="6062" actId="1037"/>
          <ac:picMkLst>
            <pc:docMk/>
            <pc:sldMk cId="3391194487" sldId="4338"/>
            <ac:picMk id="9" creationId="{C25DE5B2-765A-4A3A-8C77-4B4D82771FE7}"/>
          </ac:picMkLst>
        </pc:picChg>
      </pc:sldChg>
      <pc:sldChg chg="del">
        <pc:chgData name="Zhang, Ce" userId="c9598c0e-bc64-4e00-9e8f-556173b7fb60" providerId="ADAL" clId="{B4CCC21F-FEDA-5031-BAFE-3A42087377A7}" dt="2025-08-13T13:42:26.647" v="918" actId="2696"/>
        <pc:sldMkLst>
          <pc:docMk/>
          <pc:sldMk cId="1319604991" sldId="4339"/>
        </pc:sldMkLst>
      </pc:sldChg>
      <pc:sldChg chg="addSp delSp modSp mod">
        <pc:chgData name="Zhang, Ce" userId="c9598c0e-bc64-4e00-9e8f-556173b7fb60" providerId="ADAL" clId="{B4CCC21F-FEDA-5031-BAFE-3A42087377A7}" dt="2025-08-31T22:17:34.630" v="6640" actId="478"/>
        <pc:sldMkLst>
          <pc:docMk/>
          <pc:sldMk cId="2240805872" sldId="4341"/>
        </pc:sldMkLst>
        <pc:spChg chg="add mod">
          <ac:chgData name="Zhang, Ce" userId="c9598c0e-bc64-4e00-9e8f-556173b7fb60" providerId="ADAL" clId="{B4CCC21F-FEDA-5031-BAFE-3A42087377A7}" dt="2025-08-13T13:10:11.022" v="306" actId="2085"/>
          <ac:spMkLst>
            <pc:docMk/>
            <pc:sldMk cId="2240805872" sldId="4341"/>
            <ac:spMk id="3" creationId="{441C31DD-B2CC-7F82-6657-EFB55C4BBF19}"/>
          </ac:spMkLst>
        </pc:spChg>
        <pc:spChg chg="mod">
          <ac:chgData name="Zhang, Ce" userId="c9598c0e-bc64-4e00-9e8f-556173b7fb60" providerId="ADAL" clId="{B4CCC21F-FEDA-5031-BAFE-3A42087377A7}" dt="2025-08-18T19:31:15.619" v="2119"/>
          <ac:spMkLst>
            <pc:docMk/>
            <pc:sldMk cId="2240805872" sldId="4341"/>
            <ac:spMk id="5" creationId="{4CF182B9-7D5F-FD5C-3FD4-71463BDAEBC8}"/>
          </ac:spMkLst>
        </pc:spChg>
        <pc:spChg chg="add mod">
          <ac:chgData name="Zhang, Ce" userId="c9598c0e-bc64-4e00-9e8f-556173b7fb60" providerId="ADAL" clId="{B4CCC21F-FEDA-5031-BAFE-3A42087377A7}" dt="2025-08-13T13:10:18.140" v="310" actId="1037"/>
          <ac:spMkLst>
            <pc:docMk/>
            <pc:sldMk cId="2240805872" sldId="4341"/>
            <ac:spMk id="6" creationId="{65335021-AEB4-3612-864D-BAB0A388716B}"/>
          </ac:spMkLst>
        </pc:spChg>
        <pc:spChg chg="add mod">
          <ac:chgData name="Zhang, Ce" userId="c9598c0e-bc64-4e00-9e8f-556173b7fb60" providerId="ADAL" clId="{B4CCC21F-FEDA-5031-BAFE-3A42087377A7}" dt="2025-08-13T13:10:20.271" v="311"/>
          <ac:spMkLst>
            <pc:docMk/>
            <pc:sldMk cId="2240805872" sldId="4341"/>
            <ac:spMk id="7" creationId="{A979B21A-D80B-244E-C0CC-B34AAF0857B5}"/>
          </ac:spMkLst>
        </pc:spChg>
        <pc:spChg chg="add del mod">
          <ac:chgData name="Zhang, Ce" userId="c9598c0e-bc64-4e00-9e8f-556173b7fb60" providerId="ADAL" clId="{B4CCC21F-FEDA-5031-BAFE-3A42087377A7}" dt="2025-08-31T22:17:34.630" v="6640" actId="478"/>
          <ac:spMkLst>
            <pc:docMk/>
            <pc:sldMk cId="2240805872" sldId="4341"/>
            <ac:spMk id="9" creationId="{8A0B2692-7532-E5EB-9709-E48259F13F36}"/>
          </ac:spMkLst>
        </pc:spChg>
        <pc:spChg chg="mod">
          <ac:chgData name="Zhang, Ce" userId="c9598c0e-bc64-4e00-9e8f-556173b7fb60" providerId="ADAL" clId="{B4CCC21F-FEDA-5031-BAFE-3A42087377A7}" dt="2025-08-13T13:09:53.788" v="297" actId="1038"/>
          <ac:spMkLst>
            <pc:docMk/>
            <pc:sldMk cId="2240805872" sldId="4341"/>
            <ac:spMk id="16" creationId="{C40CDC7B-6B6B-DEC7-45E8-89D15DCE7590}"/>
          </ac:spMkLst>
        </pc:spChg>
        <pc:grpChg chg="mod">
          <ac:chgData name="Zhang, Ce" userId="c9598c0e-bc64-4e00-9e8f-556173b7fb60" providerId="ADAL" clId="{B4CCC21F-FEDA-5031-BAFE-3A42087377A7}" dt="2025-08-13T13:09:40.720" v="278" actId="1037"/>
          <ac:grpSpMkLst>
            <pc:docMk/>
            <pc:sldMk cId="2240805872" sldId="4341"/>
            <ac:grpSpMk id="23" creationId="{820043E8-7F8F-2E5A-E4BC-E6E66AAEC84D}"/>
          </ac:grpSpMkLst>
        </pc:grpChg>
        <pc:picChg chg="mod">
          <ac:chgData name="Zhang, Ce" userId="c9598c0e-bc64-4e00-9e8f-556173b7fb60" providerId="ADAL" clId="{B4CCC21F-FEDA-5031-BAFE-3A42087377A7}" dt="2025-08-13T13:08:21.779" v="199" actId="1076"/>
          <ac:picMkLst>
            <pc:docMk/>
            <pc:sldMk cId="2240805872" sldId="4341"/>
            <ac:picMk id="17" creationId="{3198E902-CBE8-E199-BF25-51A0F6211395}"/>
          </ac:picMkLst>
        </pc:picChg>
        <pc:picChg chg="mod">
          <ac:chgData name="Zhang, Ce" userId="c9598c0e-bc64-4e00-9e8f-556173b7fb60" providerId="ADAL" clId="{B4CCC21F-FEDA-5031-BAFE-3A42087377A7}" dt="2025-08-13T13:09:57.696" v="298" actId="1076"/>
          <ac:picMkLst>
            <pc:docMk/>
            <pc:sldMk cId="2240805872" sldId="4341"/>
            <ac:picMk id="18" creationId="{7E09EEB3-40B5-0990-EFF1-06791390995B}"/>
          </ac:picMkLst>
        </pc:picChg>
        <pc:picChg chg="mod modCrop">
          <ac:chgData name="Zhang, Ce" userId="c9598c0e-bc64-4e00-9e8f-556173b7fb60" providerId="ADAL" clId="{B4CCC21F-FEDA-5031-BAFE-3A42087377A7}" dt="2025-08-13T13:09:43.186" v="289" actId="1038"/>
          <ac:picMkLst>
            <pc:docMk/>
            <pc:sldMk cId="2240805872" sldId="4341"/>
            <ac:picMk id="19" creationId="{5CD8D377-154B-D244-AB3D-9C60F9329892}"/>
          </ac:picMkLst>
        </pc:picChg>
      </pc:sldChg>
      <pc:sldChg chg="del">
        <pc:chgData name="Zhang, Ce" userId="c9598c0e-bc64-4e00-9e8f-556173b7fb60" providerId="ADAL" clId="{B4CCC21F-FEDA-5031-BAFE-3A42087377A7}" dt="2025-08-13T13:24:13.550" v="659" actId="2696"/>
        <pc:sldMkLst>
          <pc:docMk/>
          <pc:sldMk cId="792009338" sldId="4343"/>
        </pc:sldMkLst>
      </pc:sldChg>
      <pc:sldChg chg="addSp modSp add mod">
        <pc:chgData name="Zhang, Ce" userId="c9598c0e-bc64-4e00-9e8f-556173b7fb60" providerId="ADAL" clId="{B4CCC21F-FEDA-5031-BAFE-3A42087377A7}" dt="2025-08-31T22:36:15.632" v="6673" actId="164"/>
        <pc:sldMkLst>
          <pc:docMk/>
          <pc:sldMk cId="1924853190" sldId="4343"/>
        </pc:sldMkLst>
        <pc:spChg chg="mod">
          <ac:chgData name="Zhang, Ce" userId="c9598c0e-bc64-4e00-9e8f-556173b7fb60" providerId="ADAL" clId="{B4CCC21F-FEDA-5031-BAFE-3A42087377A7}" dt="2025-08-31T21:31:36.304" v="6227" actId="948"/>
          <ac:spMkLst>
            <pc:docMk/>
            <pc:sldMk cId="1924853190" sldId="4343"/>
            <ac:spMk id="6" creationId="{497104B1-1107-DEE6-F628-075B670ED1EC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1924853190" sldId="4343"/>
            <ac:spMk id="8" creationId="{E9884794-EE2D-E975-CD10-BA18138B28DC}"/>
          </ac:spMkLst>
        </pc:spChg>
        <pc:spChg chg="add mod">
          <ac:chgData name="Zhang, Ce" userId="c9598c0e-bc64-4e00-9e8f-556173b7fb60" providerId="ADAL" clId="{B4CCC21F-FEDA-5031-BAFE-3A42087377A7}" dt="2025-08-31T22:36:15.632" v="6673" actId="164"/>
          <ac:spMkLst>
            <pc:docMk/>
            <pc:sldMk cId="1924853190" sldId="4343"/>
            <ac:spMk id="9" creationId="{7246A9A1-BB91-77B6-ABD3-3B87EAC3E5E8}"/>
          </ac:spMkLst>
        </pc:spChg>
        <pc:grpChg chg="add mod">
          <ac:chgData name="Zhang, Ce" userId="c9598c0e-bc64-4e00-9e8f-556173b7fb60" providerId="ADAL" clId="{B4CCC21F-FEDA-5031-BAFE-3A42087377A7}" dt="2025-08-31T22:36:15.632" v="6673" actId="164"/>
          <ac:grpSpMkLst>
            <pc:docMk/>
            <pc:sldMk cId="1924853190" sldId="4343"/>
            <ac:grpSpMk id="10" creationId="{9BF2EE17-DE77-9C70-CBD0-F47A5F325530}"/>
          </ac:grpSpMkLst>
        </pc:grpChg>
        <pc:picChg chg="add mod">
          <ac:chgData name="Zhang, Ce" userId="c9598c0e-bc64-4e00-9e8f-556173b7fb60" providerId="ADAL" clId="{B4CCC21F-FEDA-5031-BAFE-3A42087377A7}" dt="2025-08-31T22:36:15.632" v="6673" actId="164"/>
          <ac:picMkLst>
            <pc:docMk/>
            <pc:sldMk cId="1924853190" sldId="4343"/>
            <ac:picMk id="7" creationId="{69A388B7-5D17-D45E-50E3-2F0397D0C507}"/>
          </ac:picMkLst>
        </pc:picChg>
      </pc:sldChg>
      <pc:sldChg chg="addSp delSp modSp add mod">
        <pc:chgData name="Zhang, Ce" userId="c9598c0e-bc64-4e00-9e8f-556173b7fb60" providerId="ADAL" clId="{B4CCC21F-FEDA-5031-BAFE-3A42087377A7}" dt="2025-08-31T22:17:18.015" v="6630"/>
        <pc:sldMkLst>
          <pc:docMk/>
          <pc:sldMk cId="1592536367" sldId="4344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1592536367" sldId="4344"/>
            <ac:spMk id="3" creationId="{1F3430EB-098F-72F8-34F9-3097D9E2FC6A}"/>
          </ac:spMkLst>
        </pc:spChg>
        <pc:spChg chg="mod">
          <ac:chgData name="Zhang, Ce" userId="c9598c0e-bc64-4e00-9e8f-556173b7fb60" providerId="ADAL" clId="{B4CCC21F-FEDA-5031-BAFE-3A42087377A7}" dt="2025-08-31T21:28:28.336" v="6217" actId="207"/>
          <ac:spMkLst>
            <pc:docMk/>
            <pc:sldMk cId="1592536367" sldId="4344"/>
            <ac:spMk id="6" creationId="{A2354132-3604-4269-0D0B-EE139DF46BA5}"/>
          </ac:spMkLst>
        </pc:spChg>
        <pc:picChg chg="mod">
          <ac:chgData name="Zhang, Ce" userId="c9598c0e-bc64-4e00-9e8f-556173b7fb60" providerId="ADAL" clId="{B4CCC21F-FEDA-5031-BAFE-3A42087377A7}" dt="2025-08-30T20:04:25.166" v="4928" actId="1076"/>
          <ac:picMkLst>
            <pc:docMk/>
            <pc:sldMk cId="1592536367" sldId="4344"/>
            <ac:picMk id="14" creationId="{37BDD439-915E-1F8E-0A43-959BF531FBF9}"/>
          </ac:picMkLst>
        </pc:picChg>
      </pc:sldChg>
      <pc:sldChg chg="del">
        <pc:chgData name="Zhang, Ce" userId="c9598c0e-bc64-4e00-9e8f-556173b7fb60" providerId="ADAL" clId="{B4CCC21F-FEDA-5031-BAFE-3A42087377A7}" dt="2025-08-13T13:17:15.113" v="437" actId="2696"/>
        <pc:sldMkLst>
          <pc:docMk/>
          <pc:sldMk cId="1733686733" sldId="4344"/>
        </pc:sldMkLst>
      </pc:sldChg>
      <pc:sldChg chg="del">
        <pc:chgData name="Zhang, Ce" userId="c9598c0e-bc64-4e00-9e8f-556173b7fb60" providerId="ADAL" clId="{B4CCC21F-FEDA-5031-BAFE-3A42087377A7}" dt="2025-08-13T13:42:26.652" v="919" actId="2696"/>
        <pc:sldMkLst>
          <pc:docMk/>
          <pc:sldMk cId="350474775" sldId="4346"/>
        </pc:sldMkLst>
      </pc:sldChg>
      <pc:sldChg chg="add del">
        <pc:chgData name="Zhang, Ce" userId="c9598c0e-bc64-4e00-9e8f-556173b7fb60" providerId="ADAL" clId="{B4CCC21F-FEDA-5031-BAFE-3A42087377A7}" dt="2025-08-18T10:36:45.465" v="1988" actId="2696"/>
        <pc:sldMkLst>
          <pc:docMk/>
          <pc:sldMk cId="276448468" sldId="4347"/>
        </pc:sldMkLst>
      </pc:sldChg>
      <pc:sldChg chg="add del">
        <pc:chgData name="Zhang, Ce" userId="c9598c0e-bc64-4e00-9e8f-556173b7fb60" providerId="ADAL" clId="{B4CCC21F-FEDA-5031-BAFE-3A42087377A7}" dt="2025-08-18T10:43:01.759" v="2082" actId="2696"/>
        <pc:sldMkLst>
          <pc:docMk/>
          <pc:sldMk cId="3802000941" sldId="4347"/>
        </pc:sldMkLst>
      </pc:sldChg>
      <pc:sldChg chg="del">
        <pc:chgData name="Zhang, Ce" userId="c9598c0e-bc64-4e00-9e8f-556173b7fb60" providerId="ADAL" clId="{B4CCC21F-FEDA-5031-BAFE-3A42087377A7}" dt="2025-08-13T13:26:09.370" v="679" actId="2696"/>
        <pc:sldMkLst>
          <pc:docMk/>
          <pc:sldMk cId="4141471757" sldId="4347"/>
        </pc:sldMkLst>
      </pc:sldChg>
      <pc:sldChg chg="addSp delSp modSp mod">
        <pc:chgData name="Zhang, Ce" userId="c9598c0e-bc64-4e00-9e8f-556173b7fb60" providerId="ADAL" clId="{B4CCC21F-FEDA-5031-BAFE-3A42087377A7}" dt="2025-08-31T22:17:38.455" v="6641" actId="478"/>
        <pc:sldMkLst>
          <pc:docMk/>
          <pc:sldMk cId="2200703268" sldId="4348"/>
        </pc:sldMkLst>
        <pc:spChg chg="add mod">
          <ac:chgData name="Zhang, Ce" userId="c9598c0e-bc64-4e00-9e8f-556173b7fb60" providerId="ADAL" clId="{B4CCC21F-FEDA-5031-BAFE-3A42087377A7}" dt="2025-08-18T19:30:44.716" v="2112"/>
          <ac:spMkLst>
            <pc:docMk/>
            <pc:sldMk cId="2200703268" sldId="4348"/>
            <ac:spMk id="3" creationId="{983F4081-07D8-65A4-307B-9D6E041025DB}"/>
          </ac:spMkLst>
        </pc:spChg>
        <pc:spChg chg="mod">
          <ac:chgData name="Zhang, Ce" userId="c9598c0e-bc64-4e00-9e8f-556173b7fb60" providerId="ADAL" clId="{B4CCC21F-FEDA-5031-BAFE-3A42087377A7}" dt="2025-08-18T19:31:11.783" v="2117"/>
          <ac:spMkLst>
            <pc:docMk/>
            <pc:sldMk cId="2200703268" sldId="4348"/>
            <ac:spMk id="5" creationId="{FD12FCEF-D17E-C071-F3D1-2585EF45A383}"/>
          </ac:spMkLst>
        </pc:spChg>
        <pc:spChg chg="mod">
          <ac:chgData name="Zhang, Ce" userId="c9598c0e-bc64-4e00-9e8f-556173b7fb60" providerId="ADAL" clId="{B4CCC21F-FEDA-5031-BAFE-3A42087377A7}" dt="2025-08-31T21:18:27.179" v="6164"/>
          <ac:spMkLst>
            <pc:docMk/>
            <pc:sldMk cId="2200703268" sldId="4348"/>
            <ac:spMk id="6" creationId="{07C28D87-0F0C-B6AF-10E3-3B55E63BEA6E}"/>
          </ac:spMkLst>
        </pc:spChg>
        <pc:spChg chg="add mod">
          <ac:chgData name="Zhang, Ce" userId="c9598c0e-bc64-4e00-9e8f-556173b7fb60" providerId="ADAL" clId="{B4CCC21F-FEDA-5031-BAFE-3A42087377A7}" dt="2025-08-18T19:30:44.716" v="2112"/>
          <ac:spMkLst>
            <pc:docMk/>
            <pc:sldMk cId="2200703268" sldId="4348"/>
            <ac:spMk id="9" creationId="{49CC1D4E-CCC9-00CA-39A5-6F4041ACD237}"/>
          </ac:spMkLst>
        </pc:spChg>
        <pc:spChg chg="add mod">
          <ac:chgData name="Zhang, Ce" userId="c9598c0e-bc64-4e00-9e8f-556173b7fb60" providerId="ADAL" clId="{B4CCC21F-FEDA-5031-BAFE-3A42087377A7}" dt="2025-08-18T19:30:50.643" v="2115" actId="14100"/>
          <ac:spMkLst>
            <pc:docMk/>
            <pc:sldMk cId="2200703268" sldId="4348"/>
            <ac:spMk id="13" creationId="{DE49B6D6-D564-A2BA-06AA-9133AEE521B2}"/>
          </ac:spMkLst>
        </pc:spChg>
        <pc:spChg chg="add del mod">
          <ac:chgData name="Zhang, Ce" userId="c9598c0e-bc64-4e00-9e8f-556173b7fb60" providerId="ADAL" clId="{B4CCC21F-FEDA-5031-BAFE-3A42087377A7}" dt="2025-08-30T20:02:31.704" v="4903" actId="478"/>
          <ac:spMkLst>
            <pc:docMk/>
            <pc:sldMk cId="2200703268" sldId="4348"/>
            <ac:spMk id="14" creationId="{7DFEA810-D921-415C-44B5-AD69384CF7CA}"/>
          </ac:spMkLst>
        </pc:spChg>
        <pc:spChg chg="add mod">
          <ac:chgData name="Zhang, Ce" userId="c9598c0e-bc64-4e00-9e8f-556173b7fb60" providerId="ADAL" clId="{B4CCC21F-FEDA-5031-BAFE-3A42087377A7}" dt="2025-08-31T21:18:44.355" v="6167" actId="1076"/>
          <ac:spMkLst>
            <pc:docMk/>
            <pc:sldMk cId="2200703268" sldId="4348"/>
            <ac:spMk id="15" creationId="{E3B92FD0-2CD8-B870-324D-0BDB76D730FE}"/>
          </ac:spMkLst>
        </pc:spChg>
        <pc:spChg chg="add del mod">
          <ac:chgData name="Zhang, Ce" userId="c9598c0e-bc64-4e00-9e8f-556173b7fb60" providerId="ADAL" clId="{B4CCC21F-FEDA-5031-BAFE-3A42087377A7}" dt="2025-08-31T22:17:38.455" v="6641" actId="478"/>
          <ac:spMkLst>
            <pc:docMk/>
            <pc:sldMk cId="2200703268" sldId="4348"/>
            <ac:spMk id="16" creationId="{5DB52E4B-2021-8742-9BD8-7B4DF9F7CEAC}"/>
          </ac:spMkLst>
        </pc:spChg>
        <pc:picChg chg="add mod">
          <ac:chgData name="Zhang, Ce" userId="c9598c0e-bc64-4e00-9e8f-556173b7fb60" providerId="ADAL" clId="{B4CCC21F-FEDA-5031-BAFE-3A42087377A7}" dt="2025-08-31T21:18:44.355" v="6167" actId="1076"/>
          <ac:picMkLst>
            <pc:docMk/>
            <pc:sldMk cId="2200703268" sldId="4348"/>
            <ac:picMk id="7" creationId="{6EE70A5E-A770-8E62-CCC9-4766673AF2E5}"/>
          </ac:picMkLst>
        </pc:picChg>
      </pc:sldChg>
      <pc:sldChg chg="addSp modSp del">
        <pc:chgData name="Zhang, Ce" userId="c9598c0e-bc64-4e00-9e8f-556173b7fb60" providerId="ADAL" clId="{B4CCC21F-FEDA-5031-BAFE-3A42087377A7}" dt="2025-08-13T13:24:31.244" v="677" actId="2696"/>
        <pc:sldMkLst>
          <pc:docMk/>
          <pc:sldMk cId="488368176" sldId="4349"/>
        </pc:sldMkLst>
      </pc:sldChg>
      <pc:sldChg chg="add del">
        <pc:chgData name="Zhang, Ce" userId="c9598c0e-bc64-4e00-9e8f-556173b7fb60" providerId="ADAL" clId="{B4CCC21F-FEDA-5031-BAFE-3A42087377A7}" dt="2025-08-31T21:57:50.737" v="6500" actId="2696"/>
        <pc:sldMkLst>
          <pc:docMk/>
          <pc:sldMk cId="653612390" sldId="4349"/>
        </pc:sldMkLst>
      </pc:sldChg>
      <pc:sldChg chg="add del">
        <pc:chgData name="Zhang, Ce" userId="c9598c0e-bc64-4e00-9e8f-556173b7fb60" providerId="ADAL" clId="{B4CCC21F-FEDA-5031-BAFE-3A42087377A7}" dt="2025-08-18T10:36:45.465" v="1988" actId="2696"/>
        <pc:sldMkLst>
          <pc:docMk/>
          <pc:sldMk cId="1318522791" sldId="4349"/>
        </pc:sldMkLst>
      </pc:sldChg>
      <pc:sldChg chg="add del">
        <pc:chgData name="Zhang, Ce" userId="c9598c0e-bc64-4e00-9e8f-556173b7fb60" providerId="ADAL" clId="{B4CCC21F-FEDA-5031-BAFE-3A42087377A7}" dt="2025-08-13T13:26:09.370" v="679" actId="2696"/>
        <pc:sldMkLst>
          <pc:docMk/>
          <pc:sldMk cId="2817247757" sldId="4349"/>
        </pc:sldMkLst>
      </pc:sldChg>
      <pc:sldChg chg="addSp delSp modSp add mod">
        <pc:chgData name="Zhang, Ce" userId="c9598c0e-bc64-4e00-9e8f-556173b7fb60" providerId="ADAL" clId="{B4CCC21F-FEDA-5031-BAFE-3A42087377A7}" dt="2025-08-31T22:17:27.879" v="6639" actId="1035"/>
        <pc:sldMkLst>
          <pc:docMk/>
          <pc:sldMk cId="560137015" sldId="4350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560137015" sldId="4350"/>
            <ac:spMk id="4" creationId="{2BC859EE-119B-8A02-E2C9-8E1A28876EBE}"/>
          </ac:spMkLst>
        </pc:spChg>
        <pc:spChg chg="mod">
          <ac:chgData name="Zhang, Ce" userId="c9598c0e-bc64-4e00-9e8f-556173b7fb60" providerId="ADAL" clId="{B4CCC21F-FEDA-5031-BAFE-3A42087377A7}" dt="2025-08-30T19:36:43.316" v="4833" actId="255"/>
          <ac:spMkLst>
            <pc:docMk/>
            <pc:sldMk cId="560137015" sldId="4350"/>
            <ac:spMk id="10" creationId="{5D9C0D61-85D2-4E28-1883-E9128F8B08B2}"/>
          </ac:spMkLst>
        </pc:spChg>
        <pc:spChg chg="add mod">
          <ac:chgData name="Zhang, Ce" userId="c9598c0e-bc64-4e00-9e8f-556173b7fb60" providerId="ADAL" clId="{B4CCC21F-FEDA-5031-BAFE-3A42087377A7}" dt="2025-08-31T22:17:27.879" v="6639" actId="1035"/>
          <ac:spMkLst>
            <pc:docMk/>
            <pc:sldMk cId="560137015" sldId="4350"/>
            <ac:spMk id="18" creationId="{A27CCDD8-AC99-53E5-7508-03A2B115DE13}"/>
          </ac:spMkLst>
        </pc:spChg>
        <pc:picChg chg="add mod">
          <ac:chgData name="Zhang, Ce" userId="c9598c0e-bc64-4e00-9e8f-556173b7fb60" providerId="ADAL" clId="{B4CCC21F-FEDA-5031-BAFE-3A42087377A7}" dt="2025-08-30T19:47:14.968" v="4840" actId="1076"/>
          <ac:picMkLst>
            <pc:docMk/>
            <pc:sldMk cId="560137015" sldId="4350"/>
            <ac:picMk id="3" creationId="{DD2AB203-C153-5124-C6DB-BC7FE3A9DE99}"/>
          </ac:picMkLst>
        </pc:picChg>
        <pc:picChg chg="add del mod modCrop">
          <ac:chgData name="Zhang, Ce" userId="c9598c0e-bc64-4e00-9e8f-556173b7fb60" providerId="ADAL" clId="{B4CCC21F-FEDA-5031-BAFE-3A42087377A7}" dt="2025-08-30T19:47:05.028" v="4837" actId="478"/>
          <ac:picMkLst>
            <pc:docMk/>
            <pc:sldMk cId="560137015" sldId="4350"/>
            <ac:picMk id="7" creationId="{B1B753A3-475D-EE9A-2690-BBD796B4B3DF}"/>
          </ac:picMkLst>
        </pc:picChg>
        <pc:picChg chg="add mod">
          <ac:chgData name="Zhang, Ce" userId="c9598c0e-bc64-4e00-9e8f-556173b7fb60" providerId="ADAL" clId="{B4CCC21F-FEDA-5031-BAFE-3A42087377A7}" dt="2025-08-13T13:00:20.590" v="86"/>
          <ac:picMkLst>
            <pc:docMk/>
            <pc:sldMk cId="560137015" sldId="4350"/>
            <ac:picMk id="13" creationId="{600DE1C4-6249-48B9-767D-79E485C085DE}"/>
          </ac:picMkLst>
        </pc:picChg>
        <pc:picChg chg="add mod modCrop">
          <ac:chgData name="Zhang, Ce" userId="c9598c0e-bc64-4e00-9e8f-556173b7fb60" providerId="ADAL" clId="{B4CCC21F-FEDA-5031-BAFE-3A42087377A7}" dt="2025-08-13T13:01:24.571" v="95" actId="1076"/>
          <ac:picMkLst>
            <pc:docMk/>
            <pc:sldMk cId="560137015" sldId="4350"/>
            <ac:picMk id="14" creationId="{D423C3A9-3BAA-8CF5-7548-4EC6E8FBE23C}"/>
          </ac:picMkLst>
        </pc:picChg>
        <pc:picChg chg="mod">
          <ac:chgData name="Zhang, Ce" userId="c9598c0e-bc64-4e00-9e8f-556173b7fb60" providerId="ADAL" clId="{B4CCC21F-FEDA-5031-BAFE-3A42087377A7}" dt="2025-08-30T19:36:53.992" v="4834" actId="14100"/>
          <ac:picMkLst>
            <pc:docMk/>
            <pc:sldMk cId="560137015" sldId="4350"/>
            <ac:picMk id="16" creationId="{CEDA47FD-9406-E164-6CD4-BCD7697EB898}"/>
          </ac:picMkLst>
        </pc:picChg>
      </pc:sldChg>
      <pc:sldChg chg="addSp delSp modSp add del mod">
        <pc:chgData name="Zhang, Ce" userId="c9598c0e-bc64-4e00-9e8f-556173b7fb60" providerId="ADAL" clId="{B4CCC21F-FEDA-5031-BAFE-3A42087377A7}" dt="2025-08-13T13:44:12.992" v="954" actId="2696"/>
        <pc:sldMkLst>
          <pc:docMk/>
          <pc:sldMk cId="3392699452" sldId="4351"/>
        </pc:sldMkLst>
      </pc:sldChg>
      <pc:sldChg chg="new del">
        <pc:chgData name="Zhang, Ce" userId="c9598c0e-bc64-4e00-9e8f-556173b7fb60" providerId="ADAL" clId="{B4CCC21F-FEDA-5031-BAFE-3A42087377A7}" dt="2025-08-13T13:44:30.325" v="957" actId="2696"/>
        <pc:sldMkLst>
          <pc:docMk/>
          <pc:sldMk cId="1294679515" sldId="4352"/>
        </pc:sldMkLst>
      </pc:sldChg>
      <pc:sldChg chg="addSp delSp modSp add mod delAnim modAnim">
        <pc:chgData name="Zhang, Ce" userId="c9598c0e-bc64-4e00-9e8f-556173b7fb60" providerId="ADAL" clId="{B4CCC21F-FEDA-5031-BAFE-3A42087377A7}" dt="2025-08-31T22:17:18.015" v="6630"/>
        <pc:sldMkLst>
          <pc:docMk/>
          <pc:sldMk cId="2841031825" sldId="4353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841031825" sldId="4353"/>
            <ac:spMk id="2" creationId="{6CD0A14F-E681-D0C3-68D2-3435D70F5EF3}"/>
          </ac:spMkLst>
        </pc:spChg>
        <pc:spChg chg="add mod">
          <ac:chgData name="Zhang, Ce" userId="c9598c0e-bc64-4e00-9e8f-556173b7fb60" providerId="ADAL" clId="{B4CCC21F-FEDA-5031-BAFE-3A42087377A7}" dt="2025-08-30T17:07:15.516" v="4773" actId="14100"/>
          <ac:spMkLst>
            <pc:docMk/>
            <pc:sldMk cId="2841031825" sldId="4353"/>
            <ac:spMk id="7" creationId="{A85DEA5F-FAA2-BAFF-96A2-75276788964F}"/>
          </ac:spMkLst>
        </pc:spChg>
        <pc:spChg chg="mod">
          <ac:chgData name="Zhang, Ce" userId="c9598c0e-bc64-4e00-9e8f-556173b7fb60" providerId="ADAL" clId="{B4CCC21F-FEDA-5031-BAFE-3A42087377A7}" dt="2025-08-31T21:37:42.937" v="6302" actId="20577"/>
          <ac:spMkLst>
            <pc:docMk/>
            <pc:sldMk cId="2841031825" sldId="4353"/>
            <ac:spMk id="8" creationId="{CBB92286-086D-7957-E671-81D0AA3D8A5B}"/>
          </ac:spMkLst>
        </pc:spChg>
        <pc:spChg chg="add mod">
          <ac:chgData name="Zhang, Ce" userId="c9598c0e-bc64-4e00-9e8f-556173b7fb60" providerId="ADAL" clId="{B4CCC21F-FEDA-5031-BAFE-3A42087377A7}" dt="2025-08-30T17:07:44.207" v="4784" actId="20577"/>
          <ac:spMkLst>
            <pc:docMk/>
            <pc:sldMk cId="2841031825" sldId="4353"/>
            <ac:spMk id="9" creationId="{0DABD612-DCC1-85E4-FE0B-BBC7352A2C5B}"/>
          </ac:spMkLst>
        </pc:spChg>
        <pc:spChg chg="mod">
          <ac:chgData name="Zhang, Ce" userId="c9598c0e-bc64-4e00-9e8f-556173b7fb60" providerId="ADAL" clId="{B4CCC21F-FEDA-5031-BAFE-3A42087377A7}" dt="2025-08-30T17:07:21.567" v="4776" actId="1035"/>
          <ac:spMkLst>
            <pc:docMk/>
            <pc:sldMk cId="2841031825" sldId="4353"/>
            <ac:spMk id="74" creationId="{D6867268-E01E-260C-0A44-29F92CC87F6F}"/>
          </ac:spMkLst>
        </pc:spChg>
        <pc:picChg chg="mod">
          <ac:chgData name="Zhang, Ce" userId="c9598c0e-bc64-4e00-9e8f-556173b7fb60" providerId="ADAL" clId="{B4CCC21F-FEDA-5031-BAFE-3A42087377A7}" dt="2025-08-30T17:07:23.986" v="4782" actId="1036"/>
          <ac:picMkLst>
            <pc:docMk/>
            <pc:sldMk cId="2841031825" sldId="4353"/>
            <ac:picMk id="3" creationId="{C1721647-E7A4-E8D6-3C19-4101219A2710}"/>
          </ac:picMkLst>
        </pc:picChg>
        <pc:picChg chg="mod topLvl">
          <ac:chgData name="Zhang, Ce" userId="c9598c0e-bc64-4e00-9e8f-556173b7fb60" providerId="ADAL" clId="{B4CCC21F-FEDA-5031-BAFE-3A42087377A7}" dt="2025-08-21T10:44:35.935" v="2189" actId="1036"/>
          <ac:picMkLst>
            <pc:docMk/>
            <pc:sldMk cId="2841031825" sldId="4353"/>
            <ac:picMk id="5" creationId="{2DD4ECC3-81EF-A9B7-2A99-CC0107F5D823}"/>
          </ac:picMkLst>
        </pc:picChg>
        <pc:picChg chg="mod modCrop">
          <ac:chgData name="Zhang, Ce" userId="c9598c0e-bc64-4e00-9e8f-556173b7fb60" providerId="ADAL" clId="{B4CCC21F-FEDA-5031-BAFE-3A42087377A7}" dt="2025-08-30T17:07:08.412" v="4772" actId="1076"/>
          <ac:picMkLst>
            <pc:docMk/>
            <pc:sldMk cId="2841031825" sldId="4353"/>
            <ac:picMk id="73" creationId="{E7A7A363-C54D-9627-2C67-4F16ADC9A30E}"/>
          </ac:picMkLst>
        </pc:picChg>
      </pc:sldChg>
      <pc:sldChg chg="addSp delSp modSp add mod delAnim modAnim">
        <pc:chgData name="Zhang, Ce" userId="c9598c0e-bc64-4e00-9e8f-556173b7fb60" providerId="ADAL" clId="{B4CCC21F-FEDA-5031-BAFE-3A42087377A7}" dt="2025-08-31T22:17:18.015" v="6630"/>
        <pc:sldMkLst>
          <pc:docMk/>
          <pc:sldMk cId="2970822882" sldId="4354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970822882" sldId="4354"/>
            <ac:spMk id="2" creationId="{EF1F4F92-6582-C990-72FC-D00D93A4E893}"/>
          </ac:spMkLst>
        </pc:spChg>
        <pc:spChg chg="mod">
          <ac:chgData name="Zhang, Ce" userId="c9598c0e-bc64-4e00-9e8f-556173b7fb60" providerId="ADAL" clId="{B4CCC21F-FEDA-5031-BAFE-3A42087377A7}" dt="2025-08-31T21:37:50.980" v="6304"/>
          <ac:spMkLst>
            <pc:docMk/>
            <pc:sldMk cId="2970822882" sldId="4354"/>
            <ac:spMk id="8" creationId="{20C811AF-A1DF-43E6-965A-D89CB9812878}"/>
          </ac:spMkLst>
        </pc:spChg>
        <pc:spChg chg="add mod">
          <ac:chgData name="Zhang, Ce" userId="c9598c0e-bc64-4e00-9e8f-556173b7fb60" providerId="ADAL" clId="{B4CCC21F-FEDA-5031-BAFE-3A42087377A7}" dt="2025-08-30T20:34:49.249" v="5263" actId="113"/>
          <ac:spMkLst>
            <pc:docMk/>
            <pc:sldMk cId="2970822882" sldId="4354"/>
            <ac:spMk id="14" creationId="{0C5FC5CC-6BB3-D364-0AB6-AF96E4E7D0E4}"/>
          </ac:spMkLst>
        </pc:spChg>
        <pc:spChg chg="add mod">
          <ac:chgData name="Zhang, Ce" userId="c9598c0e-bc64-4e00-9e8f-556173b7fb60" providerId="ADAL" clId="{B4CCC21F-FEDA-5031-BAFE-3A42087377A7}" dt="2025-08-30T17:10:31.720" v="4800" actId="255"/>
          <ac:spMkLst>
            <pc:docMk/>
            <pc:sldMk cId="2970822882" sldId="4354"/>
            <ac:spMk id="18" creationId="{1D7011A1-FF5C-2ACB-6B03-A871074D4D1C}"/>
          </ac:spMkLst>
        </pc:spChg>
        <pc:spChg chg="mod">
          <ac:chgData name="Zhang, Ce" userId="c9598c0e-bc64-4e00-9e8f-556173b7fb60" providerId="ADAL" clId="{B4CCC21F-FEDA-5031-BAFE-3A42087377A7}" dt="2025-08-18T10:09:36.585" v="1520" actId="1076"/>
          <ac:spMkLst>
            <pc:docMk/>
            <pc:sldMk cId="2970822882" sldId="4354"/>
            <ac:spMk id="63" creationId="{FA21E2A9-3136-64A5-3399-456DA690565A}"/>
          </ac:spMkLst>
        </pc:spChg>
        <pc:spChg chg="mod">
          <ac:chgData name="Zhang, Ce" userId="c9598c0e-bc64-4e00-9e8f-556173b7fb60" providerId="ADAL" clId="{B4CCC21F-FEDA-5031-BAFE-3A42087377A7}" dt="2025-08-18T10:09:54.386" v="1528" actId="1076"/>
          <ac:spMkLst>
            <pc:docMk/>
            <pc:sldMk cId="2970822882" sldId="4354"/>
            <ac:spMk id="64" creationId="{5F987920-D6C3-0E93-4737-DA83F277D015}"/>
          </ac:spMkLst>
        </pc:spChg>
        <pc:spChg chg="mod">
          <ac:chgData name="Zhang, Ce" userId="c9598c0e-bc64-4e00-9e8f-556173b7fb60" providerId="ADAL" clId="{B4CCC21F-FEDA-5031-BAFE-3A42087377A7}" dt="2025-08-18T10:09:51.300" v="1527" actId="1076"/>
          <ac:spMkLst>
            <pc:docMk/>
            <pc:sldMk cId="2970822882" sldId="4354"/>
            <ac:spMk id="65" creationId="{8EB795B0-9BF2-F16A-904B-B8531F560DD0}"/>
          </ac:spMkLst>
        </pc:spChg>
        <pc:picChg chg="mod topLvl">
          <ac:chgData name="Zhang, Ce" userId="c9598c0e-bc64-4e00-9e8f-556173b7fb60" providerId="ADAL" clId="{B4CCC21F-FEDA-5031-BAFE-3A42087377A7}" dt="2025-08-21T10:46:46.617" v="2211" actId="166"/>
          <ac:picMkLst>
            <pc:docMk/>
            <pc:sldMk cId="2970822882" sldId="4354"/>
            <ac:picMk id="6" creationId="{4106BED0-4093-D15C-7BA9-9C54172F91C3}"/>
          </ac:picMkLst>
        </pc:picChg>
        <pc:picChg chg="add mod">
          <ac:chgData name="Zhang, Ce" userId="c9598c0e-bc64-4e00-9e8f-556173b7fb60" providerId="ADAL" clId="{B4CCC21F-FEDA-5031-BAFE-3A42087377A7}" dt="2025-08-21T10:46:06.918" v="2197"/>
          <ac:picMkLst>
            <pc:docMk/>
            <pc:sldMk cId="2970822882" sldId="4354"/>
            <ac:picMk id="11" creationId="{7EDA9F23-6D62-5B8B-CC0D-FE6FCF5385D0}"/>
          </ac:picMkLst>
        </pc:picChg>
        <pc:picChg chg="add mod">
          <ac:chgData name="Zhang, Ce" userId="c9598c0e-bc64-4e00-9e8f-556173b7fb60" providerId="ADAL" clId="{B4CCC21F-FEDA-5031-BAFE-3A42087377A7}" dt="2025-08-30T17:10:41.340" v="4802" actId="14100"/>
          <ac:picMkLst>
            <pc:docMk/>
            <pc:sldMk cId="2970822882" sldId="4354"/>
            <ac:picMk id="25" creationId="{ACF9280B-DEDD-3565-FE43-9EA8D5ECF686}"/>
          </ac:picMkLst>
        </pc:picChg>
      </pc:sldChg>
      <pc:sldChg chg="addSp delSp modSp add del mod">
        <pc:chgData name="Zhang, Ce" userId="c9598c0e-bc64-4e00-9e8f-556173b7fb60" providerId="ADAL" clId="{B4CCC21F-FEDA-5031-BAFE-3A42087377A7}" dt="2025-08-21T13:46:39.734" v="3004" actId="2696"/>
        <pc:sldMkLst>
          <pc:docMk/>
          <pc:sldMk cId="2094818610" sldId="4355"/>
        </pc:sldMkLst>
      </pc:sldChg>
      <pc:sldChg chg="addSp delSp modSp add mod modClrScheme chgLayout">
        <pc:chgData name="Zhang, Ce" userId="c9598c0e-bc64-4e00-9e8f-556173b7fb60" providerId="ADAL" clId="{B4CCC21F-FEDA-5031-BAFE-3A42087377A7}" dt="2025-08-31T22:17:18.015" v="6630"/>
        <pc:sldMkLst>
          <pc:docMk/>
          <pc:sldMk cId="4030698253" sldId="4356"/>
        </pc:sldMkLst>
        <pc:spChg chg="add del mod ord">
          <ac:chgData name="Zhang, Ce" userId="c9598c0e-bc64-4e00-9e8f-556173b7fb60" providerId="ADAL" clId="{B4CCC21F-FEDA-5031-BAFE-3A42087377A7}" dt="2025-08-30T20:58:51.943" v="5694" actId="478"/>
          <ac:spMkLst>
            <pc:docMk/>
            <pc:sldMk cId="4030698253" sldId="4356"/>
            <ac:spMk id="2" creationId="{B1DEF54E-9F17-8FF3-6B42-839B5E42F72C}"/>
          </ac:spMkLst>
        </pc:spChg>
        <pc:spChg chg="mod ord">
          <ac:chgData name="Zhang, Ce" userId="c9598c0e-bc64-4e00-9e8f-556173b7fb60" providerId="ADAL" clId="{B4CCC21F-FEDA-5031-BAFE-3A42087377A7}" dt="2025-08-30T20:58:49.862" v="5693" actId="700"/>
          <ac:spMkLst>
            <pc:docMk/>
            <pc:sldMk cId="4030698253" sldId="4356"/>
            <ac:spMk id="3" creationId="{BD122018-D973-A3D8-C9B4-80004629DFD6}"/>
          </ac:spMkLst>
        </pc:spChg>
        <pc:spChg chg="mod">
          <ac:chgData name="Zhang, Ce" userId="c9598c0e-bc64-4e00-9e8f-556173b7fb60" providerId="ADAL" clId="{B4CCC21F-FEDA-5031-BAFE-3A42087377A7}" dt="2025-08-30T20:49:54.607" v="5656" actId="14100"/>
          <ac:spMkLst>
            <pc:docMk/>
            <pc:sldMk cId="4030698253" sldId="4356"/>
            <ac:spMk id="4" creationId="{A4F3E2CF-2918-5AE0-E1F9-F8AEA0B8B340}"/>
          </ac:spMkLst>
        </pc:spChg>
        <pc:spChg chg="add mod">
          <ac:chgData name="Zhang, Ce" userId="c9598c0e-bc64-4e00-9e8f-556173b7fb60" providerId="ADAL" clId="{B4CCC21F-FEDA-5031-BAFE-3A42087377A7}" dt="2025-08-30T20:50:28.929" v="5664"/>
          <ac:spMkLst>
            <pc:docMk/>
            <pc:sldMk cId="4030698253" sldId="4356"/>
            <ac:spMk id="6" creationId="{B71F79F0-F714-686B-1E8A-0CE7D1DFBEAD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4030698253" sldId="4356"/>
            <ac:spMk id="7" creationId="{C84F8671-A996-2832-202D-DE29E47F48D6}"/>
          </ac:spMkLst>
        </pc:spChg>
        <pc:spChg chg="mod ord">
          <ac:chgData name="Zhang, Ce" userId="c9598c0e-bc64-4e00-9e8f-556173b7fb60" providerId="ADAL" clId="{B4CCC21F-FEDA-5031-BAFE-3A42087377A7}" dt="2025-08-31T21:38:09.219" v="6309"/>
          <ac:spMkLst>
            <pc:docMk/>
            <pc:sldMk cId="4030698253" sldId="4356"/>
            <ac:spMk id="12" creationId="{B4257CA4-EF94-E3FB-A47D-D1E345FA1DB3}"/>
          </ac:spMkLst>
        </pc:spChg>
        <pc:spChg chg="mod ord">
          <ac:chgData name="Zhang, Ce" userId="c9598c0e-bc64-4e00-9e8f-556173b7fb60" providerId="ADAL" clId="{B4CCC21F-FEDA-5031-BAFE-3A42087377A7}" dt="2025-08-30T20:58:49.862" v="5693" actId="700"/>
          <ac:spMkLst>
            <pc:docMk/>
            <pc:sldMk cId="4030698253" sldId="4356"/>
            <ac:spMk id="13" creationId="{65E693FB-D738-4D2B-FAB3-7E85650C245A}"/>
          </ac:spMkLst>
        </pc:spChg>
        <pc:picChg chg="add mod">
          <ac:chgData name="Zhang, Ce" userId="c9598c0e-bc64-4e00-9e8f-556173b7fb60" providerId="ADAL" clId="{B4CCC21F-FEDA-5031-BAFE-3A42087377A7}" dt="2025-08-30T20:49:46.914" v="5655" actId="1076"/>
          <ac:picMkLst>
            <pc:docMk/>
            <pc:sldMk cId="4030698253" sldId="4356"/>
            <ac:picMk id="5" creationId="{2C723A3F-FA08-9D33-6295-3E67F70931C2}"/>
          </ac:picMkLst>
        </pc:picChg>
      </pc:sldChg>
      <pc:sldChg chg="delSp add del mod">
        <pc:chgData name="Zhang, Ce" userId="c9598c0e-bc64-4e00-9e8f-556173b7fb60" providerId="ADAL" clId="{B4CCC21F-FEDA-5031-BAFE-3A42087377A7}" dt="2025-08-18T10:36:31.148" v="1986" actId="2696"/>
        <pc:sldMkLst>
          <pc:docMk/>
          <pc:sldMk cId="639549571" sldId="4357"/>
        </pc:sldMkLst>
      </pc:sldChg>
      <pc:sldChg chg="modSp add del">
        <pc:chgData name="Zhang, Ce" userId="c9598c0e-bc64-4e00-9e8f-556173b7fb60" providerId="ADAL" clId="{B4CCC21F-FEDA-5031-BAFE-3A42087377A7}" dt="2025-08-31T22:04:37.348" v="6526" actId="2696"/>
        <pc:sldMkLst>
          <pc:docMk/>
          <pc:sldMk cId="1827902347" sldId="4357"/>
        </pc:sldMkLst>
        <pc:picChg chg="mod">
          <ac:chgData name="Zhang, Ce" userId="c9598c0e-bc64-4e00-9e8f-556173b7fb60" providerId="ADAL" clId="{B4CCC21F-FEDA-5031-BAFE-3A42087377A7}" dt="2025-08-31T21:58:02.927" v="6503" actId="1076"/>
          <ac:picMkLst>
            <pc:docMk/>
            <pc:sldMk cId="1827902347" sldId="4357"/>
            <ac:picMk id="1026" creationId="{078A2890-0435-D118-3AB7-6B5A6DE258AD}"/>
          </ac:picMkLst>
        </pc:picChg>
      </pc:sldChg>
      <pc:sldChg chg="delSp modSp add del mod">
        <pc:chgData name="Zhang, Ce" userId="c9598c0e-bc64-4e00-9e8f-556173b7fb60" providerId="ADAL" clId="{B4CCC21F-FEDA-5031-BAFE-3A42087377A7}" dt="2025-08-21T14:15:36.658" v="4008" actId="2696"/>
        <pc:sldMkLst>
          <pc:docMk/>
          <pc:sldMk cId="1502260893" sldId="4358"/>
        </pc:sldMkLst>
      </pc:sldChg>
      <pc:sldChg chg="addSp delSp modSp add mod modClrScheme chgLayout">
        <pc:chgData name="Zhang, Ce" userId="c9598c0e-bc64-4e00-9e8f-556173b7fb60" providerId="ADAL" clId="{B4CCC21F-FEDA-5031-BAFE-3A42087377A7}" dt="2025-08-31T22:18:58.328" v="6656" actId="478"/>
        <pc:sldMkLst>
          <pc:docMk/>
          <pc:sldMk cId="2726534383" sldId="4359"/>
        </pc:sldMkLst>
        <pc:spChg chg="add del mod ord">
          <ac:chgData name="Zhang, Ce" userId="c9598c0e-bc64-4e00-9e8f-556173b7fb60" providerId="ADAL" clId="{B4CCC21F-FEDA-5031-BAFE-3A42087377A7}" dt="2025-08-30T20:59:30.389" v="5700" actId="478"/>
          <ac:spMkLst>
            <pc:docMk/>
            <pc:sldMk cId="2726534383" sldId="4359"/>
            <ac:spMk id="2" creationId="{24FD738D-27BD-31AD-1F7F-67B9028D3BC8}"/>
          </ac:spMkLst>
        </pc:spChg>
        <pc:spChg chg="mod ord">
          <ac:chgData name="Zhang, Ce" userId="c9598c0e-bc64-4e00-9e8f-556173b7fb60" providerId="ADAL" clId="{B4CCC21F-FEDA-5031-BAFE-3A42087377A7}" dt="2025-08-31T21:50:17.878" v="6457" actId="700"/>
          <ac:spMkLst>
            <pc:docMk/>
            <pc:sldMk cId="2726534383" sldId="4359"/>
            <ac:spMk id="3" creationId="{0C099068-07B8-963F-6236-420A7B8CD911}"/>
          </ac:spMkLst>
        </pc:spChg>
        <pc:spChg chg="add del mod ord">
          <ac:chgData name="Zhang, Ce" userId="c9598c0e-bc64-4e00-9e8f-556173b7fb60" providerId="ADAL" clId="{B4CCC21F-FEDA-5031-BAFE-3A42087377A7}" dt="2025-08-30T20:59:33.541" v="5701" actId="478"/>
          <ac:spMkLst>
            <pc:docMk/>
            <pc:sldMk cId="2726534383" sldId="4359"/>
            <ac:spMk id="4" creationId="{7FA7EA20-675E-1051-A487-45301F000F3F}"/>
          </ac:spMkLst>
        </pc:spChg>
        <pc:spChg chg="add mod">
          <ac:chgData name="Zhang, Ce" userId="c9598c0e-bc64-4e00-9e8f-556173b7fb60" providerId="ADAL" clId="{B4CCC21F-FEDA-5031-BAFE-3A42087377A7}" dt="2025-08-31T21:51:02.865" v="6465" actId="1076"/>
          <ac:spMkLst>
            <pc:docMk/>
            <pc:sldMk cId="2726534383" sldId="4359"/>
            <ac:spMk id="5" creationId="{9DE3A47E-2908-0C39-BB53-241010D19573}"/>
          </ac:spMkLst>
        </pc:spChg>
        <pc:spChg chg="mod">
          <ac:chgData name="Zhang, Ce" userId="c9598c0e-bc64-4e00-9e8f-556173b7fb60" providerId="ADAL" clId="{B4CCC21F-FEDA-5031-BAFE-3A42087377A7}" dt="2025-08-21T14:16:18.555" v="4015"/>
          <ac:spMkLst>
            <pc:docMk/>
            <pc:sldMk cId="2726534383" sldId="4359"/>
            <ac:spMk id="8" creationId="{8C6757FB-1812-96DE-C829-32DCDAED3E61}"/>
          </ac:spMkLst>
        </pc:spChg>
        <pc:spChg chg="mod">
          <ac:chgData name="Zhang, Ce" userId="c9598c0e-bc64-4e00-9e8f-556173b7fb60" providerId="ADAL" clId="{B4CCC21F-FEDA-5031-BAFE-3A42087377A7}" dt="2025-08-21T14:16:48.315" v="4022" actId="404"/>
          <ac:spMkLst>
            <pc:docMk/>
            <pc:sldMk cId="2726534383" sldId="4359"/>
            <ac:spMk id="9" creationId="{CC4F7420-DB72-0E65-FE5D-F3BA5BB29B4C}"/>
          </ac:spMkLst>
        </pc:spChg>
        <pc:spChg chg="mod">
          <ac:chgData name="Zhang, Ce" userId="c9598c0e-bc64-4e00-9e8f-556173b7fb60" providerId="ADAL" clId="{B4CCC21F-FEDA-5031-BAFE-3A42087377A7}" dt="2025-08-21T14:16:48.315" v="4022" actId="404"/>
          <ac:spMkLst>
            <pc:docMk/>
            <pc:sldMk cId="2726534383" sldId="4359"/>
            <ac:spMk id="10" creationId="{12657D9A-3F51-198F-7338-434A50A6D0AF}"/>
          </ac:spMkLst>
        </pc:spChg>
        <pc:spChg chg="mod">
          <ac:chgData name="Zhang, Ce" userId="c9598c0e-bc64-4e00-9e8f-556173b7fb60" providerId="ADAL" clId="{B4CCC21F-FEDA-5031-BAFE-3A42087377A7}" dt="2025-08-21T14:16:48.315" v="4022" actId="404"/>
          <ac:spMkLst>
            <pc:docMk/>
            <pc:sldMk cId="2726534383" sldId="4359"/>
            <ac:spMk id="11" creationId="{6F8C7AE6-3AB3-2305-9044-40538348E35E}"/>
          </ac:spMkLst>
        </pc:spChg>
        <pc:spChg chg="mod ord">
          <ac:chgData name="Zhang, Ce" userId="c9598c0e-bc64-4e00-9e8f-556173b7fb60" providerId="ADAL" clId="{B4CCC21F-FEDA-5031-BAFE-3A42087377A7}" dt="2025-08-31T21:50:31.843" v="6460" actId="2711"/>
          <ac:spMkLst>
            <pc:docMk/>
            <pc:sldMk cId="2726534383" sldId="4359"/>
            <ac:spMk id="12" creationId="{7536D134-F567-70B0-AE54-8883E5780E37}"/>
          </ac:spMkLst>
        </pc:spChg>
        <pc:spChg chg="add del mod ord">
          <ac:chgData name="Zhang, Ce" userId="c9598c0e-bc64-4e00-9e8f-556173b7fb60" providerId="ADAL" clId="{B4CCC21F-FEDA-5031-BAFE-3A42087377A7}" dt="2025-08-31T21:50:20.985" v="6458" actId="478"/>
          <ac:spMkLst>
            <pc:docMk/>
            <pc:sldMk cId="2726534383" sldId="4359"/>
            <ac:spMk id="13" creationId="{4D84AB9F-459E-D909-B803-FD0C319FB6CC}"/>
          </ac:spMkLst>
        </pc:spChg>
        <pc:spChg chg="add del mod">
          <ac:chgData name="Zhang, Ce" userId="c9598c0e-bc64-4e00-9e8f-556173b7fb60" providerId="ADAL" clId="{B4CCC21F-FEDA-5031-BAFE-3A42087377A7}" dt="2025-08-31T22:18:58.328" v="6656" actId="478"/>
          <ac:spMkLst>
            <pc:docMk/>
            <pc:sldMk cId="2726534383" sldId="4359"/>
            <ac:spMk id="14" creationId="{CD06A113-2F7D-06DC-2AF4-236D8537EC76}"/>
          </ac:spMkLst>
        </pc:spChg>
        <pc:spChg chg="mod">
          <ac:chgData name="Zhang, Ce" userId="c9598c0e-bc64-4e00-9e8f-556173b7fb60" providerId="ADAL" clId="{B4CCC21F-FEDA-5031-BAFE-3A42087377A7}" dt="2025-08-21T14:16:48.315" v="4022" actId="404"/>
          <ac:spMkLst>
            <pc:docMk/>
            <pc:sldMk cId="2726534383" sldId="4359"/>
            <ac:spMk id="15" creationId="{4CB3EFD0-E340-F00C-35A8-6250511D7B55}"/>
          </ac:spMkLst>
        </pc:spChg>
        <pc:spChg chg="mod">
          <ac:chgData name="Zhang, Ce" userId="c9598c0e-bc64-4e00-9e8f-556173b7fb60" providerId="ADAL" clId="{B4CCC21F-FEDA-5031-BAFE-3A42087377A7}" dt="2025-08-21T14:16:48.315" v="4022" actId="404"/>
          <ac:spMkLst>
            <pc:docMk/>
            <pc:sldMk cId="2726534383" sldId="4359"/>
            <ac:spMk id="16" creationId="{6374C603-BD65-EA5E-897E-F471A7CD6CB5}"/>
          </ac:spMkLst>
        </pc:spChg>
        <pc:spChg chg="mod">
          <ac:chgData name="Zhang, Ce" userId="c9598c0e-bc64-4e00-9e8f-556173b7fb60" providerId="ADAL" clId="{B4CCC21F-FEDA-5031-BAFE-3A42087377A7}" dt="2025-08-21T14:16:48.315" v="4022" actId="404"/>
          <ac:spMkLst>
            <pc:docMk/>
            <pc:sldMk cId="2726534383" sldId="4359"/>
            <ac:spMk id="17" creationId="{52000406-C545-C783-71B7-1622A3302C41}"/>
          </ac:spMkLst>
        </pc:spChg>
        <pc:spChg chg="mod">
          <ac:chgData name="Zhang, Ce" userId="c9598c0e-bc64-4e00-9e8f-556173b7fb60" providerId="ADAL" clId="{B4CCC21F-FEDA-5031-BAFE-3A42087377A7}" dt="2025-08-21T14:16:48.315" v="4022" actId="404"/>
          <ac:spMkLst>
            <pc:docMk/>
            <pc:sldMk cId="2726534383" sldId="4359"/>
            <ac:spMk id="18" creationId="{DD2FE59A-6DDE-86BF-9640-198703057853}"/>
          </ac:spMkLst>
        </pc:spChg>
        <pc:spChg chg="mod">
          <ac:chgData name="Zhang, Ce" userId="c9598c0e-bc64-4e00-9e8f-556173b7fb60" providerId="ADAL" clId="{B4CCC21F-FEDA-5031-BAFE-3A42087377A7}" dt="2025-08-21T14:18:23.482" v="4047" actId="20577"/>
          <ac:spMkLst>
            <pc:docMk/>
            <pc:sldMk cId="2726534383" sldId="4359"/>
            <ac:spMk id="20" creationId="{26C6D0AA-8CBE-76ED-296A-84BF16D6531C}"/>
          </ac:spMkLst>
        </pc:spChg>
        <pc:spChg chg="add del mod">
          <ac:chgData name="Zhang, Ce" userId="c9598c0e-bc64-4e00-9e8f-556173b7fb60" providerId="ADAL" clId="{B4CCC21F-FEDA-5031-BAFE-3A42087377A7}" dt="2025-08-31T22:02:27.108" v="6506" actId="478"/>
          <ac:spMkLst>
            <pc:docMk/>
            <pc:sldMk cId="2726534383" sldId="4359"/>
            <ac:spMk id="22" creationId="{8D8E6BDD-FBA5-786E-B76E-2222404567B8}"/>
          </ac:spMkLst>
        </pc:spChg>
        <pc:grpChg chg="mod">
          <ac:chgData name="Zhang, Ce" userId="c9598c0e-bc64-4e00-9e8f-556173b7fb60" providerId="ADAL" clId="{B4CCC21F-FEDA-5031-BAFE-3A42087377A7}" dt="2025-08-21T14:16:29.472" v="4018" actId="14100"/>
          <ac:grpSpMkLst>
            <pc:docMk/>
            <pc:sldMk cId="2726534383" sldId="4359"/>
            <ac:grpSpMk id="6" creationId="{D2688C48-89C9-CC1D-CBEE-CF3286902787}"/>
          </ac:grpSpMkLst>
        </pc:grpChg>
        <pc:grpChg chg="mod">
          <ac:chgData name="Zhang, Ce" userId="c9598c0e-bc64-4e00-9e8f-556173b7fb60" providerId="ADAL" clId="{B4CCC21F-FEDA-5031-BAFE-3A42087377A7}" dt="2025-08-30T20:59:37.084" v="5702" actId="14100"/>
          <ac:grpSpMkLst>
            <pc:docMk/>
            <pc:sldMk cId="2726534383" sldId="4359"/>
            <ac:grpSpMk id="19" creationId="{987AE5C1-9F7A-2465-558C-67CC646B6843}"/>
          </ac:grpSpMkLst>
        </pc:grpChg>
        <pc:picChg chg="mod">
          <ac:chgData name="Zhang, Ce" userId="c9598c0e-bc64-4e00-9e8f-556173b7fb60" providerId="ADAL" clId="{B4CCC21F-FEDA-5031-BAFE-3A42087377A7}" dt="2025-08-21T14:17:10.301" v="4026" actId="1076"/>
          <ac:picMkLst>
            <pc:docMk/>
            <pc:sldMk cId="2726534383" sldId="4359"/>
            <ac:picMk id="21" creationId="{9AC5E151-E5D7-4CF3-9C6D-94F8655BE73C}"/>
          </ac:picMkLst>
        </pc:picChg>
      </pc:sldChg>
      <pc:sldChg chg="add del">
        <pc:chgData name="Zhang, Ce" userId="c9598c0e-bc64-4e00-9e8f-556173b7fb60" providerId="ADAL" clId="{B4CCC21F-FEDA-5031-BAFE-3A42087377A7}" dt="2025-08-31T21:57:50.733" v="6499" actId="2696"/>
        <pc:sldMkLst>
          <pc:docMk/>
          <pc:sldMk cId="621258406" sldId="4360"/>
        </pc:sldMkLst>
      </pc:sldChg>
      <pc:sldChg chg="add del">
        <pc:chgData name="Zhang, Ce" userId="c9598c0e-bc64-4e00-9e8f-556173b7fb60" providerId="ADAL" clId="{B4CCC21F-FEDA-5031-BAFE-3A42087377A7}" dt="2025-08-21T10:44:51.437" v="2190" actId="2696"/>
        <pc:sldMkLst>
          <pc:docMk/>
          <pc:sldMk cId="685893559" sldId="4360"/>
        </pc:sldMkLst>
      </pc:sldChg>
      <pc:sldChg chg="add del">
        <pc:chgData name="Zhang, Ce" userId="c9598c0e-bc64-4e00-9e8f-556173b7fb60" providerId="ADAL" clId="{B4CCC21F-FEDA-5031-BAFE-3A42087377A7}" dt="2025-08-31T21:57:50.741" v="6501" actId="2696"/>
        <pc:sldMkLst>
          <pc:docMk/>
          <pc:sldMk cId="209183062" sldId="4361"/>
        </pc:sldMkLst>
      </pc:sldChg>
      <pc:sldChg chg="addSp delSp modSp add mod">
        <pc:chgData name="Zhang, Ce" userId="c9598c0e-bc64-4e00-9e8f-556173b7fb60" providerId="ADAL" clId="{B4CCC21F-FEDA-5031-BAFE-3A42087377A7}" dt="2025-08-31T22:17:18.015" v="6630"/>
        <pc:sldMkLst>
          <pc:docMk/>
          <pc:sldMk cId="889567707" sldId="4362"/>
        </pc:sldMkLst>
        <pc:spChg chg="add mod">
          <ac:chgData name="Zhang, Ce" userId="c9598c0e-bc64-4e00-9e8f-556173b7fb60" providerId="ADAL" clId="{B4CCC21F-FEDA-5031-BAFE-3A42087377A7}" dt="2025-08-21T10:47:26.529" v="2239"/>
          <ac:spMkLst>
            <pc:docMk/>
            <pc:sldMk cId="889567707" sldId="4362"/>
            <ac:spMk id="2" creationId="{D4DF192D-EE7B-A542-82CF-D8EAF66B5A91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889567707" sldId="4362"/>
            <ac:spMk id="3" creationId="{B52417BE-A5AD-20B1-DBDC-9DF9278D877D}"/>
          </ac:spMkLst>
        </pc:spChg>
        <pc:spChg chg="mod">
          <ac:chgData name="Zhang, Ce" userId="c9598c0e-bc64-4e00-9e8f-556173b7fb60" providerId="ADAL" clId="{B4CCC21F-FEDA-5031-BAFE-3A42087377A7}" dt="2025-08-31T21:37:47.985" v="6303"/>
          <ac:spMkLst>
            <pc:docMk/>
            <pc:sldMk cId="889567707" sldId="4362"/>
            <ac:spMk id="8" creationId="{34DB4B4C-B47C-278B-4275-6DADF50A210B}"/>
          </ac:spMkLst>
        </pc:spChg>
        <pc:spChg chg="mod">
          <ac:chgData name="Zhang, Ce" userId="c9598c0e-bc64-4e00-9e8f-556173b7fb60" providerId="ADAL" clId="{B4CCC21F-FEDA-5031-BAFE-3A42087377A7}" dt="2025-08-30T17:07:48.262" v="4785"/>
          <ac:spMkLst>
            <pc:docMk/>
            <pc:sldMk cId="889567707" sldId="4362"/>
            <ac:spMk id="9" creationId="{445E966B-9CAD-86E3-C25C-14DCA2354AD2}"/>
          </ac:spMkLst>
        </pc:spChg>
      </pc:sldChg>
      <pc:sldChg chg="addSp delSp modSp add mod modClrScheme delAnim modAnim chgLayout">
        <pc:chgData name="Zhang, Ce" userId="c9598c0e-bc64-4e00-9e8f-556173b7fb60" providerId="ADAL" clId="{B4CCC21F-FEDA-5031-BAFE-3A42087377A7}" dt="2025-08-31T22:18:47.785" v="6655" actId="1035"/>
        <pc:sldMkLst>
          <pc:docMk/>
          <pc:sldMk cId="360083067" sldId="4363"/>
        </pc:sldMkLst>
        <pc:spChg chg="mod ord">
          <ac:chgData name="Zhang, Ce" userId="c9598c0e-bc64-4e00-9e8f-556173b7fb60" providerId="ADAL" clId="{B4CCC21F-FEDA-5031-BAFE-3A42087377A7}" dt="2025-08-30T20:59:08.435" v="5696" actId="700"/>
          <ac:spMkLst>
            <pc:docMk/>
            <pc:sldMk cId="360083067" sldId="4363"/>
            <ac:spMk id="3" creationId="{5803AD18-D8E3-2288-D1C2-507D05BDEA02}"/>
          </ac:spMkLst>
        </pc:spChg>
        <pc:spChg chg="add mod">
          <ac:chgData name="Zhang, Ce" userId="c9598c0e-bc64-4e00-9e8f-556173b7fb60" providerId="ADAL" clId="{B4CCC21F-FEDA-5031-BAFE-3A42087377A7}" dt="2025-08-31T22:05:35.286" v="6557" actId="20577"/>
          <ac:spMkLst>
            <pc:docMk/>
            <pc:sldMk cId="360083067" sldId="4363"/>
            <ac:spMk id="6" creationId="{DB2FB808-ECB0-28F9-7FC9-B6CC2237A437}"/>
          </ac:spMkLst>
        </pc:spChg>
        <pc:spChg chg="add mod">
          <ac:chgData name="Zhang, Ce" userId="c9598c0e-bc64-4e00-9e8f-556173b7fb60" providerId="ADAL" clId="{B4CCC21F-FEDA-5031-BAFE-3A42087377A7}" dt="2025-08-21T14:07:21.961" v="3640" actId="1038"/>
          <ac:spMkLst>
            <pc:docMk/>
            <pc:sldMk cId="360083067" sldId="4363"/>
            <ac:spMk id="7" creationId="{24BAD2BD-00D9-1BCA-8F47-0AD99E2F1D4C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360083067" sldId="4363"/>
            <ac:spMk id="9" creationId="{A67D8850-32B1-9918-356D-853A766A368C}"/>
          </ac:spMkLst>
        </pc:spChg>
        <pc:spChg chg="mod ord">
          <ac:chgData name="Zhang, Ce" userId="c9598c0e-bc64-4e00-9e8f-556173b7fb60" providerId="ADAL" clId="{B4CCC21F-FEDA-5031-BAFE-3A42087377A7}" dt="2025-08-31T21:48:05.058" v="6430" actId="20577"/>
          <ac:spMkLst>
            <pc:docMk/>
            <pc:sldMk cId="360083067" sldId="4363"/>
            <ac:spMk id="12" creationId="{45C78D05-033C-922C-EEB9-8B04BD495655}"/>
          </ac:spMkLst>
        </pc:spChg>
        <pc:spChg chg="mod ord">
          <ac:chgData name="Zhang, Ce" userId="c9598c0e-bc64-4e00-9e8f-556173b7fb60" providerId="ADAL" clId="{B4CCC21F-FEDA-5031-BAFE-3A42087377A7}" dt="2025-08-30T20:59:08.435" v="5696" actId="700"/>
          <ac:spMkLst>
            <pc:docMk/>
            <pc:sldMk cId="360083067" sldId="4363"/>
            <ac:spMk id="13" creationId="{A199787D-FDCA-5ED7-DD12-E7F2856D0950}"/>
          </ac:spMkLst>
        </pc:spChg>
        <pc:spChg chg="mod ord">
          <ac:chgData name="Zhang, Ce" userId="c9598c0e-bc64-4e00-9e8f-556173b7fb60" providerId="ADAL" clId="{B4CCC21F-FEDA-5031-BAFE-3A42087377A7}" dt="2025-08-30T20:59:08.435" v="5696" actId="700"/>
          <ac:spMkLst>
            <pc:docMk/>
            <pc:sldMk cId="360083067" sldId="4363"/>
            <ac:spMk id="14" creationId="{D03BD61D-A9A0-BA07-9BFA-B78FCBE6762F}"/>
          </ac:spMkLst>
        </pc:spChg>
        <pc:picChg chg="add mod">
          <ac:chgData name="Zhang, Ce" userId="c9598c0e-bc64-4e00-9e8f-556173b7fb60" providerId="ADAL" clId="{B4CCC21F-FEDA-5031-BAFE-3A42087377A7}" dt="2025-08-31T21:40:53.162" v="6326" actId="14100"/>
          <ac:picMkLst>
            <pc:docMk/>
            <pc:sldMk cId="360083067" sldId="4363"/>
            <ac:picMk id="2" creationId="{6FEA47AF-5C47-11FF-5E25-804DD6C0EA88}"/>
          </ac:picMkLst>
        </pc:picChg>
        <pc:picChg chg="add mod">
          <ac:chgData name="Zhang, Ce" userId="c9598c0e-bc64-4e00-9e8f-556173b7fb60" providerId="ADAL" clId="{B4CCC21F-FEDA-5031-BAFE-3A42087377A7}" dt="2025-08-21T14:06:53.704" v="3626" actId="167"/>
          <ac:picMkLst>
            <pc:docMk/>
            <pc:sldMk cId="360083067" sldId="4363"/>
            <ac:picMk id="4" creationId="{FCC88527-8530-158A-E23F-1B2BF9BDBB0B}"/>
          </ac:picMkLst>
        </pc:picChg>
        <pc:picChg chg="add mod">
          <ac:chgData name="Zhang, Ce" userId="c9598c0e-bc64-4e00-9e8f-556173b7fb60" providerId="ADAL" clId="{B4CCC21F-FEDA-5031-BAFE-3A42087377A7}" dt="2025-08-21T14:06:53.704" v="3626" actId="167"/>
          <ac:picMkLst>
            <pc:docMk/>
            <pc:sldMk cId="360083067" sldId="4363"/>
            <ac:picMk id="5" creationId="{F58A4C05-943C-16CB-4F5A-51A6E0D27088}"/>
          </ac:picMkLst>
        </pc:picChg>
        <pc:picChg chg="add mod">
          <ac:chgData name="Zhang, Ce" userId="c9598c0e-bc64-4e00-9e8f-556173b7fb60" providerId="ADAL" clId="{B4CCC21F-FEDA-5031-BAFE-3A42087377A7}" dt="2025-08-31T22:18:47.785" v="6655" actId="1035"/>
          <ac:picMkLst>
            <pc:docMk/>
            <pc:sldMk cId="360083067" sldId="4363"/>
            <ac:picMk id="8" creationId="{B9DB4615-292C-6B7C-2EEA-220973A07721}"/>
          </ac:picMkLst>
        </pc:picChg>
      </pc:sldChg>
      <pc:sldChg chg="addSp delSp modSp add mod modClrScheme delAnim modAnim chgLayout">
        <pc:chgData name="Zhang, Ce" userId="c9598c0e-bc64-4e00-9e8f-556173b7fb60" providerId="ADAL" clId="{B4CCC21F-FEDA-5031-BAFE-3A42087377A7}" dt="2025-08-31T22:17:18.015" v="6630"/>
        <pc:sldMkLst>
          <pc:docMk/>
          <pc:sldMk cId="3031531908" sldId="4364"/>
        </pc:sldMkLst>
        <pc:spChg chg="mod ord">
          <ac:chgData name="Zhang, Ce" userId="c9598c0e-bc64-4e00-9e8f-556173b7fb60" providerId="ADAL" clId="{B4CCC21F-FEDA-5031-BAFE-3A42087377A7}" dt="2025-08-30T20:59:17.927" v="5697" actId="700"/>
          <ac:spMkLst>
            <pc:docMk/>
            <pc:sldMk cId="3031531908" sldId="4364"/>
            <ac:spMk id="3" creationId="{207B6948-3FDB-CCFD-615E-CB155AAB1273}"/>
          </ac:spMkLst>
        </pc:spChg>
        <pc:spChg chg="add del mod">
          <ac:chgData name="Zhang, Ce" userId="c9598c0e-bc64-4e00-9e8f-556173b7fb60" providerId="ADAL" clId="{B4CCC21F-FEDA-5031-BAFE-3A42087377A7}" dt="2025-08-30T17:11:54.901" v="4817" actId="478"/>
          <ac:spMkLst>
            <pc:docMk/>
            <pc:sldMk cId="3031531908" sldId="4364"/>
            <ac:spMk id="4" creationId="{83F8F734-C8F3-57BC-BDDA-00F2F427BCC0}"/>
          </ac:spMkLst>
        </pc:spChg>
        <pc:spChg chg="mod">
          <ac:chgData name="Zhang, Ce" userId="c9598c0e-bc64-4e00-9e8f-556173b7fb60" providerId="ADAL" clId="{B4CCC21F-FEDA-5031-BAFE-3A42087377A7}" dt="2025-08-31T21:46:20.227" v="6416" actId="14100"/>
          <ac:spMkLst>
            <pc:docMk/>
            <pc:sldMk cId="3031531908" sldId="4364"/>
            <ac:spMk id="5" creationId="{B9CD7E69-24FA-7FD1-0FFC-4941322A4DB0}"/>
          </ac:spMkLst>
        </pc:spChg>
        <pc:spChg chg="del mod">
          <ac:chgData name="Zhang, Ce" userId="c9598c0e-bc64-4e00-9e8f-556173b7fb60" providerId="ADAL" clId="{B4CCC21F-FEDA-5031-BAFE-3A42087377A7}" dt="2025-08-31T21:45:57.020" v="6412" actId="478"/>
          <ac:spMkLst>
            <pc:docMk/>
            <pc:sldMk cId="3031531908" sldId="4364"/>
            <ac:spMk id="6" creationId="{2B8895D8-F754-0194-F2BA-C5900C388CE9}"/>
          </ac:spMkLst>
        </pc:spChg>
        <pc:spChg chg="mod">
          <ac:chgData name="Zhang, Ce" userId="c9598c0e-bc64-4e00-9e8f-556173b7fb60" providerId="ADAL" clId="{B4CCC21F-FEDA-5031-BAFE-3A42087377A7}" dt="2025-08-31T21:46:07.645" v="6413"/>
          <ac:spMkLst>
            <pc:docMk/>
            <pc:sldMk cId="3031531908" sldId="4364"/>
            <ac:spMk id="9" creationId="{9D4DEC12-EE1A-13F2-EE7A-C6DAEE8335FB}"/>
          </ac:spMkLst>
        </pc:spChg>
        <pc:spChg chg="mod ord">
          <ac:chgData name="Zhang, Ce" userId="c9598c0e-bc64-4e00-9e8f-556173b7fb60" providerId="ADAL" clId="{B4CCC21F-FEDA-5031-BAFE-3A42087377A7}" dt="2025-08-31T21:48:08.686" v="6431" actId="20577"/>
          <ac:spMkLst>
            <pc:docMk/>
            <pc:sldMk cId="3031531908" sldId="4364"/>
            <ac:spMk id="12" creationId="{F84478D0-024C-C955-67FE-145BC7694AF0}"/>
          </ac:spMkLst>
        </pc:spChg>
        <pc:spChg chg="mod ord">
          <ac:chgData name="Zhang, Ce" userId="c9598c0e-bc64-4e00-9e8f-556173b7fb60" providerId="ADAL" clId="{B4CCC21F-FEDA-5031-BAFE-3A42087377A7}" dt="2025-08-30T20:59:17.927" v="5697" actId="700"/>
          <ac:spMkLst>
            <pc:docMk/>
            <pc:sldMk cId="3031531908" sldId="4364"/>
            <ac:spMk id="13" creationId="{3B6A075E-8661-2741-D094-3C5F2BF39C4A}"/>
          </ac:spMkLst>
        </pc:spChg>
        <pc:spChg chg="mod ord">
          <ac:chgData name="Zhang, Ce" userId="c9598c0e-bc64-4e00-9e8f-556173b7fb60" providerId="ADAL" clId="{B4CCC21F-FEDA-5031-BAFE-3A42087377A7}" dt="2025-08-31T21:45:49.981" v="6410" actId="20577"/>
          <ac:spMkLst>
            <pc:docMk/>
            <pc:sldMk cId="3031531908" sldId="4364"/>
            <ac:spMk id="14" creationId="{3E194C67-6B23-B9FE-6A95-4B13E8B1413F}"/>
          </ac:spMkLst>
        </pc:spChg>
        <pc:spChg chg="mod">
          <ac:chgData name="Zhang, Ce" userId="c9598c0e-bc64-4e00-9e8f-556173b7fb60" providerId="ADAL" clId="{B4CCC21F-FEDA-5031-BAFE-3A42087377A7}" dt="2025-08-31T21:46:07.645" v="6413"/>
          <ac:spMkLst>
            <pc:docMk/>
            <pc:sldMk cId="3031531908" sldId="4364"/>
            <ac:spMk id="17" creationId="{73FDE869-FF8F-E0FA-4A92-D4EEB9656525}"/>
          </ac:spMkLst>
        </pc:spChg>
        <pc:spChg chg="mod">
          <ac:chgData name="Zhang, Ce" userId="c9598c0e-bc64-4e00-9e8f-556173b7fb60" providerId="ADAL" clId="{B4CCC21F-FEDA-5031-BAFE-3A42087377A7}" dt="2025-08-31T21:46:07.645" v="6413"/>
          <ac:spMkLst>
            <pc:docMk/>
            <pc:sldMk cId="3031531908" sldId="4364"/>
            <ac:spMk id="21" creationId="{36601FA2-AC5A-2D48-D4AE-1057B08824DF}"/>
          </ac:spMkLst>
        </pc:spChg>
        <pc:spChg chg="mod">
          <ac:chgData name="Zhang, Ce" userId="c9598c0e-bc64-4e00-9e8f-556173b7fb60" providerId="ADAL" clId="{B4CCC21F-FEDA-5031-BAFE-3A42087377A7}" dt="2025-08-31T21:46:07.645" v="6413"/>
          <ac:spMkLst>
            <pc:docMk/>
            <pc:sldMk cId="3031531908" sldId="4364"/>
            <ac:spMk id="22" creationId="{71BD26B5-41F4-D821-8363-2B516D289C9E}"/>
          </ac:spMkLst>
        </pc:spChg>
        <pc:spChg chg="mod">
          <ac:chgData name="Zhang, Ce" userId="c9598c0e-bc64-4e00-9e8f-556173b7fb60" providerId="ADAL" clId="{B4CCC21F-FEDA-5031-BAFE-3A42087377A7}" dt="2025-08-31T21:46:07.645" v="6413"/>
          <ac:spMkLst>
            <pc:docMk/>
            <pc:sldMk cId="3031531908" sldId="4364"/>
            <ac:spMk id="26" creationId="{10CB1C7F-8D87-E06D-AB5A-0EB3E4C5BEB5}"/>
          </ac:spMkLst>
        </pc:spChg>
        <pc:spChg chg="mod">
          <ac:chgData name="Zhang, Ce" userId="c9598c0e-bc64-4e00-9e8f-556173b7fb60" providerId="ADAL" clId="{B4CCC21F-FEDA-5031-BAFE-3A42087377A7}" dt="2025-08-31T21:46:07.645" v="6413"/>
          <ac:spMkLst>
            <pc:docMk/>
            <pc:sldMk cId="3031531908" sldId="4364"/>
            <ac:spMk id="27" creationId="{80BBAC98-6E9D-FC68-20BB-981A86E5926C}"/>
          </ac:spMkLst>
        </pc:spChg>
        <pc:spChg chg="mod">
          <ac:chgData name="Zhang, Ce" userId="c9598c0e-bc64-4e00-9e8f-556173b7fb60" providerId="ADAL" clId="{B4CCC21F-FEDA-5031-BAFE-3A42087377A7}" dt="2025-08-31T21:46:07.645" v="6413"/>
          <ac:spMkLst>
            <pc:docMk/>
            <pc:sldMk cId="3031531908" sldId="4364"/>
            <ac:spMk id="28" creationId="{68A6A768-B91E-0706-5436-39034F7A76E1}"/>
          </ac:spMkLst>
        </pc:spChg>
        <pc:spChg chg="mod">
          <ac:chgData name="Zhang, Ce" userId="c9598c0e-bc64-4e00-9e8f-556173b7fb60" providerId="ADAL" clId="{B4CCC21F-FEDA-5031-BAFE-3A42087377A7}" dt="2025-08-31T21:46:07.645" v="6413"/>
          <ac:spMkLst>
            <pc:docMk/>
            <pc:sldMk cId="3031531908" sldId="4364"/>
            <ac:spMk id="30" creationId="{FFBB8D3D-CD4A-D70D-4778-4C58BD1DDEE8}"/>
          </ac:spMkLst>
        </pc:spChg>
        <pc:spChg chg="mod">
          <ac:chgData name="Zhang, Ce" userId="c9598c0e-bc64-4e00-9e8f-556173b7fb60" providerId="ADAL" clId="{B4CCC21F-FEDA-5031-BAFE-3A42087377A7}" dt="2025-08-31T21:46:07.645" v="6413"/>
          <ac:spMkLst>
            <pc:docMk/>
            <pc:sldMk cId="3031531908" sldId="4364"/>
            <ac:spMk id="31" creationId="{80B006F4-7E96-245B-1755-C800E08FA88A}"/>
          </ac:spMkLst>
        </pc:spChg>
        <pc:spChg chg="add mod">
          <ac:chgData name="Zhang, Ce" userId="c9598c0e-bc64-4e00-9e8f-556173b7fb60" providerId="ADAL" clId="{B4CCC21F-FEDA-5031-BAFE-3A42087377A7}" dt="2025-08-31T21:46:07.645" v="6413"/>
          <ac:spMkLst>
            <pc:docMk/>
            <pc:sldMk cId="3031531908" sldId="4364"/>
            <ac:spMk id="32" creationId="{03BD79D2-35F0-8275-611F-5ADADB81CC1C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3031531908" sldId="4364"/>
            <ac:spMk id="34" creationId="{2850C84A-553D-B6B6-F05E-85A432AE6ABA}"/>
          </ac:spMkLst>
        </pc:spChg>
        <pc:picChg chg="add del mod">
          <ac:chgData name="Zhang, Ce" userId="c9598c0e-bc64-4e00-9e8f-556173b7fb60" providerId="ADAL" clId="{B4CCC21F-FEDA-5031-BAFE-3A42087377A7}" dt="2025-08-31T21:45:57.020" v="6412" actId="478"/>
          <ac:picMkLst>
            <pc:docMk/>
            <pc:sldMk cId="3031531908" sldId="4364"/>
            <ac:picMk id="2" creationId="{A405F97E-6430-81D6-1FDE-B8C105A60D08}"/>
          </ac:picMkLst>
        </pc:picChg>
        <pc:picChg chg="mod">
          <ac:chgData name="Zhang, Ce" userId="c9598c0e-bc64-4e00-9e8f-556173b7fb60" providerId="ADAL" clId="{B4CCC21F-FEDA-5031-BAFE-3A42087377A7}" dt="2025-08-31T21:46:14.682" v="6415" actId="14100"/>
          <ac:picMkLst>
            <pc:docMk/>
            <pc:sldMk cId="3031531908" sldId="4364"/>
            <ac:picMk id="33" creationId="{93B3FE24-9AB2-3FF0-EDFA-71E87A9C99D7}"/>
          </ac:picMkLst>
        </pc:picChg>
      </pc:sldChg>
      <pc:sldChg chg="addSp delSp modSp add mod modClrScheme delAnim chgLayout">
        <pc:chgData name="Zhang, Ce" userId="c9598c0e-bc64-4e00-9e8f-556173b7fb60" providerId="ADAL" clId="{B4CCC21F-FEDA-5031-BAFE-3A42087377A7}" dt="2025-08-31T22:17:18.015" v="6630"/>
        <pc:sldMkLst>
          <pc:docMk/>
          <pc:sldMk cId="2885721994" sldId="4365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885721994" sldId="4365"/>
            <ac:spMk id="2" creationId="{D7DFA67E-8DCB-3874-C383-C1980CDD2C4C}"/>
          </ac:spMkLst>
        </pc:spChg>
        <pc:spChg chg="mod ord">
          <ac:chgData name="Zhang, Ce" userId="c9598c0e-bc64-4e00-9e8f-556173b7fb60" providerId="ADAL" clId="{B4CCC21F-FEDA-5031-BAFE-3A42087377A7}" dt="2025-08-30T20:59:23.933" v="5698" actId="700"/>
          <ac:spMkLst>
            <pc:docMk/>
            <pc:sldMk cId="2885721994" sldId="4365"/>
            <ac:spMk id="3" creationId="{20096C11-BC1F-4F32-1DDB-63F97C96210C}"/>
          </ac:spMkLst>
        </pc:spChg>
        <pc:spChg chg="mod">
          <ac:chgData name="Zhang, Ce" userId="c9598c0e-bc64-4e00-9e8f-556173b7fb60" providerId="ADAL" clId="{B4CCC21F-FEDA-5031-BAFE-3A42087377A7}" dt="2025-08-21T14:14:06.987" v="3967" actId="404"/>
          <ac:spMkLst>
            <pc:docMk/>
            <pc:sldMk cId="2885721994" sldId="4365"/>
            <ac:spMk id="8" creationId="{792CEFFB-3749-319F-04B3-065704AF4304}"/>
          </ac:spMkLst>
        </pc:spChg>
        <pc:spChg chg="add mod">
          <ac:chgData name="Zhang, Ce" userId="c9598c0e-bc64-4e00-9e8f-556173b7fb60" providerId="ADAL" clId="{B4CCC21F-FEDA-5031-BAFE-3A42087377A7}" dt="2025-08-21T14:14:04.475" v="3966" actId="27636"/>
          <ac:spMkLst>
            <pc:docMk/>
            <pc:sldMk cId="2885721994" sldId="4365"/>
            <ac:spMk id="10" creationId="{786044B2-98F3-9A7F-1E5B-7BF72EC804C2}"/>
          </ac:spMkLst>
        </pc:spChg>
        <pc:spChg chg="mod ord">
          <ac:chgData name="Zhang, Ce" userId="c9598c0e-bc64-4e00-9e8f-556173b7fb60" providerId="ADAL" clId="{B4CCC21F-FEDA-5031-BAFE-3A42087377A7}" dt="2025-08-31T21:47:54.861" v="6428" actId="20577"/>
          <ac:spMkLst>
            <pc:docMk/>
            <pc:sldMk cId="2885721994" sldId="4365"/>
            <ac:spMk id="12" creationId="{F70C054A-2EA3-9FF1-2F7F-D1F0AB043C62}"/>
          </ac:spMkLst>
        </pc:spChg>
        <pc:spChg chg="mod ord">
          <ac:chgData name="Zhang, Ce" userId="c9598c0e-bc64-4e00-9e8f-556173b7fb60" providerId="ADAL" clId="{B4CCC21F-FEDA-5031-BAFE-3A42087377A7}" dt="2025-08-30T21:00:11.031" v="5705" actId="113"/>
          <ac:spMkLst>
            <pc:docMk/>
            <pc:sldMk cId="2885721994" sldId="4365"/>
            <ac:spMk id="13" creationId="{873D7B29-4E44-CA9B-0FD4-D32E9AAC6784}"/>
          </ac:spMkLst>
        </pc:spChg>
        <pc:spChg chg="mod ord">
          <ac:chgData name="Zhang, Ce" userId="c9598c0e-bc64-4e00-9e8f-556173b7fb60" providerId="ADAL" clId="{B4CCC21F-FEDA-5031-BAFE-3A42087377A7}" dt="2025-08-31T21:47:50.574" v="6427" actId="20577"/>
          <ac:spMkLst>
            <pc:docMk/>
            <pc:sldMk cId="2885721994" sldId="4365"/>
            <ac:spMk id="14" creationId="{556DE605-1389-E81E-7C57-CB5DA07AB59F}"/>
          </ac:spMkLst>
        </pc:spChg>
        <pc:spChg chg="add mod">
          <ac:chgData name="Zhang, Ce" userId="c9598c0e-bc64-4e00-9e8f-556173b7fb60" providerId="ADAL" clId="{B4CCC21F-FEDA-5031-BAFE-3A42087377A7}" dt="2025-08-21T14:15:33.131" v="4007" actId="1076"/>
          <ac:spMkLst>
            <pc:docMk/>
            <pc:sldMk cId="2885721994" sldId="4365"/>
            <ac:spMk id="17" creationId="{1C3F6C81-B4D8-1D26-BA3B-CCEE310463D1}"/>
          </ac:spMkLst>
        </pc:spChg>
        <pc:spChg chg="add mod">
          <ac:chgData name="Zhang, Ce" userId="c9598c0e-bc64-4e00-9e8f-556173b7fb60" providerId="ADAL" clId="{B4CCC21F-FEDA-5031-BAFE-3A42087377A7}" dt="2025-08-21T14:15:26.385" v="3998" actId="1076"/>
          <ac:spMkLst>
            <pc:docMk/>
            <pc:sldMk cId="2885721994" sldId="4365"/>
            <ac:spMk id="18" creationId="{E9E05318-611D-4BF9-5D38-AA7104B84EE3}"/>
          </ac:spMkLst>
        </pc:spChg>
        <pc:grpChg chg="add mod">
          <ac:chgData name="Zhang, Ce" userId="c9598c0e-bc64-4e00-9e8f-556173b7fb60" providerId="ADAL" clId="{B4CCC21F-FEDA-5031-BAFE-3A42087377A7}" dt="2025-08-21T14:13:52.772" v="3962" actId="164"/>
          <ac:grpSpMkLst>
            <pc:docMk/>
            <pc:sldMk cId="2885721994" sldId="4365"/>
            <ac:grpSpMk id="5" creationId="{FB3A9B07-960E-019C-0FF0-48C923484F6D}"/>
          </ac:grpSpMkLst>
        </pc:grpChg>
        <pc:grpChg chg="add mod">
          <ac:chgData name="Zhang, Ce" userId="c9598c0e-bc64-4e00-9e8f-556173b7fb60" providerId="ADAL" clId="{B4CCC21F-FEDA-5031-BAFE-3A42087377A7}" dt="2025-08-21T14:14:17.113" v="3980" actId="1038"/>
          <ac:grpSpMkLst>
            <pc:docMk/>
            <pc:sldMk cId="2885721994" sldId="4365"/>
            <ac:grpSpMk id="11" creationId="{18939846-5DB9-3042-C8C4-069CC4B2907D}"/>
          </ac:grpSpMkLst>
        </pc:grpChg>
        <pc:picChg chg="add mod">
          <ac:chgData name="Zhang, Ce" userId="c9598c0e-bc64-4e00-9e8f-556173b7fb60" providerId="ADAL" clId="{B4CCC21F-FEDA-5031-BAFE-3A42087377A7}" dt="2025-08-21T14:13:52.772" v="3962" actId="164"/>
          <ac:picMkLst>
            <pc:docMk/>
            <pc:sldMk cId="2885721994" sldId="4365"/>
            <ac:picMk id="4" creationId="{A67A8BAD-0F2B-2BB8-15F1-FEB20B6B2768}"/>
          </ac:picMkLst>
        </pc:picChg>
        <pc:picChg chg="add mod">
          <ac:chgData name="Zhang, Ce" userId="c9598c0e-bc64-4e00-9e8f-556173b7fb60" providerId="ADAL" clId="{B4CCC21F-FEDA-5031-BAFE-3A42087377A7}" dt="2025-08-21T14:15:30.827" v="4006" actId="1037"/>
          <ac:picMkLst>
            <pc:docMk/>
            <pc:sldMk cId="2885721994" sldId="4365"/>
            <ac:picMk id="16" creationId="{B0505059-EAEA-0DE2-55D0-5540A6B7FD35}"/>
          </ac:picMkLst>
        </pc:picChg>
        <pc:picChg chg="add mod modCrop">
          <ac:chgData name="Zhang, Ce" userId="c9598c0e-bc64-4e00-9e8f-556173b7fb60" providerId="ADAL" clId="{B4CCC21F-FEDA-5031-BAFE-3A42087377A7}" dt="2025-08-21T14:15:23.332" v="3997" actId="1076"/>
          <ac:picMkLst>
            <pc:docMk/>
            <pc:sldMk cId="2885721994" sldId="4365"/>
            <ac:picMk id="19" creationId="{CB770512-0F90-19E2-361F-1751FA561E56}"/>
          </ac:picMkLst>
        </pc:picChg>
        <pc:cxnChg chg="mod">
          <ac:chgData name="Zhang, Ce" userId="c9598c0e-bc64-4e00-9e8f-556173b7fb60" providerId="ADAL" clId="{B4CCC21F-FEDA-5031-BAFE-3A42087377A7}" dt="2025-08-21T14:13:45.683" v="3960"/>
          <ac:cxnSpMkLst>
            <pc:docMk/>
            <pc:sldMk cId="2885721994" sldId="4365"/>
            <ac:cxnSpMk id="7" creationId="{0B297312-44FF-F47D-FC0B-DDF987C4D916}"/>
          </ac:cxnSpMkLst>
        </pc:cxnChg>
        <pc:cxnChg chg="add mod">
          <ac:chgData name="Zhang, Ce" userId="c9598c0e-bc64-4e00-9e8f-556173b7fb60" providerId="ADAL" clId="{B4CCC21F-FEDA-5031-BAFE-3A42087377A7}" dt="2025-08-21T14:13:52.772" v="3962" actId="164"/>
          <ac:cxnSpMkLst>
            <pc:docMk/>
            <pc:sldMk cId="2885721994" sldId="4365"/>
            <ac:cxnSpMk id="9" creationId="{B09B05E2-740A-1D63-4049-13ABA5246EAF}"/>
          </ac:cxnSpMkLst>
        </pc:cxnChg>
      </pc:sldChg>
      <pc:sldChg chg="addSp delSp modSp add mod modClrScheme modAnim chgLayout">
        <pc:chgData name="Zhang, Ce" userId="c9598c0e-bc64-4e00-9e8f-556173b7fb60" providerId="ADAL" clId="{B4CCC21F-FEDA-5031-BAFE-3A42087377A7}" dt="2025-08-31T22:17:18.015" v="6630"/>
        <pc:sldMkLst>
          <pc:docMk/>
          <pc:sldMk cId="386327323" sldId="4366"/>
        </pc:sldMkLst>
        <pc:spChg chg="add del mod ord">
          <ac:chgData name="Zhang, Ce" userId="c9598c0e-bc64-4e00-9e8f-556173b7fb60" providerId="ADAL" clId="{B4CCC21F-FEDA-5031-BAFE-3A42087377A7}" dt="2025-08-30T21:00:25.860" v="5708" actId="700"/>
          <ac:spMkLst>
            <pc:docMk/>
            <pc:sldMk cId="386327323" sldId="4366"/>
            <ac:spMk id="2" creationId="{AED679CF-219D-BCB6-A3BE-5268CB774BF1}"/>
          </ac:spMkLst>
        </pc:spChg>
        <pc:spChg chg="mod ord">
          <ac:chgData name="Zhang, Ce" userId="c9598c0e-bc64-4e00-9e8f-556173b7fb60" providerId="ADAL" clId="{B4CCC21F-FEDA-5031-BAFE-3A42087377A7}" dt="2025-08-30T21:00:28.933" v="5709" actId="700"/>
          <ac:spMkLst>
            <pc:docMk/>
            <pc:sldMk cId="386327323" sldId="4366"/>
            <ac:spMk id="3" creationId="{DF67269D-F5CC-A5B1-D21B-98C5ABDABBE7}"/>
          </ac:spMkLst>
        </pc:spChg>
        <pc:spChg chg="add mod">
          <ac:chgData name="Zhang, Ce" userId="c9598c0e-bc64-4e00-9e8f-556173b7fb60" providerId="ADAL" clId="{B4CCC21F-FEDA-5031-BAFE-3A42087377A7}" dt="2025-08-21T14:23:15.611" v="4153" actId="1038"/>
          <ac:spMkLst>
            <pc:docMk/>
            <pc:sldMk cId="386327323" sldId="4366"/>
            <ac:spMk id="4" creationId="{F2C324E9-DBD0-8043-C1D6-FEEDDBC6E9E8}"/>
          </ac:spMkLst>
        </pc:spChg>
        <pc:spChg chg="add mod">
          <ac:chgData name="Zhang, Ce" userId="c9598c0e-bc64-4e00-9e8f-556173b7fb60" providerId="ADAL" clId="{B4CCC21F-FEDA-5031-BAFE-3A42087377A7}" dt="2025-08-21T14:23:15.611" v="4153" actId="1038"/>
          <ac:spMkLst>
            <pc:docMk/>
            <pc:sldMk cId="386327323" sldId="4366"/>
            <ac:spMk id="5" creationId="{F965F7CE-D77D-89D9-BC3A-1C24BD4493FC}"/>
          </ac:spMkLst>
        </pc:spChg>
        <pc:spChg chg="add mod">
          <ac:chgData name="Zhang, Ce" userId="c9598c0e-bc64-4e00-9e8f-556173b7fb60" providerId="ADAL" clId="{B4CCC21F-FEDA-5031-BAFE-3A42087377A7}" dt="2025-08-21T14:23:09.761" v="4151" actId="1076"/>
          <ac:spMkLst>
            <pc:docMk/>
            <pc:sldMk cId="386327323" sldId="4366"/>
            <ac:spMk id="7" creationId="{8F02B4BD-6BF0-D971-26F0-132A99335AE1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386327323" sldId="4366"/>
            <ac:spMk id="8" creationId="{E7E0C49B-D1CB-8F1D-F26D-BE4B425FF32D}"/>
          </ac:spMkLst>
        </pc:spChg>
        <pc:spChg chg="mod ord">
          <ac:chgData name="Zhang, Ce" userId="c9598c0e-bc64-4e00-9e8f-556173b7fb60" providerId="ADAL" clId="{B4CCC21F-FEDA-5031-BAFE-3A42087377A7}" dt="2025-08-30T21:00:28.933" v="5709" actId="700"/>
          <ac:spMkLst>
            <pc:docMk/>
            <pc:sldMk cId="386327323" sldId="4366"/>
            <ac:spMk id="12" creationId="{65A41574-F3B0-8744-C139-3E6226CAF80D}"/>
          </ac:spMkLst>
        </pc:spChg>
        <pc:spChg chg="mod ord">
          <ac:chgData name="Zhang, Ce" userId="c9598c0e-bc64-4e00-9e8f-556173b7fb60" providerId="ADAL" clId="{B4CCC21F-FEDA-5031-BAFE-3A42087377A7}" dt="2025-08-31T21:52:06.291" v="6489" actId="20577"/>
          <ac:spMkLst>
            <pc:docMk/>
            <pc:sldMk cId="386327323" sldId="4366"/>
            <ac:spMk id="14" creationId="{89718980-7347-C9A9-5857-7D19B3EF896E}"/>
          </ac:spMkLst>
        </pc:spChg>
        <pc:picChg chg="add mod">
          <ac:chgData name="Zhang, Ce" userId="c9598c0e-bc64-4e00-9e8f-556173b7fb60" providerId="ADAL" clId="{B4CCC21F-FEDA-5031-BAFE-3A42087377A7}" dt="2025-08-21T14:23:24.181" v="4154" actId="14100"/>
          <ac:picMkLst>
            <pc:docMk/>
            <pc:sldMk cId="386327323" sldId="4366"/>
            <ac:picMk id="6" creationId="{05E63F15-9D07-40C7-A808-1615659FF2CF}"/>
          </ac:picMkLst>
        </pc:picChg>
      </pc:sldChg>
      <pc:sldChg chg="addSp modSp new del mod">
        <pc:chgData name="Zhang, Ce" userId="c9598c0e-bc64-4e00-9e8f-556173b7fb60" providerId="ADAL" clId="{B4CCC21F-FEDA-5031-BAFE-3A42087377A7}" dt="2025-08-31T21:57:50.705" v="6497" actId="2696"/>
        <pc:sldMkLst>
          <pc:docMk/>
          <pc:sldMk cId="931774381" sldId="4367"/>
        </pc:sldMkLst>
      </pc:sldChg>
      <pc:sldChg chg="add del">
        <pc:chgData name="Zhang, Ce" userId="c9598c0e-bc64-4e00-9e8f-556173b7fb60" providerId="ADAL" clId="{B4CCC21F-FEDA-5031-BAFE-3A42087377A7}" dt="2025-08-21T14:23:36.478" v="4156" actId="2696"/>
        <pc:sldMkLst>
          <pc:docMk/>
          <pc:sldMk cId="1118091261" sldId="4368"/>
        </pc:sldMkLst>
      </pc:sldChg>
      <pc:sldChg chg="addSp delSp modSp add del mod">
        <pc:chgData name="Zhang, Ce" userId="c9598c0e-bc64-4e00-9e8f-556173b7fb60" providerId="ADAL" clId="{B4CCC21F-FEDA-5031-BAFE-3A42087377A7}" dt="2025-08-30T21:20:52.254" v="6037" actId="2696"/>
        <pc:sldMkLst>
          <pc:docMk/>
          <pc:sldMk cId="4018225644" sldId="4368"/>
        </pc:sldMkLst>
        <pc:spChg chg="mod">
          <ac:chgData name="Zhang, Ce" userId="c9598c0e-bc64-4e00-9e8f-556173b7fb60" providerId="ADAL" clId="{B4CCC21F-FEDA-5031-BAFE-3A42087377A7}" dt="2025-08-30T21:16:36.609" v="5946" actId="20577"/>
          <ac:spMkLst>
            <pc:docMk/>
            <pc:sldMk cId="4018225644" sldId="4368"/>
            <ac:spMk id="3" creationId="{EC4A8299-CA6F-D7BC-7368-CDB22911FBDC}"/>
          </ac:spMkLst>
        </pc:spChg>
        <pc:picChg chg="add del mod">
          <ac:chgData name="Zhang, Ce" userId="c9598c0e-bc64-4e00-9e8f-556173b7fb60" providerId="ADAL" clId="{B4CCC21F-FEDA-5031-BAFE-3A42087377A7}" dt="2025-08-30T21:20:33.802" v="6030" actId="21"/>
          <ac:picMkLst>
            <pc:docMk/>
            <pc:sldMk cId="4018225644" sldId="4368"/>
            <ac:picMk id="10" creationId="{076BBDE8-C4E0-B678-EF37-158FA69CDD4F}"/>
          </ac:picMkLst>
        </pc:picChg>
      </pc:sldChg>
      <pc:sldChg chg="addSp delSp modSp add del mod ord">
        <pc:chgData name="Zhang, Ce" userId="c9598c0e-bc64-4e00-9e8f-556173b7fb60" providerId="ADAL" clId="{B4CCC21F-FEDA-5031-BAFE-3A42087377A7}" dt="2025-08-30T21:20:11.391" v="6027" actId="2696"/>
        <pc:sldMkLst>
          <pc:docMk/>
          <pc:sldMk cId="1574632024" sldId="4369"/>
        </pc:sldMkLst>
      </pc:sldChg>
      <pc:sldChg chg="delSp modSp add mod">
        <pc:chgData name="Zhang, Ce" userId="c9598c0e-bc64-4e00-9e8f-556173b7fb60" providerId="ADAL" clId="{B4CCC21F-FEDA-5031-BAFE-3A42087377A7}" dt="2025-08-31T21:36:17.441" v="6247" actId="313"/>
        <pc:sldMkLst>
          <pc:docMk/>
          <pc:sldMk cId="720340084" sldId="4370"/>
        </pc:sldMkLst>
        <pc:spChg chg="mod">
          <ac:chgData name="Zhang, Ce" userId="c9598c0e-bc64-4e00-9e8f-556173b7fb60" providerId="ADAL" clId="{B4CCC21F-FEDA-5031-BAFE-3A42087377A7}" dt="2025-08-31T21:36:17.441" v="6247" actId="313"/>
          <ac:spMkLst>
            <pc:docMk/>
            <pc:sldMk cId="720340084" sldId="4370"/>
            <ac:spMk id="2" creationId="{2C60CC78-9008-CDA2-FB67-0A440B92E01E}"/>
          </ac:spMkLst>
        </pc:spChg>
        <pc:grpChg chg="del">
          <ac:chgData name="Zhang, Ce" userId="c9598c0e-bc64-4e00-9e8f-556173b7fb60" providerId="ADAL" clId="{B4CCC21F-FEDA-5031-BAFE-3A42087377A7}" dt="2025-08-30T20:23:46.206" v="5050" actId="478"/>
          <ac:grpSpMkLst>
            <pc:docMk/>
            <pc:sldMk cId="720340084" sldId="4370"/>
            <ac:grpSpMk id="3" creationId="{2D2946A7-5174-95C9-5CE0-66A89636D6D8}"/>
          </ac:grpSpMkLst>
        </pc:grpChg>
      </pc:sldChg>
      <pc:sldChg chg="modSp add">
        <pc:chgData name="Zhang, Ce" userId="c9598c0e-bc64-4e00-9e8f-556173b7fb60" providerId="ADAL" clId="{B4CCC21F-FEDA-5031-BAFE-3A42087377A7}" dt="2025-08-31T21:36:23.344" v="6248"/>
        <pc:sldMkLst>
          <pc:docMk/>
          <pc:sldMk cId="568269675" sldId="4371"/>
        </pc:sldMkLst>
        <pc:spChg chg="mod">
          <ac:chgData name="Zhang, Ce" userId="c9598c0e-bc64-4e00-9e8f-556173b7fb60" providerId="ADAL" clId="{B4CCC21F-FEDA-5031-BAFE-3A42087377A7}" dt="2025-08-31T21:36:23.344" v="6248"/>
          <ac:spMkLst>
            <pc:docMk/>
            <pc:sldMk cId="568269675" sldId="4371"/>
            <ac:spMk id="2" creationId="{982F9A75-4674-9ED2-23B5-630FE4CCBE3C}"/>
          </ac:spMkLst>
        </pc:spChg>
      </pc:sldChg>
      <pc:sldChg chg="addSp delSp modSp add mod modClrScheme chgLayout">
        <pc:chgData name="Zhang, Ce" userId="c9598c0e-bc64-4e00-9e8f-556173b7fb60" providerId="ADAL" clId="{B4CCC21F-FEDA-5031-BAFE-3A42087377A7}" dt="2025-08-31T22:17:18.015" v="6630"/>
        <pc:sldMkLst>
          <pc:docMk/>
          <pc:sldMk cId="2408099832" sldId="4372"/>
        </pc:sldMkLst>
        <pc:spChg chg="add mod">
          <ac:chgData name="Zhang, Ce" userId="c9598c0e-bc64-4e00-9e8f-556173b7fb60" providerId="ADAL" clId="{B4CCC21F-FEDA-5031-BAFE-3A42087377A7}" dt="2025-08-30T20:36:03.465" v="5267" actId="1076"/>
          <ac:spMkLst>
            <pc:docMk/>
            <pc:sldMk cId="2408099832" sldId="4372"/>
            <ac:spMk id="2" creationId="{DBE1A77F-4FAF-AA47-B563-F82E3FB54CA2}"/>
          </ac:spMkLst>
        </pc:spChg>
        <pc:spChg chg="mod ord">
          <ac:chgData name="Zhang, Ce" userId="c9598c0e-bc64-4e00-9e8f-556173b7fb60" providerId="ADAL" clId="{B4CCC21F-FEDA-5031-BAFE-3A42087377A7}" dt="2025-08-30T20:58:18.566" v="5689" actId="700"/>
          <ac:spMkLst>
            <pc:docMk/>
            <pc:sldMk cId="2408099832" sldId="4372"/>
            <ac:spMk id="3" creationId="{CBDBE250-4E10-D54F-6F0D-9306F2A5061F}"/>
          </ac:spMkLst>
        </pc:spChg>
        <pc:spChg chg="add mod">
          <ac:chgData name="Zhang, Ce" userId="c9598c0e-bc64-4e00-9e8f-556173b7fb60" providerId="ADAL" clId="{B4CCC21F-FEDA-5031-BAFE-3A42087377A7}" dt="2025-08-30T20:41:21.544" v="5388" actId="20577"/>
          <ac:spMkLst>
            <pc:docMk/>
            <pc:sldMk cId="2408099832" sldId="4372"/>
            <ac:spMk id="4" creationId="{2012B47E-6DB8-B560-8103-EB0BEEF1C38C}"/>
          </ac:spMkLst>
        </pc:spChg>
        <pc:spChg chg="add mod">
          <ac:chgData name="Zhang, Ce" userId="c9598c0e-bc64-4e00-9e8f-556173b7fb60" providerId="ADAL" clId="{B4CCC21F-FEDA-5031-BAFE-3A42087377A7}" dt="2025-08-30T20:42:13.235" v="5409" actId="1076"/>
          <ac:spMkLst>
            <pc:docMk/>
            <pc:sldMk cId="2408099832" sldId="4372"/>
            <ac:spMk id="7" creationId="{99E7C340-4F90-27C0-9654-B2BCE47EA2AF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408099832" sldId="4372"/>
            <ac:spMk id="8" creationId="{A7DAEDF9-EDB7-F82C-9B25-316B767B4FBA}"/>
          </ac:spMkLst>
        </pc:spChg>
        <pc:spChg chg="mod ord">
          <ac:chgData name="Zhang, Ce" userId="c9598c0e-bc64-4e00-9e8f-556173b7fb60" providerId="ADAL" clId="{B4CCC21F-FEDA-5031-BAFE-3A42087377A7}" dt="2025-08-31T21:37:58.961" v="6306"/>
          <ac:spMkLst>
            <pc:docMk/>
            <pc:sldMk cId="2408099832" sldId="4372"/>
            <ac:spMk id="12" creationId="{67DBF268-A576-3073-C2C9-4E8F4A455A4D}"/>
          </ac:spMkLst>
        </pc:spChg>
        <pc:spChg chg="mod ord">
          <ac:chgData name="Zhang, Ce" userId="c9598c0e-bc64-4e00-9e8f-556173b7fb60" providerId="ADAL" clId="{B4CCC21F-FEDA-5031-BAFE-3A42087377A7}" dt="2025-08-30T20:58:18.566" v="5689" actId="700"/>
          <ac:spMkLst>
            <pc:docMk/>
            <pc:sldMk cId="2408099832" sldId="4372"/>
            <ac:spMk id="13" creationId="{375D73A2-9FDD-DDE9-5F7F-C0462DA32331}"/>
          </ac:spMkLst>
        </pc:spChg>
        <pc:spChg chg="mod ord">
          <ac:chgData name="Zhang, Ce" userId="c9598c0e-bc64-4e00-9e8f-556173b7fb60" providerId="ADAL" clId="{B4CCC21F-FEDA-5031-BAFE-3A42087377A7}" dt="2025-08-30T20:58:18.566" v="5689" actId="700"/>
          <ac:spMkLst>
            <pc:docMk/>
            <pc:sldMk cId="2408099832" sldId="4372"/>
            <ac:spMk id="14" creationId="{4FBC6109-C762-B872-55C0-02A98083349B}"/>
          </ac:spMkLst>
        </pc:spChg>
        <pc:picChg chg="add mod">
          <ac:chgData name="Zhang, Ce" userId="c9598c0e-bc64-4e00-9e8f-556173b7fb60" providerId="ADAL" clId="{B4CCC21F-FEDA-5031-BAFE-3A42087377A7}" dt="2025-08-30T20:42:02.784" v="5405" actId="14100"/>
          <ac:picMkLst>
            <pc:docMk/>
            <pc:sldMk cId="2408099832" sldId="4372"/>
            <ac:picMk id="5" creationId="{FF17BF49-F5D9-B725-6AAF-615995801341}"/>
          </ac:picMkLst>
        </pc:picChg>
        <pc:picChg chg="add mod">
          <ac:chgData name="Zhang, Ce" userId="c9598c0e-bc64-4e00-9e8f-556173b7fb60" providerId="ADAL" clId="{B4CCC21F-FEDA-5031-BAFE-3A42087377A7}" dt="2025-08-30T20:42:17.798" v="5413" actId="1036"/>
          <ac:picMkLst>
            <pc:docMk/>
            <pc:sldMk cId="2408099832" sldId="4372"/>
            <ac:picMk id="6" creationId="{6ED2DCFE-A819-A892-E113-44992881232E}"/>
          </ac:picMkLst>
        </pc:picChg>
        <pc:picChg chg="del">
          <ac:chgData name="Zhang, Ce" userId="c9598c0e-bc64-4e00-9e8f-556173b7fb60" providerId="ADAL" clId="{B4CCC21F-FEDA-5031-BAFE-3A42087377A7}" dt="2025-08-30T20:35:57.610" v="5265" actId="478"/>
          <ac:picMkLst>
            <pc:docMk/>
            <pc:sldMk cId="2408099832" sldId="4372"/>
            <ac:picMk id="18" creationId="{B6F7B8CD-BC96-F104-0EF5-648B79DD67A3}"/>
          </ac:picMkLst>
        </pc:picChg>
        <pc:picChg chg="del">
          <ac:chgData name="Zhang, Ce" userId="c9598c0e-bc64-4e00-9e8f-556173b7fb60" providerId="ADAL" clId="{B4CCC21F-FEDA-5031-BAFE-3A42087377A7}" dt="2025-08-30T20:35:57.610" v="5265" actId="478"/>
          <ac:picMkLst>
            <pc:docMk/>
            <pc:sldMk cId="2408099832" sldId="4372"/>
            <ac:picMk id="19" creationId="{FBA706B3-CC30-38D0-4A31-D60EF4AD6A1D}"/>
          </ac:picMkLst>
        </pc:picChg>
        <pc:picChg chg="del">
          <ac:chgData name="Zhang, Ce" userId="c9598c0e-bc64-4e00-9e8f-556173b7fb60" providerId="ADAL" clId="{B4CCC21F-FEDA-5031-BAFE-3A42087377A7}" dt="2025-08-30T20:35:57.610" v="5265" actId="478"/>
          <ac:picMkLst>
            <pc:docMk/>
            <pc:sldMk cId="2408099832" sldId="4372"/>
            <ac:picMk id="20" creationId="{33C5640F-811C-92EC-83DD-96443CDA07BA}"/>
          </ac:picMkLst>
        </pc:picChg>
      </pc:sldChg>
      <pc:sldChg chg="addSp delSp modSp add del mod">
        <pc:chgData name="Zhang, Ce" userId="c9598c0e-bc64-4e00-9e8f-556173b7fb60" providerId="ADAL" clId="{B4CCC21F-FEDA-5031-BAFE-3A42087377A7}" dt="2025-08-30T20:45:32.477" v="5506" actId="2696"/>
        <pc:sldMkLst>
          <pc:docMk/>
          <pc:sldMk cId="2844437164" sldId="4373"/>
        </pc:sldMkLst>
        <pc:spChg chg="del">
          <ac:chgData name="Zhang, Ce" userId="c9598c0e-bc64-4e00-9e8f-556173b7fb60" providerId="ADAL" clId="{B4CCC21F-FEDA-5031-BAFE-3A42087377A7}" dt="2025-08-30T20:37:09.675" v="5280" actId="478"/>
          <ac:spMkLst>
            <pc:docMk/>
            <pc:sldMk cId="2844437164" sldId="4373"/>
            <ac:spMk id="4" creationId="{824C61B5-6419-ECA0-40C7-40F6C8D55C90}"/>
          </ac:spMkLst>
        </pc:spChg>
        <pc:spChg chg="del">
          <ac:chgData name="Zhang, Ce" userId="c9598c0e-bc64-4e00-9e8f-556173b7fb60" providerId="ADAL" clId="{B4CCC21F-FEDA-5031-BAFE-3A42087377A7}" dt="2025-08-30T20:37:09.675" v="5280" actId="478"/>
          <ac:spMkLst>
            <pc:docMk/>
            <pc:sldMk cId="2844437164" sldId="4373"/>
            <ac:spMk id="7" creationId="{ED88EAD7-5FFA-943E-4DA8-E1C1EABE0E52}"/>
          </ac:spMkLst>
        </pc:spChg>
        <pc:spChg chg="add del">
          <ac:chgData name="Zhang, Ce" userId="c9598c0e-bc64-4e00-9e8f-556173b7fb60" providerId="ADAL" clId="{B4CCC21F-FEDA-5031-BAFE-3A42087377A7}" dt="2025-08-30T20:37:20.041" v="5282" actId="22"/>
          <ac:spMkLst>
            <pc:docMk/>
            <pc:sldMk cId="2844437164" sldId="4373"/>
            <ac:spMk id="9" creationId="{2D86C3C2-D73A-27E9-FC77-B8CA7C521F6F}"/>
          </ac:spMkLst>
        </pc:spChg>
        <pc:spChg chg="mod">
          <ac:chgData name="Zhang, Ce" userId="c9598c0e-bc64-4e00-9e8f-556173b7fb60" providerId="ADAL" clId="{B4CCC21F-FEDA-5031-BAFE-3A42087377A7}" dt="2025-08-30T20:38:27.013" v="5316" actId="21"/>
          <ac:spMkLst>
            <pc:docMk/>
            <pc:sldMk cId="2844437164" sldId="4373"/>
            <ac:spMk id="14" creationId="{21BC426E-78CE-272F-F56F-6CAEB66AC6AC}"/>
          </ac:spMkLst>
        </pc:spChg>
        <pc:spChg chg="add mod">
          <ac:chgData name="Zhang, Ce" userId="c9598c0e-bc64-4e00-9e8f-556173b7fb60" providerId="ADAL" clId="{B4CCC21F-FEDA-5031-BAFE-3A42087377A7}" dt="2025-08-30T20:38:21.604" v="5315" actId="1076"/>
          <ac:spMkLst>
            <pc:docMk/>
            <pc:sldMk cId="2844437164" sldId="4373"/>
            <ac:spMk id="15" creationId="{B41877CD-F6F4-9212-C0CF-DBC67A9F3BBE}"/>
          </ac:spMkLst>
        </pc:spChg>
        <pc:spChg chg="add mod">
          <ac:chgData name="Zhang, Ce" userId="c9598c0e-bc64-4e00-9e8f-556173b7fb60" providerId="ADAL" clId="{B4CCC21F-FEDA-5031-BAFE-3A42087377A7}" dt="2025-08-30T20:38:21.604" v="5315" actId="1076"/>
          <ac:spMkLst>
            <pc:docMk/>
            <pc:sldMk cId="2844437164" sldId="4373"/>
            <ac:spMk id="16" creationId="{4A435608-F541-2BF7-9603-13821786FF75}"/>
          </ac:spMkLst>
        </pc:spChg>
        <pc:spChg chg="add mod">
          <ac:chgData name="Zhang, Ce" userId="c9598c0e-bc64-4e00-9e8f-556173b7fb60" providerId="ADAL" clId="{B4CCC21F-FEDA-5031-BAFE-3A42087377A7}" dt="2025-08-30T20:40:20.334" v="5357" actId="21"/>
          <ac:spMkLst>
            <pc:docMk/>
            <pc:sldMk cId="2844437164" sldId="4373"/>
            <ac:spMk id="18" creationId="{A62E21E6-757D-3FA1-BF99-1D11AD21C78E}"/>
          </ac:spMkLst>
        </pc:spChg>
        <pc:picChg chg="del">
          <ac:chgData name="Zhang, Ce" userId="c9598c0e-bc64-4e00-9e8f-556173b7fb60" providerId="ADAL" clId="{B4CCC21F-FEDA-5031-BAFE-3A42087377A7}" dt="2025-08-30T20:37:09.675" v="5280" actId="478"/>
          <ac:picMkLst>
            <pc:docMk/>
            <pc:sldMk cId="2844437164" sldId="4373"/>
            <ac:picMk id="5" creationId="{13099BE4-ACEC-2881-A19A-A2BE6353A2B8}"/>
          </ac:picMkLst>
        </pc:picChg>
        <pc:picChg chg="del">
          <ac:chgData name="Zhang, Ce" userId="c9598c0e-bc64-4e00-9e8f-556173b7fb60" providerId="ADAL" clId="{B4CCC21F-FEDA-5031-BAFE-3A42087377A7}" dt="2025-08-30T20:37:09.675" v="5280" actId="478"/>
          <ac:picMkLst>
            <pc:docMk/>
            <pc:sldMk cId="2844437164" sldId="4373"/>
            <ac:picMk id="6" creationId="{5367EFEA-BD27-AD92-D111-7E6A59239781}"/>
          </ac:picMkLst>
        </pc:picChg>
        <pc:picChg chg="add mod">
          <ac:chgData name="Zhang, Ce" userId="c9598c0e-bc64-4e00-9e8f-556173b7fb60" providerId="ADAL" clId="{B4CCC21F-FEDA-5031-BAFE-3A42087377A7}" dt="2025-08-30T20:38:21.604" v="5315" actId="1076"/>
          <ac:picMkLst>
            <pc:docMk/>
            <pc:sldMk cId="2844437164" sldId="4373"/>
            <ac:picMk id="10" creationId="{8FA17251-5AE5-3144-F1B3-4C40F27437B1}"/>
          </ac:picMkLst>
        </pc:picChg>
        <pc:picChg chg="add mod">
          <ac:chgData name="Zhang, Ce" userId="c9598c0e-bc64-4e00-9e8f-556173b7fb60" providerId="ADAL" clId="{B4CCC21F-FEDA-5031-BAFE-3A42087377A7}" dt="2025-08-30T20:38:21.604" v="5315" actId="1076"/>
          <ac:picMkLst>
            <pc:docMk/>
            <pc:sldMk cId="2844437164" sldId="4373"/>
            <ac:picMk id="11" creationId="{34192578-EB21-2FD9-A2F6-08F5AEFFDA78}"/>
          </ac:picMkLst>
        </pc:picChg>
      </pc:sldChg>
      <pc:sldChg chg="addSp delSp modSp add mod modClrScheme chgLayout">
        <pc:chgData name="Zhang, Ce" userId="c9598c0e-bc64-4e00-9e8f-556173b7fb60" providerId="ADAL" clId="{B4CCC21F-FEDA-5031-BAFE-3A42087377A7}" dt="2025-08-31T22:17:18.015" v="6630"/>
        <pc:sldMkLst>
          <pc:docMk/>
          <pc:sldMk cId="2272250860" sldId="4374"/>
        </pc:sldMkLst>
        <pc:spChg chg="mod ord">
          <ac:chgData name="Zhang, Ce" userId="c9598c0e-bc64-4e00-9e8f-556173b7fb60" providerId="ADAL" clId="{B4CCC21F-FEDA-5031-BAFE-3A42087377A7}" dt="2025-08-30T20:58:29.196" v="5690" actId="700"/>
          <ac:spMkLst>
            <pc:docMk/>
            <pc:sldMk cId="2272250860" sldId="4374"/>
            <ac:spMk id="3" creationId="{FAFFCA57-8447-8003-6747-07A092D9FB6D}"/>
          </ac:spMkLst>
        </pc:spChg>
        <pc:spChg chg="del">
          <ac:chgData name="Zhang, Ce" userId="c9598c0e-bc64-4e00-9e8f-556173b7fb60" providerId="ADAL" clId="{B4CCC21F-FEDA-5031-BAFE-3A42087377A7}" dt="2025-08-30T20:42:48.034" v="5416" actId="478"/>
          <ac:spMkLst>
            <pc:docMk/>
            <pc:sldMk cId="2272250860" sldId="4374"/>
            <ac:spMk id="7" creationId="{1E128720-703A-3736-440E-14F3F76CDC4A}"/>
          </ac:spMkLst>
        </pc:spChg>
        <pc:spChg chg="add mod">
          <ac:chgData name="Zhang, Ce" userId="c9598c0e-bc64-4e00-9e8f-556173b7fb60" providerId="ADAL" clId="{B4CCC21F-FEDA-5031-BAFE-3A42087377A7}" dt="2025-08-30T20:45:28.676" v="5505" actId="1037"/>
          <ac:spMkLst>
            <pc:docMk/>
            <pc:sldMk cId="2272250860" sldId="4374"/>
            <ac:spMk id="10" creationId="{A2BF5805-0A1B-7C60-6BC7-E1FC7D005EA8}"/>
          </ac:spMkLst>
        </pc:spChg>
        <pc:spChg chg="add mod">
          <ac:chgData name="Zhang, Ce" userId="c9598c0e-bc64-4e00-9e8f-556173b7fb60" providerId="ADAL" clId="{B4CCC21F-FEDA-5031-BAFE-3A42087377A7}" dt="2025-08-30T20:45:11.265" v="5483" actId="20577"/>
          <ac:spMkLst>
            <pc:docMk/>
            <pc:sldMk cId="2272250860" sldId="4374"/>
            <ac:spMk id="11" creationId="{14F52223-A543-C0A4-12F2-1F48D2778AC2}"/>
          </ac:spMkLst>
        </pc:spChg>
        <pc:spChg chg="mod ord">
          <ac:chgData name="Zhang, Ce" userId="c9598c0e-bc64-4e00-9e8f-556173b7fb60" providerId="ADAL" clId="{B4CCC21F-FEDA-5031-BAFE-3A42087377A7}" dt="2025-08-31T21:38:02.393" v="6307"/>
          <ac:spMkLst>
            <pc:docMk/>
            <pc:sldMk cId="2272250860" sldId="4374"/>
            <ac:spMk id="12" creationId="{2B23DF7A-94E4-9142-CECE-DF4CF5A69EEA}"/>
          </ac:spMkLst>
        </pc:spChg>
        <pc:spChg chg="mod ord">
          <ac:chgData name="Zhang, Ce" userId="c9598c0e-bc64-4e00-9e8f-556173b7fb60" providerId="ADAL" clId="{B4CCC21F-FEDA-5031-BAFE-3A42087377A7}" dt="2025-08-30T20:58:29.196" v="5690" actId="700"/>
          <ac:spMkLst>
            <pc:docMk/>
            <pc:sldMk cId="2272250860" sldId="4374"/>
            <ac:spMk id="13" creationId="{486AD075-40E1-50C3-0E7F-07E0050DBAD2}"/>
          </ac:spMkLst>
        </pc:spChg>
        <pc:spChg chg="mod ord">
          <ac:chgData name="Zhang, Ce" userId="c9598c0e-bc64-4e00-9e8f-556173b7fb60" providerId="ADAL" clId="{B4CCC21F-FEDA-5031-BAFE-3A42087377A7}" dt="2025-08-30T20:58:29.196" v="5690" actId="700"/>
          <ac:spMkLst>
            <pc:docMk/>
            <pc:sldMk cId="2272250860" sldId="4374"/>
            <ac:spMk id="14" creationId="{63DCCF48-600B-ADD0-ED48-E89A2CE63B00}"/>
          </ac:spMkLst>
        </pc:spChg>
        <pc:spChg chg="add mod">
          <ac:chgData name="Zhang, Ce" userId="c9598c0e-bc64-4e00-9e8f-556173b7fb60" providerId="ADAL" clId="{B4CCC21F-FEDA-5031-BAFE-3A42087377A7}" dt="2025-08-30T20:45:16.867" v="5484" actId="1076"/>
          <ac:spMkLst>
            <pc:docMk/>
            <pc:sldMk cId="2272250860" sldId="4374"/>
            <ac:spMk id="16" creationId="{8F6F5A62-2426-0142-3F1A-6DC41AC512A1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272250860" sldId="4374"/>
            <ac:spMk id="17" creationId="{E41F1192-E8D2-C091-90AC-15414F375F1F}"/>
          </ac:spMkLst>
        </pc:spChg>
        <pc:picChg chg="del">
          <ac:chgData name="Zhang, Ce" userId="c9598c0e-bc64-4e00-9e8f-556173b7fb60" providerId="ADAL" clId="{B4CCC21F-FEDA-5031-BAFE-3A42087377A7}" dt="2025-08-30T20:42:48.034" v="5416" actId="478"/>
          <ac:picMkLst>
            <pc:docMk/>
            <pc:sldMk cId="2272250860" sldId="4374"/>
            <ac:picMk id="6" creationId="{91D45C45-B771-9C2A-F124-E1D7B24319E4}"/>
          </ac:picMkLst>
        </pc:picChg>
        <pc:picChg chg="add mod">
          <ac:chgData name="Zhang, Ce" userId="c9598c0e-bc64-4e00-9e8f-556173b7fb60" providerId="ADAL" clId="{B4CCC21F-FEDA-5031-BAFE-3A42087377A7}" dt="2025-08-30T20:45:23.503" v="5494" actId="1038"/>
          <ac:picMkLst>
            <pc:docMk/>
            <pc:sldMk cId="2272250860" sldId="4374"/>
            <ac:picMk id="8" creationId="{51822287-F24E-468F-4CED-C259A50ED34A}"/>
          </ac:picMkLst>
        </pc:picChg>
        <pc:picChg chg="add mod">
          <ac:chgData name="Zhang, Ce" userId="c9598c0e-bc64-4e00-9e8f-556173b7fb60" providerId="ADAL" clId="{B4CCC21F-FEDA-5031-BAFE-3A42087377A7}" dt="2025-08-30T20:44:55.144" v="5478" actId="1037"/>
          <ac:picMkLst>
            <pc:docMk/>
            <pc:sldMk cId="2272250860" sldId="4374"/>
            <ac:picMk id="9" creationId="{CDCB8045-528E-531D-0629-C4E27E4F7B05}"/>
          </ac:picMkLst>
        </pc:picChg>
      </pc:sldChg>
      <pc:sldChg chg="add">
        <pc:chgData name="Zhang, Ce" userId="c9598c0e-bc64-4e00-9e8f-556173b7fb60" providerId="ADAL" clId="{B4CCC21F-FEDA-5031-BAFE-3A42087377A7}" dt="2025-08-30T21:10:29.921" v="5842"/>
        <pc:sldMkLst>
          <pc:docMk/>
          <pc:sldMk cId="1043644217" sldId="4375"/>
        </pc:sldMkLst>
      </pc:sldChg>
      <pc:sldChg chg="addSp delSp modSp add mod">
        <pc:chgData name="Zhang, Ce" userId="c9598c0e-bc64-4e00-9e8f-556173b7fb60" providerId="ADAL" clId="{B4CCC21F-FEDA-5031-BAFE-3A42087377A7}" dt="2025-08-31T22:17:18.015" v="6630"/>
        <pc:sldMkLst>
          <pc:docMk/>
          <pc:sldMk cId="1024784999" sldId="4376"/>
        </pc:sldMkLst>
        <pc:spChg chg="del mod">
          <ac:chgData name="Zhang, Ce" userId="c9598c0e-bc64-4e00-9e8f-556173b7fb60" providerId="ADAL" clId="{B4CCC21F-FEDA-5031-BAFE-3A42087377A7}" dt="2025-08-30T21:32:51.288" v="6110" actId="478"/>
          <ac:spMkLst>
            <pc:docMk/>
            <pc:sldMk cId="1024784999" sldId="4376"/>
            <ac:spMk id="3" creationId="{11701113-FDBE-D6C4-EFAE-9B7F4E99EBB8}"/>
          </ac:spMkLst>
        </pc:spChg>
        <pc:spChg chg="del">
          <ac:chgData name="Zhang, Ce" userId="c9598c0e-bc64-4e00-9e8f-556173b7fb60" providerId="ADAL" clId="{B4CCC21F-FEDA-5031-BAFE-3A42087377A7}" dt="2025-08-30T21:17:33.139" v="5982" actId="478"/>
          <ac:spMkLst>
            <pc:docMk/>
            <pc:sldMk cId="1024784999" sldId="4376"/>
            <ac:spMk id="4" creationId="{B8C416AE-D6F1-2DC9-118B-DA20F9FBBBEA}"/>
          </ac:spMkLst>
        </pc:spChg>
        <pc:spChg chg="del">
          <ac:chgData name="Zhang, Ce" userId="c9598c0e-bc64-4e00-9e8f-556173b7fb60" providerId="ADAL" clId="{B4CCC21F-FEDA-5031-BAFE-3A42087377A7}" dt="2025-08-30T21:17:38.787" v="5986" actId="478"/>
          <ac:spMkLst>
            <pc:docMk/>
            <pc:sldMk cId="1024784999" sldId="4376"/>
            <ac:spMk id="5" creationId="{4E24ECCF-3192-B2BA-E523-3BE81A1D9097}"/>
          </ac:spMkLst>
        </pc:spChg>
        <pc:spChg chg="add del mod">
          <ac:chgData name="Zhang, Ce" userId="c9598c0e-bc64-4e00-9e8f-556173b7fb60" providerId="ADAL" clId="{B4CCC21F-FEDA-5031-BAFE-3A42087377A7}" dt="2025-08-30T21:32:52.975" v="6111" actId="478"/>
          <ac:spMkLst>
            <pc:docMk/>
            <pc:sldMk cId="1024784999" sldId="4376"/>
            <ac:spMk id="11" creationId="{AC9229BD-72A6-05C8-2244-1B6C7042A3C2}"/>
          </ac:spMkLst>
        </pc:spChg>
        <pc:spChg chg="add mod">
          <ac:chgData name="Zhang, Ce" userId="c9598c0e-bc64-4e00-9e8f-556173b7fb60" providerId="ADAL" clId="{B4CCC21F-FEDA-5031-BAFE-3A42087377A7}" dt="2025-08-30T21:32:56.363" v="6113" actId="20577"/>
          <ac:spMkLst>
            <pc:docMk/>
            <pc:sldMk cId="1024784999" sldId="4376"/>
            <ac:spMk id="12" creationId="{86A56D36-9ED2-6913-C3B9-EDC654531463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1024784999" sldId="4376"/>
            <ac:spMk id="13" creationId="{388CAD68-1B52-D64F-94BF-3965B6F24DE0}"/>
          </ac:spMkLst>
        </pc:spChg>
        <pc:picChg chg="add mod modCrop">
          <ac:chgData name="Zhang, Ce" userId="c9598c0e-bc64-4e00-9e8f-556173b7fb60" providerId="ADAL" clId="{B4CCC21F-FEDA-5031-BAFE-3A42087377A7}" dt="2025-08-30T21:20:29.890" v="6029" actId="732"/>
          <ac:picMkLst>
            <pc:docMk/>
            <pc:sldMk cId="1024784999" sldId="4376"/>
            <ac:picMk id="7" creationId="{25EF6486-FBD8-4C40-AC9C-F0DB43DDAB83}"/>
          </ac:picMkLst>
        </pc:picChg>
        <pc:picChg chg="add mod">
          <ac:chgData name="Zhang, Ce" userId="c9598c0e-bc64-4e00-9e8f-556173b7fb60" providerId="ADAL" clId="{B4CCC21F-FEDA-5031-BAFE-3A42087377A7}" dt="2025-08-30T21:20:50.101" v="6036" actId="1076"/>
          <ac:picMkLst>
            <pc:docMk/>
            <pc:sldMk cId="1024784999" sldId="4376"/>
            <ac:picMk id="8" creationId="{A0824E82-1FCB-5CCD-BB92-DC15A484124A}"/>
          </ac:picMkLst>
        </pc:picChg>
        <pc:picChg chg="del">
          <ac:chgData name="Zhang, Ce" userId="c9598c0e-bc64-4e00-9e8f-556173b7fb60" providerId="ADAL" clId="{B4CCC21F-FEDA-5031-BAFE-3A42087377A7}" dt="2025-08-30T21:16:48.348" v="5949" actId="478"/>
          <ac:picMkLst>
            <pc:docMk/>
            <pc:sldMk cId="1024784999" sldId="4376"/>
            <ac:picMk id="10" creationId="{FAD74B81-B2F3-B2E5-066F-6EB63CA1DFCD}"/>
          </ac:picMkLst>
        </pc:picChg>
      </pc:sldChg>
      <pc:sldChg chg="addSp delSp modSp add mod">
        <pc:chgData name="Zhang, Ce" userId="c9598c0e-bc64-4e00-9e8f-556173b7fb60" providerId="ADAL" clId="{B4CCC21F-FEDA-5031-BAFE-3A42087377A7}" dt="2025-08-31T22:19:04.517" v="6657" actId="478"/>
        <pc:sldMkLst>
          <pc:docMk/>
          <pc:sldMk cId="2313545477" sldId="4377"/>
        </pc:sldMkLst>
        <pc:spChg chg="mod">
          <ac:chgData name="Zhang, Ce" userId="c9598c0e-bc64-4e00-9e8f-556173b7fb60" providerId="ADAL" clId="{B4CCC21F-FEDA-5031-BAFE-3A42087377A7}" dt="2025-08-30T21:32:47.922" v="6109" actId="1035"/>
          <ac:spMkLst>
            <pc:docMk/>
            <pc:sldMk cId="2313545477" sldId="4377"/>
            <ac:spMk id="3" creationId="{85B5821F-C3A5-DDE6-FB6C-FD61BF03EE72}"/>
          </ac:spMkLst>
        </pc:spChg>
        <pc:spChg chg="add del mod">
          <ac:chgData name="Zhang, Ce" userId="c9598c0e-bc64-4e00-9e8f-556173b7fb60" providerId="ADAL" clId="{B4CCC21F-FEDA-5031-BAFE-3A42087377A7}" dt="2025-08-31T22:19:04.517" v="6657" actId="478"/>
          <ac:spMkLst>
            <pc:docMk/>
            <pc:sldMk cId="2313545477" sldId="4377"/>
            <ac:spMk id="5" creationId="{ED6824CD-2552-57B3-1999-AD8EDF5EDE5A}"/>
          </ac:spMkLst>
        </pc:spChg>
        <pc:picChg chg="add del mod">
          <ac:chgData name="Zhang, Ce" userId="c9598c0e-bc64-4e00-9e8f-556173b7fb60" providerId="ADAL" clId="{B4CCC21F-FEDA-5031-BAFE-3A42087377A7}" dt="2025-08-31T21:56:20.481" v="6495" actId="478"/>
          <ac:picMkLst>
            <pc:docMk/>
            <pc:sldMk cId="2313545477" sldId="4377"/>
            <ac:picMk id="4" creationId="{D07652E8-A852-AC21-5151-9EAC1F2A178E}"/>
          </ac:picMkLst>
        </pc:picChg>
      </pc:sldChg>
      <pc:sldChg chg="addSp modSp add mod">
        <pc:chgData name="Zhang, Ce" userId="c9598c0e-bc64-4e00-9e8f-556173b7fb60" providerId="ADAL" clId="{B4CCC21F-FEDA-5031-BAFE-3A42087377A7}" dt="2025-08-31T22:17:18.015" v="6630"/>
        <pc:sldMkLst>
          <pc:docMk/>
          <pc:sldMk cId="2566062835" sldId="4378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566062835" sldId="4378"/>
            <ac:spMk id="4" creationId="{BBAD8C8B-2171-2B5C-5FEA-E40116FF438F}"/>
          </ac:spMkLst>
        </pc:spChg>
        <pc:spChg chg="mod">
          <ac:chgData name="Zhang, Ce" userId="c9598c0e-bc64-4e00-9e8f-556173b7fb60" providerId="ADAL" clId="{B4CCC21F-FEDA-5031-BAFE-3A42087377A7}" dt="2025-08-31T21:47:12.153" v="6422"/>
          <ac:spMkLst>
            <pc:docMk/>
            <pc:sldMk cId="2566062835" sldId="4378"/>
            <ac:spMk id="6" creationId="{C6F05092-1B6D-249D-D405-7A3886278C9A}"/>
          </ac:spMkLst>
        </pc:spChg>
        <pc:spChg chg="mod">
          <ac:chgData name="Zhang, Ce" userId="c9598c0e-bc64-4e00-9e8f-556173b7fb60" providerId="ADAL" clId="{B4CCC21F-FEDA-5031-BAFE-3A42087377A7}" dt="2025-08-31T21:47:58.826" v="6429" actId="20577"/>
          <ac:spMkLst>
            <pc:docMk/>
            <pc:sldMk cId="2566062835" sldId="4378"/>
            <ac:spMk id="12" creationId="{AA723173-3189-FE98-AA9D-0161650D4E48}"/>
          </ac:spMkLst>
        </pc:spChg>
      </pc:sldChg>
      <pc:sldChg chg="addSp modSp add mod">
        <pc:chgData name="Zhang, Ce" userId="c9598c0e-bc64-4e00-9e8f-556173b7fb60" providerId="ADAL" clId="{B4CCC21F-FEDA-5031-BAFE-3A42087377A7}" dt="2025-08-31T22:17:18.015" v="6630"/>
        <pc:sldMkLst>
          <pc:docMk/>
          <pc:sldMk cId="1098720802" sldId="4379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1098720802" sldId="4379"/>
            <ac:spMk id="2" creationId="{3FB9FA65-0544-C703-BB19-62384A8B1462}"/>
          </ac:spMkLst>
        </pc:spChg>
        <pc:spChg chg="mod">
          <ac:chgData name="Zhang, Ce" userId="c9598c0e-bc64-4e00-9e8f-556173b7fb60" providerId="ADAL" clId="{B4CCC21F-FEDA-5031-BAFE-3A42087377A7}" dt="2025-08-31T21:54:34.744" v="6491" actId="404"/>
          <ac:spMkLst>
            <pc:docMk/>
            <pc:sldMk cId="1098720802" sldId="4379"/>
            <ac:spMk id="15" creationId="{D3DFD50D-56A9-BC68-02DD-F5CE1B5E4411}"/>
          </ac:spMkLst>
        </pc:spChg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630673974" sldId="4380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630673974" sldId="4380"/>
            <ac:spMk id="2" creationId="{BFD4B2C2-9985-8333-D12F-D30505CA5082}"/>
          </ac:spMkLst>
        </pc:spChg>
      </pc:sldChg>
      <pc:sldChg chg="add del">
        <pc:chgData name="Zhang, Ce" userId="c9598c0e-bc64-4e00-9e8f-556173b7fb60" providerId="ADAL" clId="{B4CCC21F-FEDA-5031-BAFE-3A42087377A7}" dt="2025-08-31T22:04:15.495" v="6524" actId="2696"/>
        <pc:sldMkLst>
          <pc:docMk/>
          <pc:sldMk cId="139494547" sldId="4445"/>
        </pc:sldMkLst>
      </pc:sldChg>
      <pc:sldChg chg="add del">
        <pc:chgData name="Zhang, Ce" userId="c9598c0e-bc64-4e00-9e8f-556173b7fb60" providerId="ADAL" clId="{B4CCC21F-FEDA-5031-BAFE-3A42087377A7}" dt="2025-08-31T22:06:38.053" v="6569" actId="2696"/>
        <pc:sldMkLst>
          <pc:docMk/>
          <pc:sldMk cId="925833886" sldId="4445"/>
        </pc:sldMkLst>
      </pc:sldChg>
      <pc:sldChg chg="add del">
        <pc:chgData name="Zhang, Ce" userId="c9598c0e-bc64-4e00-9e8f-556173b7fb60" providerId="ADAL" clId="{B4CCC21F-FEDA-5031-BAFE-3A42087377A7}" dt="2025-08-31T22:04:06.888" v="6522" actId="2696"/>
        <pc:sldMkLst>
          <pc:docMk/>
          <pc:sldMk cId="1343348891" sldId="4445"/>
        </pc:sldMkLst>
      </pc:sldChg>
      <pc:sldChg chg="add del">
        <pc:chgData name="Zhang, Ce" userId="c9598c0e-bc64-4e00-9e8f-556173b7fb60" providerId="ADAL" clId="{B4CCC21F-FEDA-5031-BAFE-3A42087377A7}" dt="2025-08-31T22:06:44.965" v="6571" actId="2696"/>
        <pc:sldMkLst>
          <pc:docMk/>
          <pc:sldMk cId="1946499096" sldId="4445"/>
        </pc:sldMkLst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3922398176" sldId="4445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3922398176" sldId="4445"/>
            <ac:spMk id="2" creationId="{9883C0C1-A92B-CB86-75FB-8B7545092618}"/>
          </ac:spMkLst>
        </pc:spChg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20107273" sldId="4447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0107273" sldId="4447"/>
            <ac:spMk id="2" creationId="{47DE4851-67AD-5B29-EEAD-693EC52BAEAF}"/>
          </ac:spMkLst>
        </pc:spChg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3647726326" sldId="4448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3647726326" sldId="4448"/>
            <ac:spMk id="2" creationId="{152D8652-7DBC-D4F6-6092-34E3390D2F57}"/>
          </ac:spMkLst>
        </pc:spChg>
      </pc:sldChg>
      <pc:sldChg chg="addSp delSp modSp add mod">
        <pc:chgData name="Zhang, Ce" userId="c9598c0e-bc64-4e00-9e8f-556173b7fb60" providerId="ADAL" clId="{B4CCC21F-FEDA-5031-BAFE-3A42087377A7}" dt="2025-08-31T22:17:18.015" v="6630"/>
        <pc:sldMkLst>
          <pc:docMk/>
          <pc:sldMk cId="1311686917" sldId="4453"/>
        </pc:sldMkLst>
        <pc:spChg chg="del mod topLvl">
          <ac:chgData name="Zhang, Ce" userId="c9598c0e-bc64-4e00-9e8f-556173b7fb60" providerId="ADAL" clId="{B4CCC21F-FEDA-5031-BAFE-3A42087377A7}" dt="2025-08-31T22:03:00.781" v="6512" actId="478"/>
          <ac:spMkLst>
            <pc:docMk/>
            <pc:sldMk cId="1311686917" sldId="4453"/>
            <ac:spMk id="4" creationId="{F2BF441E-81A6-2185-77DD-36D85D93C24E}"/>
          </ac:spMkLst>
        </pc:spChg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1311686917" sldId="4453"/>
            <ac:spMk id="7" creationId="{6F9AFEBA-4B53-484B-1478-A66A55F67DDC}"/>
          </ac:spMkLst>
        </pc:spChg>
        <pc:spChg chg="mod">
          <ac:chgData name="Zhang, Ce" userId="c9598c0e-bc64-4e00-9e8f-556173b7fb60" providerId="ADAL" clId="{B4CCC21F-FEDA-5031-BAFE-3A42087377A7}" dt="2025-08-31T22:03:03.643" v="6514" actId="20577"/>
          <ac:spMkLst>
            <pc:docMk/>
            <pc:sldMk cId="1311686917" sldId="4453"/>
            <ac:spMk id="19" creationId="{8D60B683-0288-003E-145B-194978970ECE}"/>
          </ac:spMkLst>
        </pc:spChg>
        <pc:grpChg chg="add del mod">
          <ac:chgData name="Zhang, Ce" userId="c9598c0e-bc64-4e00-9e8f-556173b7fb60" providerId="ADAL" clId="{B4CCC21F-FEDA-5031-BAFE-3A42087377A7}" dt="2025-08-31T22:02:58.751" v="6511" actId="21"/>
          <ac:grpSpMkLst>
            <pc:docMk/>
            <pc:sldMk cId="1311686917" sldId="4453"/>
            <ac:grpSpMk id="2" creationId="{6DD3C7B4-CC14-50D9-56CD-D12561D348B0}"/>
          </ac:grpSpMkLst>
        </pc:grpChg>
        <pc:picChg chg="del mod topLvl">
          <ac:chgData name="Zhang, Ce" userId="c9598c0e-bc64-4e00-9e8f-556173b7fb60" providerId="ADAL" clId="{B4CCC21F-FEDA-5031-BAFE-3A42087377A7}" dt="2025-08-31T22:02:58.751" v="6511" actId="21"/>
          <ac:picMkLst>
            <pc:docMk/>
            <pc:sldMk cId="1311686917" sldId="4453"/>
            <ac:picMk id="5" creationId="{50F45D7E-6ADB-0FC7-AE47-75B396EC3FCA}"/>
          </ac:picMkLst>
        </pc:picChg>
        <pc:picChg chg="add mod">
          <ac:chgData name="Zhang, Ce" userId="c9598c0e-bc64-4e00-9e8f-556173b7fb60" providerId="ADAL" clId="{B4CCC21F-FEDA-5031-BAFE-3A42087377A7}" dt="2025-08-31T22:03:08.989" v="6519" actId="1076"/>
          <ac:picMkLst>
            <pc:docMk/>
            <pc:sldMk cId="1311686917" sldId="4453"/>
            <ac:picMk id="6" creationId="{A612C862-C4D9-B70E-6FAF-E2426D34BACE}"/>
          </ac:picMkLst>
        </pc:picChg>
        <pc:picChg chg="del">
          <ac:chgData name="Zhang, Ce" userId="c9598c0e-bc64-4e00-9e8f-556173b7fb60" providerId="ADAL" clId="{B4CCC21F-FEDA-5031-BAFE-3A42087377A7}" dt="2025-08-31T22:03:01.674" v="6513" actId="478"/>
          <ac:picMkLst>
            <pc:docMk/>
            <pc:sldMk cId="1311686917" sldId="4453"/>
            <ac:picMk id="17" creationId="{3B48BB73-1BC5-510C-FF3E-B5B15A90A234}"/>
          </ac:picMkLst>
        </pc:picChg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2089020454" sldId="4455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089020454" sldId="4455"/>
            <ac:spMk id="2" creationId="{8DC761E6-ABFA-F8BC-9DF6-457DFF6CA042}"/>
          </ac:spMkLst>
        </pc:spChg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2656721778" sldId="4456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2656721778" sldId="4456"/>
            <ac:spMk id="2" creationId="{362A24AA-82D9-0572-CB76-B5762234485F}"/>
          </ac:spMkLst>
        </pc:spChg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186066133" sldId="4461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186066133" sldId="4461"/>
            <ac:spMk id="5" creationId="{AE625955-2E14-DBAA-29AC-61BE7D133044}"/>
          </ac:spMkLst>
        </pc:spChg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1078499573" sldId="4462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1078499573" sldId="4462"/>
            <ac:spMk id="2" creationId="{F1A52AC0-BC6E-FCD6-374D-AB74FA3CD804}"/>
          </ac:spMkLst>
        </pc:spChg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908609690" sldId="4467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908609690" sldId="4467"/>
            <ac:spMk id="3" creationId="{E2574B3B-97D6-0374-4062-76C823F98E55}"/>
          </ac:spMkLst>
        </pc:spChg>
      </pc:sldChg>
      <pc:sldChg chg="addSp modSp add">
        <pc:chgData name="Zhang, Ce" userId="c9598c0e-bc64-4e00-9e8f-556173b7fb60" providerId="ADAL" clId="{B4CCC21F-FEDA-5031-BAFE-3A42087377A7}" dt="2025-08-31T22:17:18.015" v="6630"/>
        <pc:sldMkLst>
          <pc:docMk/>
          <pc:sldMk cId="921731555" sldId="4468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921731555" sldId="4468"/>
            <ac:spMk id="2" creationId="{5249F751-A5C3-1F5E-C2BE-98C6510FCD72}"/>
          </ac:spMkLst>
        </pc:spChg>
      </pc:sldChg>
      <pc:sldChg chg="addSp delSp modSp add mod">
        <pc:chgData name="Zhang, Ce" userId="c9598c0e-bc64-4e00-9e8f-556173b7fb60" providerId="ADAL" clId="{B4CCC21F-FEDA-5031-BAFE-3A42087377A7}" dt="2025-08-31T22:17:18.015" v="6630"/>
        <pc:sldMkLst>
          <pc:docMk/>
          <pc:sldMk cId="547470436" sldId="4469"/>
        </pc:sldMkLst>
        <pc:spChg chg="add mod">
          <ac:chgData name="Zhang, Ce" userId="c9598c0e-bc64-4e00-9e8f-556173b7fb60" providerId="ADAL" clId="{B4CCC21F-FEDA-5031-BAFE-3A42087377A7}" dt="2025-08-31T22:17:18.015" v="6630"/>
          <ac:spMkLst>
            <pc:docMk/>
            <pc:sldMk cId="547470436" sldId="4469"/>
            <ac:spMk id="9" creationId="{3E8F2216-B910-C208-54FC-3FE3EA325CEF}"/>
          </ac:spMkLst>
        </pc:spChg>
        <pc:picChg chg="del">
          <ac:chgData name="Zhang, Ce" userId="c9598c0e-bc64-4e00-9e8f-556173b7fb60" providerId="ADAL" clId="{B4CCC21F-FEDA-5031-BAFE-3A42087377A7}" dt="2025-08-31T22:05:38.310" v="6558" actId="478"/>
          <ac:picMkLst>
            <pc:docMk/>
            <pc:sldMk cId="547470436" sldId="4469"/>
            <ac:picMk id="8" creationId="{33264BF0-D66E-3793-ACDD-E1D912A1CEE9}"/>
          </ac:picMkLst>
        </pc:picChg>
      </pc:sldChg>
      <pc:sldMasterChg chg="delSldLayout">
        <pc:chgData name="Zhang, Ce" userId="c9598c0e-bc64-4e00-9e8f-556173b7fb60" providerId="ADAL" clId="{B4CCC21F-FEDA-5031-BAFE-3A42087377A7}" dt="2025-08-18T10:36:45.465" v="1988" actId="2696"/>
        <pc:sldMasterMkLst>
          <pc:docMk/>
          <pc:sldMasterMk cId="893391051" sldId="2147483648"/>
        </pc:sldMasterMkLst>
        <pc:sldLayoutChg chg="del">
          <pc:chgData name="Zhang, Ce" userId="c9598c0e-bc64-4e00-9e8f-556173b7fb60" providerId="ADAL" clId="{B4CCC21F-FEDA-5031-BAFE-3A42087377A7}" dt="2025-08-18T10:36:45.465" v="1988" actId="2696"/>
          <pc:sldLayoutMkLst>
            <pc:docMk/>
            <pc:sldMasterMk cId="893391051" sldId="2147483648"/>
            <pc:sldLayoutMk cId="3825308952" sldId="2147483688"/>
          </pc:sldLayoutMkLst>
        </pc:sldLayoutChg>
        <pc:sldLayoutChg chg="del">
          <pc:chgData name="Zhang, Ce" userId="c9598c0e-bc64-4e00-9e8f-556173b7fb60" providerId="ADAL" clId="{B4CCC21F-FEDA-5031-BAFE-3A42087377A7}" dt="2025-08-13T13:38:53.153" v="897" actId="2696"/>
          <pc:sldLayoutMkLst>
            <pc:docMk/>
            <pc:sldMasterMk cId="893391051" sldId="2147483648"/>
            <pc:sldLayoutMk cId="4137936447" sldId="2147483690"/>
          </pc:sldLayoutMkLst>
        </pc:sldLayoutChg>
      </pc:sldMasterChg>
    </pc:docChg>
  </pc:docChgLst>
  <pc:docChgLst>
    <pc:chgData name="Zhang, Ce" userId="c9598c0e-bc64-4e00-9e8f-556173b7fb60" providerId="ADAL" clId="{AB5438FE-3126-A245-9A25-A983A8399D9E}"/>
    <pc:docChg chg="undo custSel addSld delSld modSld sldOrd modMainMaster">
      <pc:chgData name="Zhang, Ce" userId="c9598c0e-bc64-4e00-9e8f-556173b7fb60" providerId="ADAL" clId="{AB5438FE-3126-A245-9A25-A983A8399D9E}" dt="2025-08-08T15:19:14.455" v="2566" actId="478"/>
      <pc:docMkLst>
        <pc:docMk/>
      </pc:docMkLst>
      <pc:sldChg chg="add">
        <pc:chgData name="Zhang, Ce" userId="c9598c0e-bc64-4e00-9e8f-556173b7fb60" providerId="ADAL" clId="{AB5438FE-3126-A245-9A25-A983A8399D9E}" dt="2025-08-03T12:49:04.578" v="1500"/>
        <pc:sldMkLst>
          <pc:docMk/>
          <pc:sldMk cId="2476399162" sldId="263"/>
        </pc:sldMkLst>
      </pc:sldChg>
      <pc:sldChg chg="add del">
        <pc:chgData name="Zhang, Ce" userId="c9598c0e-bc64-4e00-9e8f-556173b7fb60" providerId="ADAL" clId="{AB5438FE-3126-A245-9A25-A983A8399D9E}" dt="2025-08-03T12:49:00.244" v="1499" actId="2696"/>
        <pc:sldMkLst>
          <pc:docMk/>
          <pc:sldMk cId="2503773404" sldId="263"/>
        </pc:sldMkLst>
      </pc:sldChg>
      <pc:sldChg chg="addSp delSp modSp mod">
        <pc:chgData name="Zhang, Ce" userId="c9598c0e-bc64-4e00-9e8f-556173b7fb60" providerId="ADAL" clId="{AB5438FE-3126-A245-9A25-A983A8399D9E}" dt="2025-07-31T10:35:18.731" v="998" actId="20577"/>
        <pc:sldMkLst>
          <pc:docMk/>
          <pc:sldMk cId="2516542188" sldId="281"/>
        </pc:sldMkLst>
      </pc:sldChg>
      <pc:sldChg chg="addSp delSp modSp mod">
        <pc:chgData name="Zhang, Ce" userId="c9598c0e-bc64-4e00-9e8f-556173b7fb60" providerId="ADAL" clId="{AB5438FE-3126-A245-9A25-A983A8399D9E}" dt="2025-08-03T13:04:25.684" v="1627" actId="20577"/>
        <pc:sldMkLst>
          <pc:docMk/>
          <pc:sldMk cId="212811285" sldId="292"/>
        </pc:sldMkLst>
        <pc:spChg chg="mod">
          <ac:chgData name="Zhang, Ce" userId="c9598c0e-bc64-4e00-9e8f-556173b7fb60" providerId="ADAL" clId="{AB5438FE-3126-A245-9A25-A983A8399D9E}" dt="2025-08-03T13:04:25.684" v="1627" actId="20577"/>
          <ac:spMkLst>
            <pc:docMk/>
            <pc:sldMk cId="212811285" sldId="292"/>
            <ac:spMk id="3" creationId="{A79CFF44-D08A-626B-4E55-2B32E4472941}"/>
          </ac:spMkLst>
        </pc:spChg>
      </pc:sldChg>
      <pc:sldChg chg="del">
        <pc:chgData name="Zhang, Ce" userId="c9598c0e-bc64-4e00-9e8f-556173b7fb60" providerId="ADAL" clId="{AB5438FE-3126-A245-9A25-A983A8399D9E}" dt="2025-07-31T10:46:37.599" v="1078" actId="2696"/>
        <pc:sldMkLst>
          <pc:docMk/>
          <pc:sldMk cId="684309529" sldId="319"/>
        </pc:sldMkLst>
      </pc:sldChg>
      <pc:sldChg chg="add del">
        <pc:chgData name="Zhang, Ce" userId="c9598c0e-bc64-4e00-9e8f-556173b7fb60" providerId="ADAL" clId="{AB5438FE-3126-A245-9A25-A983A8399D9E}" dt="2025-08-03T12:58:44.582" v="1513" actId="2696"/>
        <pc:sldMkLst>
          <pc:docMk/>
          <pc:sldMk cId="791568579" sldId="319"/>
        </pc:sldMkLst>
      </pc:sldChg>
      <pc:sldChg chg="modSp mod">
        <pc:chgData name="Zhang, Ce" userId="c9598c0e-bc64-4e00-9e8f-556173b7fb60" providerId="ADAL" clId="{AB5438FE-3126-A245-9A25-A983A8399D9E}" dt="2025-07-31T10:47:43.361" v="1108" actId="166"/>
        <pc:sldMkLst>
          <pc:docMk/>
          <pc:sldMk cId="2057523483" sldId="4141"/>
        </pc:sldMkLst>
      </pc:sldChg>
      <pc:sldChg chg="add del">
        <pc:chgData name="Zhang, Ce" userId="c9598c0e-bc64-4e00-9e8f-556173b7fb60" providerId="ADAL" clId="{AB5438FE-3126-A245-9A25-A983A8399D9E}" dt="2025-08-03T12:48:51.322" v="1496" actId="2696"/>
        <pc:sldMkLst>
          <pc:docMk/>
          <pc:sldMk cId="3312443025" sldId="4260"/>
        </pc:sldMkLst>
      </pc:sldChg>
      <pc:sldChg chg="delSp add del">
        <pc:chgData name="Zhang, Ce" userId="c9598c0e-bc64-4e00-9e8f-556173b7fb60" providerId="ADAL" clId="{AB5438FE-3126-A245-9A25-A983A8399D9E}" dt="2025-08-03T12:58:17.268" v="1509" actId="2696"/>
        <pc:sldMkLst>
          <pc:docMk/>
          <pc:sldMk cId="3995021274" sldId="4260"/>
        </pc:sldMkLst>
      </pc:sldChg>
      <pc:sldChg chg="del">
        <pc:chgData name="Zhang, Ce" userId="c9598c0e-bc64-4e00-9e8f-556173b7fb60" providerId="ADAL" clId="{AB5438FE-3126-A245-9A25-A983A8399D9E}" dt="2025-08-03T13:06:55.683" v="1640" actId="2696"/>
        <pc:sldMkLst>
          <pc:docMk/>
          <pc:sldMk cId="486614185" sldId="4265"/>
        </pc:sldMkLst>
      </pc:sldChg>
      <pc:sldChg chg="add">
        <pc:chgData name="Zhang, Ce" userId="c9598c0e-bc64-4e00-9e8f-556173b7fb60" providerId="ADAL" clId="{AB5438FE-3126-A245-9A25-A983A8399D9E}" dt="2025-08-03T13:07:00.126" v="1641"/>
        <pc:sldMkLst>
          <pc:docMk/>
          <pc:sldMk cId="2643465770" sldId="4265"/>
        </pc:sldMkLst>
      </pc:sldChg>
      <pc:sldChg chg="add">
        <pc:chgData name="Zhang, Ce" userId="c9598c0e-bc64-4e00-9e8f-556173b7fb60" providerId="ADAL" clId="{AB5438FE-3126-A245-9A25-A983A8399D9E}" dt="2025-08-03T13:07:00.126" v="1641"/>
        <pc:sldMkLst>
          <pc:docMk/>
          <pc:sldMk cId="267604237" sldId="4266"/>
        </pc:sldMkLst>
      </pc:sldChg>
      <pc:sldChg chg="del">
        <pc:chgData name="Zhang, Ce" userId="c9598c0e-bc64-4e00-9e8f-556173b7fb60" providerId="ADAL" clId="{AB5438FE-3126-A245-9A25-A983A8399D9E}" dt="2025-08-03T13:06:55.683" v="1640" actId="2696"/>
        <pc:sldMkLst>
          <pc:docMk/>
          <pc:sldMk cId="3453914539" sldId="4266"/>
        </pc:sldMkLst>
      </pc:sldChg>
      <pc:sldChg chg="del">
        <pc:chgData name="Zhang, Ce" userId="c9598c0e-bc64-4e00-9e8f-556173b7fb60" providerId="ADAL" clId="{AB5438FE-3126-A245-9A25-A983A8399D9E}" dt="2025-08-03T13:06:55.683" v="1640" actId="2696"/>
        <pc:sldMkLst>
          <pc:docMk/>
          <pc:sldMk cId="39678805" sldId="4267"/>
        </pc:sldMkLst>
      </pc:sldChg>
      <pc:sldChg chg="add">
        <pc:chgData name="Zhang, Ce" userId="c9598c0e-bc64-4e00-9e8f-556173b7fb60" providerId="ADAL" clId="{AB5438FE-3126-A245-9A25-A983A8399D9E}" dt="2025-08-03T13:07:00.126" v="1641"/>
        <pc:sldMkLst>
          <pc:docMk/>
          <pc:sldMk cId="2962610154" sldId="4267"/>
        </pc:sldMkLst>
      </pc:sldChg>
      <pc:sldChg chg="del">
        <pc:chgData name="Zhang, Ce" userId="c9598c0e-bc64-4e00-9e8f-556173b7fb60" providerId="ADAL" clId="{AB5438FE-3126-A245-9A25-A983A8399D9E}" dt="2025-08-03T13:06:55.683" v="1640" actId="2696"/>
        <pc:sldMkLst>
          <pc:docMk/>
          <pc:sldMk cId="2081773698" sldId="4268"/>
        </pc:sldMkLst>
      </pc:sldChg>
      <pc:sldChg chg="add">
        <pc:chgData name="Zhang, Ce" userId="c9598c0e-bc64-4e00-9e8f-556173b7fb60" providerId="ADAL" clId="{AB5438FE-3126-A245-9A25-A983A8399D9E}" dt="2025-08-03T13:07:00.126" v="1641"/>
        <pc:sldMkLst>
          <pc:docMk/>
          <pc:sldMk cId="2144733214" sldId="4268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1232820271" sldId="4271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1810978653" sldId="4271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25066638" sldId="4281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1296008663" sldId="4281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1480384811" sldId="4284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3832924249" sldId="4284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637618265" sldId="4286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3884237843" sldId="4286"/>
        </pc:sldMkLst>
      </pc:sldChg>
      <pc:sldChg chg="del">
        <pc:chgData name="Zhang, Ce" userId="c9598c0e-bc64-4e00-9e8f-556173b7fb60" providerId="ADAL" clId="{AB5438FE-3126-A245-9A25-A983A8399D9E}" dt="2025-08-03T13:05:48.685" v="1634" actId="2696"/>
        <pc:sldMkLst>
          <pc:docMk/>
          <pc:sldMk cId="1176549402" sldId="4289"/>
        </pc:sldMkLst>
      </pc:sldChg>
      <pc:sldChg chg="add">
        <pc:chgData name="Zhang, Ce" userId="c9598c0e-bc64-4e00-9e8f-556173b7fb60" providerId="ADAL" clId="{AB5438FE-3126-A245-9A25-A983A8399D9E}" dt="2025-08-03T13:05:53.391" v="1635"/>
        <pc:sldMkLst>
          <pc:docMk/>
          <pc:sldMk cId="2702145554" sldId="4289"/>
        </pc:sldMkLst>
      </pc:sldChg>
      <pc:sldChg chg="del">
        <pc:chgData name="Zhang, Ce" userId="c9598c0e-bc64-4e00-9e8f-556173b7fb60" providerId="ADAL" clId="{AB5438FE-3126-A245-9A25-A983A8399D9E}" dt="2025-07-31T10:46:37.599" v="1078" actId="2696"/>
        <pc:sldMkLst>
          <pc:docMk/>
          <pc:sldMk cId="1098624895" sldId="4290"/>
        </pc:sldMkLst>
      </pc:sldChg>
      <pc:sldChg chg="add del">
        <pc:chgData name="Zhang, Ce" userId="c9598c0e-bc64-4e00-9e8f-556173b7fb60" providerId="ADAL" clId="{AB5438FE-3126-A245-9A25-A983A8399D9E}" dt="2025-08-03T12:58:44.628" v="1514" actId="2696"/>
        <pc:sldMkLst>
          <pc:docMk/>
          <pc:sldMk cId="3568836117" sldId="4290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199770460" sldId="4294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1021386662" sldId="4294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3136718460" sldId="4295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3741297616" sldId="4295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1095183302" sldId="4296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3555784766" sldId="4296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442258456" sldId="4299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945258423" sldId="4299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1728717519" sldId="4300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2278779515" sldId="4300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2160793099" sldId="4301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2789148103" sldId="4301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865479880" sldId="4302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1393287068" sldId="4302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1041824138" sldId="4304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2858586980" sldId="4304"/>
        </pc:sldMkLst>
      </pc:sldChg>
      <pc:sldChg chg="add del">
        <pc:chgData name="Zhang, Ce" userId="c9598c0e-bc64-4e00-9e8f-556173b7fb60" providerId="ADAL" clId="{AB5438FE-3126-A245-9A25-A983A8399D9E}" dt="2025-08-03T13:07:32.712" v="1648" actId="2696"/>
        <pc:sldMkLst>
          <pc:docMk/>
          <pc:sldMk cId="1925825549" sldId="4305"/>
        </pc:sldMkLst>
      </pc:sldChg>
      <pc:sldChg chg="add">
        <pc:chgData name="Zhang, Ce" userId="c9598c0e-bc64-4e00-9e8f-556173b7fb60" providerId="ADAL" clId="{AB5438FE-3126-A245-9A25-A983A8399D9E}" dt="2025-08-03T13:07:41.579" v="1649"/>
        <pc:sldMkLst>
          <pc:docMk/>
          <pc:sldMk cId="3025956816" sldId="4305"/>
        </pc:sldMkLst>
      </pc:sldChg>
      <pc:sldChg chg="del">
        <pc:chgData name="Zhang, Ce" userId="c9598c0e-bc64-4e00-9e8f-556173b7fb60" providerId="ADAL" clId="{AB5438FE-3126-A245-9A25-A983A8399D9E}" dt="2025-08-03T13:06:55.683" v="1640" actId="2696"/>
        <pc:sldMkLst>
          <pc:docMk/>
          <pc:sldMk cId="2155113746" sldId="4307"/>
        </pc:sldMkLst>
      </pc:sldChg>
      <pc:sldChg chg="add">
        <pc:chgData name="Zhang, Ce" userId="c9598c0e-bc64-4e00-9e8f-556173b7fb60" providerId="ADAL" clId="{AB5438FE-3126-A245-9A25-A983A8399D9E}" dt="2025-08-03T13:07:00.126" v="1641"/>
        <pc:sldMkLst>
          <pc:docMk/>
          <pc:sldMk cId="2470174458" sldId="4307"/>
        </pc:sldMkLst>
      </pc:sldChg>
      <pc:sldChg chg="add">
        <pc:chgData name="Zhang, Ce" userId="c9598c0e-bc64-4e00-9e8f-556173b7fb60" providerId="ADAL" clId="{AB5438FE-3126-A245-9A25-A983A8399D9E}" dt="2025-08-03T13:05:53.391" v="1635"/>
        <pc:sldMkLst>
          <pc:docMk/>
          <pc:sldMk cId="774422530" sldId="4308"/>
        </pc:sldMkLst>
      </pc:sldChg>
      <pc:sldChg chg="del">
        <pc:chgData name="Zhang, Ce" userId="c9598c0e-bc64-4e00-9e8f-556173b7fb60" providerId="ADAL" clId="{AB5438FE-3126-A245-9A25-A983A8399D9E}" dt="2025-08-03T13:05:48.685" v="1634" actId="2696"/>
        <pc:sldMkLst>
          <pc:docMk/>
          <pc:sldMk cId="2404285300" sldId="4308"/>
        </pc:sldMkLst>
      </pc:sldChg>
      <pc:sldChg chg="del">
        <pc:chgData name="Zhang, Ce" userId="c9598c0e-bc64-4e00-9e8f-556173b7fb60" providerId="ADAL" clId="{AB5438FE-3126-A245-9A25-A983A8399D9E}" dt="2025-07-31T10:47:05.620" v="1080" actId="2696"/>
        <pc:sldMkLst>
          <pc:docMk/>
          <pc:sldMk cId="2346178656" sldId="4314"/>
        </pc:sldMkLst>
      </pc:sldChg>
      <pc:sldChg chg="del">
        <pc:chgData name="Zhang, Ce" userId="c9598c0e-bc64-4e00-9e8f-556173b7fb60" providerId="ADAL" clId="{AB5438FE-3126-A245-9A25-A983A8399D9E}" dt="2025-08-03T13:05:48.685" v="1634" actId="2696"/>
        <pc:sldMkLst>
          <pc:docMk/>
          <pc:sldMk cId="1722349929" sldId="4315"/>
        </pc:sldMkLst>
      </pc:sldChg>
      <pc:sldChg chg="add">
        <pc:chgData name="Zhang, Ce" userId="c9598c0e-bc64-4e00-9e8f-556173b7fb60" providerId="ADAL" clId="{AB5438FE-3126-A245-9A25-A983A8399D9E}" dt="2025-08-03T13:05:53.391" v="1635"/>
        <pc:sldMkLst>
          <pc:docMk/>
          <pc:sldMk cId="2267328968" sldId="4315"/>
        </pc:sldMkLst>
      </pc:sldChg>
      <pc:sldChg chg="del">
        <pc:chgData name="Zhang, Ce" userId="c9598c0e-bc64-4e00-9e8f-556173b7fb60" providerId="ADAL" clId="{AB5438FE-3126-A245-9A25-A983A8399D9E}" dt="2025-08-03T13:05:48.685" v="1634" actId="2696"/>
        <pc:sldMkLst>
          <pc:docMk/>
          <pc:sldMk cId="1421165856" sldId="4316"/>
        </pc:sldMkLst>
      </pc:sldChg>
      <pc:sldChg chg="add">
        <pc:chgData name="Zhang, Ce" userId="c9598c0e-bc64-4e00-9e8f-556173b7fb60" providerId="ADAL" clId="{AB5438FE-3126-A245-9A25-A983A8399D9E}" dt="2025-08-03T13:05:53.391" v="1635"/>
        <pc:sldMkLst>
          <pc:docMk/>
          <pc:sldMk cId="3187614893" sldId="4316"/>
        </pc:sldMkLst>
      </pc:sldChg>
      <pc:sldChg chg="add">
        <pc:chgData name="Zhang, Ce" userId="c9598c0e-bc64-4e00-9e8f-556173b7fb60" providerId="ADAL" clId="{AB5438FE-3126-A245-9A25-A983A8399D9E}" dt="2025-08-03T13:05:53.391" v="1635"/>
        <pc:sldMkLst>
          <pc:docMk/>
          <pc:sldMk cId="1695556846" sldId="4317"/>
        </pc:sldMkLst>
      </pc:sldChg>
      <pc:sldChg chg="del">
        <pc:chgData name="Zhang, Ce" userId="c9598c0e-bc64-4e00-9e8f-556173b7fb60" providerId="ADAL" clId="{AB5438FE-3126-A245-9A25-A983A8399D9E}" dt="2025-08-03T13:05:48.685" v="1634" actId="2696"/>
        <pc:sldMkLst>
          <pc:docMk/>
          <pc:sldMk cId="1741597712" sldId="4317"/>
        </pc:sldMkLst>
      </pc:sldChg>
      <pc:sldChg chg="del">
        <pc:chgData name="Zhang, Ce" userId="c9598c0e-bc64-4e00-9e8f-556173b7fb60" providerId="ADAL" clId="{AB5438FE-3126-A245-9A25-A983A8399D9E}" dt="2025-08-03T13:05:48.685" v="1634" actId="2696"/>
        <pc:sldMkLst>
          <pc:docMk/>
          <pc:sldMk cId="2037050088" sldId="4318"/>
        </pc:sldMkLst>
      </pc:sldChg>
      <pc:sldChg chg="add">
        <pc:chgData name="Zhang, Ce" userId="c9598c0e-bc64-4e00-9e8f-556173b7fb60" providerId="ADAL" clId="{AB5438FE-3126-A245-9A25-A983A8399D9E}" dt="2025-08-03T13:05:53.391" v="1635"/>
        <pc:sldMkLst>
          <pc:docMk/>
          <pc:sldMk cId="3284449100" sldId="4318"/>
        </pc:sldMkLst>
      </pc:sldChg>
      <pc:sldChg chg="del">
        <pc:chgData name="Zhang, Ce" userId="c9598c0e-bc64-4e00-9e8f-556173b7fb60" providerId="ADAL" clId="{AB5438FE-3126-A245-9A25-A983A8399D9E}" dt="2025-08-03T13:05:48.685" v="1634" actId="2696"/>
        <pc:sldMkLst>
          <pc:docMk/>
          <pc:sldMk cId="104767556" sldId="4320"/>
        </pc:sldMkLst>
      </pc:sldChg>
      <pc:sldChg chg="add">
        <pc:chgData name="Zhang, Ce" userId="c9598c0e-bc64-4e00-9e8f-556173b7fb60" providerId="ADAL" clId="{AB5438FE-3126-A245-9A25-A983A8399D9E}" dt="2025-08-03T13:05:53.391" v="1635"/>
        <pc:sldMkLst>
          <pc:docMk/>
          <pc:sldMk cId="1821518852" sldId="4320"/>
        </pc:sldMkLst>
      </pc:sldChg>
      <pc:sldChg chg="add">
        <pc:chgData name="Zhang, Ce" userId="c9598c0e-bc64-4e00-9e8f-556173b7fb60" providerId="ADAL" clId="{AB5438FE-3126-A245-9A25-A983A8399D9E}" dt="2025-08-03T13:05:53.391" v="1635"/>
        <pc:sldMkLst>
          <pc:docMk/>
          <pc:sldMk cId="429315640" sldId="4321"/>
        </pc:sldMkLst>
      </pc:sldChg>
      <pc:sldChg chg="del">
        <pc:chgData name="Zhang, Ce" userId="c9598c0e-bc64-4e00-9e8f-556173b7fb60" providerId="ADAL" clId="{AB5438FE-3126-A245-9A25-A983A8399D9E}" dt="2025-08-03T13:05:48.685" v="1634" actId="2696"/>
        <pc:sldMkLst>
          <pc:docMk/>
          <pc:sldMk cId="3951121269" sldId="4321"/>
        </pc:sldMkLst>
      </pc:sldChg>
      <pc:sldChg chg="del">
        <pc:chgData name="Zhang, Ce" userId="c9598c0e-bc64-4e00-9e8f-556173b7fb60" providerId="ADAL" clId="{AB5438FE-3126-A245-9A25-A983A8399D9E}" dt="2025-08-03T13:05:48.685" v="1634" actId="2696"/>
        <pc:sldMkLst>
          <pc:docMk/>
          <pc:sldMk cId="2013380988" sldId="4322"/>
        </pc:sldMkLst>
      </pc:sldChg>
      <pc:sldChg chg="add">
        <pc:chgData name="Zhang, Ce" userId="c9598c0e-bc64-4e00-9e8f-556173b7fb60" providerId="ADAL" clId="{AB5438FE-3126-A245-9A25-A983A8399D9E}" dt="2025-08-03T13:05:53.391" v="1635"/>
        <pc:sldMkLst>
          <pc:docMk/>
          <pc:sldMk cId="2532775190" sldId="4322"/>
        </pc:sldMkLst>
      </pc:sldChg>
      <pc:sldChg chg="add del">
        <pc:chgData name="Zhang, Ce" userId="c9598c0e-bc64-4e00-9e8f-556173b7fb60" providerId="ADAL" clId="{AB5438FE-3126-A245-9A25-A983A8399D9E}" dt="2025-08-03T13:07:27.831" v="1645"/>
        <pc:sldMkLst>
          <pc:docMk/>
          <pc:sldMk cId="2723913410" sldId="4324"/>
        </pc:sldMkLst>
      </pc:sldChg>
      <pc:sldChg chg="add del">
        <pc:chgData name="Zhang, Ce" userId="c9598c0e-bc64-4e00-9e8f-556173b7fb60" providerId="ADAL" clId="{AB5438FE-3126-A245-9A25-A983A8399D9E}" dt="2025-08-03T13:07:45.970" v="1650" actId="2696"/>
        <pc:sldMkLst>
          <pc:docMk/>
          <pc:sldMk cId="3396969384" sldId="4324"/>
        </pc:sldMkLst>
      </pc:sldChg>
      <pc:sldChg chg="del">
        <pc:chgData name="Zhang, Ce" userId="c9598c0e-bc64-4e00-9e8f-556173b7fb60" providerId="ADAL" clId="{AB5438FE-3126-A245-9A25-A983A8399D9E}" dt="2025-08-03T13:06:55.683" v="1640" actId="2696"/>
        <pc:sldMkLst>
          <pc:docMk/>
          <pc:sldMk cId="1555373014" sldId="4325"/>
        </pc:sldMkLst>
      </pc:sldChg>
      <pc:sldChg chg="add">
        <pc:chgData name="Zhang, Ce" userId="c9598c0e-bc64-4e00-9e8f-556173b7fb60" providerId="ADAL" clId="{AB5438FE-3126-A245-9A25-A983A8399D9E}" dt="2025-08-03T13:07:00.126" v="1641"/>
        <pc:sldMkLst>
          <pc:docMk/>
          <pc:sldMk cId="3062091158" sldId="4325"/>
        </pc:sldMkLst>
      </pc:sldChg>
      <pc:sldChg chg="add">
        <pc:chgData name="Zhang, Ce" userId="c9598c0e-bc64-4e00-9e8f-556173b7fb60" providerId="ADAL" clId="{AB5438FE-3126-A245-9A25-A983A8399D9E}" dt="2025-08-03T13:07:00.126" v="1641"/>
        <pc:sldMkLst>
          <pc:docMk/>
          <pc:sldMk cId="493818773" sldId="4326"/>
        </pc:sldMkLst>
      </pc:sldChg>
      <pc:sldChg chg="del">
        <pc:chgData name="Zhang, Ce" userId="c9598c0e-bc64-4e00-9e8f-556173b7fb60" providerId="ADAL" clId="{AB5438FE-3126-A245-9A25-A983A8399D9E}" dt="2025-08-03T13:06:55.683" v="1640" actId="2696"/>
        <pc:sldMkLst>
          <pc:docMk/>
          <pc:sldMk cId="815817134" sldId="4326"/>
        </pc:sldMkLst>
      </pc:sldChg>
      <pc:sldChg chg="add">
        <pc:chgData name="Zhang, Ce" userId="c9598c0e-bc64-4e00-9e8f-556173b7fb60" providerId="ADAL" clId="{AB5438FE-3126-A245-9A25-A983A8399D9E}" dt="2025-08-03T13:07:00.126" v="1641"/>
        <pc:sldMkLst>
          <pc:docMk/>
          <pc:sldMk cId="2103771600" sldId="4327"/>
        </pc:sldMkLst>
      </pc:sldChg>
      <pc:sldChg chg="del">
        <pc:chgData name="Zhang, Ce" userId="c9598c0e-bc64-4e00-9e8f-556173b7fb60" providerId="ADAL" clId="{AB5438FE-3126-A245-9A25-A983A8399D9E}" dt="2025-08-03T13:06:55.683" v="1640" actId="2696"/>
        <pc:sldMkLst>
          <pc:docMk/>
          <pc:sldMk cId="3775244723" sldId="4327"/>
        </pc:sldMkLst>
      </pc:sldChg>
      <pc:sldChg chg="add">
        <pc:chgData name="Zhang, Ce" userId="c9598c0e-bc64-4e00-9e8f-556173b7fb60" providerId="ADAL" clId="{AB5438FE-3126-A245-9A25-A983A8399D9E}" dt="2025-08-03T13:07:00.126" v="1641"/>
        <pc:sldMkLst>
          <pc:docMk/>
          <pc:sldMk cId="1278958384" sldId="4328"/>
        </pc:sldMkLst>
      </pc:sldChg>
      <pc:sldChg chg="del">
        <pc:chgData name="Zhang, Ce" userId="c9598c0e-bc64-4e00-9e8f-556173b7fb60" providerId="ADAL" clId="{AB5438FE-3126-A245-9A25-A983A8399D9E}" dt="2025-08-03T13:06:55.683" v="1640" actId="2696"/>
        <pc:sldMkLst>
          <pc:docMk/>
          <pc:sldMk cId="2886953658" sldId="4328"/>
        </pc:sldMkLst>
      </pc:sldChg>
      <pc:sldChg chg="add">
        <pc:chgData name="Zhang, Ce" userId="c9598c0e-bc64-4e00-9e8f-556173b7fb60" providerId="ADAL" clId="{AB5438FE-3126-A245-9A25-A983A8399D9E}" dt="2025-08-03T13:05:53.391" v="1635"/>
        <pc:sldMkLst>
          <pc:docMk/>
          <pc:sldMk cId="2223692427" sldId="4330"/>
        </pc:sldMkLst>
      </pc:sldChg>
      <pc:sldChg chg="del">
        <pc:chgData name="Zhang, Ce" userId="c9598c0e-bc64-4e00-9e8f-556173b7fb60" providerId="ADAL" clId="{AB5438FE-3126-A245-9A25-A983A8399D9E}" dt="2025-08-03T13:05:48.685" v="1634" actId="2696"/>
        <pc:sldMkLst>
          <pc:docMk/>
          <pc:sldMk cId="3619410061" sldId="4330"/>
        </pc:sldMkLst>
      </pc:sldChg>
      <pc:sldChg chg="new del">
        <pc:chgData name="Zhang, Ce" userId="c9598c0e-bc64-4e00-9e8f-556173b7fb60" providerId="ADAL" clId="{AB5438FE-3126-A245-9A25-A983A8399D9E}" dt="2025-06-07T20:47:03.741" v="9" actId="680"/>
        <pc:sldMkLst>
          <pc:docMk/>
          <pc:sldMk cId="487489945" sldId="4331"/>
        </pc:sldMkLst>
      </pc:sldChg>
      <pc:sldChg chg="modSp new del mod ord">
        <pc:chgData name="Zhang, Ce" userId="c9598c0e-bc64-4e00-9e8f-556173b7fb60" providerId="ADAL" clId="{AB5438FE-3126-A245-9A25-A983A8399D9E}" dt="2025-07-31T10:45:57.143" v="1073" actId="2696"/>
        <pc:sldMkLst>
          <pc:docMk/>
          <pc:sldMk cId="3866672973" sldId="4331"/>
        </pc:sldMkLst>
      </pc:sldChg>
      <pc:sldChg chg="addSp delSp modSp new del mod ord">
        <pc:chgData name="Zhang, Ce" userId="c9598c0e-bc64-4e00-9e8f-556173b7fb60" providerId="ADAL" clId="{AB5438FE-3126-A245-9A25-A983A8399D9E}" dt="2025-07-31T10:45:26.929" v="1054" actId="2696"/>
        <pc:sldMkLst>
          <pc:docMk/>
          <pc:sldMk cId="3047238156" sldId="4332"/>
        </pc:sldMkLst>
      </pc:sldChg>
      <pc:sldChg chg="modSp new del mod ord">
        <pc:chgData name="Zhang, Ce" userId="c9598c0e-bc64-4e00-9e8f-556173b7fb60" providerId="ADAL" clId="{AB5438FE-3126-A245-9A25-A983A8399D9E}" dt="2025-07-31T10:38:34.566" v="1009" actId="2696"/>
        <pc:sldMkLst>
          <pc:docMk/>
          <pc:sldMk cId="2570999770" sldId="4333"/>
        </pc:sldMkLst>
      </pc:sldChg>
      <pc:sldChg chg="addSp delSp modSp add mod">
        <pc:chgData name="Zhang, Ce" userId="c9598c0e-bc64-4e00-9e8f-556173b7fb60" providerId="ADAL" clId="{AB5438FE-3126-A245-9A25-A983A8399D9E}" dt="2025-08-03T13:38:09.996" v="1850" actId="478"/>
        <pc:sldMkLst>
          <pc:docMk/>
          <pc:sldMk cId="280463743" sldId="4334"/>
        </pc:sldMkLst>
      </pc:sldChg>
      <pc:sldChg chg="addSp delSp modSp new del mod ord">
        <pc:chgData name="Zhang, Ce" userId="c9598c0e-bc64-4e00-9e8f-556173b7fb60" providerId="ADAL" clId="{AB5438FE-3126-A245-9A25-A983A8399D9E}" dt="2025-08-03T12:48:03.593" v="1490" actId="2696"/>
        <pc:sldMkLst>
          <pc:docMk/>
          <pc:sldMk cId="3712090369" sldId="4334"/>
        </pc:sldMkLst>
      </pc:sldChg>
      <pc:sldChg chg="addSp delSp modSp add mod delAnim">
        <pc:chgData name="Zhang, Ce" userId="c9598c0e-bc64-4e00-9e8f-556173b7fb60" providerId="ADAL" clId="{AB5438FE-3126-A245-9A25-A983A8399D9E}" dt="2025-08-08T15:09:16.941" v="2520" actId="1076"/>
        <pc:sldMkLst>
          <pc:docMk/>
          <pc:sldMk cId="66411064" sldId="4335"/>
        </pc:sldMkLst>
        <pc:spChg chg="mod">
          <ac:chgData name="Zhang, Ce" userId="c9598c0e-bc64-4e00-9e8f-556173b7fb60" providerId="ADAL" clId="{AB5438FE-3126-A245-9A25-A983A8399D9E}" dt="2025-08-08T15:08:16.331" v="2509" actId="20577"/>
          <ac:spMkLst>
            <pc:docMk/>
            <pc:sldMk cId="66411064" sldId="4335"/>
            <ac:spMk id="10" creationId="{3CB30F35-C1D5-7E4D-7CA5-A56AD872CD8A}"/>
          </ac:spMkLst>
        </pc:spChg>
        <pc:picChg chg="add mod">
          <ac:chgData name="Zhang, Ce" userId="c9598c0e-bc64-4e00-9e8f-556173b7fb60" providerId="ADAL" clId="{AB5438FE-3126-A245-9A25-A983A8399D9E}" dt="2025-08-08T15:08:41.205" v="2516" actId="1076"/>
          <ac:picMkLst>
            <pc:docMk/>
            <pc:sldMk cId="66411064" sldId="4335"/>
            <ac:picMk id="3" creationId="{ECAE11D4-0C0C-8B31-5640-6570A69AD167}"/>
          </ac:picMkLst>
        </pc:picChg>
        <pc:picChg chg="mod">
          <ac:chgData name="Zhang, Ce" userId="c9598c0e-bc64-4e00-9e8f-556173b7fb60" providerId="ADAL" clId="{AB5438FE-3126-A245-9A25-A983A8399D9E}" dt="2025-08-08T14:57:47.592" v="2322" actId="1076"/>
          <ac:picMkLst>
            <pc:docMk/>
            <pc:sldMk cId="66411064" sldId="4335"/>
            <ac:picMk id="11" creationId="{272A6EBC-782B-AA9A-068D-DAF424FC91F2}"/>
          </ac:picMkLst>
        </pc:picChg>
      </pc:sldChg>
      <pc:sldChg chg="addSp delSp modSp new del mod modAnim">
        <pc:chgData name="Zhang, Ce" userId="c9598c0e-bc64-4e00-9e8f-556173b7fb60" providerId="ADAL" clId="{AB5438FE-3126-A245-9A25-A983A8399D9E}" dt="2025-08-03T12:58:28.374" v="1510" actId="2696"/>
        <pc:sldMkLst>
          <pc:docMk/>
          <pc:sldMk cId="321354423" sldId="4335"/>
        </pc:sldMkLst>
      </pc:sldChg>
      <pc:sldChg chg="add del">
        <pc:chgData name="Zhang, Ce" userId="c9598c0e-bc64-4e00-9e8f-556173b7fb60" providerId="ADAL" clId="{AB5438FE-3126-A245-9A25-A983A8399D9E}" dt="2025-07-31T10:08:10.225" v="576" actId="2696"/>
        <pc:sldMkLst>
          <pc:docMk/>
          <pc:sldMk cId="1436231740" sldId="4335"/>
        </pc:sldMkLst>
      </pc:sldChg>
      <pc:sldChg chg="addSp delSp modSp add del mod">
        <pc:chgData name="Zhang, Ce" userId="c9598c0e-bc64-4e00-9e8f-556173b7fb60" providerId="ADAL" clId="{AB5438FE-3126-A245-9A25-A983A8399D9E}" dt="2025-07-31T10:10:58.240" v="665" actId="2696"/>
        <pc:sldMkLst>
          <pc:docMk/>
          <pc:sldMk cId="2672472750" sldId="4335"/>
        </pc:sldMkLst>
      </pc:sldChg>
      <pc:sldChg chg="add del">
        <pc:chgData name="Zhang, Ce" userId="c9598c0e-bc64-4e00-9e8f-556173b7fb60" providerId="ADAL" clId="{AB5438FE-3126-A245-9A25-A983A8399D9E}" dt="2025-07-31T10:37:55.356" v="1008" actId="2696"/>
        <pc:sldMkLst>
          <pc:docMk/>
          <pc:sldMk cId="1393162072" sldId="4336"/>
        </pc:sldMkLst>
      </pc:sldChg>
      <pc:sldChg chg="addSp delSp modSp new del mod">
        <pc:chgData name="Zhang, Ce" userId="c9598c0e-bc64-4e00-9e8f-556173b7fb60" providerId="ADAL" clId="{AB5438FE-3126-A245-9A25-A983A8399D9E}" dt="2025-08-03T12:58:44.633" v="1515" actId="2696"/>
        <pc:sldMkLst>
          <pc:docMk/>
          <pc:sldMk cId="3629664573" sldId="4336"/>
        </pc:sldMkLst>
      </pc:sldChg>
      <pc:sldChg chg="addSp delSp modSp new del mod ord modClrScheme chgLayout">
        <pc:chgData name="Zhang, Ce" userId="c9598c0e-bc64-4e00-9e8f-556173b7fb60" providerId="ADAL" clId="{AB5438FE-3126-A245-9A25-A983A8399D9E}" dt="2025-08-03T12:48:42.512" v="1494" actId="2696"/>
        <pc:sldMkLst>
          <pc:docMk/>
          <pc:sldMk cId="770125694" sldId="4337"/>
        </pc:sldMkLst>
      </pc:sldChg>
      <pc:sldChg chg="addSp delSp modSp add mod">
        <pc:chgData name="Zhang, Ce" userId="c9598c0e-bc64-4e00-9e8f-556173b7fb60" providerId="ADAL" clId="{AB5438FE-3126-A245-9A25-A983A8399D9E}" dt="2025-08-03T14:37:41.595" v="2116" actId="1076"/>
        <pc:sldMkLst>
          <pc:docMk/>
          <pc:sldMk cId="3982967808" sldId="4337"/>
        </pc:sldMkLst>
        <pc:spChg chg="add mod">
          <ac:chgData name="Zhang, Ce" userId="c9598c0e-bc64-4e00-9e8f-556173b7fb60" providerId="ADAL" clId="{AB5438FE-3126-A245-9A25-A983A8399D9E}" dt="2025-08-03T14:34:47.450" v="2040" actId="1037"/>
          <ac:spMkLst>
            <pc:docMk/>
            <pc:sldMk cId="3982967808" sldId="4337"/>
            <ac:spMk id="2" creationId="{10605881-2FB4-B130-21B6-5A668F275EA3}"/>
          </ac:spMkLst>
        </pc:spChg>
        <pc:spChg chg="mod">
          <ac:chgData name="Zhang, Ce" userId="c9598c0e-bc64-4e00-9e8f-556173b7fb60" providerId="ADAL" clId="{AB5438FE-3126-A245-9A25-A983A8399D9E}" dt="2025-08-03T13:43:08.071" v="1872" actId="1076"/>
          <ac:spMkLst>
            <pc:docMk/>
            <pc:sldMk cId="3982967808" sldId="4337"/>
            <ac:spMk id="4" creationId="{737C3555-FC8D-EA7B-EB10-F068B5677B9C}"/>
          </ac:spMkLst>
        </pc:spChg>
        <pc:spChg chg="mod">
          <ac:chgData name="Zhang, Ce" userId="c9598c0e-bc64-4e00-9e8f-556173b7fb60" providerId="ADAL" clId="{AB5438FE-3126-A245-9A25-A983A8399D9E}" dt="2025-08-03T14:34:37.412" v="2009" actId="1038"/>
          <ac:spMkLst>
            <pc:docMk/>
            <pc:sldMk cId="3982967808" sldId="4337"/>
            <ac:spMk id="6" creationId="{3047A4DB-ADB1-1411-BAAF-87ECBF221C00}"/>
          </ac:spMkLst>
        </pc:spChg>
        <pc:spChg chg="mod">
          <ac:chgData name="Zhang, Ce" userId="c9598c0e-bc64-4e00-9e8f-556173b7fb60" providerId="ADAL" clId="{AB5438FE-3126-A245-9A25-A983A8399D9E}" dt="2025-08-03T13:42:00.604" v="1860" actId="14100"/>
          <ac:spMkLst>
            <pc:docMk/>
            <pc:sldMk cId="3982967808" sldId="4337"/>
            <ac:spMk id="12" creationId="{0B29516F-6B1E-8291-388F-1B2EC34A7BE8}"/>
          </ac:spMkLst>
        </pc:spChg>
        <pc:spChg chg="mod">
          <ac:chgData name="Zhang, Ce" userId="c9598c0e-bc64-4e00-9e8f-556173b7fb60" providerId="ADAL" clId="{AB5438FE-3126-A245-9A25-A983A8399D9E}" dt="2025-08-03T14:34:37.412" v="2009" actId="1038"/>
          <ac:spMkLst>
            <pc:docMk/>
            <pc:sldMk cId="3982967808" sldId="4337"/>
            <ac:spMk id="13" creationId="{334A6DC9-6F85-0F79-10FA-400B39C7DE1E}"/>
          </ac:spMkLst>
        </pc:spChg>
        <pc:spChg chg="mod">
          <ac:chgData name="Zhang, Ce" userId="c9598c0e-bc64-4e00-9e8f-556173b7fb60" providerId="ADAL" clId="{AB5438FE-3126-A245-9A25-A983A8399D9E}" dt="2025-08-03T14:34:47.450" v="2040" actId="1037"/>
          <ac:spMkLst>
            <pc:docMk/>
            <pc:sldMk cId="3982967808" sldId="4337"/>
            <ac:spMk id="16" creationId="{F8C90360-7D60-5F60-2B11-BD86035FDD80}"/>
          </ac:spMkLst>
        </pc:spChg>
        <pc:spChg chg="mod">
          <ac:chgData name="Zhang, Ce" userId="c9598c0e-bc64-4e00-9e8f-556173b7fb60" providerId="ADAL" clId="{AB5438FE-3126-A245-9A25-A983A8399D9E}" dt="2025-08-03T14:36:32.140" v="2103" actId="207"/>
          <ac:spMkLst>
            <pc:docMk/>
            <pc:sldMk cId="3982967808" sldId="4337"/>
            <ac:spMk id="22" creationId="{0FE1EED7-AC97-6175-458B-93D602E580DE}"/>
          </ac:spMkLst>
        </pc:spChg>
        <pc:spChg chg="mod">
          <ac:chgData name="Zhang, Ce" userId="c9598c0e-bc64-4e00-9e8f-556173b7fb60" providerId="ADAL" clId="{AB5438FE-3126-A245-9A25-A983A8399D9E}" dt="2025-08-03T14:36:54.714" v="2107" actId="207"/>
          <ac:spMkLst>
            <pc:docMk/>
            <pc:sldMk cId="3982967808" sldId="4337"/>
            <ac:spMk id="23" creationId="{C98FAC9D-8214-0E76-C0A0-E68D4DFD6F25}"/>
          </ac:spMkLst>
        </pc:spChg>
        <pc:spChg chg="mod">
          <ac:chgData name="Zhang, Ce" userId="c9598c0e-bc64-4e00-9e8f-556173b7fb60" providerId="ADAL" clId="{AB5438FE-3126-A245-9A25-A983A8399D9E}" dt="2025-08-03T14:36:40.842" v="2104" actId="692"/>
          <ac:spMkLst>
            <pc:docMk/>
            <pc:sldMk cId="3982967808" sldId="4337"/>
            <ac:spMk id="24" creationId="{B6524063-E0E7-B7C7-026C-9A13E1E14DD0}"/>
          </ac:spMkLst>
        </pc:spChg>
        <pc:spChg chg="mod">
          <ac:chgData name="Zhang, Ce" userId="c9598c0e-bc64-4e00-9e8f-556173b7fb60" providerId="ADAL" clId="{AB5438FE-3126-A245-9A25-A983A8399D9E}" dt="2025-08-03T14:34:37.412" v="2009" actId="1038"/>
          <ac:spMkLst>
            <pc:docMk/>
            <pc:sldMk cId="3982967808" sldId="4337"/>
            <ac:spMk id="29" creationId="{83C2EE03-5D55-9F33-FBD6-63BB99E8DE35}"/>
          </ac:spMkLst>
        </pc:spChg>
        <pc:spChg chg="mod">
          <ac:chgData name="Zhang, Ce" userId="c9598c0e-bc64-4e00-9e8f-556173b7fb60" providerId="ADAL" clId="{AB5438FE-3126-A245-9A25-A983A8399D9E}" dt="2025-08-03T14:34:37.412" v="2009" actId="1038"/>
          <ac:spMkLst>
            <pc:docMk/>
            <pc:sldMk cId="3982967808" sldId="4337"/>
            <ac:spMk id="31" creationId="{AE34C256-D7C4-ED4A-83FB-65DAF04DFC04}"/>
          </ac:spMkLst>
        </pc:spChg>
        <pc:spChg chg="mod">
          <ac:chgData name="Zhang, Ce" userId="c9598c0e-bc64-4e00-9e8f-556173b7fb60" providerId="ADAL" clId="{AB5438FE-3126-A245-9A25-A983A8399D9E}" dt="2025-08-03T14:34:47.450" v="2040" actId="1037"/>
          <ac:spMkLst>
            <pc:docMk/>
            <pc:sldMk cId="3982967808" sldId="4337"/>
            <ac:spMk id="35" creationId="{0A354EE7-C14D-0BBA-59A7-817FEA3CD742}"/>
          </ac:spMkLst>
        </pc:spChg>
        <pc:spChg chg="mod">
          <ac:chgData name="Zhang, Ce" userId="c9598c0e-bc64-4e00-9e8f-556173b7fb60" providerId="ADAL" clId="{AB5438FE-3126-A245-9A25-A983A8399D9E}" dt="2025-08-03T14:34:47.450" v="2040" actId="1037"/>
          <ac:spMkLst>
            <pc:docMk/>
            <pc:sldMk cId="3982967808" sldId="4337"/>
            <ac:spMk id="36" creationId="{196B5EF7-98B5-4151-B038-FEEE1E5CA119}"/>
          </ac:spMkLst>
        </pc:spChg>
        <pc:spChg chg="mod">
          <ac:chgData name="Zhang, Ce" userId="c9598c0e-bc64-4e00-9e8f-556173b7fb60" providerId="ADAL" clId="{AB5438FE-3126-A245-9A25-A983A8399D9E}" dt="2025-08-03T14:34:47.450" v="2040" actId="1037"/>
          <ac:spMkLst>
            <pc:docMk/>
            <pc:sldMk cId="3982967808" sldId="4337"/>
            <ac:spMk id="38" creationId="{3887BF66-F1EC-061C-6C26-BE9884D25B69}"/>
          </ac:spMkLst>
        </pc:spChg>
        <pc:spChg chg="mod">
          <ac:chgData name="Zhang, Ce" userId="c9598c0e-bc64-4e00-9e8f-556173b7fb60" providerId="ADAL" clId="{AB5438FE-3126-A245-9A25-A983A8399D9E}" dt="2025-08-03T14:34:47.450" v="2040" actId="1037"/>
          <ac:spMkLst>
            <pc:docMk/>
            <pc:sldMk cId="3982967808" sldId="4337"/>
            <ac:spMk id="47" creationId="{1512C9FB-48FA-B4E4-4CDD-0EE9E54ADBB0}"/>
          </ac:spMkLst>
        </pc:spChg>
        <pc:spChg chg="mod">
          <ac:chgData name="Zhang, Ce" userId="c9598c0e-bc64-4e00-9e8f-556173b7fb60" providerId="ADAL" clId="{AB5438FE-3126-A245-9A25-A983A8399D9E}" dt="2025-08-03T13:44:15.975" v="1883" actId="1076"/>
          <ac:spMkLst>
            <pc:docMk/>
            <pc:sldMk cId="3982967808" sldId="4337"/>
            <ac:spMk id="49" creationId="{0A0AC4C5-E200-E8AF-8838-C86A402AB588}"/>
          </ac:spMkLst>
        </pc:spChg>
        <pc:spChg chg="mod">
          <ac:chgData name="Zhang, Ce" userId="c9598c0e-bc64-4e00-9e8f-556173b7fb60" providerId="ADAL" clId="{AB5438FE-3126-A245-9A25-A983A8399D9E}" dt="2025-08-03T14:34:47.450" v="2040" actId="1037"/>
          <ac:spMkLst>
            <pc:docMk/>
            <pc:sldMk cId="3982967808" sldId="4337"/>
            <ac:spMk id="50" creationId="{E699C27C-F816-8F55-9518-F6384679579A}"/>
          </ac:spMkLst>
        </pc:spChg>
        <pc:spChg chg="mod">
          <ac:chgData name="Zhang, Ce" userId="c9598c0e-bc64-4e00-9e8f-556173b7fb60" providerId="ADAL" clId="{AB5438FE-3126-A245-9A25-A983A8399D9E}" dt="2025-08-03T14:37:11.208" v="2110" actId="692"/>
          <ac:spMkLst>
            <pc:docMk/>
            <pc:sldMk cId="3982967808" sldId="4337"/>
            <ac:spMk id="54" creationId="{CDB91415-CBEB-A81A-154F-ACBAE3D71D4C}"/>
          </ac:spMkLst>
        </pc:spChg>
        <pc:spChg chg="mod">
          <ac:chgData name="Zhang, Ce" userId="c9598c0e-bc64-4e00-9e8f-556173b7fb60" providerId="ADAL" clId="{AB5438FE-3126-A245-9A25-A983A8399D9E}" dt="2025-08-03T14:37:00.741" v="2108" actId="207"/>
          <ac:spMkLst>
            <pc:docMk/>
            <pc:sldMk cId="3982967808" sldId="4337"/>
            <ac:spMk id="56" creationId="{96112B86-D8F9-5883-6149-78AFB193FA6F}"/>
          </ac:spMkLst>
        </pc:spChg>
        <pc:spChg chg="mod">
          <ac:chgData name="Zhang, Ce" userId="c9598c0e-bc64-4e00-9e8f-556173b7fb60" providerId="ADAL" clId="{AB5438FE-3126-A245-9A25-A983A8399D9E}" dt="2025-08-03T14:37:20.669" v="2112" actId="207"/>
          <ac:spMkLst>
            <pc:docMk/>
            <pc:sldMk cId="3982967808" sldId="4337"/>
            <ac:spMk id="57" creationId="{DF4B0122-A5EE-5E9E-55EA-EA0455D1D99B}"/>
          </ac:spMkLst>
        </pc:spChg>
        <pc:spChg chg="mod">
          <ac:chgData name="Zhang, Ce" userId="c9598c0e-bc64-4e00-9e8f-556173b7fb60" providerId="ADAL" clId="{AB5438FE-3126-A245-9A25-A983A8399D9E}" dt="2025-08-03T14:36:03.564" v="2090" actId="207"/>
          <ac:spMkLst>
            <pc:docMk/>
            <pc:sldMk cId="3982967808" sldId="4337"/>
            <ac:spMk id="68" creationId="{D666AB4F-9BDC-76F5-D235-C13852D7A277}"/>
          </ac:spMkLst>
        </pc:spChg>
        <pc:spChg chg="mod">
          <ac:chgData name="Zhang, Ce" userId="c9598c0e-bc64-4e00-9e8f-556173b7fb60" providerId="ADAL" clId="{AB5438FE-3126-A245-9A25-A983A8399D9E}" dt="2025-08-03T14:35:50.555" v="2086" actId="207"/>
          <ac:spMkLst>
            <pc:docMk/>
            <pc:sldMk cId="3982967808" sldId="4337"/>
            <ac:spMk id="69" creationId="{93BCDFAC-E73E-8851-F7F7-0999C28E1668}"/>
          </ac:spMkLst>
        </pc:spChg>
        <pc:spChg chg="mod">
          <ac:chgData name="Zhang, Ce" userId="c9598c0e-bc64-4e00-9e8f-556173b7fb60" providerId="ADAL" clId="{AB5438FE-3126-A245-9A25-A983A8399D9E}" dt="2025-08-03T14:35:54.198" v="2087" actId="692"/>
          <ac:spMkLst>
            <pc:docMk/>
            <pc:sldMk cId="3982967808" sldId="4337"/>
            <ac:spMk id="71" creationId="{1058141F-3CE7-F321-703D-0B85AD69F0F5}"/>
          </ac:spMkLst>
        </pc:spChg>
        <pc:grpChg chg="mod">
          <ac:chgData name="Zhang, Ce" userId="c9598c0e-bc64-4e00-9e8f-556173b7fb60" providerId="ADAL" clId="{AB5438FE-3126-A245-9A25-A983A8399D9E}" dt="2025-08-03T13:42:00.604" v="1860" actId="14100"/>
          <ac:grpSpMkLst>
            <pc:docMk/>
            <pc:sldMk cId="3982967808" sldId="4337"/>
            <ac:grpSpMk id="10" creationId="{A364F85D-B340-7B07-7874-ED42847F7D8F}"/>
          </ac:grpSpMkLst>
        </pc:grpChg>
        <pc:grpChg chg="mod">
          <ac:chgData name="Zhang, Ce" userId="c9598c0e-bc64-4e00-9e8f-556173b7fb60" providerId="ADAL" clId="{AB5438FE-3126-A245-9A25-A983A8399D9E}" dt="2025-08-03T13:42:00.604" v="1860" actId="14100"/>
          <ac:grpSpMkLst>
            <pc:docMk/>
            <pc:sldMk cId="3982967808" sldId="4337"/>
            <ac:grpSpMk id="11" creationId="{47C60B0E-60A6-F40B-0C9C-BEFE78F30588}"/>
          </ac:grpSpMkLst>
        </pc:grpChg>
        <pc:grpChg chg="mod">
          <ac:chgData name="Zhang, Ce" userId="c9598c0e-bc64-4e00-9e8f-556173b7fb60" providerId="ADAL" clId="{AB5438FE-3126-A245-9A25-A983A8399D9E}" dt="2025-08-03T13:43:53.644" v="1881" actId="1076"/>
          <ac:grpSpMkLst>
            <pc:docMk/>
            <pc:sldMk cId="3982967808" sldId="4337"/>
            <ac:grpSpMk id="44" creationId="{B76CFBE8-F294-CC35-F4D5-AE263CBC8A39}"/>
          </ac:grpSpMkLst>
        </pc:grpChg>
        <pc:grpChg chg="add mod">
          <ac:chgData name="Zhang, Ce" userId="c9598c0e-bc64-4e00-9e8f-556173b7fb60" providerId="ADAL" clId="{AB5438FE-3126-A245-9A25-A983A8399D9E}" dt="2025-08-03T14:35:03.301" v="2044" actId="1035"/>
          <ac:grpSpMkLst>
            <pc:docMk/>
            <pc:sldMk cId="3982967808" sldId="4337"/>
            <ac:grpSpMk id="66" creationId="{7D3CB6EC-7004-556D-65AA-34AABDB147C5}"/>
          </ac:grpSpMkLst>
        </pc:grpChg>
        <pc:grpChg chg="mod">
          <ac:chgData name="Zhang, Ce" userId="c9598c0e-bc64-4e00-9e8f-556173b7fb60" providerId="ADAL" clId="{AB5438FE-3126-A245-9A25-A983A8399D9E}" dt="2025-08-03T14:34:53.838" v="2042"/>
          <ac:grpSpMkLst>
            <pc:docMk/>
            <pc:sldMk cId="3982967808" sldId="4337"/>
            <ac:grpSpMk id="70" creationId="{311A2D72-A6E1-676F-8649-532787DD9C3E}"/>
          </ac:grpSpMkLst>
        </pc:grpChg>
        <pc:picChg chg="mod">
          <ac:chgData name="Zhang, Ce" userId="c9598c0e-bc64-4e00-9e8f-556173b7fb60" providerId="ADAL" clId="{AB5438FE-3126-A245-9A25-A983A8399D9E}" dt="2025-08-03T13:41:47.620" v="1856" actId="1076"/>
          <ac:picMkLst>
            <pc:docMk/>
            <pc:sldMk cId="3982967808" sldId="4337"/>
            <ac:picMk id="5" creationId="{60FE60E3-14F1-B347-162C-772840FED76A}"/>
          </ac:picMkLst>
        </pc:picChg>
        <pc:picChg chg="mod">
          <ac:chgData name="Zhang, Ce" userId="c9598c0e-bc64-4e00-9e8f-556173b7fb60" providerId="ADAL" clId="{AB5438FE-3126-A245-9A25-A983A8399D9E}" dt="2025-08-03T13:43:20.162" v="1873" actId="14100"/>
          <ac:picMkLst>
            <pc:docMk/>
            <pc:sldMk cId="3982967808" sldId="4337"/>
            <ac:picMk id="20" creationId="{4A0282C1-388F-A73B-027E-BF05662BA73C}"/>
          </ac:picMkLst>
        </pc:picChg>
        <pc:picChg chg="mod">
          <ac:chgData name="Zhang, Ce" userId="c9598c0e-bc64-4e00-9e8f-556173b7fb60" providerId="ADAL" clId="{AB5438FE-3126-A245-9A25-A983A8399D9E}" dt="2025-08-03T13:42:12.943" v="1862" actId="14100"/>
          <ac:picMkLst>
            <pc:docMk/>
            <pc:sldMk cId="3982967808" sldId="4337"/>
            <ac:picMk id="27" creationId="{69476AED-F0A9-3E72-ED9C-6530E87676A9}"/>
          </ac:picMkLst>
        </pc:picChg>
        <pc:picChg chg="mod">
          <ac:chgData name="Zhang, Ce" userId="c9598c0e-bc64-4e00-9e8f-556173b7fb60" providerId="ADAL" clId="{AB5438FE-3126-A245-9A25-A983A8399D9E}" dt="2025-08-03T13:43:48.548" v="1879" actId="1076"/>
          <ac:picMkLst>
            <pc:docMk/>
            <pc:sldMk cId="3982967808" sldId="4337"/>
            <ac:picMk id="48" creationId="{D2F7F949-D0E9-9D5C-A0ED-CF0402BC31E7}"/>
          </ac:picMkLst>
        </pc:picChg>
        <pc:picChg chg="add mod">
          <ac:chgData name="Zhang, Ce" userId="c9598c0e-bc64-4e00-9e8f-556173b7fb60" providerId="ADAL" clId="{AB5438FE-3126-A245-9A25-A983A8399D9E}" dt="2025-08-03T14:37:41.595" v="2116" actId="1076"/>
          <ac:picMkLst>
            <pc:docMk/>
            <pc:sldMk cId="3982967808" sldId="4337"/>
            <ac:picMk id="61" creationId="{786A13E5-6BF9-97B6-0CA0-7CFDF2CED158}"/>
          </ac:picMkLst>
        </pc:picChg>
        <pc:cxnChg chg="mod">
          <ac:chgData name="Zhang, Ce" userId="c9598c0e-bc64-4e00-9e8f-556173b7fb60" providerId="ADAL" clId="{AB5438FE-3126-A245-9A25-A983A8399D9E}" dt="2025-08-03T13:42:00.604" v="1860" actId="14100"/>
          <ac:cxnSpMkLst>
            <pc:docMk/>
            <pc:sldMk cId="3982967808" sldId="4337"/>
            <ac:cxnSpMk id="15" creationId="{26A8A4E2-243E-D9D6-2287-41390143CE6D}"/>
          </ac:cxnSpMkLst>
        </pc:cxnChg>
        <pc:cxnChg chg="mod">
          <ac:chgData name="Zhang, Ce" userId="c9598c0e-bc64-4e00-9e8f-556173b7fb60" providerId="ADAL" clId="{AB5438FE-3126-A245-9A25-A983A8399D9E}" dt="2025-08-03T13:42:00.604" v="1860" actId="14100"/>
          <ac:cxnSpMkLst>
            <pc:docMk/>
            <pc:sldMk cId="3982967808" sldId="4337"/>
            <ac:cxnSpMk id="17" creationId="{CB1372C4-BA64-2500-7544-FC9D669DC77E}"/>
          </ac:cxnSpMkLst>
        </pc:cxnChg>
        <pc:cxnChg chg="mod">
          <ac:chgData name="Zhang, Ce" userId="c9598c0e-bc64-4e00-9e8f-556173b7fb60" providerId="ADAL" clId="{AB5438FE-3126-A245-9A25-A983A8399D9E}" dt="2025-08-03T14:36:51.302" v="2106" actId="692"/>
          <ac:cxnSpMkLst>
            <pc:docMk/>
            <pc:sldMk cId="3982967808" sldId="4337"/>
            <ac:cxnSpMk id="19" creationId="{35FBF876-DD7E-220D-A76A-114147783ED9}"/>
          </ac:cxnSpMkLst>
        </pc:cxnChg>
        <pc:cxnChg chg="mod">
          <ac:chgData name="Zhang, Ce" userId="c9598c0e-bc64-4e00-9e8f-556173b7fb60" providerId="ADAL" clId="{AB5438FE-3126-A245-9A25-A983A8399D9E}" dt="2025-08-03T14:36:47.541" v="2105" actId="692"/>
          <ac:cxnSpMkLst>
            <pc:docMk/>
            <pc:sldMk cId="3982967808" sldId="4337"/>
            <ac:cxnSpMk id="25" creationId="{09E9B288-0B93-D39C-D014-25C2F02C2926}"/>
          </ac:cxnSpMkLst>
        </pc:cxnChg>
        <pc:cxnChg chg="mod">
          <ac:chgData name="Zhang, Ce" userId="c9598c0e-bc64-4e00-9e8f-556173b7fb60" providerId="ADAL" clId="{AB5438FE-3126-A245-9A25-A983A8399D9E}" dt="2025-08-03T14:37:14.815" v="2111" actId="692"/>
          <ac:cxnSpMkLst>
            <pc:docMk/>
            <pc:sldMk cId="3982967808" sldId="4337"/>
            <ac:cxnSpMk id="53" creationId="{9A507C87-C2FC-D817-B65C-8449F22EC32C}"/>
          </ac:cxnSpMkLst>
        </pc:cxnChg>
        <pc:cxnChg chg="mod">
          <ac:chgData name="Zhang, Ce" userId="c9598c0e-bc64-4e00-9e8f-556173b7fb60" providerId="ADAL" clId="{AB5438FE-3126-A245-9A25-A983A8399D9E}" dt="2025-08-03T14:37:05.918" v="2109" actId="692"/>
          <ac:cxnSpMkLst>
            <pc:docMk/>
            <pc:sldMk cId="3982967808" sldId="4337"/>
            <ac:cxnSpMk id="55" creationId="{9CC56AFE-643F-EAD1-BF64-4F282FBC2C4F}"/>
          </ac:cxnSpMkLst>
        </pc:cxnChg>
        <pc:cxnChg chg="mod">
          <ac:chgData name="Zhang, Ce" userId="c9598c0e-bc64-4e00-9e8f-556173b7fb60" providerId="ADAL" clId="{AB5438FE-3126-A245-9A25-A983A8399D9E}" dt="2025-08-03T14:35:57.463" v="2088" actId="692"/>
          <ac:cxnSpMkLst>
            <pc:docMk/>
            <pc:sldMk cId="3982967808" sldId="4337"/>
            <ac:cxnSpMk id="67" creationId="{929A2C1D-9A32-EA4F-7076-A4598D2ACE39}"/>
          </ac:cxnSpMkLst>
        </pc:cxnChg>
        <pc:cxnChg chg="mod">
          <ac:chgData name="Zhang, Ce" userId="c9598c0e-bc64-4e00-9e8f-556173b7fb60" providerId="ADAL" clId="{AB5438FE-3126-A245-9A25-A983A8399D9E}" dt="2025-08-03T14:36:00.901" v="2089" actId="692"/>
          <ac:cxnSpMkLst>
            <pc:docMk/>
            <pc:sldMk cId="3982967808" sldId="4337"/>
            <ac:cxnSpMk id="72" creationId="{7F2A0C53-E446-D2B0-D48C-AA53B8D5F226}"/>
          </ac:cxnSpMkLst>
        </pc:cxnChg>
      </pc:sldChg>
      <pc:sldChg chg="new del">
        <pc:chgData name="Zhang, Ce" userId="c9598c0e-bc64-4e00-9e8f-556173b7fb60" providerId="ADAL" clId="{AB5438FE-3126-A245-9A25-A983A8399D9E}" dt="2025-07-31T10:47:55.423" v="1110" actId="2696"/>
        <pc:sldMkLst>
          <pc:docMk/>
          <pc:sldMk cId="2634822780" sldId="4338"/>
        </pc:sldMkLst>
      </pc:sldChg>
      <pc:sldChg chg="modSp new mod ord">
        <pc:chgData name="Zhang, Ce" userId="c9598c0e-bc64-4e00-9e8f-556173b7fb60" providerId="ADAL" clId="{AB5438FE-3126-A245-9A25-A983A8399D9E}" dt="2025-08-03T12:59:58.715" v="1551" actId="20577"/>
        <pc:sldMkLst>
          <pc:docMk/>
          <pc:sldMk cId="3391194487" sldId="4338"/>
        </pc:sldMkLst>
        <pc:spChg chg="mod">
          <ac:chgData name="Zhang, Ce" userId="c9598c0e-bc64-4e00-9e8f-556173b7fb60" providerId="ADAL" clId="{AB5438FE-3126-A245-9A25-A983A8399D9E}" dt="2025-08-03T12:59:58.715" v="1551" actId="20577"/>
          <ac:spMkLst>
            <pc:docMk/>
            <pc:sldMk cId="3391194487" sldId="4338"/>
            <ac:spMk id="3" creationId="{4FF1D69B-78BF-7D54-6003-B66F08D3F0C7}"/>
          </ac:spMkLst>
        </pc:spChg>
      </pc:sldChg>
      <pc:sldChg chg="addSp delSp modSp add mod">
        <pc:chgData name="Zhang, Ce" userId="c9598c0e-bc64-4e00-9e8f-556173b7fb60" providerId="ADAL" clId="{AB5438FE-3126-A245-9A25-A983A8399D9E}" dt="2025-08-03T13:48:37.287" v="1933" actId="1076"/>
        <pc:sldMkLst>
          <pc:docMk/>
          <pc:sldMk cId="1319604991" sldId="4339"/>
        </pc:sldMkLst>
      </pc:sldChg>
      <pc:sldChg chg="add del">
        <pc:chgData name="Zhang, Ce" userId="c9598c0e-bc64-4e00-9e8f-556173b7fb60" providerId="ADAL" clId="{AB5438FE-3126-A245-9A25-A983A8399D9E}" dt="2025-08-03T13:05:48.685" v="1634" actId="2696"/>
        <pc:sldMkLst>
          <pc:docMk/>
          <pc:sldMk cId="3941205015" sldId="4339"/>
        </pc:sldMkLst>
      </pc:sldChg>
      <pc:sldChg chg="addSp delSp modSp new del mod modClrScheme chgLayout">
        <pc:chgData name="Zhang, Ce" userId="c9598c0e-bc64-4e00-9e8f-556173b7fb60" providerId="ADAL" clId="{AB5438FE-3126-A245-9A25-A983A8399D9E}" dt="2025-08-03T12:15:46.345" v="1178" actId="2696"/>
        <pc:sldMkLst>
          <pc:docMk/>
          <pc:sldMk cId="4016211786" sldId="4340"/>
        </pc:sldMkLst>
      </pc:sldChg>
      <pc:sldChg chg="addSp delSp modSp new mod">
        <pc:chgData name="Zhang, Ce" userId="c9598c0e-bc64-4e00-9e8f-556173b7fb60" providerId="ADAL" clId="{AB5438FE-3126-A245-9A25-A983A8399D9E}" dt="2025-08-08T15:12:28.978" v="2560" actId="1076"/>
        <pc:sldMkLst>
          <pc:docMk/>
          <pc:sldMk cId="2240805872" sldId="4341"/>
        </pc:sldMkLst>
        <pc:spChg chg="mod">
          <ac:chgData name="Zhang, Ce" userId="c9598c0e-bc64-4e00-9e8f-556173b7fb60" providerId="ADAL" clId="{AB5438FE-3126-A245-9A25-A983A8399D9E}" dt="2025-08-08T15:12:14.795" v="2556" actId="1076"/>
          <ac:spMkLst>
            <pc:docMk/>
            <pc:sldMk cId="2240805872" sldId="4341"/>
            <ac:spMk id="2" creationId="{E5EB5C11-CA76-9685-ABF4-B1E90C0DEFC0}"/>
          </ac:spMkLst>
        </pc:spChg>
        <pc:spChg chg="mod">
          <ac:chgData name="Zhang, Ce" userId="c9598c0e-bc64-4e00-9e8f-556173b7fb60" providerId="ADAL" clId="{AB5438FE-3126-A245-9A25-A983A8399D9E}" dt="2025-08-03T13:29:52.173" v="1669" actId="20577"/>
          <ac:spMkLst>
            <pc:docMk/>
            <pc:sldMk cId="2240805872" sldId="4341"/>
            <ac:spMk id="5" creationId="{4CF182B9-7D5F-FD5C-3FD4-71463BDAEBC8}"/>
          </ac:spMkLst>
        </pc:spChg>
        <pc:spChg chg="add mod">
          <ac:chgData name="Zhang, Ce" userId="c9598c0e-bc64-4e00-9e8f-556173b7fb60" providerId="ADAL" clId="{AB5438FE-3126-A245-9A25-A983A8399D9E}" dt="2025-08-08T15:10:20.941" v="2534" actId="1076"/>
          <ac:spMkLst>
            <pc:docMk/>
            <pc:sldMk cId="2240805872" sldId="4341"/>
            <ac:spMk id="16" creationId="{C40CDC7B-6B6B-DEC7-45E8-89D15DCE7590}"/>
          </ac:spMkLst>
        </pc:spChg>
        <pc:spChg chg="add mod">
          <ac:chgData name="Zhang, Ce" userId="c9598c0e-bc64-4e00-9e8f-556173b7fb60" providerId="ADAL" clId="{AB5438FE-3126-A245-9A25-A983A8399D9E}" dt="2025-08-08T15:12:12.572" v="2554" actId="164"/>
          <ac:spMkLst>
            <pc:docMk/>
            <pc:sldMk cId="2240805872" sldId="4341"/>
            <ac:spMk id="21" creationId="{384C0B45-C4E7-50D9-0A88-08F7B2D23EA2}"/>
          </ac:spMkLst>
        </pc:spChg>
        <pc:spChg chg="add mod">
          <ac:chgData name="Zhang, Ce" userId="c9598c0e-bc64-4e00-9e8f-556173b7fb60" providerId="ADAL" clId="{AB5438FE-3126-A245-9A25-A983A8399D9E}" dt="2025-08-08T15:12:12.572" v="2554" actId="164"/>
          <ac:spMkLst>
            <pc:docMk/>
            <pc:sldMk cId="2240805872" sldId="4341"/>
            <ac:spMk id="22" creationId="{08D02875-FA32-A99E-FAA7-A8F5A0FDF4C0}"/>
          </ac:spMkLst>
        </pc:spChg>
        <pc:grpChg chg="add mod">
          <ac:chgData name="Zhang, Ce" userId="c9598c0e-bc64-4e00-9e8f-556173b7fb60" providerId="ADAL" clId="{AB5438FE-3126-A245-9A25-A983A8399D9E}" dt="2025-08-08T15:12:28.978" v="2560" actId="1076"/>
          <ac:grpSpMkLst>
            <pc:docMk/>
            <pc:sldMk cId="2240805872" sldId="4341"/>
            <ac:grpSpMk id="23" creationId="{820043E8-7F8F-2E5A-E4BC-E6E66AAEC84D}"/>
          </ac:grpSpMkLst>
        </pc:grpChg>
        <pc:picChg chg="add mod">
          <ac:chgData name="Zhang, Ce" userId="c9598c0e-bc64-4e00-9e8f-556173b7fb60" providerId="ADAL" clId="{AB5438FE-3126-A245-9A25-A983A8399D9E}" dt="2025-08-03T12:21:49.183" v="1216" actId="14100"/>
          <ac:picMkLst>
            <pc:docMk/>
            <pc:sldMk cId="2240805872" sldId="4341"/>
            <ac:picMk id="8" creationId="{DD9E1984-ECE5-AFEB-E750-7A6FA59E146A}"/>
          </ac:picMkLst>
        </pc:picChg>
        <pc:picChg chg="add mod">
          <ac:chgData name="Zhang, Ce" userId="c9598c0e-bc64-4e00-9e8f-556173b7fb60" providerId="ADAL" clId="{AB5438FE-3126-A245-9A25-A983A8399D9E}" dt="2025-08-03T12:36:39.237" v="1400" actId="29295"/>
          <ac:picMkLst>
            <pc:docMk/>
            <pc:sldMk cId="2240805872" sldId="4341"/>
            <ac:picMk id="10" creationId="{9362A81F-E119-8B7F-4756-C028FD34B214}"/>
          </ac:picMkLst>
        </pc:picChg>
        <pc:picChg chg="add mod">
          <ac:chgData name="Zhang, Ce" userId="c9598c0e-bc64-4e00-9e8f-556173b7fb60" providerId="ADAL" clId="{AB5438FE-3126-A245-9A25-A983A8399D9E}" dt="2025-08-03T12:36:39.237" v="1400" actId="29295"/>
          <ac:picMkLst>
            <pc:docMk/>
            <pc:sldMk cId="2240805872" sldId="4341"/>
            <ac:picMk id="11" creationId="{17027C86-5132-F167-121E-F2A13BEC2DF0}"/>
          </ac:picMkLst>
        </pc:picChg>
        <pc:picChg chg="add mod">
          <ac:chgData name="Zhang, Ce" userId="c9598c0e-bc64-4e00-9e8f-556173b7fb60" providerId="ADAL" clId="{AB5438FE-3126-A245-9A25-A983A8399D9E}" dt="2025-08-03T12:36:54.314" v="1409" actId="1036"/>
          <ac:picMkLst>
            <pc:docMk/>
            <pc:sldMk cId="2240805872" sldId="4341"/>
            <ac:picMk id="12" creationId="{564DF799-E158-7F76-EE5D-E109D96D66A9}"/>
          </ac:picMkLst>
        </pc:picChg>
        <pc:picChg chg="add mod">
          <ac:chgData name="Zhang, Ce" userId="c9598c0e-bc64-4e00-9e8f-556173b7fb60" providerId="ADAL" clId="{AB5438FE-3126-A245-9A25-A983A8399D9E}" dt="2025-08-08T15:10:36.523" v="2537" actId="1076"/>
          <ac:picMkLst>
            <pc:docMk/>
            <pc:sldMk cId="2240805872" sldId="4341"/>
            <ac:picMk id="17" creationId="{3198E902-CBE8-E199-BF25-51A0F6211395}"/>
          </ac:picMkLst>
        </pc:picChg>
        <pc:picChg chg="add mod">
          <ac:chgData name="Zhang, Ce" userId="c9598c0e-bc64-4e00-9e8f-556173b7fb60" providerId="ADAL" clId="{AB5438FE-3126-A245-9A25-A983A8399D9E}" dt="2025-08-08T15:10:54.022" v="2540" actId="1076"/>
          <ac:picMkLst>
            <pc:docMk/>
            <pc:sldMk cId="2240805872" sldId="4341"/>
            <ac:picMk id="18" creationId="{7E09EEB3-40B5-0990-EFF1-06791390995B}"/>
          </ac:picMkLst>
        </pc:picChg>
        <pc:picChg chg="add mod">
          <ac:chgData name="Zhang, Ce" userId="c9598c0e-bc64-4e00-9e8f-556173b7fb60" providerId="ADAL" clId="{AB5438FE-3126-A245-9A25-A983A8399D9E}" dt="2025-08-08T15:11:17.675" v="2543" actId="1076"/>
          <ac:picMkLst>
            <pc:docMk/>
            <pc:sldMk cId="2240805872" sldId="4341"/>
            <ac:picMk id="19" creationId="{5CD8D377-154B-D244-AB3D-9C60F9329892}"/>
          </ac:picMkLst>
        </pc:picChg>
        <pc:picChg chg="add mod">
          <ac:chgData name="Zhang, Ce" userId="c9598c0e-bc64-4e00-9e8f-556173b7fb60" providerId="ADAL" clId="{AB5438FE-3126-A245-9A25-A983A8399D9E}" dt="2025-08-08T15:12:12.572" v="2554" actId="164"/>
          <ac:picMkLst>
            <pc:docMk/>
            <pc:sldMk cId="2240805872" sldId="4341"/>
            <ac:picMk id="20" creationId="{43C0370B-FD38-FC8A-8934-BFB45FD5A991}"/>
          </ac:picMkLst>
        </pc:picChg>
      </pc:sldChg>
      <pc:sldChg chg="addSp delSp modSp new del mod">
        <pc:chgData name="Zhang, Ce" userId="c9598c0e-bc64-4e00-9e8f-556173b7fb60" providerId="ADAL" clId="{AB5438FE-3126-A245-9A25-A983A8399D9E}" dt="2025-08-03T12:33:13.507" v="1310" actId="2696"/>
        <pc:sldMkLst>
          <pc:docMk/>
          <pc:sldMk cId="1523940094" sldId="4342"/>
        </pc:sldMkLst>
      </pc:sldChg>
      <pc:sldChg chg="addSp delSp modSp add mod">
        <pc:chgData name="Zhang, Ce" userId="c9598c0e-bc64-4e00-9e8f-556173b7fb60" providerId="ADAL" clId="{AB5438FE-3126-A245-9A25-A983A8399D9E}" dt="2025-08-03T13:33:17.074" v="1722" actId="20577"/>
        <pc:sldMkLst>
          <pc:docMk/>
          <pc:sldMk cId="792009338" sldId="4343"/>
        </pc:sldMkLst>
      </pc:sldChg>
      <pc:sldChg chg="addSp delSp modSp add mod delAnim modAnim">
        <pc:chgData name="Zhang, Ce" userId="c9598c0e-bc64-4e00-9e8f-556173b7fb60" providerId="ADAL" clId="{AB5438FE-3126-A245-9A25-A983A8399D9E}" dt="2025-08-03T14:30:52.875" v="1986" actId="1076"/>
        <pc:sldMkLst>
          <pc:docMk/>
          <pc:sldMk cId="1733686733" sldId="4344"/>
        </pc:sldMkLst>
      </pc:sldChg>
      <pc:sldChg chg="new del">
        <pc:chgData name="Zhang, Ce" userId="c9598c0e-bc64-4e00-9e8f-556173b7fb60" providerId="ADAL" clId="{AB5438FE-3126-A245-9A25-A983A8399D9E}" dt="2025-08-03T12:46:21.761" v="1479" actId="680"/>
        <pc:sldMkLst>
          <pc:docMk/>
          <pc:sldMk cId="2977688556" sldId="4344"/>
        </pc:sldMkLst>
      </pc:sldChg>
      <pc:sldChg chg="new del">
        <pc:chgData name="Zhang, Ce" userId="c9598c0e-bc64-4e00-9e8f-556173b7fb60" providerId="ADAL" clId="{AB5438FE-3126-A245-9A25-A983A8399D9E}" dt="2025-08-03T12:58:40.521" v="1512" actId="2696"/>
        <pc:sldMkLst>
          <pc:docMk/>
          <pc:sldMk cId="1869255175" sldId="4345"/>
        </pc:sldMkLst>
      </pc:sldChg>
      <pc:sldChg chg="new del">
        <pc:chgData name="Zhang, Ce" userId="c9598c0e-bc64-4e00-9e8f-556173b7fb60" providerId="ADAL" clId="{AB5438FE-3126-A245-9A25-A983A8399D9E}" dt="2025-08-03T13:07:47.560" v="1651" actId="2696"/>
        <pc:sldMkLst>
          <pc:docMk/>
          <pc:sldMk cId="2857761065" sldId="4345"/>
        </pc:sldMkLst>
      </pc:sldChg>
      <pc:sldChg chg="new del">
        <pc:chgData name="Zhang, Ce" userId="c9598c0e-bc64-4e00-9e8f-556173b7fb60" providerId="ADAL" clId="{AB5438FE-3126-A245-9A25-A983A8399D9E}" dt="2025-08-03T13:05:33.178" v="1632" actId="2696"/>
        <pc:sldMkLst>
          <pc:docMk/>
          <pc:sldMk cId="3495538359" sldId="4345"/>
        </pc:sldMkLst>
      </pc:sldChg>
      <pc:sldChg chg="addSp delSp modSp add del mod delAnim">
        <pc:chgData name="Zhang, Ce" userId="c9598c0e-bc64-4e00-9e8f-556173b7fb60" providerId="ADAL" clId="{AB5438FE-3126-A245-9A25-A983A8399D9E}" dt="2025-08-03T14:30:41.313" v="1983" actId="2696"/>
        <pc:sldMkLst>
          <pc:docMk/>
          <pc:sldMk cId="3526445322" sldId="4345"/>
        </pc:sldMkLst>
      </pc:sldChg>
      <pc:sldChg chg="add">
        <pc:chgData name="Zhang, Ce" userId="c9598c0e-bc64-4e00-9e8f-556173b7fb60" providerId="ADAL" clId="{AB5438FE-3126-A245-9A25-A983A8399D9E}" dt="2025-08-03T13:48:01.201" v="1885"/>
        <pc:sldMkLst>
          <pc:docMk/>
          <pc:sldMk cId="350474775" sldId="4346"/>
        </pc:sldMkLst>
      </pc:sldChg>
      <pc:sldChg chg="modSp new mod">
        <pc:chgData name="Zhang, Ce" userId="c9598c0e-bc64-4e00-9e8f-556173b7fb60" providerId="ADAL" clId="{AB5438FE-3126-A245-9A25-A983A8399D9E}" dt="2025-08-08T14:22:55.341" v="2319" actId="20577"/>
        <pc:sldMkLst>
          <pc:docMk/>
          <pc:sldMk cId="4141471757" sldId="4347"/>
        </pc:sldMkLst>
      </pc:sldChg>
      <pc:sldChg chg="addSp delSp modSp add mod">
        <pc:chgData name="Zhang, Ce" userId="c9598c0e-bc64-4e00-9e8f-556173b7fb60" providerId="ADAL" clId="{AB5438FE-3126-A245-9A25-A983A8399D9E}" dt="2025-08-08T15:19:14.455" v="2566" actId="478"/>
        <pc:sldMkLst>
          <pc:docMk/>
          <pc:sldMk cId="2200703268" sldId="4348"/>
        </pc:sldMkLst>
      </pc:sldChg>
      <pc:sldChg chg="add">
        <pc:chgData name="Zhang, Ce" userId="c9598c0e-bc64-4e00-9e8f-556173b7fb60" providerId="ADAL" clId="{AB5438FE-3126-A245-9A25-A983A8399D9E}" dt="2025-08-08T15:19:12.796" v="2565"/>
        <pc:sldMkLst>
          <pc:docMk/>
          <pc:sldMk cId="488368176" sldId="4349"/>
        </pc:sldMkLst>
      </pc:sldChg>
      <pc:sldMasterChg chg="delSldLayout modSldLayout">
        <pc:chgData name="Zhang, Ce" userId="c9598c0e-bc64-4e00-9e8f-556173b7fb60" providerId="ADAL" clId="{AB5438FE-3126-A245-9A25-A983A8399D9E}" dt="2025-08-03T12:49:00.244" v="1499" actId="2696"/>
        <pc:sldMasterMkLst>
          <pc:docMk/>
          <pc:sldMasterMk cId="893391051" sldId="2147483648"/>
        </pc:sldMasterMkLst>
        <pc:sldLayoutChg chg="modSp">
          <pc:chgData name="Zhang, Ce" userId="c9598c0e-bc64-4e00-9e8f-556173b7fb60" providerId="ADAL" clId="{AB5438FE-3126-A245-9A25-A983A8399D9E}" dt="2025-07-31T10:29:04.610" v="976" actId="255"/>
          <pc:sldLayoutMkLst>
            <pc:docMk/>
            <pc:sldMasterMk cId="893391051" sldId="2147483648"/>
            <pc:sldLayoutMk cId="4146375983" sldId="2147483663"/>
          </pc:sldLayoutMkLst>
        </pc:sldLayoutChg>
        <pc:sldLayoutChg chg="addSp delSp modSp mod">
          <pc:chgData name="Zhang, Ce" userId="c9598c0e-bc64-4e00-9e8f-556173b7fb60" providerId="ADAL" clId="{AB5438FE-3126-A245-9A25-A983A8399D9E}" dt="2025-07-31T10:13:39.132" v="682"/>
          <pc:sldLayoutMkLst>
            <pc:docMk/>
            <pc:sldMasterMk cId="893391051" sldId="2147483648"/>
            <pc:sldLayoutMk cId="424576680" sldId="2147483664"/>
          </pc:sldLayoutMkLst>
        </pc:sldLayoutChg>
        <pc:sldLayoutChg chg="modSp">
          <pc:chgData name="Zhang, Ce" userId="c9598c0e-bc64-4e00-9e8f-556173b7fb60" providerId="ADAL" clId="{AB5438FE-3126-A245-9A25-A983A8399D9E}" dt="2025-07-31T10:29:10.979" v="977" actId="255"/>
          <pc:sldLayoutMkLst>
            <pc:docMk/>
            <pc:sldMasterMk cId="893391051" sldId="2147483648"/>
            <pc:sldLayoutMk cId="3820908894" sldId="2147483671"/>
          </pc:sldLayoutMkLst>
        </pc:sldLayoutChg>
        <pc:sldLayoutChg chg="addSp delSp modSp mod">
          <pc:chgData name="Zhang, Ce" userId="c9598c0e-bc64-4e00-9e8f-556173b7fb60" providerId="ADAL" clId="{AB5438FE-3126-A245-9A25-A983A8399D9E}" dt="2025-07-31T10:07:43.289" v="574" actId="14100"/>
          <pc:sldLayoutMkLst>
            <pc:docMk/>
            <pc:sldMasterMk cId="893391051" sldId="2147483648"/>
            <pc:sldLayoutMk cId="1725030941" sldId="2147483672"/>
          </pc:sldLayoutMkLst>
        </pc:sldLayoutChg>
        <pc:sldLayoutChg chg="modSp">
          <pc:chgData name="Zhang, Ce" userId="c9598c0e-bc64-4e00-9e8f-556173b7fb60" providerId="ADAL" clId="{AB5438FE-3126-A245-9A25-A983A8399D9E}" dt="2025-07-31T10:29:24.721" v="978" actId="255"/>
          <pc:sldLayoutMkLst>
            <pc:docMk/>
            <pc:sldMasterMk cId="893391051" sldId="2147483648"/>
            <pc:sldLayoutMk cId="982662079" sldId="2147483681"/>
          </pc:sldLayoutMkLst>
        </pc:sldLayoutChg>
        <pc:sldLayoutChg chg="modSp">
          <pc:chgData name="Zhang, Ce" userId="c9598c0e-bc64-4e00-9e8f-556173b7fb60" providerId="ADAL" clId="{AB5438FE-3126-A245-9A25-A983A8399D9E}" dt="2025-07-31T10:29:35.056" v="979" actId="255"/>
          <pc:sldLayoutMkLst>
            <pc:docMk/>
            <pc:sldMasterMk cId="893391051" sldId="2147483648"/>
            <pc:sldLayoutMk cId="3384027326" sldId="2147483682"/>
          </pc:sldLayoutMkLst>
        </pc:sldLayoutChg>
        <pc:sldLayoutChg chg="del">
          <pc:chgData name="Zhang, Ce" userId="c9598c0e-bc64-4e00-9e8f-556173b7fb60" providerId="ADAL" clId="{AB5438FE-3126-A245-9A25-A983A8399D9E}" dt="2025-08-03T12:49:00.244" v="1499" actId="2696"/>
          <pc:sldLayoutMkLst>
            <pc:docMk/>
            <pc:sldMasterMk cId="893391051" sldId="2147483648"/>
            <pc:sldLayoutMk cId="3467724368" sldId="2147483688"/>
          </pc:sldLayoutMkLst>
        </pc:sldLayoutChg>
        <pc:sldLayoutChg chg="del">
          <pc:chgData name="Zhang, Ce" userId="c9598c0e-bc64-4e00-9e8f-556173b7fb60" providerId="ADAL" clId="{AB5438FE-3126-A245-9A25-A983A8399D9E}" dt="2025-08-03T12:48:51.322" v="1496" actId="2696"/>
          <pc:sldLayoutMkLst>
            <pc:docMk/>
            <pc:sldMasterMk cId="893391051" sldId="2147483648"/>
            <pc:sldLayoutMk cId="2284782667" sldId="214748368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B197B-577E-064D-8132-E877507CC84D}" type="datetimeFigureOut">
              <a:rPr lang="en-US" smtClean="0"/>
              <a:t>8/30/25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39FE3-98E4-A644-90E9-AA7A49590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53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812255-C172-6064-4900-A19293AAF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4AD7E1-078A-E700-F625-0F2C7595C1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D5B3AD-2B12-E442-6658-768EDCDCC9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E7EE7-3F0F-F37D-E11A-7A12632F05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939FE3-98E4-A644-90E9-AA7A495902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08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80A79-0FEC-9F3F-6DE8-76E3568BD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6AC907-A376-B595-E712-857C9EBF3E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D5D8B6-2B60-0F62-0534-1F0F5B5F48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180CF-F322-7C40-4573-F23D284E0A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939FE3-98E4-A644-90E9-AA7A4959020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626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/>
                  <a:t>The four data points under different RF conditions are consistent with each other, as indicated by the good fit (</a:t>
                </a:r>
                <a:r>
                  <a:rPr lang="ar-AE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𝜒^2/</a:t>
                </a:r>
                <a:r>
                  <a:rPr lang="en-GB" sz="1200" b="0" i="0" kern="120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  <a:t>"dof</a:t>
                </a:r>
                <a:r>
                  <a:rPr lang="en-GB" sz="1200" b="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"=0.98/3</a:t>
                </a:r>
                <a:r>
                  <a:rPr lang="en-GB" dirty="0"/>
                  <a:t>, </a:t>
                </a:r>
                <a:r>
                  <a:rPr lang="en-GB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𝑃</a:t>
                </a:r>
                <a:r>
                  <a:rPr lang="ar-AE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(𝜒^2 )=80.6%</a:t>
                </a:r>
                <a:r>
                  <a:rPr lang="ar-AE" dirty="0"/>
                  <a:t>). </a:t>
                </a:r>
                <a:r>
                  <a:rPr lang="en-GB" dirty="0"/>
                  <a:t>No significant deviation is observed among the datasets.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939FE3-98E4-A644-90E9-AA7A4959020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42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81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60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23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993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190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jpe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F2BBE6F-4984-32D8-17DF-C1AD54C919A4}"/>
              </a:ext>
            </a:extLst>
          </p:cNvPr>
          <p:cNvSpPr/>
          <p:nvPr userDrawn="1"/>
        </p:nvSpPr>
        <p:spPr>
          <a:xfrm>
            <a:off x="0" y="3213463"/>
            <a:ext cx="12192000" cy="3030269"/>
          </a:xfrm>
          <a:prstGeom prst="rect">
            <a:avLst/>
          </a:prstGeom>
          <a:solidFill>
            <a:srgbClr val="0B20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F197BF-D2E7-1E6C-C919-876D61959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8" y="3872976"/>
            <a:ext cx="6947265" cy="1809367"/>
          </a:xfrm>
          <a:prstGeom prst="rect">
            <a:avLst/>
          </a:prstGeom>
          <a:solidFill>
            <a:srgbClr val="0B2165"/>
          </a:solidFill>
        </p:spPr>
        <p:txBody>
          <a:bodyPr lIns="251999" tIns="0" anchor="t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1D7F6E-61E6-3C17-B244-62521B326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11875"/>
            <a:ext cx="10850451" cy="2170514"/>
          </a:xfrm>
          <a:solidFill>
            <a:srgbClr val="956700"/>
          </a:solidFill>
        </p:spPr>
        <p:txBody>
          <a:bodyPr wrap="square" lIns="251999" tIns="72000" rIns="90000" bIns="144000" anchor="ctr" anchorCtr="0">
            <a:normAutofit/>
          </a:bodyPr>
          <a:lstStyle>
            <a:lvl1pPr algn="l" fontAlgn="base">
              <a:lnSpc>
                <a:spcPct val="100000"/>
              </a:lnSpc>
              <a:defRPr sz="44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6FD0D2-7F5A-21C8-33EE-FADBFFC2D674}"/>
              </a:ext>
            </a:extLst>
          </p:cNvPr>
          <p:cNvSpPr/>
          <p:nvPr userDrawn="1"/>
        </p:nvSpPr>
        <p:spPr>
          <a:xfrm>
            <a:off x="0" y="614268"/>
            <a:ext cx="503349" cy="2168121"/>
          </a:xfrm>
          <a:prstGeom prst="rect">
            <a:avLst/>
          </a:prstGeom>
          <a:solidFill>
            <a:srgbClr val="956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F8726CFE-4ED1-CEA6-6BFB-9DD2491DB0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59" t="3529" b="7328"/>
          <a:stretch/>
        </p:blipFill>
        <p:spPr>
          <a:xfrm>
            <a:off x="8046742" y="3820724"/>
            <a:ext cx="3568339" cy="84908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D2882BD-E251-F75A-3165-C61BE2AE5C02}"/>
              </a:ext>
            </a:extLst>
          </p:cNvPr>
          <p:cNvSpPr/>
          <p:nvPr userDrawn="1"/>
        </p:nvSpPr>
        <p:spPr>
          <a:xfrm>
            <a:off x="11688651" y="614268"/>
            <a:ext cx="503349" cy="2168121"/>
          </a:xfrm>
          <a:prstGeom prst="rect">
            <a:avLst/>
          </a:prstGeom>
          <a:solidFill>
            <a:srgbClr val="956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8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m2 m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9E10119-5743-6737-E759-82074745E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0" y="365125"/>
            <a:ext cx="11211697" cy="1325563"/>
          </a:xfrm>
        </p:spPr>
        <p:txBody>
          <a:bodyPr>
            <a:normAutofit/>
          </a:bodyPr>
          <a:lstStyle>
            <a:lvl1pPr>
              <a:defRPr sz="4200">
                <a:latin typeface="Helvetica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479472A-F6A8-3647-80D7-6F39083F86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347AAFB-D487-FF11-6DE3-BDA3A14EB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C76E35B-99B2-44CD-3CDC-654183613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353185"/>
            <a:ext cx="11211698" cy="490855"/>
          </a:xfrm>
          <a:prstGeom prst="rect">
            <a:avLst/>
          </a:prstGeom>
        </p:spPr>
        <p:txBody>
          <a:bodyPr lIns="144000"/>
          <a:lstStyle>
            <a:lvl1pPr marL="0" indent="0">
              <a:buFontTx/>
              <a:buNone/>
              <a:defRPr>
                <a:solidFill>
                  <a:srgbClr val="956700"/>
                </a:solidFill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19D4CE7-3D38-0F52-2288-8C4246BE3C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90151" y="2017735"/>
            <a:ext cx="11211698" cy="4164874"/>
          </a:xfrm>
          <a:prstGeom prst="rect">
            <a:avLst/>
          </a:prstGeom>
        </p:spPr>
        <p:txBody>
          <a:bodyPr lIns="180000"/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0A9255A-B827-CB49-A547-6829366E8D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  <p:pic>
        <p:nvPicPr>
          <p:cNvPr id="3" name="그림 6">
            <a:extLst>
              <a:ext uri="{FF2B5EF4-FFF2-40B4-BE49-F238E27FC236}">
                <a16:creationId xmlns:a16="http://schemas.microsoft.com/office/drawing/2014/main" id="{D5759BFB-AA9D-57ED-1E5E-A7F13FDAF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644" y="384364"/>
            <a:ext cx="1702845" cy="142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02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UonE m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84D04-5648-3018-35F2-EB94559C1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1" y="365125"/>
            <a:ext cx="8120448" cy="1325563"/>
          </a:xfr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A3207-CF00-827A-B04F-7F79A4AF2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601189"/>
            <a:ext cx="11211698" cy="4479917"/>
          </a:xfrm>
          <a:prstGeom prst="rect">
            <a:avLst/>
          </a:prstGeom>
        </p:spPr>
        <p:txBody>
          <a:bodyPr lIns="180000"/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76B74BD-D028-86FD-0EC1-09B0EB2165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20A872A-A4D8-BE8F-D141-BF8EFE0528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5A16E2-3557-8411-FF92-B86D8931E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2" descr="The MUonE project">
            <a:extLst>
              <a:ext uri="{FF2B5EF4-FFF2-40B4-BE49-F238E27FC236}">
                <a16:creationId xmlns:a16="http://schemas.microsoft.com/office/drawing/2014/main" id="{0C7D086A-3232-CA8F-FABF-DB0516376A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235" y="534748"/>
            <a:ext cx="2038257" cy="112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448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onE m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9E10119-5743-6737-E759-82074745E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0" y="365125"/>
            <a:ext cx="11211697" cy="1325563"/>
          </a:xfr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479472A-F6A8-3647-80D7-6F39083F86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347AAFB-D487-FF11-6DE3-BDA3A14EB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C76E35B-99B2-44CD-3CDC-654183613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353185"/>
            <a:ext cx="11211698" cy="490855"/>
          </a:xfrm>
          <a:prstGeom prst="rect">
            <a:avLst/>
          </a:prstGeom>
        </p:spPr>
        <p:txBody>
          <a:bodyPr lIns="144000"/>
          <a:lstStyle>
            <a:lvl1pPr marL="0" indent="0">
              <a:buFontTx/>
              <a:buNone/>
              <a:defRPr>
                <a:solidFill>
                  <a:srgbClr val="956700"/>
                </a:solidFill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19D4CE7-3D38-0F52-2288-8C4246BE3C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90151" y="2017735"/>
            <a:ext cx="11211698" cy="4164874"/>
          </a:xfrm>
          <a:prstGeom prst="rect">
            <a:avLst/>
          </a:prstGeom>
        </p:spPr>
        <p:txBody>
          <a:bodyPr lIns="180000"/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0A9255A-B827-CB49-A547-6829366E8D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  <p:pic>
        <p:nvPicPr>
          <p:cNvPr id="8" name="Picture 2" descr="The MUonE project">
            <a:extLst>
              <a:ext uri="{FF2B5EF4-FFF2-40B4-BE49-F238E27FC236}">
                <a16:creationId xmlns:a16="http://schemas.microsoft.com/office/drawing/2014/main" id="{424FF1F0-CEEB-32E9-C98F-8E2C4D5021A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235" y="534748"/>
            <a:ext cx="2038257" cy="112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686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MUonE mar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1ACC1-2586-0872-D2E2-7A005C247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CDE47-6EC6-13D9-AA20-4E53471127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151" y="1528997"/>
            <a:ext cx="5529649" cy="4647966"/>
          </a:xfrm>
          <a:prstGeom prst="rect">
            <a:avLst/>
          </a:prstGeom>
        </p:spPr>
        <p:txBody>
          <a:bodyPr lIns="18000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D223D-D812-0A8C-DFBF-B65C6DA74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28997"/>
            <a:ext cx="5529648" cy="4647966"/>
          </a:xfrm>
          <a:prstGeom prst="rect">
            <a:avLst/>
          </a:prstGeom>
        </p:spPr>
        <p:txBody>
          <a:bodyPr lIns="18000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C8C6E2C-1EF0-C11A-ACE1-75FE8012F6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F4C9B941-9C60-74FF-66D5-96671ED7CD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C3097A9-8C17-2B5C-9A31-78A552183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The MUonE project">
            <a:extLst>
              <a:ext uri="{FF2B5EF4-FFF2-40B4-BE49-F238E27FC236}">
                <a16:creationId xmlns:a16="http://schemas.microsoft.com/office/drawing/2014/main" id="{D2FE505E-66F2-6C41-986D-4E0D1646BE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235" y="534748"/>
            <a:ext cx="2038257" cy="112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736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onE mark 4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9">
            <a:extLst>
              <a:ext uri="{FF2B5EF4-FFF2-40B4-BE49-F238E27FC236}">
                <a16:creationId xmlns:a16="http://schemas.microsoft.com/office/drawing/2014/main" id="{7402F641-D6B1-978F-5F28-39B1971CAA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664240" y="556650"/>
            <a:ext cx="2038257" cy="1089833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D9A72ED-6568-4A71-110B-416E47DAD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30864BF-3AF4-948E-A99F-1B44238F8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7C483DC-F7A0-4FDF-6E35-7C5C9CABD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7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onE mark 5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9">
            <a:extLst>
              <a:ext uri="{FF2B5EF4-FFF2-40B4-BE49-F238E27FC236}">
                <a16:creationId xmlns:a16="http://schemas.microsoft.com/office/drawing/2014/main" id="{7402F641-D6B1-978F-5F28-39B1971CAA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664240" y="556650"/>
            <a:ext cx="2038257" cy="1089833"/>
          </a:xfrm>
          <a:prstGeom prst="rect">
            <a:avLst/>
          </a:prstGeom>
        </p:spPr>
      </p:pic>
      <p:pic>
        <p:nvPicPr>
          <p:cNvPr id="3" name="Picture 2" descr="A logo with white blue orange and yellow letters&#10;&#10;Description automatically generated">
            <a:extLst>
              <a:ext uri="{FF2B5EF4-FFF2-40B4-BE49-F238E27FC236}">
                <a16:creationId xmlns:a16="http://schemas.microsoft.com/office/drawing/2014/main" id="{F4CBC29C-0AB2-0AE9-E43E-D9CE93B3B1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64239" y="554282"/>
            <a:ext cx="2038257" cy="108983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5A887-0040-B9AD-850A-E47A90C10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80225-882E-0DA8-FF74-0BAB3BBD7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B8BD0-DF1F-0BB9-43BC-0BC6DE6B6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14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AF07B-CCE2-470B-81FB-256352F0C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1" y="1709738"/>
            <a:ext cx="1121169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A7146A-DC74-AE54-413C-38FFFA4F98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0151" y="4589463"/>
            <a:ext cx="11211697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8FD60B7-4872-6017-1888-404E02CAA1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B7C4A7-E04C-EFDF-53DA-15AA63917F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56AD9-417C-5039-2D8C-1F5A23226C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4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FDCBF34-3647-4637-D365-555B9DFB05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701B4C7-9F2E-8ADC-EDB8-83444666D6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773C43B-2E9E-4BE8-1248-EA25C95292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3871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up Low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84D04-5648-3018-35F2-EB94559C1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48047A8-CB64-3049-38A5-F622386B0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AD90B56-A89E-7D51-44F8-D20357CEB5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BDEACF8-1E92-E518-101E-9037EF699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690688"/>
            <a:ext cx="11211698" cy="4318226"/>
          </a:xfrm>
          <a:prstGeom prst="rect">
            <a:avLst/>
          </a:prstGeom>
        </p:spPr>
        <p:txBody>
          <a:bodyPr lIns="180000"/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4AE428E-4B0C-D5B6-A7DC-C262675FC3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257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90150" y="365125"/>
            <a:ext cx="8120449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Body Level One…"/>
          <p:cNvSpPr txBox="1">
            <a:spLocks noGrp="1"/>
          </p:cNvSpPr>
          <p:nvPr>
            <p:ph type="body" idx="1"/>
          </p:nvPr>
        </p:nvSpPr>
        <p:spPr>
          <a:xfrm>
            <a:off x="490150" y="1601188"/>
            <a:ext cx="11211699" cy="447991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66" name="Graphic 6" descr="Graphic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5633" y="546351"/>
            <a:ext cx="2984571" cy="758431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91866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032CB1-11ED-3A8F-B602-5EC58EE0F9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4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28" b="23183"/>
          <a:stretch>
            <a:fillRect/>
          </a:stretch>
        </p:blipFill>
        <p:spPr>
          <a:xfrm>
            <a:off x="0" y="611875"/>
            <a:ext cx="12192000" cy="563185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F2BBE6F-4984-32D8-17DF-C1AD54C919A4}"/>
              </a:ext>
            </a:extLst>
          </p:cNvPr>
          <p:cNvSpPr/>
          <p:nvPr userDrawn="1"/>
        </p:nvSpPr>
        <p:spPr>
          <a:xfrm>
            <a:off x="0" y="3213463"/>
            <a:ext cx="12192000" cy="3030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F197BF-D2E7-1E6C-C919-876D61959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8" y="3872976"/>
            <a:ext cx="6947265" cy="1809367"/>
          </a:xfrm>
          <a:prstGeom prst="rect">
            <a:avLst/>
          </a:prstGeom>
          <a:noFill/>
        </p:spPr>
        <p:txBody>
          <a:bodyPr lIns="251999" tIns="0" anchor="t"/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1D7F6E-61E6-3C17-B244-62521B326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11875"/>
            <a:ext cx="10850451" cy="2170514"/>
          </a:xfrm>
          <a:noFill/>
        </p:spPr>
        <p:txBody>
          <a:bodyPr wrap="square" lIns="251999" tIns="72000" rIns="90000" bIns="144000" anchor="ctr" anchorCtr="0">
            <a:normAutofit/>
          </a:bodyPr>
          <a:lstStyle>
            <a:lvl1pPr algn="l" fontAlgn="base">
              <a:lnSpc>
                <a:spcPct val="100000"/>
              </a:lnSpc>
              <a:defRPr sz="44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6FD0D2-7F5A-21C8-33EE-FADBFFC2D674}"/>
              </a:ext>
            </a:extLst>
          </p:cNvPr>
          <p:cNvSpPr/>
          <p:nvPr userDrawn="1"/>
        </p:nvSpPr>
        <p:spPr>
          <a:xfrm>
            <a:off x="0" y="614268"/>
            <a:ext cx="503349" cy="21681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2882BD-E251-F75A-3165-C61BE2AE5C02}"/>
              </a:ext>
            </a:extLst>
          </p:cNvPr>
          <p:cNvSpPr/>
          <p:nvPr userDrawn="1"/>
        </p:nvSpPr>
        <p:spPr>
          <a:xfrm>
            <a:off x="11688651" y="614268"/>
            <a:ext cx="503349" cy="2168121"/>
          </a:xfrm>
          <a:prstGeom prst="rect">
            <a:avLst/>
          </a:prstGeom>
          <a:solidFill>
            <a:srgbClr val="9567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A6090F-FC9F-E28F-486E-AD0BF102FBF2}"/>
              </a:ext>
            </a:extLst>
          </p:cNvPr>
          <p:cNvSpPr/>
          <p:nvPr userDrawn="1"/>
        </p:nvSpPr>
        <p:spPr>
          <a:xfrm>
            <a:off x="503349" y="611873"/>
            <a:ext cx="334849" cy="2168121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C3656F-B268-C7BB-AA76-FC7E935FF142}"/>
              </a:ext>
            </a:extLst>
          </p:cNvPr>
          <p:cNvSpPr/>
          <p:nvPr userDrawn="1"/>
        </p:nvSpPr>
        <p:spPr>
          <a:xfrm>
            <a:off x="1" y="2779994"/>
            <a:ext cx="12191999" cy="43346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BDA839-0175-FEE9-C324-8E0CCCC5BD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25170" y="4611275"/>
            <a:ext cx="3563481" cy="1273088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22C7FFD1-55B7-795D-B888-059E13396E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25171" y="3872976"/>
            <a:ext cx="3360979" cy="85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0309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21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7102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16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F197BF-D2E7-1E6C-C919-876D61959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8" y="3872976"/>
            <a:ext cx="6947265" cy="1809367"/>
          </a:xfrm>
          <a:prstGeom prst="rect">
            <a:avLst/>
          </a:prstGeom>
          <a:solidFill>
            <a:srgbClr val="0B2165">
              <a:alpha val="0"/>
            </a:srgbClr>
          </a:solidFill>
        </p:spPr>
        <p:txBody>
          <a:bodyPr lIns="251999" tIns="0" anchor="t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2BBE6F-4984-32D8-17DF-C1AD54C919A4}"/>
              </a:ext>
            </a:extLst>
          </p:cNvPr>
          <p:cNvSpPr/>
          <p:nvPr userDrawn="1"/>
        </p:nvSpPr>
        <p:spPr>
          <a:xfrm>
            <a:off x="0" y="3213463"/>
            <a:ext cx="12192000" cy="3030269"/>
          </a:xfrm>
          <a:prstGeom prst="rect">
            <a:avLst/>
          </a:prstGeom>
          <a:solidFill>
            <a:srgbClr val="0B20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1D7F6E-61E6-3C17-B244-62521B326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11875"/>
            <a:ext cx="10850451" cy="2170514"/>
          </a:xfrm>
          <a:solidFill>
            <a:srgbClr val="956700"/>
          </a:solidFill>
        </p:spPr>
        <p:txBody>
          <a:bodyPr wrap="square" lIns="251999" tIns="72000" rIns="90000" bIns="144000" anchor="ctr" anchorCtr="0">
            <a:normAutofit/>
          </a:bodyPr>
          <a:lstStyle>
            <a:lvl1pPr algn="l" fontAlgn="base">
              <a:lnSpc>
                <a:spcPct val="100000"/>
              </a:lnSpc>
              <a:defRPr sz="44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6FD0D2-7F5A-21C8-33EE-FADBFFC2D674}"/>
              </a:ext>
            </a:extLst>
          </p:cNvPr>
          <p:cNvSpPr/>
          <p:nvPr userDrawn="1"/>
        </p:nvSpPr>
        <p:spPr>
          <a:xfrm>
            <a:off x="0" y="614268"/>
            <a:ext cx="503349" cy="2168121"/>
          </a:xfrm>
          <a:prstGeom prst="rect">
            <a:avLst/>
          </a:prstGeom>
          <a:solidFill>
            <a:srgbClr val="956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F8726CFE-4ED1-CEA6-6BFB-9DD2491DB0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59" t="3529" b="7328"/>
          <a:stretch/>
        </p:blipFill>
        <p:spPr>
          <a:xfrm>
            <a:off x="8046742" y="3820724"/>
            <a:ext cx="3568339" cy="84908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D2882BD-E251-F75A-3165-C61BE2AE5C02}"/>
              </a:ext>
            </a:extLst>
          </p:cNvPr>
          <p:cNvSpPr/>
          <p:nvPr userDrawn="1"/>
        </p:nvSpPr>
        <p:spPr>
          <a:xfrm>
            <a:off x="11688651" y="614268"/>
            <a:ext cx="503349" cy="2168121"/>
          </a:xfrm>
          <a:prstGeom prst="rect">
            <a:avLst/>
          </a:prstGeom>
          <a:solidFill>
            <a:srgbClr val="956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font, screenshot, text, graphics&#10;&#10;Description automatically generated">
            <a:extLst>
              <a:ext uri="{FF2B5EF4-FFF2-40B4-BE49-F238E27FC236}">
                <a16:creationId xmlns:a16="http://schemas.microsoft.com/office/drawing/2014/main" id="{61DAB57E-5633-84D9-417C-E63712719F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2368" y="4581868"/>
            <a:ext cx="3989772" cy="1335237"/>
          </a:xfrm>
          <a:prstGeom prst="rect">
            <a:avLst/>
          </a:prstGeom>
          <a:ln>
            <a:noFill/>
          </a:ln>
        </p:spPr>
      </p:pic>
      <p:pic>
        <p:nvPicPr>
          <p:cNvPr id="5" name="Immagine 9">
            <a:extLst>
              <a:ext uri="{FF2B5EF4-FFF2-40B4-BE49-F238E27FC236}">
                <a16:creationId xmlns:a16="http://schemas.microsoft.com/office/drawing/2014/main" id="{38553B72-A791-379B-2186-48F1D9089C5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000"/>
          </a:blip>
          <a:stretch>
            <a:fillRect/>
          </a:stretch>
        </p:blipFill>
        <p:spPr>
          <a:xfrm>
            <a:off x="811293" y="2842349"/>
            <a:ext cx="6717658" cy="370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262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8CC7D24-E3D1-5EF6-AA64-4066AB691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24200"/>
            <a:ext cx="11353799" cy="3119532"/>
          </a:xfrm>
          <a:prstGeom prst="rect">
            <a:avLst/>
          </a:prstGeom>
        </p:spPr>
        <p:txBody>
          <a:bodyPr lIns="180000"/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ACFA6A-A43C-460A-11A1-CF5B5C9785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4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28" b="65798"/>
          <a:stretch>
            <a:fillRect/>
          </a:stretch>
        </p:blipFill>
        <p:spPr>
          <a:xfrm>
            <a:off x="0" y="611875"/>
            <a:ext cx="12192000" cy="216811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165A94-44C1-0045-711E-39CC923E7FD5}"/>
              </a:ext>
            </a:extLst>
          </p:cNvPr>
          <p:cNvSpPr/>
          <p:nvPr userDrawn="1"/>
        </p:nvSpPr>
        <p:spPr>
          <a:xfrm>
            <a:off x="0" y="614268"/>
            <a:ext cx="503349" cy="21681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D1E4BB-E314-FB22-932C-2F9CB0A55DEE}"/>
              </a:ext>
            </a:extLst>
          </p:cNvPr>
          <p:cNvSpPr/>
          <p:nvPr userDrawn="1"/>
        </p:nvSpPr>
        <p:spPr>
          <a:xfrm>
            <a:off x="11688651" y="614268"/>
            <a:ext cx="503349" cy="2168121"/>
          </a:xfrm>
          <a:prstGeom prst="rect">
            <a:avLst/>
          </a:prstGeom>
          <a:solidFill>
            <a:srgbClr val="9567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A6CE02-7065-E249-6A4B-2AF70EF5A53A}"/>
              </a:ext>
            </a:extLst>
          </p:cNvPr>
          <p:cNvSpPr/>
          <p:nvPr userDrawn="1"/>
        </p:nvSpPr>
        <p:spPr>
          <a:xfrm>
            <a:off x="503349" y="611873"/>
            <a:ext cx="334849" cy="2168121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A425DE7-0321-9884-E787-D862D2EA7C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11875"/>
            <a:ext cx="10850451" cy="2170514"/>
          </a:xfrm>
          <a:noFill/>
        </p:spPr>
        <p:txBody>
          <a:bodyPr wrap="square" lIns="251999" tIns="72000" rIns="90000" bIns="144000" anchor="ctr" anchorCtr="0">
            <a:normAutofit/>
          </a:bodyPr>
          <a:lstStyle>
            <a:lvl1pPr algn="l" fontAlgn="base">
              <a:lnSpc>
                <a:spcPct val="100000"/>
              </a:lnSpc>
              <a:defRPr sz="4400" b="1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76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2AF2598B-6C02-B41C-DF2C-9DA32AD11F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8" y="3872976"/>
            <a:ext cx="6947265" cy="1809367"/>
          </a:xfrm>
          <a:prstGeom prst="rect">
            <a:avLst/>
          </a:prstGeom>
          <a:noFill/>
        </p:spPr>
        <p:txBody>
          <a:bodyPr lIns="270000" tIns="0" anchor="t"/>
          <a:lstStyle>
            <a:lvl1pPr marL="0" indent="0" algn="l">
              <a:buNone/>
              <a:defRPr sz="2400" b="1">
                <a:solidFill>
                  <a:srgbClr val="091F64"/>
                </a:solidFill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668178A-96F6-5762-7A90-F6F62B1AE2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11875"/>
            <a:ext cx="10850451" cy="2170514"/>
          </a:xfrm>
          <a:noFill/>
        </p:spPr>
        <p:txBody>
          <a:bodyPr wrap="square" lIns="251999" tIns="72000" rIns="90000" bIns="144000" anchor="ctr" anchorCtr="0">
            <a:normAutofit/>
          </a:bodyPr>
          <a:lstStyle>
            <a:lvl1pPr algn="l" fontAlgn="base">
              <a:lnSpc>
                <a:spcPct val="100000"/>
              </a:lnSpc>
              <a:defRPr sz="4400" b="1">
                <a:solidFill>
                  <a:srgbClr val="956700"/>
                </a:solidFill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6EA8B2B-EF5F-C815-4D0A-0687EAF9FF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20" y="3872976"/>
            <a:ext cx="3316358" cy="8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91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ABB4EF-0F0E-527F-41D4-EE0477A497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61FAC-7561-0A20-5EDD-FC3CBCFFEBC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B8C98-E06E-FFA1-6C76-05F880958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AF2598B-6C02-B41C-DF2C-9DA32AD11F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8" y="3872976"/>
            <a:ext cx="6947265" cy="1809367"/>
          </a:xfrm>
          <a:prstGeom prst="rect">
            <a:avLst/>
          </a:prstGeom>
          <a:noFill/>
        </p:spPr>
        <p:txBody>
          <a:bodyPr lIns="270000" tIns="0" anchor="t"/>
          <a:lstStyle>
            <a:lvl1pPr marL="0" indent="0" algn="l">
              <a:buNone/>
              <a:defRPr sz="2400" b="1">
                <a:solidFill>
                  <a:srgbClr val="091F64"/>
                </a:solidFill>
                <a:latin typeface="Helvetic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668178A-96F6-5762-7A90-F6F62B1AE2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11875"/>
            <a:ext cx="10850451" cy="2170514"/>
          </a:xfrm>
          <a:noFill/>
        </p:spPr>
        <p:txBody>
          <a:bodyPr wrap="square" lIns="251999" tIns="72000" rIns="90000" bIns="144000" anchor="ctr" anchorCtr="0">
            <a:normAutofit/>
          </a:bodyPr>
          <a:lstStyle>
            <a:lvl1pPr algn="l" fontAlgn="base">
              <a:lnSpc>
                <a:spcPct val="100000"/>
              </a:lnSpc>
              <a:defRPr sz="4400" b="1">
                <a:solidFill>
                  <a:srgbClr val="956700"/>
                </a:solidFill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B403102-A28A-181A-4097-D15E7F0A66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20" y="3872976"/>
            <a:ext cx="3316358" cy="8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06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oL m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84D04-5648-3018-35F2-EB94559C1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1" y="365125"/>
            <a:ext cx="8120448" cy="1325563"/>
          </a:xfrm>
        </p:spPr>
        <p:txBody>
          <a:bodyPr>
            <a:normAutofit/>
          </a:bodyPr>
          <a:lstStyle>
            <a:lvl1pPr>
              <a:defRPr sz="4200">
                <a:latin typeface="Helvetica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A3207-CF00-827A-B04F-7F79A4AF2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601189"/>
            <a:ext cx="11211698" cy="4479917"/>
          </a:xfrm>
          <a:prstGeom prst="rect">
            <a:avLst/>
          </a:prstGeom>
        </p:spPr>
        <p:txBody>
          <a:bodyPr lIns="180000"/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8F687EC-C3B9-2B7D-019F-425952136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91448" y="661963"/>
            <a:ext cx="2548756" cy="647683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76B74BD-D028-86FD-0EC1-09B0EB2165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20A872A-A4D8-BE8F-D141-BF8EFE0528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5A16E2-3557-8411-FF92-B86D8931E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75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L m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9E10119-5743-6737-E759-82074745E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0" y="365125"/>
            <a:ext cx="11211697" cy="1325563"/>
          </a:xfrm>
        </p:spPr>
        <p:txBody>
          <a:bodyPr>
            <a:normAutofit/>
          </a:bodyPr>
          <a:lstStyle>
            <a:lvl1pPr>
              <a:defRPr sz="4200">
                <a:latin typeface="Helvetica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479472A-F6A8-3647-80D7-6F39083F86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347AAFB-D487-FF11-6DE3-BDA3A14EB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C76E35B-99B2-44CD-3CDC-654183613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353185"/>
            <a:ext cx="11211698" cy="490855"/>
          </a:xfrm>
          <a:prstGeom prst="rect">
            <a:avLst/>
          </a:prstGeom>
        </p:spPr>
        <p:txBody>
          <a:bodyPr lIns="144000"/>
          <a:lstStyle>
            <a:lvl1pPr marL="0" indent="0">
              <a:buFontTx/>
              <a:buNone/>
              <a:defRPr>
                <a:solidFill>
                  <a:srgbClr val="956700"/>
                </a:solidFill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19D4CE7-3D38-0F52-2288-8C4246BE3C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90151" y="2017735"/>
            <a:ext cx="11211698" cy="4164874"/>
          </a:xfrm>
          <a:prstGeom prst="rect">
            <a:avLst/>
          </a:prstGeom>
        </p:spPr>
        <p:txBody>
          <a:bodyPr lIns="180000"/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0A9255A-B827-CB49-A547-6829366E8D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7DF3641-AA99-A21E-1336-94D682A454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91448" y="661963"/>
            <a:ext cx="2548756" cy="64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0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m2 m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84D04-5648-3018-35F2-EB94559C1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1" y="365125"/>
            <a:ext cx="8120448" cy="1325563"/>
          </a:xfrm>
        </p:spPr>
        <p:txBody>
          <a:bodyPr>
            <a:normAutofit/>
          </a:bodyPr>
          <a:lstStyle>
            <a:lvl1pPr>
              <a:defRPr sz="4200">
                <a:latin typeface="Helvetica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A3207-CF00-827A-B04F-7F79A4AF2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601189"/>
            <a:ext cx="11211698" cy="4479917"/>
          </a:xfrm>
          <a:prstGeom prst="rect">
            <a:avLst/>
          </a:prstGeom>
        </p:spPr>
        <p:txBody>
          <a:bodyPr lIns="180000"/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76B74BD-D028-86FD-0EC1-09B0EB2165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20A872A-A4D8-BE8F-D141-BF8EFE0528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5A16E2-3557-8411-FF92-B86D8931E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097D6491-5B7F-43ED-A311-5FCD61591C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644" y="384364"/>
            <a:ext cx="1702845" cy="142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66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9D4413-A234-54C4-F3AE-78FC5D7D6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1" y="365125"/>
            <a:ext cx="1121169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115E6BF-FF8B-12E7-4FE7-14BB40A38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505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A7C05C2-6BAF-DD80-7C15-89100D1F9B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0151" y="6175057"/>
            <a:ext cx="3091249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32E3A07-1C3A-311E-7A09-A6FFC7FEF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defRPr>
            </a:lvl1pPr>
          </a:lstStyle>
          <a:p>
            <a:fld id="{4A185077-6514-4644-98C1-F3877E5C7C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48CD17E-098A-3CD8-D565-850C6013C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0151" y="1825625"/>
            <a:ext cx="11211697" cy="417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9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73" r:id="rId3"/>
    <p:sldLayoutId id="2147483664" r:id="rId4"/>
    <p:sldLayoutId id="2147483669" r:id="rId5"/>
    <p:sldLayoutId id="2147483670" r:id="rId6"/>
    <p:sldLayoutId id="2147483663" r:id="rId7"/>
    <p:sldLayoutId id="2147483671" r:id="rId8"/>
    <p:sldLayoutId id="2147483681" r:id="rId9"/>
    <p:sldLayoutId id="2147483682" r:id="rId10"/>
    <p:sldLayoutId id="2147483674" r:id="rId11"/>
    <p:sldLayoutId id="2147483675" r:id="rId12"/>
    <p:sldLayoutId id="2147483676" r:id="rId13"/>
    <p:sldLayoutId id="2147483677" r:id="rId14"/>
    <p:sldLayoutId id="2147483680" r:id="rId15"/>
    <p:sldLayoutId id="2147483651" r:id="rId16"/>
    <p:sldLayoutId id="2147483655" r:id="rId17"/>
    <p:sldLayoutId id="2147483668" r:id="rId18"/>
    <p:sldLayoutId id="2147483684" r:id="rId19"/>
    <p:sldLayoutId id="2147483689" r:id="rId20"/>
    <p:sldLayoutId id="2147483690" r:id="rId21"/>
    <p:sldLayoutId id="2147483691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956700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200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0.png"/><Relationship Id="rId5" Type="http://schemas.openxmlformats.org/officeDocument/2006/relationships/image" Target="../media/image45.png"/><Relationship Id="rId4" Type="http://schemas.openxmlformats.org/officeDocument/2006/relationships/image" Target="../media/image44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3" Type="http://schemas.openxmlformats.org/officeDocument/2006/relationships/image" Target="../media/image200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0.png"/><Relationship Id="rId5" Type="http://schemas.openxmlformats.org/officeDocument/2006/relationships/image" Target="../media/image45.png"/><Relationship Id="rId4" Type="http://schemas.openxmlformats.org/officeDocument/2006/relationships/image" Target="../media/image44.gif"/><Relationship Id="rId9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200.png"/><Relationship Id="rId7" Type="http://schemas.openxmlformats.org/officeDocument/2006/relationships/image" Target="../media/image26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9.png"/><Relationship Id="rId11" Type="http://schemas.openxmlformats.org/officeDocument/2006/relationships/image" Target="../media/image48.gif"/><Relationship Id="rId5" Type="http://schemas.openxmlformats.org/officeDocument/2006/relationships/image" Target="../media/image240.png"/><Relationship Id="rId10" Type="http://schemas.openxmlformats.org/officeDocument/2006/relationships/image" Target="../media/image52.png"/><Relationship Id="rId4" Type="http://schemas.openxmlformats.org/officeDocument/2006/relationships/image" Target="../media/image230.png"/><Relationship Id="rId9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3" Type="http://schemas.openxmlformats.org/officeDocument/2006/relationships/image" Target="../media/image200.png"/><Relationship Id="rId7" Type="http://schemas.openxmlformats.org/officeDocument/2006/relationships/image" Target="../media/image5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9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Relationship Id="rId9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200.png"/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4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Relationship Id="rId9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200.png"/><Relationship Id="rId7" Type="http://schemas.openxmlformats.org/officeDocument/2006/relationships/image" Target="../media/image35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7.png"/><Relationship Id="rId11" Type="http://schemas.openxmlformats.org/officeDocument/2006/relationships/image" Target="../media/image49.png"/><Relationship Id="rId5" Type="http://schemas.openxmlformats.org/officeDocument/2006/relationships/image" Target="../media/image240.png"/><Relationship Id="rId10" Type="http://schemas.openxmlformats.org/officeDocument/2006/relationships/image" Target="../media/image56.png"/><Relationship Id="rId4" Type="http://schemas.openxmlformats.org/officeDocument/2006/relationships/image" Target="../media/image230.png"/><Relationship Id="rId9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1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2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1.png"/><Relationship Id="rId3" Type="http://schemas.openxmlformats.org/officeDocument/2006/relationships/image" Target="../media/image410.png"/><Relationship Id="rId7" Type="http://schemas.openxmlformats.org/officeDocument/2006/relationships/image" Target="../media/image6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3.png"/><Relationship Id="rId5" Type="http://schemas.openxmlformats.org/officeDocument/2006/relationships/image" Target="../media/image430.png"/><Relationship Id="rId10" Type="http://schemas.openxmlformats.org/officeDocument/2006/relationships/image" Target="../media/image66.png"/><Relationship Id="rId4" Type="http://schemas.openxmlformats.org/officeDocument/2006/relationships/image" Target="../media/image420.png"/><Relationship Id="rId9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9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1.png"/><Relationship Id="rId4" Type="http://schemas.openxmlformats.org/officeDocument/2006/relationships/image" Target="../media/image7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8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0.png"/><Relationship Id="rId4" Type="http://schemas.openxmlformats.org/officeDocument/2006/relationships/image" Target="../media/image81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60.png"/><Relationship Id="rId5" Type="http://schemas.openxmlformats.org/officeDocument/2006/relationships/image" Target="../media/image85.emf"/><Relationship Id="rId4" Type="http://schemas.openxmlformats.org/officeDocument/2006/relationships/image" Target="../media/image7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7" Type="http://schemas.openxmlformats.org/officeDocument/2006/relationships/image" Target="../media/image19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6.png"/><Relationship Id="rId9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7.png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8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0.png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9.png"/><Relationship Id="rId4" Type="http://schemas.openxmlformats.org/officeDocument/2006/relationships/image" Target="../media/image88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6.png"/><Relationship Id="rId9" Type="http://schemas.openxmlformats.org/officeDocument/2006/relationships/image" Target="../media/image2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jpeg"/><Relationship Id="rId7" Type="http://schemas.openxmlformats.org/officeDocument/2006/relationships/image" Target="../media/image111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13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3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.xml"/><Relationship Id="rId5" Type="http://schemas.openxmlformats.org/officeDocument/2006/relationships/image" Target="../media/image124.png"/><Relationship Id="rId4" Type="http://schemas.openxmlformats.org/officeDocument/2006/relationships/image" Target="../media/image75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01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8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emf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emf"/><Relationship Id="rId9" Type="http://schemas.openxmlformats.org/officeDocument/2006/relationships/image" Target="../media/image3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0.png"/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0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4.png"/><Relationship Id="rId2" Type="http://schemas.openxmlformats.org/officeDocument/2006/relationships/image" Target="../media/image273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76.png"/><Relationship Id="rId4" Type="http://schemas.openxmlformats.org/officeDocument/2006/relationships/image" Target="../media/image131.gi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33.emf"/><Relationship Id="rId4" Type="http://schemas.openxmlformats.org/officeDocument/2006/relationships/image" Target="../media/image132.e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212.png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6.emf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png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AEDF91E-DBAF-8C9D-9243-6B161FAE12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3872976"/>
            <a:ext cx="6785474" cy="180936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altLang="zh-CN" dirty="0">
                <a:ln>
                  <a:solidFill>
                    <a:schemeClr val="tx1"/>
                  </a:solidFill>
                </a:ln>
              </a:rPr>
              <a:t>Ce</a:t>
            </a:r>
            <a:r>
              <a:rPr lang="zh-CN" altLang="en-US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altLang="zh-CN" dirty="0">
                <a:ln>
                  <a:solidFill>
                    <a:schemeClr val="tx1"/>
                  </a:solidFill>
                </a:ln>
              </a:rPr>
              <a:t>Zhang</a:t>
            </a:r>
            <a:r>
              <a:rPr lang="zh-CN" altLang="en-US" dirty="0">
                <a:ln>
                  <a:solidFill>
                    <a:schemeClr val="tx1"/>
                  </a:solidFill>
                </a:ln>
              </a:rPr>
              <a:t> </a:t>
            </a:r>
            <a:br>
              <a:rPr lang="en-GB" altLang="zh-CN" dirty="0">
                <a:ln>
                  <a:solidFill>
                    <a:schemeClr val="tx1"/>
                  </a:solidFill>
                </a:ln>
              </a:rPr>
            </a:br>
            <a:r>
              <a:rPr lang="en-US" altLang="zh-CN" sz="2000" b="0" dirty="0">
                <a:ln>
                  <a:solidFill>
                    <a:schemeClr val="tx1"/>
                  </a:solidFill>
                </a:ln>
              </a:rPr>
              <a:t>on</a:t>
            </a:r>
            <a:r>
              <a:rPr lang="zh-CN" altLang="en-US" sz="2000" b="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altLang="zh-CN" sz="2000" b="0" dirty="0">
                <a:ln>
                  <a:solidFill>
                    <a:schemeClr val="tx1"/>
                  </a:solidFill>
                </a:ln>
              </a:rPr>
              <a:t>behalf</a:t>
            </a:r>
            <a:r>
              <a:rPr lang="zh-CN" altLang="en-US" sz="2000" b="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altLang="zh-CN" sz="2000" b="0" dirty="0">
                <a:ln>
                  <a:solidFill>
                    <a:schemeClr val="tx1"/>
                  </a:solidFill>
                </a:ln>
              </a:rPr>
              <a:t>of</a:t>
            </a:r>
            <a:r>
              <a:rPr lang="zh-CN" altLang="en-US" sz="2000" b="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altLang="zh-CN" sz="2000" b="0" dirty="0">
                <a:ln>
                  <a:solidFill>
                    <a:schemeClr val="tx1"/>
                  </a:solidFill>
                </a:ln>
              </a:rPr>
              <a:t>the</a:t>
            </a:r>
            <a:r>
              <a:rPr lang="zh-CN" altLang="en-US" sz="2000" b="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altLang="zh-CN" sz="2000" b="0" dirty="0">
                <a:ln>
                  <a:solidFill>
                    <a:schemeClr val="tx1"/>
                  </a:solidFill>
                </a:ln>
              </a:rPr>
              <a:t>Fermilab</a:t>
            </a:r>
            <a:r>
              <a:rPr lang="zh-CN" altLang="en-US" sz="2000" b="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altLang="zh-CN" sz="2000" b="0" dirty="0">
                <a:ln>
                  <a:solidFill>
                    <a:schemeClr val="tx1"/>
                  </a:solidFill>
                </a:ln>
              </a:rPr>
              <a:t>Muon</a:t>
            </a:r>
            <a:r>
              <a:rPr lang="zh-CN" altLang="en-US" sz="2000" b="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altLang="zh-CN" sz="2000" b="0" dirty="0">
                <a:ln>
                  <a:solidFill>
                    <a:schemeClr val="tx1"/>
                  </a:solidFill>
                </a:ln>
              </a:rPr>
              <a:t>g-2</a:t>
            </a:r>
            <a:r>
              <a:rPr lang="zh-CN" altLang="en-US" sz="2000" b="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altLang="zh-CN" sz="2000" b="0" dirty="0">
                <a:ln>
                  <a:solidFill>
                    <a:schemeClr val="tx1"/>
                  </a:solidFill>
                </a:ln>
              </a:rPr>
              <a:t>collaboration</a:t>
            </a:r>
            <a:endParaRPr lang="en-US" altLang="zh-CN" sz="2200" b="0" dirty="0">
              <a:ln>
                <a:solidFill>
                  <a:schemeClr val="tx1"/>
                </a:solidFill>
              </a:ln>
            </a:endParaRPr>
          </a:p>
          <a:p>
            <a:endParaRPr lang="en-US" altLang="zh-CN" sz="2200" b="0" dirty="0">
              <a:ln>
                <a:solidFill>
                  <a:schemeClr val="tx1"/>
                </a:solidFill>
              </a:ln>
            </a:endParaRPr>
          </a:p>
          <a:p>
            <a:r>
              <a:rPr lang="en-US" altLang="zh-CN" sz="2200" b="0" dirty="0" err="1">
                <a:ln>
                  <a:solidFill>
                    <a:schemeClr val="tx1"/>
                  </a:solidFill>
                </a:ln>
              </a:rPr>
              <a:t>NuFact</a:t>
            </a:r>
            <a:r>
              <a:rPr lang="zh-CN" altLang="en-US" sz="2200" b="0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en-US" altLang="zh-CN" sz="2200" b="0" dirty="0">
                <a:ln>
                  <a:solidFill>
                    <a:schemeClr val="tx1"/>
                  </a:solidFill>
                </a:ln>
              </a:rPr>
              <a:t>2025</a:t>
            </a:r>
            <a:endParaRPr lang="en-US" sz="2200" b="0" dirty="0">
              <a:ln>
                <a:solidFill>
                  <a:schemeClr val="tx1"/>
                </a:solidFill>
              </a:ln>
            </a:endParaRPr>
          </a:p>
          <a:p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1D7452A8-7FA4-27E3-3945-8BE6807468EB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ln>
                <a:noFill/>
              </a:ln>
            </p:spPr>
            <p:txBody>
              <a:bodyPr>
                <a:normAutofit/>
              </a:bodyPr>
              <a:lstStyle/>
              <a:p>
                <a:r>
                  <a:rPr lang="en-US" altLang="zh-CN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Final</a:t>
                </a:r>
                <a:r>
                  <a:rPr lang="zh-CN" altLang="en-US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Muon </a:t>
                </a:r>
                <a14:m>
                  <m:oMath xmlns:m="http://schemas.openxmlformats.org/officeDocument/2006/math">
                    <m:r>
                      <a:rPr lang="en-US" altLang="zh-CN" sz="4000" i="1" dirty="0">
                        <a:ln>
                          <a:solidFill>
                            <a:schemeClr val="accent4">
                              <a:lumMod val="75000"/>
                            </a:schemeClr>
                          </a:solidFill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altLang="zh-CN" sz="4000" i="1" dirty="0">
                        <a:ln>
                          <a:solidFill>
                            <a:schemeClr val="accent4">
                              <a:lumMod val="75000"/>
                            </a:schemeClr>
                          </a:solidFill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4000" i="1" dirty="0">
                        <a:ln>
                          <a:solidFill>
                            <a:schemeClr val="accent4">
                              <a:lumMod val="75000"/>
                            </a:schemeClr>
                          </a:solidFill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zh-CN" altLang="en-US" sz="4000" b="1" i="0" dirty="0" smtClean="0">
                        <a:ln>
                          <a:solidFill>
                            <a:schemeClr val="accent4">
                              <a:lumMod val="75000"/>
                            </a:schemeClr>
                          </a:solidFill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Result</a:t>
                </a:r>
                <a:r>
                  <a:rPr lang="zh-CN" altLang="en-US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at</a:t>
                </a:r>
                <a:r>
                  <a:rPr lang="zh-CN" altLang="en-US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Fermilab</a:t>
                </a:r>
                <a:endParaRPr lang="en-US" sz="4000" dirty="0">
                  <a:ln>
                    <a:solidFill>
                      <a:schemeClr val="accent4">
                        <a:lumMod val="75000"/>
                      </a:schemeClr>
                    </a:solidFill>
                  </a:ln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1D7452A8-7FA4-27E3-3945-8BE6807468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8619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5E9C81-5383-7669-58C5-3181B196D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404F7D0-9C79-5AF6-017C-5BA566477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Measurement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076F73-2BE5-25FA-50AE-055F805263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3984CBD-998E-8551-C147-DE6A22753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 spin-polarized muons in a uniform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F7D669A2-C1EB-22DC-AE38-504DF7A4C572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</p:spPr>
            <p:txBody>
              <a:bodyPr/>
              <a:lstStyle/>
              <a:p>
                <a:r>
                  <a:rPr lang="en-US" sz="2400" b="1" dirty="0">
                    <a:solidFill>
                      <a:srgbClr val="000000"/>
                    </a:solidFill>
                    <a:latin typeface="Helvetica" pitchFamily="2" charset="0"/>
                  </a:rPr>
                  <a:t>Spin rotates ahead of momentum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as muon orbits the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storage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ring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.</a:t>
                </a:r>
              </a:p>
              <a:p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F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requency 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d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ifference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chemeClr val="accent3"/>
                    </a:solidFill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is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prop.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l-GR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F28DD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</a:rPr>
                  <a:t>:</a:t>
                </a:r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B382961A-DDB0-EF7A-ADA7-98634F3CA7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  <a:blipFill>
                <a:blip r:embed="rId3"/>
                <a:stretch>
                  <a:fillRect t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4CE3E6-D7D8-DE6A-4C81-10B8733653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3D5B54-CCF8-7922-684E-FDAEF51294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4" t="6970" r="11509" b="10856"/>
          <a:stretch/>
        </p:blipFill>
        <p:spPr>
          <a:xfrm>
            <a:off x="284910" y="2094420"/>
            <a:ext cx="4454435" cy="408063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Equation">
                <a:extLst>
                  <a:ext uri="{FF2B5EF4-FFF2-40B4-BE49-F238E27FC236}">
                    <a16:creationId xmlns:a16="http://schemas.microsoft.com/office/drawing/2014/main" id="{A118A908-5C8A-6688-577C-C8AB19DC1E80}"/>
                  </a:ext>
                </a:extLst>
              </p:cNvPr>
              <p:cNvSpPr txBox="1"/>
              <p:nvPr/>
            </p:nvSpPr>
            <p:spPr>
              <a:xfrm>
                <a:off x="1605914" y="4947417"/>
                <a:ext cx="1864677" cy="49039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ar-AE" sz="2300" i="1" smtClean="0">
                              <a:solidFill>
                                <a:srgbClr val="037002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ar-AE" sz="2300" i="1">
                                  <a:solidFill>
                                    <a:srgbClr val="03700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300" i="1">
                                  <a:solidFill>
                                    <a:srgbClr val="037002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ar-AE" sz="2300" i="1">
                                  <a:solidFill>
                                    <a:srgbClr val="037002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  <m:lim>
                          <m:r>
                            <a:rPr lang="ar-AE" sz="2300" i="1">
                              <a:solidFill>
                                <a:srgbClr val="037002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lang="ar-AE" sz="23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lang="ar-AE" sz="23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ar-AE" sz="23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3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ar-AE" sz="23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  <m:lim>
                          <m:r>
                            <a:rPr lang="ar-AE" sz="23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lang="ar-AE" sz="23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limUpp>
                        <m:limUppPr>
                          <m:ctrlPr>
                            <a:rPr lang="ar-AE" sz="2300" i="1" smtClean="0">
                              <a:solidFill>
                                <a:srgbClr val="016FAF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ar-AE" sz="2300" i="1">
                                  <a:solidFill>
                                    <a:srgbClr val="016FA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300" i="1">
                                  <a:solidFill>
                                    <a:srgbClr val="016FAF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ar-AE" sz="2300" i="1">
                                  <a:solidFill>
                                    <a:srgbClr val="016FAF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  <m:lim>
                          <m:r>
                            <a:rPr lang="ar-AE" sz="2300" i="1">
                              <a:solidFill>
                                <a:srgbClr val="016FAF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</m:oMath>
                  </m:oMathPara>
                </a14:m>
                <a:endParaRPr lang="ar-AE" sz="2300" dirty="0">
                  <a:solidFill>
                    <a:srgbClr val="FFC000"/>
                  </a:solidFill>
                </a:endParaRPr>
              </a:p>
            </p:txBody>
          </p:sp>
        </mc:Choice>
        <mc:Fallback>
          <p:sp>
            <p:nvSpPr>
              <p:cNvPr id="12" name="Equation">
                <a:extLst>
                  <a:ext uri="{FF2B5EF4-FFF2-40B4-BE49-F238E27FC236}">
                    <a16:creationId xmlns:a16="http://schemas.microsoft.com/office/drawing/2014/main" id="{A118A908-5C8A-6688-577C-C8AB19DC1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914" y="4947417"/>
                <a:ext cx="1864677" cy="490391"/>
              </a:xfrm>
              <a:prstGeom prst="rect">
                <a:avLst/>
              </a:prstGeom>
              <a:blipFill>
                <a:blip r:embed="rId5"/>
                <a:stretch>
                  <a:fillRect l="-2027" t="-2500" r="-11486" b="-32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CEE3AF97-E22F-6FA8-5BF2-7B3277B06171}"/>
              </a:ext>
            </a:extLst>
          </p:cNvPr>
          <p:cNvGrpSpPr/>
          <p:nvPr/>
        </p:nvGrpSpPr>
        <p:grpSpPr>
          <a:xfrm>
            <a:off x="4898050" y="3402800"/>
            <a:ext cx="2507082" cy="2175032"/>
            <a:chOff x="4898050" y="3507304"/>
            <a:chExt cx="2507082" cy="2175032"/>
          </a:xfrm>
        </p:grpSpPr>
        <p:sp>
          <p:nvSpPr>
            <p:cNvPr id="20" name="Rectangle">
              <a:extLst>
                <a:ext uri="{FF2B5EF4-FFF2-40B4-BE49-F238E27FC236}">
                  <a16:creationId xmlns:a16="http://schemas.microsoft.com/office/drawing/2014/main" id="{731D3A40-78D9-0CF0-1265-8745E9051042}"/>
                </a:ext>
              </a:extLst>
            </p:cNvPr>
            <p:cNvSpPr/>
            <p:nvPr/>
          </p:nvSpPr>
          <p:spPr>
            <a:xfrm>
              <a:off x="4898050" y="3952543"/>
              <a:ext cx="759427" cy="6286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9EC6874F-4C91-8D7D-5A85-B67E957EF342}"/>
                    </a:ext>
                  </a:extLst>
                </p:cNvPr>
                <p:cNvSpPr txBox="1"/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  <m:lim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oMath>
                    </m:oMathPara>
                  </a14:m>
                  <a:endParaRPr sz="3100"/>
                </a:p>
              </p:txBody>
            </p:sp>
          </mc:Choice>
          <mc:Fallback xmlns="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4707BBDC-C793-25B6-EF4E-F4D715C1F4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blipFill>
                  <a:blip r:embed="rId6"/>
                  <a:stretch>
                    <a:fillRect l="-14286" t="-3030" r="-4762" b="-75758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Rectangle">
              <a:extLst>
                <a:ext uri="{FF2B5EF4-FFF2-40B4-BE49-F238E27FC236}">
                  <a16:creationId xmlns:a16="http://schemas.microsoft.com/office/drawing/2014/main" id="{27B93E96-3189-0709-3CB6-99A774F0A00E}"/>
                </a:ext>
              </a:extLst>
            </p:cNvPr>
            <p:cNvSpPr/>
            <p:nvPr/>
          </p:nvSpPr>
          <p:spPr>
            <a:xfrm>
              <a:off x="5106883" y="3809618"/>
              <a:ext cx="795307" cy="9904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4FCA92AB-C0D3-46FA-E6C1-1CE701DEFF7A}"/>
                </a:ext>
              </a:extLst>
            </p:cNvPr>
            <p:cNvSpPr/>
            <p:nvPr/>
          </p:nvSpPr>
          <p:spPr>
            <a:xfrm>
              <a:off x="6177469" y="3507304"/>
              <a:ext cx="1031983" cy="1117374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4" name="Measure">
              <a:extLst>
                <a:ext uri="{FF2B5EF4-FFF2-40B4-BE49-F238E27FC236}">
                  <a16:creationId xmlns:a16="http://schemas.microsoft.com/office/drawing/2014/main" id="{0D092A7D-59BC-5279-D696-AC2B1EC8EF77}"/>
                </a:ext>
              </a:extLst>
            </p:cNvPr>
            <p:cNvSpPr txBox="1"/>
            <p:nvPr/>
          </p:nvSpPr>
          <p:spPr>
            <a:xfrm>
              <a:off x="5724499" y="3598842"/>
              <a:ext cx="1189103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b="1">
                  <a:solidFill>
                    <a:srgbClr val="2929C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Measure</a:t>
              </a: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FC3041C1-8DB7-50C1-D19F-A5B565481DE7}"/>
                </a:ext>
              </a:extLst>
            </p:cNvPr>
            <p:cNvSpPr/>
            <p:nvPr/>
          </p:nvSpPr>
          <p:spPr>
            <a:xfrm>
              <a:off x="6825687" y="3954309"/>
              <a:ext cx="253599" cy="253599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" name="Line">
              <a:extLst>
                <a:ext uri="{FF2B5EF4-FFF2-40B4-BE49-F238E27FC236}">
                  <a16:creationId xmlns:a16="http://schemas.microsoft.com/office/drawing/2014/main" id="{CA14DAB0-7E98-3772-DBA2-286698B08468}"/>
                </a:ext>
              </a:extLst>
            </p:cNvPr>
            <p:cNvSpPr/>
            <p:nvPr/>
          </p:nvSpPr>
          <p:spPr>
            <a:xfrm flipH="1">
              <a:off x="5212356" y="3968138"/>
              <a:ext cx="512143" cy="279507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" name="Extract">
              <a:extLst>
                <a:ext uri="{FF2B5EF4-FFF2-40B4-BE49-F238E27FC236}">
                  <a16:creationId xmlns:a16="http://schemas.microsoft.com/office/drawing/2014/main" id="{DD843B75-48FF-8E28-C4E5-F291B06BB0F4}"/>
                </a:ext>
              </a:extLst>
            </p:cNvPr>
            <p:cNvSpPr txBox="1"/>
            <p:nvPr/>
          </p:nvSpPr>
          <p:spPr>
            <a:xfrm>
              <a:off x="6433507" y="5282226"/>
              <a:ext cx="971625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>
              <a:lvl1pPr>
                <a:defRPr b="1">
                  <a:solidFill>
                    <a:srgbClr val="D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/>
                <a:t>Extract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DE64E36-9904-41D6-8930-3623421849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3602" y="4965833"/>
              <a:ext cx="0" cy="285436"/>
            </a:xfrm>
            <a:prstGeom prst="straightConnector1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Group">
                <a:extLst>
                  <a:ext uri="{FF2B5EF4-FFF2-40B4-BE49-F238E27FC236}">
                    <a16:creationId xmlns:a16="http://schemas.microsoft.com/office/drawing/2014/main" id="{2C60CC78-9008-CDA2-FB67-0A440B92E01E}"/>
                  </a:ext>
                </a:extLst>
              </p:cNvPr>
              <p:cNvSpPr/>
              <p:nvPr/>
            </p:nvSpPr>
            <p:spPr>
              <a:xfrm>
                <a:off x="5029869" y="5578507"/>
                <a:ext cx="6671978" cy="803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ar-AE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zh-CN" altLang="en-US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ar-AE" dirty="0">
                    <a:solidFill>
                      <a:srgbClr val="000000"/>
                    </a:solidFill>
                  </a:rPr>
                  <a:t>: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measuring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GB" dirty="0">
                    <a:solidFill>
                      <a:srgbClr val="000000"/>
                    </a:solidFill>
                  </a:rPr>
                  <a:t>decay positron time spectrum</a:t>
                </a:r>
              </a:p>
              <a:p>
                <a:pPr>
                  <a:lnSpc>
                    <a:spcPct val="120000"/>
                  </a:lnSpc>
                  <a:buClr>
                    <a:schemeClr val="tx1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lang="en-US" altLang="zh-CN" dirty="0">
                    <a:solidFill>
                      <a:srgbClr val="000000"/>
                    </a:solidFill>
                  </a:rPr>
                  <a:t>(High-energy positrons preferentially follow the spin)</a:t>
                </a:r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Group">
                <a:extLst>
                  <a:ext uri="{FF2B5EF4-FFF2-40B4-BE49-F238E27FC236}">
                    <a16:creationId xmlns:a16="http://schemas.microsoft.com/office/drawing/2014/main" id="{2C60CC78-9008-CDA2-FB67-0A440B92E0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869" y="5578507"/>
                <a:ext cx="6671978" cy="803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7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Equation">
                <a:extLst>
                  <a:ext uri="{FF2B5EF4-FFF2-40B4-BE49-F238E27FC236}">
                    <a16:creationId xmlns:a16="http://schemas.microsoft.com/office/drawing/2014/main" id="{FB1F41BD-FB2E-5590-A4AE-AF685CF9CE49}"/>
                  </a:ext>
                </a:extLst>
              </p:cNvPr>
              <p:cNvSpPr txBox="1"/>
              <p:nvPr/>
            </p:nvSpPr>
            <p:spPr>
              <a:xfrm>
                <a:off x="4938428" y="4049926"/>
                <a:ext cx="2470997" cy="85953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sz="280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ar-AE" sz="2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ar-AE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ar-AE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ar-AE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ar-A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ar-AE" sz="2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sz="2800" dirty="0"/>
              </a:p>
            </p:txBody>
          </p:sp>
        </mc:Choice>
        <mc:Fallback>
          <p:sp>
            <p:nvSpPr>
              <p:cNvPr id="19" name="Equation">
                <a:extLst>
                  <a:ext uri="{FF2B5EF4-FFF2-40B4-BE49-F238E27FC236}">
                    <a16:creationId xmlns:a16="http://schemas.microsoft.com/office/drawing/2014/main" id="{FB1F41BD-FB2E-5590-A4AE-AF685CF9CE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428" y="4049926"/>
                <a:ext cx="2470997" cy="859531"/>
              </a:xfrm>
              <a:prstGeom prst="rect">
                <a:avLst/>
              </a:prstGeom>
              <a:blipFill>
                <a:blip r:embed="rId8"/>
                <a:stretch>
                  <a:fillRect l="-1020" r="-2551" b="-10145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0340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C00B8-E67C-66FB-7B3B-36249A9D5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1C8F765-1AC5-F7C1-8AEB-6E5B34FAF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Measurement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E7410F-554D-FE8E-B884-6D4778789C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1D469D9-09DB-AF95-A166-51814B034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 spin-polarized muons in a uniform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C89485C4-3380-C636-4017-496790DFCB3A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</p:spPr>
            <p:txBody>
              <a:bodyPr/>
              <a:lstStyle/>
              <a:p>
                <a:r>
                  <a:rPr lang="en-US" sz="2400" b="1" dirty="0">
                    <a:solidFill>
                      <a:srgbClr val="000000"/>
                    </a:solidFill>
                    <a:latin typeface="Helvetica" pitchFamily="2" charset="0"/>
                  </a:rPr>
                  <a:t>Spin rotates ahead of momentum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as muon orbits the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storage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ring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.</a:t>
                </a:r>
              </a:p>
              <a:p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F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requency 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d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ifference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chemeClr val="accent3"/>
                    </a:solidFill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is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prop.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l-GR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F28DD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</a:rPr>
                  <a:t>:</a:t>
                </a:r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B382961A-DDB0-EF7A-ADA7-98634F3CA7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  <a:blipFill>
                <a:blip r:embed="rId3"/>
                <a:stretch>
                  <a:fillRect t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61A08-627B-BE2D-0C43-D7907856EB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36D2B0-BC71-A56F-04DF-20739C9CAB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4" t="6970" r="11509" b="10856"/>
          <a:stretch/>
        </p:blipFill>
        <p:spPr>
          <a:xfrm>
            <a:off x="284910" y="2094420"/>
            <a:ext cx="4454435" cy="408063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Equation">
                <a:extLst>
                  <a:ext uri="{FF2B5EF4-FFF2-40B4-BE49-F238E27FC236}">
                    <a16:creationId xmlns:a16="http://schemas.microsoft.com/office/drawing/2014/main" id="{D3BE0D9B-9581-87FE-7B82-07CF273885DA}"/>
                  </a:ext>
                </a:extLst>
              </p:cNvPr>
              <p:cNvSpPr txBox="1"/>
              <p:nvPr/>
            </p:nvSpPr>
            <p:spPr>
              <a:xfrm>
                <a:off x="1605914" y="4947417"/>
                <a:ext cx="1864677" cy="49039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ar-AE" sz="2300" i="1" smtClean="0">
                              <a:solidFill>
                                <a:srgbClr val="037002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ar-AE" sz="2300" i="1">
                                  <a:solidFill>
                                    <a:srgbClr val="03700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300" i="1">
                                  <a:solidFill>
                                    <a:srgbClr val="037002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ar-AE" sz="2300" i="1">
                                  <a:solidFill>
                                    <a:srgbClr val="037002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  <m:lim>
                          <m:r>
                            <a:rPr lang="ar-AE" sz="2300" i="1">
                              <a:solidFill>
                                <a:srgbClr val="037002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lang="ar-AE" sz="23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lang="ar-AE" sz="23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ar-AE" sz="23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3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ar-AE" sz="23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  <m:lim>
                          <m:r>
                            <a:rPr lang="ar-AE" sz="23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lang="ar-AE" sz="23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limUpp>
                        <m:limUppPr>
                          <m:ctrlPr>
                            <a:rPr lang="ar-AE" sz="2300" i="1" smtClean="0">
                              <a:solidFill>
                                <a:srgbClr val="016FAF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ar-AE" sz="2300" i="1">
                                  <a:solidFill>
                                    <a:srgbClr val="016FA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300" i="1">
                                  <a:solidFill>
                                    <a:srgbClr val="016FAF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ar-AE" sz="2300" i="1">
                                  <a:solidFill>
                                    <a:srgbClr val="016FAF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  <m:lim>
                          <m:r>
                            <a:rPr lang="ar-AE" sz="2300" i="1">
                              <a:solidFill>
                                <a:srgbClr val="016FAF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</m:oMath>
                  </m:oMathPara>
                </a14:m>
                <a:endParaRPr lang="ar-AE" sz="2300" dirty="0">
                  <a:solidFill>
                    <a:srgbClr val="FFC000"/>
                  </a:solidFill>
                </a:endParaRPr>
              </a:p>
            </p:txBody>
          </p:sp>
        </mc:Choice>
        <mc:Fallback>
          <p:sp>
            <p:nvSpPr>
              <p:cNvPr id="12" name="Equation">
                <a:extLst>
                  <a:ext uri="{FF2B5EF4-FFF2-40B4-BE49-F238E27FC236}">
                    <a16:creationId xmlns:a16="http://schemas.microsoft.com/office/drawing/2014/main" id="{D3BE0D9B-9581-87FE-7B82-07CF27388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914" y="4947417"/>
                <a:ext cx="1864677" cy="490391"/>
              </a:xfrm>
              <a:prstGeom prst="rect">
                <a:avLst/>
              </a:prstGeom>
              <a:blipFill>
                <a:blip r:embed="rId5"/>
                <a:stretch>
                  <a:fillRect l="-2027" t="-2500" r="-11486" b="-32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375D9F2C-4890-1B37-D7C0-132497F4722F}"/>
              </a:ext>
            </a:extLst>
          </p:cNvPr>
          <p:cNvGrpSpPr/>
          <p:nvPr/>
        </p:nvGrpSpPr>
        <p:grpSpPr>
          <a:xfrm>
            <a:off x="4898050" y="3402800"/>
            <a:ext cx="2507082" cy="2175032"/>
            <a:chOff x="4898050" y="3507304"/>
            <a:chExt cx="2507082" cy="2175032"/>
          </a:xfrm>
        </p:grpSpPr>
        <p:sp>
          <p:nvSpPr>
            <p:cNvPr id="20" name="Rectangle">
              <a:extLst>
                <a:ext uri="{FF2B5EF4-FFF2-40B4-BE49-F238E27FC236}">
                  <a16:creationId xmlns:a16="http://schemas.microsoft.com/office/drawing/2014/main" id="{533D1C4C-1687-4236-E8D2-085E9D6672D9}"/>
                </a:ext>
              </a:extLst>
            </p:cNvPr>
            <p:cNvSpPr/>
            <p:nvPr/>
          </p:nvSpPr>
          <p:spPr>
            <a:xfrm>
              <a:off x="4898050" y="3952543"/>
              <a:ext cx="759427" cy="6286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C0E9FCD6-E55E-4BD0-AE63-5EE8691541E2}"/>
                    </a:ext>
                  </a:extLst>
                </p:cNvPr>
                <p:cNvSpPr txBox="1"/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  <m:lim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oMath>
                    </m:oMathPara>
                  </a14:m>
                  <a:endParaRPr sz="3100"/>
                </a:p>
              </p:txBody>
            </p:sp>
          </mc:Choice>
          <mc:Fallback xmlns="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4707BBDC-C793-25B6-EF4E-F4D715C1F4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blipFill>
                  <a:blip r:embed="rId6"/>
                  <a:stretch>
                    <a:fillRect l="-14286" t="-3030" r="-4762" b="-75758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Rectangle">
              <a:extLst>
                <a:ext uri="{FF2B5EF4-FFF2-40B4-BE49-F238E27FC236}">
                  <a16:creationId xmlns:a16="http://schemas.microsoft.com/office/drawing/2014/main" id="{8DFD431D-AEC5-4109-4535-E6B4B879B5EF}"/>
                </a:ext>
              </a:extLst>
            </p:cNvPr>
            <p:cNvSpPr/>
            <p:nvPr/>
          </p:nvSpPr>
          <p:spPr>
            <a:xfrm>
              <a:off x="5106883" y="3809618"/>
              <a:ext cx="795307" cy="9904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8683C783-B68B-DEA4-8D55-1886A6A3EF8C}"/>
                </a:ext>
              </a:extLst>
            </p:cNvPr>
            <p:cNvSpPr/>
            <p:nvPr/>
          </p:nvSpPr>
          <p:spPr>
            <a:xfrm>
              <a:off x="6177469" y="3507304"/>
              <a:ext cx="1031983" cy="1117374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4" name="Measure">
              <a:extLst>
                <a:ext uri="{FF2B5EF4-FFF2-40B4-BE49-F238E27FC236}">
                  <a16:creationId xmlns:a16="http://schemas.microsoft.com/office/drawing/2014/main" id="{909088BA-F225-215F-0FEB-A945D14375B8}"/>
                </a:ext>
              </a:extLst>
            </p:cNvPr>
            <p:cNvSpPr txBox="1"/>
            <p:nvPr/>
          </p:nvSpPr>
          <p:spPr>
            <a:xfrm>
              <a:off x="5724499" y="3598842"/>
              <a:ext cx="1189103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b="1">
                  <a:solidFill>
                    <a:srgbClr val="2929C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Measure</a:t>
              </a: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DFEEAA31-3B3A-76EF-99DC-BB668F69EEB0}"/>
                </a:ext>
              </a:extLst>
            </p:cNvPr>
            <p:cNvSpPr/>
            <p:nvPr/>
          </p:nvSpPr>
          <p:spPr>
            <a:xfrm>
              <a:off x="6825687" y="3954309"/>
              <a:ext cx="253599" cy="253599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" name="Line">
              <a:extLst>
                <a:ext uri="{FF2B5EF4-FFF2-40B4-BE49-F238E27FC236}">
                  <a16:creationId xmlns:a16="http://schemas.microsoft.com/office/drawing/2014/main" id="{D6C8EC55-13AB-5199-2AA0-1958737EE7B9}"/>
                </a:ext>
              </a:extLst>
            </p:cNvPr>
            <p:cNvSpPr/>
            <p:nvPr/>
          </p:nvSpPr>
          <p:spPr>
            <a:xfrm flipH="1">
              <a:off x="5212356" y="3968138"/>
              <a:ext cx="512143" cy="279507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" name="Extract">
              <a:extLst>
                <a:ext uri="{FF2B5EF4-FFF2-40B4-BE49-F238E27FC236}">
                  <a16:creationId xmlns:a16="http://schemas.microsoft.com/office/drawing/2014/main" id="{46EF3FFE-D4AB-8025-972D-A6AEAE43B945}"/>
                </a:ext>
              </a:extLst>
            </p:cNvPr>
            <p:cNvSpPr txBox="1"/>
            <p:nvPr/>
          </p:nvSpPr>
          <p:spPr>
            <a:xfrm>
              <a:off x="6433507" y="5282226"/>
              <a:ext cx="971625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>
              <a:lvl1pPr>
                <a:defRPr b="1">
                  <a:solidFill>
                    <a:srgbClr val="D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/>
                <a:t>Extract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180857F-5905-C670-4E76-9677A6A0F0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3602" y="4965833"/>
              <a:ext cx="0" cy="285436"/>
            </a:xfrm>
            <a:prstGeom prst="straightConnector1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Group">
                <a:extLst>
                  <a:ext uri="{FF2B5EF4-FFF2-40B4-BE49-F238E27FC236}">
                    <a16:creationId xmlns:a16="http://schemas.microsoft.com/office/drawing/2014/main" id="{982F9A75-4674-9ED2-23B5-630FE4CCBE3C}"/>
                  </a:ext>
                </a:extLst>
              </p:cNvPr>
              <p:cNvSpPr/>
              <p:nvPr/>
            </p:nvSpPr>
            <p:spPr>
              <a:xfrm>
                <a:off x="5029869" y="5578507"/>
                <a:ext cx="6671978" cy="803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ar-AE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zh-CN" altLang="en-US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ar-AE" dirty="0">
                    <a:solidFill>
                      <a:srgbClr val="000000"/>
                    </a:solidFill>
                  </a:rPr>
                  <a:t>: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measuring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GB" dirty="0">
                    <a:solidFill>
                      <a:srgbClr val="000000"/>
                    </a:solidFill>
                  </a:rPr>
                  <a:t>decay positron time spectrum</a:t>
                </a:r>
              </a:p>
              <a:p>
                <a:pPr>
                  <a:lnSpc>
                    <a:spcPct val="120000"/>
                  </a:lnSpc>
                  <a:buClr>
                    <a:schemeClr val="tx1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lang="en-US" altLang="zh-CN" dirty="0">
                    <a:solidFill>
                      <a:srgbClr val="000000"/>
                    </a:solidFill>
                  </a:rPr>
                  <a:t>(High-energy positrons preferentially follow the spin)</a:t>
                </a:r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Group">
                <a:extLst>
                  <a:ext uri="{FF2B5EF4-FFF2-40B4-BE49-F238E27FC236}">
                    <a16:creationId xmlns:a16="http://schemas.microsoft.com/office/drawing/2014/main" id="{982F9A75-4674-9ED2-23B5-630FE4CCBE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869" y="5578507"/>
                <a:ext cx="6671978" cy="803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7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A5C2BA4C-EBF4-7087-5F30-1153B6E78E11}"/>
              </a:ext>
            </a:extLst>
          </p:cNvPr>
          <p:cNvGrpSpPr/>
          <p:nvPr/>
        </p:nvGrpSpPr>
        <p:grpSpPr>
          <a:xfrm>
            <a:off x="7749903" y="3487274"/>
            <a:ext cx="4007336" cy="1969405"/>
            <a:chOff x="1499603" y="2562838"/>
            <a:chExt cx="8545819" cy="3267520"/>
          </a:xfrm>
        </p:grpSpPr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5D871FBF-DBA4-4FFF-61BA-DC19673291AB}"/>
                </a:ext>
              </a:extLst>
            </p:cNvPr>
            <p:cNvSpPr/>
            <p:nvPr/>
          </p:nvSpPr>
          <p:spPr>
            <a:xfrm>
              <a:off x="9951485" y="3046947"/>
              <a:ext cx="62080" cy="374878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6" name="finalenergy.gif" descr="finalenergy.gif">
              <a:extLst>
                <a:ext uri="{FF2B5EF4-FFF2-40B4-BE49-F238E27FC236}">
                  <a16:creationId xmlns:a16="http://schemas.microsoft.com/office/drawing/2014/main" id="{3744DC4B-D2DB-E69A-F18A-6FEC76151BC4}"/>
                </a:ext>
              </a:extLst>
            </p:cNvPr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99603" y="2562838"/>
              <a:ext cx="8545819" cy="3267520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13" name="Group">
              <a:extLst>
                <a:ext uri="{FF2B5EF4-FFF2-40B4-BE49-F238E27FC236}">
                  <a16:creationId xmlns:a16="http://schemas.microsoft.com/office/drawing/2014/main" id="{930D6DAC-D462-0D60-0565-D642A6CCCDD7}"/>
                </a:ext>
              </a:extLst>
            </p:cNvPr>
            <p:cNvGrpSpPr/>
            <p:nvPr/>
          </p:nvGrpSpPr>
          <p:grpSpPr>
            <a:xfrm>
              <a:off x="3794207" y="3337573"/>
              <a:ext cx="1880228" cy="612771"/>
              <a:chOff x="851925" y="102377"/>
              <a:chExt cx="1880227" cy="612768"/>
            </a:xfrm>
          </p:grpSpPr>
          <p:sp>
            <p:nvSpPr>
              <p:cNvPr id="17" name="energy threshold">
                <a:extLst>
                  <a:ext uri="{FF2B5EF4-FFF2-40B4-BE49-F238E27FC236}">
                    <a16:creationId xmlns:a16="http://schemas.microsoft.com/office/drawing/2014/main" id="{09DEF998-FD31-D594-3901-D9B1D1772669}"/>
                  </a:ext>
                </a:extLst>
              </p:cNvPr>
              <p:cNvSpPr txBox="1"/>
              <p:nvPr/>
            </p:nvSpPr>
            <p:spPr>
              <a:xfrm>
                <a:off x="1028299" y="102377"/>
                <a:ext cx="1703853" cy="6127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 sz="1400" b="1">
                    <a:solidFill>
                      <a:srgbClr val="CB1F14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900" dirty="0"/>
                  <a:t>energy threshold</a:t>
                </a:r>
              </a:p>
            </p:txBody>
          </p:sp>
          <p:sp>
            <p:nvSpPr>
              <p:cNvPr id="18" name="Line">
                <a:extLst>
                  <a:ext uri="{FF2B5EF4-FFF2-40B4-BE49-F238E27FC236}">
                    <a16:creationId xmlns:a16="http://schemas.microsoft.com/office/drawing/2014/main" id="{DC0335A2-4A98-51C9-661F-52864A09662D}"/>
                  </a:ext>
                </a:extLst>
              </p:cNvPr>
              <p:cNvSpPr/>
              <p:nvPr/>
            </p:nvSpPr>
            <p:spPr>
              <a:xfrm>
                <a:off x="851925" y="289671"/>
                <a:ext cx="1" cy="375231"/>
              </a:xfrm>
              <a:prstGeom prst="line">
                <a:avLst/>
              </a:prstGeom>
              <a:noFill/>
              <a:ln w="50800" cap="flat">
                <a:solidFill>
                  <a:srgbClr val="C9221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4" name="Energy spectrum">
              <a:extLst>
                <a:ext uri="{FF2B5EF4-FFF2-40B4-BE49-F238E27FC236}">
                  <a16:creationId xmlns:a16="http://schemas.microsoft.com/office/drawing/2014/main" id="{7220B7B7-34F4-2581-04C9-298A743CA87B}"/>
                </a:ext>
              </a:extLst>
            </p:cNvPr>
            <p:cNvSpPr txBox="1"/>
            <p:nvPr/>
          </p:nvSpPr>
          <p:spPr>
            <a:xfrm>
              <a:off x="2165983" y="5046005"/>
              <a:ext cx="1465226" cy="1973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Energy spectrum</a:t>
              </a:r>
            </a:p>
          </p:txBody>
        </p:sp>
        <p:sp>
          <p:nvSpPr>
            <p:cNvPr id="15" name="Time spectrum">
              <a:extLst>
                <a:ext uri="{FF2B5EF4-FFF2-40B4-BE49-F238E27FC236}">
                  <a16:creationId xmlns:a16="http://schemas.microsoft.com/office/drawing/2014/main" id="{F6922BAA-91F3-2E8E-A369-FB5470EA9249}"/>
                </a:ext>
              </a:extLst>
            </p:cNvPr>
            <p:cNvSpPr txBox="1"/>
            <p:nvPr/>
          </p:nvSpPr>
          <p:spPr>
            <a:xfrm>
              <a:off x="6350482" y="5046005"/>
              <a:ext cx="1274230" cy="1973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Time spectrum</a:t>
              </a:r>
            </a:p>
          </p:txBody>
        </p:sp>
        <p:sp>
          <p:nvSpPr>
            <p:cNvPr id="16" name="Real data, Run-3a">
              <a:extLst>
                <a:ext uri="{FF2B5EF4-FFF2-40B4-BE49-F238E27FC236}">
                  <a16:creationId xmlns:a16="http://schemas.microsoft.com/office/drawing/2014/main" id="{71FE5B65-E729-7B16-E830-256FC51C0CE7}"/>
                </a:ext>
              </a:extLst>
            </p:cNvPr>
            <p:cNvSpPr txBox="1"/>
            <p:nvPr/>
          </p:nvSpPr>
          <p:spPr>
            <a:xfrm>
              <a:off x="6699753" y="3061322"/>
              <a:ext cx="2843689" cy="3039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200" dirty="0"/>
                <a:t>Real data, Run-3a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Equation">
                <a:extLst>
                  <a:ext uri="{FF2B5EF4-FFF2-40B4-BE49-F238E27FC236}">
                    <a16:creationId xmlns:a16="http://schemas.microsoft.com/office/drawing/2014/main" id="{1223F774-BE50-E9CE-413B-7F14C9B6509F}"/>
                  </a:ext>
                </a:extLst>
              </p:cNvPr>
              <p:cNvSpPr txBox="1"/>
              <p:nvPr/>
            </p:nvSpPr>
            <p:spPr>
              <a:xfrm>
                <a:off x="4938428" y="4049926"/>
                <a:ext cx="2470997" cy="85953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sz="280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ar-AE" sz="2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ar-AE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ar-AE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ar-AE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ar-A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ar-AE" sz="2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sz="2800" dirty="0"/>
              </a:p>
            </p:txBody>
          </p:sp>
        </mc:Choice>
        <mc:Fallback>
          <p:sp>
            <p:nvSpPr>
              <p:cNvPr id="19" name="Equation">
                <a:extLst>
                  <a:ext uri="{FF2B5EF4-FFF2-40B4-BE49-F238E27FC236}">
                    <a16:creationId xmlns:a16="http://schemas.microsoft.com/office/drawing/2014/main" id="{1223F774-BE50-E9CE-413B-7F14C9B650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428" y="4049926"/>
                <a:ext cx="2470997" cy="859531"/>
              </a:xfrm>
              <a:prstGeom prst="rect">
                <a:avLst/>
              </a:prstGeom>
              <a:blipFill>
                <a:blip r:embed="rId9"/>
                <a:stretch>
                  <a:fillRect l="-1020" r="-2551" b="-10145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8269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AA640-A82A-1E6C-9A7E-78A2205D3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5D98C1E-E983-AA40-9657-D83CA1BFE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Measurement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F2BAA-C4C0-857D-8E61-307A4F6A6F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EF3121A-08C6-A650-3123-7664CDAFD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 spin-polarized muons in a uniform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7906007-779D-750C-992F-087A96216691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</p:spPr>
            <p:txBody>
              <a:bodyPr/>
              <a:lstStyle/>
              <a:p>
                <a:r>
                  <a:rPr lang="en-US" sz="2400" b="1" dirty="0">
                    <a:solidFill>
                      <a:srgbClr val="000000"/>
                    </a:solidFill>
                    <a:latin typeface="Helvetica" pitchFamily="2" charset="0"/>
                  </a:rPr>
                  <a:t>Spin rotates ahead of momentum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as muon orbits the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storage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ring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.</a:t>
                </a:r>
              </a:p>
              <a:p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F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requency 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d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ifference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rgbClr val="FFC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is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prop.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l-GR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F28DD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</a:rPr>
                  <a:t>:</a:t>
                </a:r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7906007-779D-750C-992F-087A962166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  <a:blipFill>
                <a:blip r:embed="rId3"/>
                <a:stretch>
                  <a:fillRect t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702F29A7-3ABF-C9B6-676D-05088623672D}"/>
              </a:ext>
            </a:extLst>
          </p:cNvPr>
          <p:cNvGrpSpPr/>
          <p:nvPr/>
        </p:nvGrpSpPr>
        <p:grpSpPr>
          <a:xfrm>
            <a:off x="4898050" y="3402800"/>
            <a:ext cx="2511375" cy="2175032"/>
            <a:chOff x="4898050" y="3507304"/>
            <a:chExt cx="2511375" cy="2175032"/>
          </a:xfrm>
        </p:grpSpPr>
        <p:sp>
          <p:nvSpPr>
            <p:cNvPr id="20" name="Rectangle">
              <a:extLst>
                <a:ext uri="{FF2B5EF4-FFF2-40B4-BE49-F238E27FC236}">
                  <a16:creationId xmlns:a16="http://schemas.microsoft.com/office/drawing/2014/main" id="{7711C7F2-5242-9EAC-71CA-3EE487BAA056}"/>
                </a:ext>
              </a:extLst>
            </p:cNvPr>
            <p:cNvSpPr/>
            <p:nvPr/>
          </p:nvSpPr>
          <p:spPr>
            <a:xfrm>
              <a:off x="4898050" y="3952543"/>
              <a:ext cx="759427" cy="6286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D46E26FA-68A3-2946-C820-28E0BA636C29}"/>
                    </a:ext>
                  </a:extLst>
                </p:cNvPr>
                <p:cNvSpPr txBox="1"/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  <m:lim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oMath>
                    </m:oMathPara>
                  </a14:m>
                  <a:endParaRPr sz="3100"/>
                </a:p>
              </p:txBody>
            </p:sp>
          </mc:Choice>
          <mc:Fallback xmlns="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D46E26FA-68A3-2946-C820-28E0BA636C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blipFill>
                  <a:blip r:embed="rId4"/>
                  <a:stretch>
                    <a:fillRect l="-14286" t="-3030" r="-4762" b="-75758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Rectangle">
              <a:extLst>
                <a:ext uri="{FF2B5EF4-FFF2-40B4-BE49-F238E27FC236}">
                  <a16:creationId xmlns:a16="http://schemas.microsoft.com/office/drawing/2014/main" id="{3CEE104D-22D7-0069-5600-C06378498703}"/>
                </a:ext>
              </a:extLst>
            </p:cNvPr>
            <p:cNvSpPr/>
            <p:nvPr/>
          </p:nvSpPr>
          <p:spPr>
            <a:xfrm>
              <a:off x="5106883" y="3809618"/>
              <a:ext cx="795307" cy="9904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F56DD786-9957-848F-2600-3894EC366C4E}"/>
                </a:ext>
              </a:extLst>
            </p:cNvPr>
            <p:cNvSpPr/>
            <p:nvPr/>
          </p:nvSpPr>
          <p:spPr>
            <a:xfrm>
              <a:off x="6177469" y="3507304"/>
              <a:ext cx="1031983" cy="1117374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4" name="Measure">
              <a:extLst>
                <a:ext uri="{FF2B5EF4-FFF2-40B4-BE49-F238E27FC236}">
                  <a16:creationId xmlns:a16="http://schemas.microsoft.com/office/drawing/2014/main" id="{79BD9C25-2E0A-0CF9-8876-6EF044589B58}"/>
                </a:ext>
              </a:extLst>
            </p:cNvPr>
            <p:cNvSpPr txBox="1"/>
            <p:nvPr/>
          </p:nvSpPr>
          <p:spPr>
            <a:xfrm>
              <a:off x="5724499" y="3598842"/>
              <a:ext cx="1189103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b="1">
                  <a:solidFill>
                    <a:srgbClr val="2929C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Measure</a:t>
              </a: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329F1C0A-14FC-DB77-A02E-86ED8ABE4505}"/>
                </a:ext>
              </a:extLst>
            </p:cNvPr>
            <p:cNvSpPr/>
            <p:nvPr/>
          </p:nvSpPr>
          <p:spPr>
            <a:xfrm>
              <a:off x="6825687" y="3954309"/>
              <a:ext cx="253599" cy="253599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" name="Line">
              <a:extLst>
                <a:ext uri="{FF2B5EF4-FFF2-40B4-BE49-F238E27FC236}">
                  <a16:creationId xmlns:a16="http://schemas.microsoft.com/office/drawing/2014/main" id="{8D7E3E7A-41CC-C5B7-7711-741E33D8A47A}"/>
                </a:ext>
              </a:extLst>
            </p:cNvPr>
            <p:cNvSpPr/>
            <p:nvPr/>
          </p:nvSpPr>
          <p:spPr>
            <a:xfrm flipH="1">
              <a:off x="5212356" y="3968138"/>
              <a:ext cx="512143" cy="279507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" name="Extract">
              <a:extLst>
                <a:ext uri="{FF2B5EF4-FFF2-40B4-BE49-F238E27FC236}">
                  <a16:creationId xmlns:a16="http://schemas.microsoft.com/office/drawing/2014/main" id="{F83899D8-4153-AE99-F8DE-9014161761CE}"/>
                </a:ext>
              </a:extLst>
            </p:cNvPr>
            <p:cNvSpPr txBox="1"/>
            <p:nvPr/>
          </p:nvSpPr>
          <p:spPr>
            <a:xfrm>
              <a:off x="6433507" y="5282226"/>
              <a:ext cx="971625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>
              <a:lvl1pPr>
                <a:defRPr b="1">
                  <a:solidFill>
                    <a:srgbClr val="D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/>
                <a:t>Extract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Equation">
                  <a:extLst>
                    <a:ext uri="{FF2B5EF4-FFF2-40B4-BE49-F238E27FC236}">
                      <a16:creationId xmlns:a16="http://schemas.microsoft.com/office/drawing/2014/main" id="{92593C84-B79A-32CD-D25F-8031C2D15B48}"/>
                    </a:ext>
                  </a:extLst>
                </p:cNvPr>
                <p:cNvSpPr txBox="1"/>
                <p:nvPr/>
              </p:nvSpPr>
              <p:spPr>
                <a:xfrm>
                  <a:off x="4938428" y="4154430"/>
                  <a:ext cx="2470997" cy="859531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280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2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ar-AE" sz="2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ar-AE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ar-AE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ar-AE" sz="28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ar-AE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ar-AE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sz="2800" dirty="0"/>
                </a:p>
              </p:txBody>
            </p:sp>
          </mc:Choice>
          <mc:Fallback xmlns="">
            <p:sp>
              <p:nvSpPr>
                <p:cNvPr id="28" name="Equation">
                  <a:extLst>
                    <a:ext uri="{FF2B5EF4-FFF2-40B4-BE49-F238E27FC236}">
                      <a16:creationId xmlns:a16="http://schemas.microsoft.com/office/drawing/2014/main" id="{92593C84-B79A-32CD-D25F-8031C2D15B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8428" y="4154430"/>
                  <a:ext cx="2470997" cy="859531"/>
                </a:xfrm>
                <a:prstGeom prst="rect">
                  <a:avLst/>
                </a:prstGeom>
                <a:blipFill>
                  <a:blip r:embed="rId5"/>
                  <a:stretch>
                    <a:fillRect l="-1020" r="-2551" b="-10145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D18B50E-830D-0217-0B32-D96096C153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3602" y="4965833"/>
              <a:ext cx="0" cy="285436"/>
            </a:xfrm>
            <a:prstGeom prst="straightConnector1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84" name="Picture 83">
            <a:extLst>
              <a:ext uri="{FF2B5EF4-FFF2-40B4-BE49-F238E27FC236}">
                <a16:creationId xmlns:a16="http://schemas.microsoft.com/office/drawing/2014/main" id="{3180F72B-F642-C17A-9B87-2A786B9837C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493" y="3729875"/>
            <a:ext cx="3973692" cy="2670608"/>
          </a:xfrm>
          <a:prstGeom prst="rect">
            <a:avLst/>
          </a:prstGeom>
        </p:spPr>
      </p:pic>
      <p:sp>
        <p:nvSpPr>
          <p:cNvPr id="89" name="Line">
            <a:extLst>
              <a:ext uri="{FF2B5EF4-FFF2-40B4-BE49-F238E27FC236}">
                <a16:creationId xmlns:a16="http://schemas.microsoft.com/office/drawing/2014/main" id="{838CCD8A-3A80-4EAF-2B5B-AEBD7CCB2C3A}"/>
              </a:ext>
            </a:extLst>
          </p:cNvPr>
          <p:cNvSpPr/>
          <p:nvPr/>
        </p:nvSpPr>
        <p:spPr>
          <a:xfrm>
            <a:off x="2383978" y="3647963"/>
            <a:ext cx="531445" cy="169379"/>
          </a:xfrm>
          <a:prstGeom prst="line">
            <a:avLst/>
          </a:prstGeom>
          <a:ln w="44450">
            <a:solidFill>
              <a:schemeClr val="tx1"/>
            </a:solidFill>
            <a:tailEnd type="triangle"/>
          </a:ln>
        </p:spPr>
        <p:txBody>
          <a:bodyPr lIns="0" tIns="0" rIns="0" bIns="0"/>
          <a:lstStyle/>
          <a:p>
            <a:pPr>
              <a:defRPr sz="1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1" name="Oval">
            <a:extLst>
              <a:ext uri="{FF2B5EF4-FFF2-40B4-BE49-F238E27FC236}">
                <a16:creationId xmlns:a16="http://schemas.microsoft.com/office/drawing/2014/main" id="{7D2F25BC-30FF-6D5B-32BB-3F20AE5EE111}"/>
              </a:ext>
            </a:extLst>
          </p:cNvPr>
          <p:cNvSpPr/>
          <p:nvPr/>
        </p:nvSpPr>
        <p:spPr>
          <a:xfrm rot="1080000">
            <a:off x="2900963" y="3819432"/>
            <a:ext cx="1122401" cy="434220"/>
          </a:xfrm>
          <a:prstGeom prst="ellipse">
            <a:avLst/>
          </a:prstGeom>
          <a:ln w="508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61FC8AB-B47C-EC05-6485-D510673CBB5C}"/>
                  </a:ext>
                </a:extLst>
              </p:cNvPr>
              <p:cNvSpPr txBox="1"/>
              <p:nvPr/>
            </p:nvSpPr>
            <p:spPr>
              <a:xfrm>
                <a:off x="1966441" y="3314913"/>
                <a:ext cx="84850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ar-AE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ar-AE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B61FC8AB-B47C-EC05-6485-D510673CB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6441" y="3314913"/>
                <a:ext cx="848506" cy="523220"/>
              </a:xfrm>
              <a:prstGeom prst="rect">
                <a:avLst/>
              </a:prstGeom>
              <a:blipFill>
                <a:blip r:embed="rId7"/>
                <a:stretch>
                  <a:fillRect l="-4478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9" name="pasted-movie.png" descr="pasted-movie.png">
            <a:extLst>
              <a:ext uri="{FF2B5EF4-FFF2-40B4-BE49-F238E27FC236}">
                <a16:creationId xmlns:a16="http://schemas.microsoft.com/office/drawing/2014/main" id="{0FEA4CA2-6BC5-C646-F474-3DEC57CD80F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20849" r="12386"/>
          <a:stretch/>
        </p:blipFill>
        <p:spPr>
          <a:xfrm>
            <a:off x="604493" y="2194196"/>
            <a:ext cx="1751707" cy="11324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" name="pasted-movie.png" descr="pasted-movie.png">
            <a:extLst>
              <a:ext uri="{FF2B5EF4-FFF2-40B4-BE49-F238E27FC236}">
                <a16:creationId xmlns:a16="http://schemas.microsoft.com/office/drawing/2014/main" id="{30A40A0C-D1A1-CFC1-58B5-BB58194CD9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18754" y="2194196"/>
            <a:ext cx="2145099" cy="1144053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474177DE-4341-A99E-D85F-A00FAC44D472}"/>
              </a:ext>
            </a:extLst>
          </p:cNvPr>
          <p:cNvSpPr txBox="1"/>
          <p:nvPr/>
        </p:nvSpPr>
        <p:spPr>
          <a:xfrm>
            <a:off x="1412114" y="2235666"/>
            <a:ext cx="971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inflector</a:t>
            </a:r>
            <a:endParaRPr lang="en-US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0A53E8E-9976-6415-09FA-EB08521AF9D7}"/>
              </a:ext>
            </a:extLst>
          </p:cNvPr>
          <p:cNvSpPr txBox="1"/>
          <p:nvPr/>
        </p:nvSpPr>
        <p:spPr>
          <a:xfrm>
            <a:off x="2730113" y="2964094"/>
            <a:ext cx="817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76D6FF"/>
                </a:solidFill>
              </a:rPr>
              <a:t>kickers</a:t>
            </a:r>
            <a:endParaRPr lang="en-US" dirty="0">
              <a:solidFill>
                <a:srgbClr val="76D6FF"/>
              </a:solidFill>
            </a:endParaRPr>
          </a:p>
        </p:txBody>
      </p:sp>
      <p:sp>
        <p:nvSpPr>
          <p:cNvPr id="103" name="Oval">
            <a:extLst>
              <a:ext uri="{FF2B5EF4-FFF2-40B4-BE49-F238E27FC236}">
                <a16:creationId xmlns:a16="http://schemas.microsoft.com/office/drawing/2014/main" id="{D6D63530-0CC8-978F-306B-199192B9D061}"/>
              </a:ext>
            </a:extLst>
          </p:cNvPr>
          <p:cNvSpPr/>
          <p:nvPr/>
        </p:nvSpPr>
        <p:spPr>
          <a:xfrm rot="5944403">
            <a:off x="3794670" y="5160667"/>
            <a:ext cx="1122401" cy="434220"/>
          </a:xfrm>
          <a:prstGeom prst="ellipse">
            <a:avLst/>
          </a:prstGeom>
          <a:ln w="50800">
            <a:solidFill>
              <a:srgbClr val="76D6FF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Group">
                <a:extLst>
                  <a:ext uri="{FF2B5EF4-FFF2-40B4-BE49-F238E27FC236}">
                    <a16:creationId xmlns:a16="http://schemas.microsoft.com/office/drawing/2014/main" id="{B513E53F-1E74-D2CE-44A9-2BA680F5BB94}"/>
                  </a:ext>
                </a:extLst>
              </p:cNvPr>
              <p:cNvSpPr/>
              <p:nvPr/>
            </p:nvSpPr>
            <p:spPr>
              <a:xfrm>
                <a:off x="5029869" y="5578507"/>
                <a:ext cx="6671978" cy="803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ar-AE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zh-CN" altLang="en-US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ar-AE" dirty="0">
                    <a:solidFill>
                      <a:srgbClr val="000000"/>
                    </a:solidFill>
                  </a:rPr>
                  <a:t>: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measuring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GB" dirty="0">
                    <a:solidFill>
                      <a:srgbClr val="000000"/>
                    </a:solidFill>
                  </a:rPr>
                  <a:t>decay positron time spectrum</a:t>
                </a:r>
              </a:p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Group">
                <a:extLst>
                  <a:ext uri="{FF2B5EF4-FFF2-40B4-BE49-F238E27FC236}">
                    <a16:creationId xmlns:a16="http://schemas.microsoft.com/office/drawing/2014/main" id="{B513E53F-1E74-D2CE-44A9-2BA680F5BB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869" y="5578507"/>
                <a:ext cx="6671978" cy="803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0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E4D9D8FB-8F07-894A-0B72-85A5A018F9C1}"/>
              </a:ext>
            </a:extLst>
          </p:cNvPr>
          <p:cNvGrpSpPr/>
          <p:nvPr/>
        </p:nvGrpSpPr>
        <p:grpSpPr>
          <a:xfrm>
            <a:off x="7749903" y="3487274"/>
            <a:ext cx="4007336" cy="1969405"/>
            <a:chOff x="1499603" y="2562838"/>
            <a:chExt cx="8545819" cy="3267520"/>
          </a:xfrm>
        </p:grpSpPr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E7C76440-56EA-DEBB-ABD1-C1ACA3B6F3CF}"/>
                </a:ext>
              </a:extLst>
            </p:cNvPr>
            <p:cNvSpPr/>
            <p:nvPr/>
          </p:nvSpPr>
          <p:spPr>
            <a:xfrm>
              <a:off x="9951485" y="3046947"/>
              <a:ext cx="62080" cy="374878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6" name="finalenergy.gif" descr="finalenergy.gif">
              <a:extLst>
                <a:ext uri="{FF2B5EF4-FFF2-40B4-BE49-F238E27FC236}">
                  <a16:creationId xmlns:a16="http://schemas.microsoft.com/office/drawing/2014/main" id="{7A101F01-F8BF-DBEA-4C5B-3E4318EB5752}"/>
                </a:ext>
              </a:extLst>
            </p:cNvPr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499603" y="2562838"/>
              <a:ext cx="8545819" cy="3267520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7" name="Group">
              <a:extLst>
                <a:ext uri="{FF2B5EF4-FFF2-40B4-BE49-F238E27FC236}">
                  <a16:creationId xmlns:a16="http://schemas.microsoft.com/office/drawing/2014/main" id="{9049D16B-B730-D4A3-3C98-1BAF6C285666}"/>
                </a:ext>
              </a:extLst>
            </p:cNvPr>
            <p:cNvGrpSpPr/>
            <p:nvPr/>
          </p:nvGrpSpPr>
          <p:grpSpPr>
            <a:xfrm>
              <a:off x="3794207" y="3337573"/>
              <a:ext cx="1880228" cy="612771"/>
              <a:chOff x="851925" y="102377"/>
              <a:chExt cx="1880227" cy="612768"/>
            </a:xfrm>
          </p:grpSpPr>
          <p:sp>
            <p:nvSpPr>
              <p:cNvPr id="14" name="energy threshold">
                <a:extLst>
                  <a:ext uri="{FF2B5EF4-FFF2-40B4-BE49-F238E27FC236}">
                    <a16:creationId xmlns:a16="http://schemas.microsoft.com/office/drawing/2014/main" id="{F3FB427F-9D37-4D36-A915-2A6D2A687785}"/>
                  </a:ext>
                </a:extLst>
              </p:cNvPr>
              <p:cNvSpPr txBox="1"/>
              <p:nvPr/>
            </p:nvSpPr>
            <p:spPr>
              <a:xfrm>
                <a:off x="1028299" y="102377"/>
                <a:ext cx="1703853" cy="6127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 sz="1400" b="1">
                    <a:solidFill>
                      <a:srgbClr val="CB1F14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900" dirty="0"/>
                  <a:t>energy threshold</a:t>
                </a:r>
              </a:p>
            </p:txBody>
          </p:sp>
          <p:sp>
            <p:nvSpPr>
              <p:cNvPr id="15" name="Line">
                <a:extLst>
                  <a:ext uri="{FF2B5EF4-FFF2-40B4-BE49-F238E27FC236}">
                    <a16:creationId xmlns:a16="http://schemas.microsoft.com/office/drawing/2014/main" id="{357E9543-C29D-27C8-87D0-B2A470985BA4}"/>
                  </a:ext>
                </a:extLst>
              </p:cNvPr>
              <p:cNvSpPr/>
              <p:nvPr/>
            </p:nvSpPr>
            <p:spPr>
              <a:xfrm>
                <a:off x="851925" y="289671"/>
                <a:ext cx="1" cy="375231"/>
              </a:xfrm>
              <a:prstGeom prst="line">
                <a:avLst/>
              </a:prstGeom>
              <a:noFill/>
              <a:ln w="50800" cap="flat">
                <a:solidFill>
                  <a:srgbClr val="C9221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1" name="Energy spectrum">
              <a:extLst>
                <a:ext uri="{FF2B5EF4-FFF2-40B4-BE49-F238E27FC236}">
                  <a16:creationId xmlns:a16="http://schemas.microsoft.com/office/drawing/2014/main" id="{415F8417-4D91-86FB-809B-4866BF399BB7}"/>
                </a:ext>
              </a:extLst>
            </p:cNvPr>
            <p:cNvSpPr txBox="1"/>
            <p:nvPr/>
          </p:nvSpPr>
          <p:spPr>
            <a:xfrm>
              <a:off x="2165983" y="5046005"/>
              <a:ext cx="1465226" cy="1973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Energy spectrum</a:t>
              </a:r>
            </a:p>
          </p:txBody>
        </p:sp>
        <p:sp>
          <p:nvSpPr>
            <p:cNvPr id="12" name="Time spectrum">
              <a:extLst>
                <a:ext uri="{FF2B5EF4-FFF2-40B4-BE49-F238E27FC236}">
                  <a16:creationId xmlns:a16="http://schemas.microsoft.com/office/drawing/2014/main" id="{008694F1-47DC-375E-13B3-C8EB46CD9596}"/>
                </a:ext>
              </a:extLst>
            </p:cNvPr>
            <p:cNvSpPr txBox="1"/>
            <p:nvPr/>
          </p:nvSpPr>
          <p:spPr>
            <a:xfrm>
              <a:off x="6350482" y="5046005"/>
              <a:ext cx="1274230" cy="1973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Time spectrum</a:t>
              </a:r>
            </a:p>
          </p:txBody>
        </p:sp>
        <p:sp>
          <p:nvSpPr>
            <p:cNvPr id="13" name="Real data, Run-3a">
              <a:extLst>
                <a:ext uri="{FF2B5EF4-FFF2-40B4-BE49-F238E27FC236}">
                  <a16:creationId xmlns:a16="http://schemas.microsoft.com/office/drawing/2014/main" id="{D80790CD-6142-6D03-48C4-58F617080FD7}"/>
                </a:ext>
              </a:extLst>
            </p:cNvPr>
            <p:cNvSpPr txBox="1"/>
            <p:nvPr/>
          </p:nvSpPr>
          <p:spPr>
            <a:xfrm>
              <a:off x="6699753" y="3061322"/>
              <a:ext cx="2843689" cy="3039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200" dirty="0"/>
                <a:t>Real data, Run-3a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6661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AEFFD-0765-E580-60C3-2520361A6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5303BF5-4F25-0C51-7893-22C3AC798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Measurement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533D7F-7680-8B74-355D-29F492259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FD3F995-253A-0F6B-96B3-CCCD40F7D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 spin-polarized muons in a uniform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A4872901-E676-D025-A81E-E3A2B77A3EB9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</p:spPr>
            <p:txBody>
              <a:bodyPr/>
              <a:lstStyle/>
              <a:p>
                <a:r>
                  <a:rPr lang="en-US" sz="2400" b="1" dirty="0">
                    <a:solidFill>
                      <a:srgbClr val="000000"/>
                    </a:solidFill>
                    <a:latin typeface="Helvetica" pitchFamily="2" charset="0"/>
                  </a:rPr>
                  <a:t>Spin rotates ahead of momentum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as muon orbits the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storage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ring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.</a:t>
                </a:r>
              </a:p>
              <a:p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F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requency 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d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ifference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rgbClr val="FFC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is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prop.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l-GR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F28DD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</a:rPr>
                  <a:t>:</a:t>
                </a:r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A4872901-E676-D025-A81E-E3A2B77A3E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  <a:blipFill>
                <a:blip r:embed="rId3"/>
                <a:stretch>
                  <a:fillRect t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A4AD154E-430B-57E5-DCCB-E09679743F3B}"/>
              </a:ext>
            </a:extLst>
          </p:cNvPr>
          <p:cNvGrpSpPr/>
          <p:nvPr/>
        </p:nvGrpSpPr>
        <p:grpSpPr>
          <a:xfrm>
            <a:off x="4898050" y="3402800"/>
            <a:ext cx="2511375" cy="2175032"/>
            <a:chOff x="4898050" y="3507304"/>
            <a:chExt cx="2511375" cy="2175032"/>
          </a:xfrm>
        </p:grpSpPr>
        <p:sp>
          <p:nvSpPr>
            <p:cNvPr id="20" name="Rectangle">
              <a:extLst>
                <a:ext uri="{FF2B5EF4-FFF2-40B4-BE49-F238E27FC236}">
                  <a16:creationId xmlns:a16="http://schemas.microsoft.com/office/drawing/2014/main" id="{8ADF01AE-2905-6D19-0BAC-A9AE2BD9EC9B}"/>
                </a:ext>
              </a:extLst>
            </p:cNvPr>
            <p:cNvSpPr/>
            <p:nvPr/>
          </p:nvSpPr>
          <p:spPr>
            <a:xfrm>
              <a:off x="4898050" y="3952543"/>
              <a:ext cx="759427" cy="6286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34459FCD-BC71-DD0C-33FC-A0649DA353E2}"/>
                    </a:ext>
                  </a:extLst>
                </p:cNvPr>
                <p:cNvSpPr txBox="1"/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  <m:lim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oMath>
                    </m:oMathPara>
                  </a14:m>
                  <a:endParaRPr sz="3100"/>
                </a:p>
              </p:txBody>
            </p:sp>
          </mc:Choice>
          <mc:Fallback xmlns="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34459FCD-BC71-DD0C-33FC-A0649DA353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blipFill>
                  <a:blip r:embed="rId4"/>
                  <a:stretch>
                    <a:fillRect l="-14286" t="-3030" r="-4762" b="-75758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Rectangle">
              <a:extLst>
                <a:ext uri="{FF2B5EF4-FFF2-40B4-BE49-F238E27FC236}">
                  <a16:creationId xmlns:a16="http://schemas.microsoft.com/office/drawing/2014/main" id="{0CB41FFE-3F1F-0B53-B79F-C3240FDECE6E}"/>
                </a:ext>
              </a:extLst>
            </p:cNvPr>
            <p:cNvSpPr/>
            <p:nvPr/>
          </p:nvSpPr>
          <p:spPr>
            <a:xfrm>
              <a:off x="5106883" y="3809618"/>
              <a:ext cx="795307" cy="9904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D47AA0BE-BB17-8754-449B-82792FF9ABD8}"/>
                </a:ext>
              </a:extLst>
            </p:cNvPr>
            <p:cNvSpPr/>
            <p:nvPr/>
          </p:nvSpPr>
          <p:spPr>
            <a:xfrm>
              <a:off x="6177469" y="3507304"/>
              <a:ext cx="1031983" cy="1117374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4" name="Measure">
              <a:extLst>
                <a:ext uri="{FF2B5EF4-FFF2-40B4-BE49-F238E27FC236}">
                  <a16:creationId xmlns:a16="http://schemas.microsoft.com/office/drawing/2014/main" id="{90AC15A9-4D3C-B9BE-BA56-B67B06D2FE8B}"/>
                </a:ext>
              </a:extLst>
            </p:cNvPr>
            <p:cNvSpPr txBox="1"/>
            <p:nvPr/>
          </p:nvSpPr>
          <p:spPr>
            <a:xfrm>
              <a:off x="5724499" y="3598842"/>
              <a:ext cx="1189103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b="1">
                  <a:solidFill>
                    <a:srgbClr val="2929C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Measure</a:t>
              </a: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D2074C45-CF19-A454-71E8-DBEB097311C5}"/>
                </a:ext>
              </a:extLst>
            </p:cNvPr>
            <p:cNvSpPr/>
            <p:nvPr/>
          </p:nvSpPr>
          <p:spPr>
            <a:xfrm>
              <a:off x="6825687" y="3954309"/>
              <a:ext cx="253599" cy="253599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" name="Line">
              <a:extLst>
                <a:ext uri="{FF2B5EF4-FFF2-40B4-BE49-F238E27FC236}">
                  <a16:creationId xmlns:a16="http://schemas.microsoft.com/office/drawing/2014/main" id="{B9E98DEA-AED0-15A6-7546-F9F1E0B6B6C1}"/>
                </a:ext>
              </a:extLst>
            </p:cNvPr>
            <p:cNvSpPr/>
            <p:nvPr/>
          </p:nvSpPr>
          <p:spPr>
            <a:xfrm flipH="1">
              <a:off x="5212356" y="3968138"/>
              <a:ext cx="512143" cy="279507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" name="Extract">
              <a:extLst>
                <a:ext uri="{FF2B5EF4-FFF2-40B4-BE49-F238E27FC236}">
                  <a16:creationId xmlns:a16="http://schemas.microsoft.com/office/drawing/2014/main" id="{2B177D54-5D10-437D-4F6F-054C39066284}"/>
                </a:ext>
              </a:extLst>
            </p:cNvPr>
            <p:cNvSpPr txBox="1"/>
            <p:nvPr/>
          </p:nvSpPr>
          <p:spPr>
            <a:xfrm>
              <a:off x="6433507" y="5282226"/>
              <a:ext cx="971625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>
              <a:lvl1pPr>
                <a:defRPr b="1">
                  <a:solidFill>
                    <a:srgbClr val="D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/>
                <a:t>Extract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Equation">
                  <a:extLst>
                    <a:ext uri="{FF2B5EF4-FFF2-40B4-BE49-F238E27FC236}">
                      <a16:creationId xmlns:a16="http://schemas.microsoft.com/office/drawing/2014/main" id="{4B90F020-E328-3381-DC35-9B1F42711C8C}"/>
                    </a:ext>
                  </a:extLst>
                </p:cNvPr>
                <p:cNvSpPr txBox="1"/>
                <p:nvPr/>
              </p:nvSpPr>
              <p:spPr>
                <a:xfrm>
                  <a:off x="4938428" y="4154430"/>
                  <a:ext cx="2470997" cy="859531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280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2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ar-AE" sz="2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ar-AE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ar-AE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ar-AE" sz="28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ar-AE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ar-AE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sz="2800" dirty="0"/>
                </a:p>
              </p:txBody>
            </p:sp>
          </mc:Choice>
          <mc:Fallback xmlns="">
            <p:sp>
              <p:nvSpPr>
                <p:cNvPr id="28" name="Equation">
                  <a:extLst>
                    <a:ext uri="{FF2B5EF4-FFF2-40B4-BE49-F238E27FC236}">
                      <a16:creationId xmlns:a16="http://schemas.microsoft.com/office/drawing/2014/main" id="{4B90F020-E328-3381-DC35-9B1F42711C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8428" y="4154430"/>
                  <a:ext cx="2470997" cy="859531"/>
                </a:xfrm>
                <a:prstGeom prst="rect">
                  <a:avLst/>
                </a:prstGeom>
                <a:blipFill>
                  <a:blip r:embed="rId5"/>
                  <a:stretch>
                    <a:fillRect l="-1020" r="-2551" b="-10145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7ECA15E-6B33-65A4-1A58-D4A8745597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3602" y="4965833"/>
              <a:ext cx="0" cy="285436"/>
            </a:xfrm>
            <a:prstGeom prst="straightConnector1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84" name="Picture 83">
            <a:extLst>
              <a:ext uri="{FF2B5EF4-FFF2-40B4-BE49-F238E27FC236}">
                <a16:creationId xmlns:a16="http://schemas.microsoft.com/office/drawing/2014/main" id="{8FF9E414-4451-ABCB-DFBE-09A89010C56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493" y="3729875"/>
            <a:ext cx="3973692" cy="2670608"/>
          </a:xfrm>
          <a:prstGeom prst="rect">
            <a:avLst/>
          </a:prstGeom>
        </p:spPr>
      </p:pic>
      <p:pic>
        <p:nvPicPr>
          <p:cNvPr id="85" name="pasted-movie.png" descr="pasted-movie.png">
            <a:extLst>
              <a:ext uri="{FF2B5EF4-FFF2-40B4-BE49-F238E27FC236}">
                <a16:creationId xmlns:a16="http://schemas.microsoft.com/office/drawing/2014/main" id="{3F2ED471-8D9E-DD11-E586-0E545040C7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493" y="2101971"/>
            <a:ext cx="3973691" cy="1217272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DC2AA401-56AA-C1E0-8913-7D3339EE1B6E}"/>
              </a:ext>
            </a:extLst>
          </p:cNvPr>
          <p:cNvSpPr txBox="1"/>
          <p:nvPr/>
        </p:nvSpPr>
        <p:spPr>
          <a:xfrm>
            <a:off x="531921" y="3373319"/>
            <a:ext cx="60989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24 calorimeters</a:t>
            </a:r>
            <a:r>
              <a:rPr lang="zh-CN" altLang="en-US" dirty="0"/>
              <a:t> </a:t>
            </a:r>
            <a:r>
              <a:rPr lang="en-US" altLang="zh-CN" dirty="0"/>
              <a:t>made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j-ea"/>
                <a:cs typeface="+mj-cs"/>
                <a:sym typeface="Calibri"/>
              </a:rPr>
              <a:t>PbF</a:t>
            </a:r>
            <a:r>
              <a:rPr kumimoji="0" lang="en-US" sz="180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j-ea"/>
                <a:cs typeface="+mj-cs"/>
                <a:sym typeface="Calibri"/>
              </a:rPr>
              <a:t>2</a:t>
            </a:r>
            <a:r>
              <a: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j-ea"/>
                <a:cs typeface="+mj-cs"/>
                <a:sym typeface="Calibri"/>
              </a:rPr>
              <a:t> crystals</a:t>
            </a:r>
            <a:r>
              <a:rPr lang="en-GB" b="1" dirty="0"/>
              <a:t> 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50F131E-1963-C9FB-1AD5-58514D541447}"/>
              </a:ext>
            </a:extLst>
          </p:cNvPr>
          <p:cNvSpPr/>
          <p:nvPr/>
        </p:nvSpPr>
        <p:spPr>
          <a:xfrm>
            <a:off x="832380" y="3828124"/>
            <a:ext cx="3623210" cy="2581894"/>
          </a:xfrm>
          <a:prstGeom prst="ellipse">
            <a:avLst/>
          </a:prstGeom>
          <a:noFill/>
          <a:ln w="50800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8DDC52-8E30-00A0-DB2C-23CB7DFF17C5}"/>
              </a:ext>
            </a:extLst>
          </p:cNvPr>
          <p:cNvSpPr/>
          <p:nvPr/>
        </p:nvSpPr>
        <p:spPr>
          <a:xfrm rot="5400000">
            <a:off x="2516260" y="3808639"/>
            <a:ext cx="353099" cy="146782"/>
          </a:xfrm>
          <a:prstGeom prst="ellipse">
            <a:avLst/>
          </a:prstGeom>
          <a:solidFill>
            <a:srgbClr val="FF0000">
              <a:alpha val="80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2AC145B-5BCE-AA21-7312-C443E3E15CEF}"/>
              </a:ext>
            </a:extLst>
          </p:cNvPr>
          <p:cNvGrpSpPr/>
          <p:nvPr/>
        </p:nvGrpSpPr>
        <p:grpSpPr>
          <a:xfrm>
            <a:off x="7749903" y="3487274"/>
            <a:ext cx="4007336" cy="1969405"/>
            <a:chOff x="1499603" y="2562838"/>
            <a:chExt cx="8545819" cy="3267520"/>
          </a:xfrm>
        </p:grpSpPr>
        <p:sp>
          <p:nvSpPr>
            <p:cNvPr id="3" name="Rectangle">
              <a:extLst>
                <a:ext uri="{FF2B5EF4-FFF2-40B4-BE49-F238E27FC236}">
                  <a16:creationId xmlns:a16="http://schemas.microsoft.com/office/drawing/2014/main" id="{0295BEF7-E22A-0D65-838F-73DAE3901992}"/>
                </a:ext>
              </a:extLst>
            </p:cNvPr>
            <p:cNvSpPr/>
            <p:nvPr/>
          </p:nvSpPr>
          <p:spPr>
            <a:xfrm>
              <a:off x="9951485" y="3046947"/>
              <a:ext cx="62080" cy="374878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7" name="finalenergy.gif" descr="finalenergy.gif">
              <a:extLst>
                <a:ext uri="{FF2B5EF4-FFF2-40B4-BE49-F238E27FC236}">
                  <a16:creationId xmlns:a16="http://schemas.microsoft.com/office/drawing/2014/main" id="{0E75D370-6D64-D2CF-B6BE-BA1C1BC96017}"/>
                </a:ext>
              </a:extLst>
            </p:cNvPr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99603" y="2562838"/>
              <a:ext cx="8545819" cy="3267520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11" name="Group">
              <a:extLst>
                <a:ext uri="{FF2B5EF4-FFF2-40B4-BE49-F238E27FC236}">
                  <a16:creationId xmlns:a16="http://schemas.microsoft.com/office/drawing/2014/main" id="{8C5E07FF-2107-40B9-2E71-A7208128416D}"/>
                </a:ext>
              </a:extLst>
            </p:cNvPr>
            <p:cNvGrpSpPr/>
            <p:nvPr/>
          </p:nvGrpSpPr>
          <p:grpSpPr>
            <a:xfrm>
              <a:off x="3794207" y="3337573"/>
              <a:ext cx="1880228" cy="612771"/>
              <a:chOff x="851925" y="102377"/>
              <a:chExt cx="1880227" cy="612768"/>
            </a:xfrm>
          </p:grpSpPr>
          <p:sp>
            <p:nvSpPr>
              <p:cNvPr id="15" name="energy threshold">
                <a:extLst>
                  <a:ext uri="{FF2B5EF4-FFF2-40B4-BE49-F238E27FC236}">
                    <a16:creationId xmlns:a16="http://schemas.microsoft.com/office/drawing/2014/main" id="{1245BD3F-D1A9-BA15-ECC0-CE0328ABB8DE}"/>
                  </a:ext>
                </a:extLst>
              </p:cNvPr>
              <p:cNvSpPr txBox="1"/>
              <p:nvPr/>
            </p:nvSpPr>
            <p:spPr>
              <a:xfrm>
                <a:off x="1028299" y="102377"/>
                <a:ext cx="1703853" cy="6127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 sz="1400" b="1">
                    <a:solidFill>
                      <a:srgbClr val="CB1F14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900" dirty="0"/>
                  <a:t>energy threshold</a:t>
                </a:r>
              </a:p>
            </p:txBody>
          </p:sp>
          <p:sp>
            <p:nvSpPr>
              <p:cNvPr id="16" name="Line">
                <a:extLst>
                  <a:ext uri="{FF2B5EF4-FFF2-40B4-BE49-F238E27FC236}">
                    <a16:creationId xmlns:a16="http://schemas.microsoft.com/office/drawing/2014/main" id="{CA7DE6FF-4D78-D01F-5735-FB0D8225494C}"/>
                  </a:ext>
                </a:extLst>
              </p:cNvPr>
              <p:cNvSpPr/>
              <p:nvPr/>
            </p:nvSpPr>
            <p:spPr>
              <a:xfrm>
                <a:off x="851925" y="289671"/>
                <a:ext cx="1" cy="375231"/>
              </a:xfrm>
              <a:prstGeom prst="line">
                <a:avLst/>
              </a:prstGeom>
              <a:noFill/>
              <a:ln w="50800" cap="flat">
                <a:solidFill>
                  <a:srgbClr val="C9221F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2" name="Energy spectrum">
              <a:extLst>
                <a:ext uri="{FF2B5EF4-FFF2-40B4-BE49-F238E27FC236}">
                  <a16:creationId xmlns:a16="http://schemas.microsoft.com/office/drawing/2014/main" id="{EDDF1BBB-ED66-1F04-45BD-1BE870C80575}"/>
                </a:ext>
              </a:extLst>
            </p:cNvPr>
            <p:cNvSpPr txBox="1"/>
            <p:nvPr/>
          </p:nvSpPr>
          <p:spPr>
            <a:xfrm>
              <a:off x="2165983" y="5046005"/>
              <a:ext cx="1465226" cy="1973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Energy spectrum</a:t>
              </a:r>
            </a:p>
          </p:txBody>
        </p:sp>
        <p:sp>
          <p:nvSpPr>
            <p:cNvPr id="13" name="Time spectrum">
              <a:extLst>
                <a:ext uri="{FF2B5EF4-FFF2-40B4-BE49-F238E27FC236}">
                  <a16:creationId xmlns:a16="http://schemas.microsoft.com/office/drawing/2014/main" id="{35612EB3-4558-1FDA-65E3-9985F1F9752B}"/>
                </a:ext>
              </a:extLst>
            </p:cNvPr>
            <p:cNvSpPr txBox="1"/>
            <p:nvPr/>
          </p:nvSpPr>
          <p:spPr>
            <a:xfrm>
              <a:off x="6350482" y="5046005"/>
              <a:ext cx="1274230" cy="1973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14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Time spectrum</a:t>
              </a:r>
            </a:p>
          </p:txBody>
        </p:sp>
        <p:sp>
          <p:nvSpPr>
            <p:cNvPr id="14" name="Real data, Run-3a">
              <a:extLst>
                <a:ext uri="{FF2B5EF4-FFF2-40B4-BE49-F238E27FC236}">
                  <a16:creationId xmlns:a16="http://schemas.microsoft.com/office/drawing/2014/main" id="{F924BF54-F55E-6C6D-2E27-40436F27E624}"/>
                </a:ext>
              </a:extLst>
            </p:cNvPr>
            <p:cNvSpPr txBox="1"/>
            <p:nvPr/>
          </p:nvSpPr>
          <p:spPr>
            <a:xfrm>
              <a:off x="6699753" y="3061322"/>
              <a:ext cx="2843689" cy="3039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200" dirty="0"/>
                <a:t>Real data, Run-3a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Group">
                <a:extLst>
                  <a:ext uri="{FF2B5EF4-FFF2-40B4-BE49-F238E27FC236}">
                    <a16:creationId xmlns:a16="http://schemas.microsoft.com/office/drawing/2014/main" id="{66EA251C-98B4-E633-6989-E218578358B5}"/>
                  </a:ext>
                </a:extLst>
              </p:cNvPr>
              <p:cNvSpPr/>
              <p:nvPr/>
            </p:nvSpPr>
            <p:spPr>
              <a:xfrm>
                <a:off x="5029869" y="5578507"/>
                <a:ext cx="6671978" cy="803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ar-AE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zh-CN" altLang="en-US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ar-AE" dirty="0">
                    <a:solidFill>
                      <a:srgbClr val="000000"/>
                    </a:solidFill>
                  </a:rPr>
                  <a:t>: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 measuring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GB" dirty="0">
                    <a:solidFill>
                      <a:srgbClr val="000000"/>
                    </a:solidFill>
                  </a:rPr>
                  <a:t>decay positron time spectrum</a:t>
                </a:r>
              </a:p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7" name="Group">
                <a:extLst>
                  <a:ext uri="{FF2B5EF4-FFF2-40B4-BE49-F238E27FC236}">
                    <a16:creationId xmlns:a16="http://schemas.microsoft.com/office/drawing/2014/main" id="{66EA251C-98B4-E633-6989-E218578358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869" y="5578507"/>
                <a:ext cx="6671978" cy="803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9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8672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B83294-0543-A27F-D8F4-B3AB69D14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1FDD0BA-F8BF-D260-9D78-0D5F32C74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Measurement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C88D0-F6FF-FA7C-FB60-0CAEE615BF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F145509-D529-4289-088C-038D150D7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 spin-polarized muons in a uniform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B38F57B0-1C8A-5918-91E2-17FECD972393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</p:spPr>
            <p:txBody>
              <a:bodyPr/>
              <a:lstStyle/>
              <a:p>
                <a:r>
                  <a:rPr lang="en-US" sz="2400" b="1" dirty="0">
                    <a:solidFill>
                      <a:srgbClr val="000000"/>
                    </a:solidFill>
                    <a:latin typeface="Helvetica" pitchFamily="2" charset="0"/>
                  </a:rPr>
                  <a:t>Spin rotates ahead of momentum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as muon orbits the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storage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ring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.</a:t>
                </a:r>
              </a:p>
              <a:p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F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requency 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d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ifference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rgbClr val="FFC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is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prop.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l-GR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F28DD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</a:rPr>
                  <a:t>:</a:t>
                </a:r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B38F57B0-1C8A-5918-91E2-17FECD9723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  <a:blipFill>
                <a:blip r:embed="rId3"/>
                <a:stretch>
                  <a:fillRect t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8E0A8EC6-EDF7-0AD6-166E-AC66C4D79724}"/>
              </a:ext>
            </a:extLst>
          </p:cNvPr>
          <p:cNvGrpSpPr/>
          <p:nvPr/>
        </p:nvGrpSpPr>
        <p:grpSpPr>
          <a:xfrm>
            <a:off x="4898050" y="3402800"/>
            <a:ext cx="2511375" cy="2175032"/>
            <a:chOff x="4898050" y="3507304"/>
            <a:chExt cx="2511375" cy="2175032"/>
          </a:xfrm>
        </p:grpSpPr>
        <p:sp>
          <p:nvSpPr>
            <p:cNvPr id="20" name="Rectangle">
              <a:extLst>
                <a:ext uri="{FF2B5EF4-FFF2-40B4-BE49-F238E27FC236}">
                  <a16:creationId xmlns:a16="http://schemas.microsoft.com/office/drawing/2014/main" id="{A0650357-D787-8EF0-0D68-95EC9A971085}"/>
                </a:ext>
              </a:extLst>
            </p:cNvPr>
            <p:cNvSpPr/>
            <p:nvPr/>
          </p:nvSpPr>
          <p:spPr>
            <a:xfrm>
              <a:off x="4898050" y="3952543"/>
              <a:ext cx="759427" cy="6286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F2FD4DA1-48F3-D05F-561F-C1D6D6AE4756}"/>
                    </a:ext>
                  </a:extLst>
                </p:cNvPr>
                <p:cNvSpPr txBox="1"/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  <m:lim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oMath>
                    </m:oMathPara>
                  </a14:m>
                  <a:endParaRPr sz="3100"/>
                </a:p>
              </p:txBody>
            </p:sp>
          </mc:Choice>
          <mc:Fallback xmlns="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F2FD4DA1-48F3-D05F-561F-C1D6D6AE47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blipFill>
                  <a:blip r:embed="rId4"/>
                  <a:stretch>
                    <a:fillRect l="-14286" t="-3030" r="-4762" b="-75758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Rectangle">
              <a:extLst>
                <a:ext uri="{FF2B5EF4-FFF2-40B4-BE49-F238E27FC236}">
                  <a16:creationId xmlns:a16="http://schemas.microsoft.com/office/drawing/2014/main" id="{B51B9A3F-5C1C-7016-B6AC-B07ED186CA31}"/>
                </a:ext>
              </a:extLst>
            </p:cNvPr>
            <p:cNvSpPr/>
            <p:nvPr/>
          </p:nvSpPr>
          <p:spPr>
            <a:xfrm>
              <a:off x="5106883" y="3809618"/>
              <a:ext cx="795307" cy="9904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E277CB3C-BD83-693B-98A9-EF1259A06B34}"/>
                </a:ext>
              </a:extLst>
            </p:cNvPr>
            <p:cNvSpPr/>
            <p:nvPr/>
          </p:nvSpPr>
          <p:spPr>
            <a:xfrm>
              <a:off x="6177469" y="3507304"/>
              <a:ext cx="1031983" cy="1117374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4" name="Measure">
              <a:extLst>
                <a:ext uri="{FF2B5EF4-FFF2-40B4-BE49-F238E27FC236}">
                  <a16:creationId xmlns:a16="http://schemas.microsoft.com/office/drawing/2014/main" id="{B2DE62CB-F1EC-8B00-79D8-053A1CB8B39B}"/>
                </a:ext>
              </a:extLst>
            </p:cNvPr>
            <p:cNvSpPr txBox="1"/>
            <p:nvPr/>
          </p:nvSpPr>
          <p:spPr>
            <a:xfrm>
              <a:off x="5724499" y="3598842"/>
              <a:ext cx="1189103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b="1">
                  <a:solidFill>
                    <a:srgbClr val="2929C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Measure</a:t>
              </a: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F81B7264-CF99-4EFE-1C79-754C966AA19B}"/>
                </a:ext>
              </a:extLst>
            </p:cNvPr>
            <p:cNvSpPr/>
            <p:nvPr/>
          </p:nvSpPr>
          <p:spPr>
            <a:xfrm>
              <a:off x="6825687" y="3954309"/>
              <a:ext cx="253599" cy="253599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" name="Line">
              <a:extLst>
                <a:ext uri="{FF2B5EF4-FFF2-40B4-BE49-F238E27FC236}">
                  <a16:creationId xmlns:a16="http://schemas.microsoft.com/office/drawing/2014/main" id="{0B24854C-F7C1-1A47-FB57-B49AD6F1E36E}"/>
                </a:ext>
              </a:extLst>
            </p:cNvPr>
            <p:cNvSpPr/>
            <p:nvPr/>
          </p:nvSpPr>
          <p:spPr>
            <a:xfrm flipH="1">
              <a:off x="5212356" y="3968138"/>
              <a:ext cx="512143" cy="279507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" name="Extract">
              <a:extLst>
                <a:ext uri="{FF2B5EF4-FFF2-40B4-BE49-F238E27FC236}">
                  <a16:creationId xmlns:a16="http://schemas.microsoft.com/office/drawing/2014/main" id="{F4E4568D-1D2B-C188-2C8D-F3653C12DD34}"/>
                </a:ext>
              </a:extLst>
            </p:cNvPr>
            <p:cNvSpPr txBox="1"/>
            <p:nvPr/>
          </p:nvSpPr>
          <p:spPr>
            <a:xfrm>
              <a:off x="6433507" y="5282226"/>
              <a:ext cx="971625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>
              <a:lvl1pPr>
                <a:defRPr b="1">
                  <a:solidFill>
                    <a:srgbClr val="D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/>
                <a:t>Extract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Equation">
                  <a:extLst>
                    <a:ext uri="{FF2B5EF4-FFF2-40B4-BE49-F238E27FC236}">
                      <a16:creationId xmlns:a16="http://schemas.microsoft.com/office/drawing/2014/main" id="{AB0A11E1-DBAD-5919-2D32-766C9FA6B205}"/>
                    </a:ext>
                  </a:extLst>
                </p:cNvPr>
                <p:cNvSpPr txBox="1"/>
                <p:nvPr/>
              </p:nvSpPr>
              <p:spPr>
                <a:xfrm>
                  <a:off x="4938428" y="4154430"/>
                  <a:ext cx="2470997" cy="859531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280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2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ar-AE" sz="2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ar-AE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ar-AE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ar-AE" sz="28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ar-AE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ar-AE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sz="2800" dirty="0"/>
                </a:p>
              </p:txBody>
            </p:sp>
          </mc:Choice>
          <mc:Fallback xmlns="">
            <p:sp>
              <p:nvSpPr>
                <p:cNvPr id="28" name="Equation">
                  <a:extLst>
                    <a:ext uri="{FF2B5EF4-FFF2-40B4-BE49-F238E27FC236}">
                      <a16:creationId xmlns:a16="http://schemas.microsoft.com/office/drawing/2014/main" id="{AB0A11E1-DBAD-5919-2D32-766C9FA6B2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8428" y="4154430"/>
                  <a:ext cx="2470997" cy="859531"/>
                </a:xfrm>
                <a:prstGeom prst="rect">
                  <a:avLst/>
                </a:prstGeom>
                <a:blipFill>
                  <a:blip r:embed="rId5"/>
                  <a:stretch>
                    <a:fillRect l="-1020" r="-2551" b="-10145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92F72E8-FD67-9692-05A3-1C168CC540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3602" y="4965833"/>
              <a:ext cx="0" cy="285436"/>
            </a:xfrm>
            <a:prstGeom prst="straightConnector1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Group">
                <a:extLst>
                  <a:ext uri="{FF2B5EF4-FFF2-40B4-BE49-F238E27FC236}">
                    <a16:creationId xmlns:a16="http://schemas.microsoft.com/office/drawing/2014/main" id="{A913C368-339B-034F-24C8-AC6BC7DEB6D0}"/>
                  </a:ext>
                </a:extLst>
              </p:cNvPr>
              <p:cNvSpPr/>
              <p:nvPr/>
            </p:nvSpPr>
            <p:spPr>
              <a:xfrm>
                <a:off x="5029869" y="5526255"/>
                <a:ext cx="9965792" cy="1254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ar-AE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zh-CN" altLang="en-US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ar-AE" dirty="0">
                    <a:solidFill>
                      <a:srgbClr val="000000"/>
                    </a:solidFill>
                  </a:rPr>
                  <a:t>: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measuring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GB" dirty="0">
                    <a:solidFill>
                      <a:srgbClr val="000000"/>
                    </a:solidFill>
                  </a:rPr>
                  <a:t>decay positron time spectrum</a:t>
                </a:r>
              </a:p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r>
                      <a:rPr lang="en-GB" sz="2500" b="1" i="1" smtClean="0">
                        <a:solidFill>
                          <a:srgbClr val="2828BC"/>
                        </a:solidFill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GB" dirty="0">
                    <a:solidFill>
                      <a:srgbClr val="000000"/>
                    </a:solidFill>
                  </a:rPr>
                  <a:t>: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Magnetic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field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measured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via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proton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spin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precession</a:t>
                </a:r>
                <a:endParaRPr lang="en-GB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0" name="Group">
                <a:extLst>
                  <a:ext uri="{FF2B5EF4-FFF2-40B4-BE49-F238E27FC236}">
                    <a16:creationId xmlns:a16="http://schemas.microsoft.com/office/drawing/2014/main" id="{A913C368-339B-034F-24C8-AC6BC7DEB6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869" y="5526255"/>
                <a:ext cx="9965792" cy="1254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" name="Picture 62">
            <a:extLst>
              <a:ext uri="{FF2B5EF4-FFF2-40B4-BE49-F238E27FC236}">
                <a16:creationId xmlns:a16="http://schemas.microsoft.com/office/drawing/2014/main" id="{B2B9A8BD-5620-5225-4D5C-76C9A088B9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926" y="4968045"/>
            <a:ext cx="1416426" cy="115377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EED0BBE2-1D37-1D6C-1BDA-A1A015EC4A5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07"/>
          <a:stretch/>
        </p:blipFill>
        <p:spPr>
          <a:xfrm>
            <a:off x="2102446" y="4997377"/>
            <a:ext cx="2489038" cy="804652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30307090-4420-626B-2060-D83F7FB2BE5F}"/>
              </a:ext>
            </a:extLst>
          </p:cNvPr>
          <p:cNvSpPr txBox="1"/>
          <p:nvPr/>
        </p:nvSpPr>
        <p:spPr>
          <a:xfrm>
            <a:off x="2116485" y="5798656"/>
            <a:ext cx="25680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378 Fixed NMR probes</a:t>
            </a:r>
            <a:r>
              <a:rPr lang="zh-CN" altLang="en-US" sz="1800" dirty="0"/>
              <a:t> </a:t>
            </a:r>
            <a:r>
              <a:rPr lang="en-US" altLang="zh-CN" sz="1800" dirty="0"/>
              <a:t>&amp;</a:t>
            </a:r>
            <a:endParaRPr lang="en-US" sz="1800" dirty="0"/>
          </a:p>
          <a:p>
            <a:r>
              <a:rPr lang="en-US" sz="1800" dirty="0"/>
              <a:t>17 probe trolley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C362C6-A805-B1FE-B165-4146F2640DC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493" y="3729875"/>
            <a:ext cx="3973692" cy="2670608"/>
          </a:xfrm>
          <a:prstGeom prst="rect">
            <a:avLst/>
          </a:prstGeom>
        </p:spPr>
      </p:pic>
      <p:sp>
        <p:nvSpPr>
          <p:cNvPr id="62" name="Oval 61">
            <a:extLst>
              <a:ext uri="{FF2B5EF4-FFF2-40B4-BE49-F238E27FC236}">
                <a16:creationId xmlns:a16="http://schemas.microsoft.com/office/drawing/2014/main" id="{53813645-462A-4D0B-B23C-726E995C23C0}"/>
              </a:ext>
            </a:extLst>
          </p:cNvPr>
          <p:cNvSpPr/>
          <p:nvPr/>
        </p:nvSpPr>
        <p:spPr>
          <a:xfrm>
            <a:off x="832380" y="3828124"/>
            <a:ext cx="3623210" cy="2581894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1723A21-0D72-FA2A-4788-02385A4B95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747" y="2125531"/>
            <a:ext cx="1511616" cy="123131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15D43A-DEA7-1DBC-E367-19704724961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07"/>
          <a:stretch/>
        </p:blipFill>
        <p:spPr>
          <a:xfrm>
            <a:off x="2096127" y="2140943"/>
            <a:ext cx="2489038" cy="8046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7D6C344-C9BB-6D7D-2F8A-680A7FDA7CB2}"/>
              </a:ext>
            </a:extLst>
          </p:cNvPr>
          <p:cNvSpPr txBox="1"/>
          <p:nvPr/>
        </p:nvSpPr>
        <p:spPr>
          <a:xfrm>
            <a:off x="2081590" y="2970797"/>
            <a:ext cx="25680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378 Fixed NMR probes</a:t>
            </a:r>
            <a:r>
              <a:rPr lang="zh-CN" altLang="en-US" sz="1800" dirty="0"/>
              <a:t> </a:t>
            </a:r>
            <a:r>
              <a:rPr lang="en-US" altLang="zh-CN" sz="1800" dirty="0"/>
              <a:t>&amp;</a:t>
            </a:r>
            <a:endParaRPr lang="en-US" sz="1800" dirty="0"/>
          </a:p>
          <a:p>
            <a:r>
              <a:rPr lang="en-US" sz="1800" dirty="0"/>
              <a:t>17 probe</a:t>
            </a:r>
            <a:r>
              <a:rPr lang="en-US" altLang="zh-CN" sz="1800" dirty="0"/>
              <a:t>s</a:t>
            </a:r>
            <a:r>
              <a:rPr lang="en-US" sz="1800" dirty="0"/>
              <a:t> trolley </a:t>
            </a:r>
          </a:p>
        </p:txBody>
      </p:sp>
    </p:spTree>
    <p:extLst>
      <p:ext uri="{BB962C8B-B14F-4D97-AF65-F5344CB8AC3E}">
        <p14:creationId xmlns:p14="http://schemas.microsoft.com/office/powerpoint/2010/main" val="1630418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A7B6F-23CF-FE69-4C59-D3068F497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43EFAFD-59AA-5182-C16E-E0C899193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Measurement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C45DD-B596-5252-7028-8C6203BE1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1B11EAC-57CB-109F-8615-7083861FD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 spin-polarized muons in a uniform 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B0D7184-D9FE-F6AC-4EC7-84FE9C9FBC7C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</p:spPr>
            <p:txBody>
              <a:bodyPr/>
              <a:lstStyle/>
              <a:p>
                <a:r>
                  <a:rPr lang="en-US" sz="2400" b="1" dirty="0">
                    <a:solidFill>
                      <a:srgbClr val="000000"/>
                    </a:solidFill>
                    <a:latin typeface="Helvetica" pitchFamily="2" charset="0"/>
                  </a:rPr>
                  <a:t>Spin rotates ahead of momentum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as muon orbits the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storage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ring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.</a:t>
                </a:r>
              </a:p>
              <a:p>
                <a:r>
                  <a:rPr lang="en-US" altLang="zh-CN" sz="2400" dirty="0">
                    <a:solidFill>
                      <a:srgbClr val="000000"/>
                    </a:solidFill>
                    <a:latin typeface="Helvetica" pitchFamily="2" charset="0"/>
                  </a:rPr>
                  <a:t>F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requency 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d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ifference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4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rgbClr val="FFC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is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prop.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ar-AE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l-GR" sz="24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Helvetica" pitchFamily="2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F28DD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</a:rPr>
                  <a:t>:</a:t>
                </a:r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sz="2400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B0D7184-D9FE-F6AC-4EC7-84FE9C9FBC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739345" y="2101971"/>
                <a:ext cx="6962504" cy="4080637"/>
              </a:xfrm>
              <a:blipFill>
                <a:blip r:embed="rId3"/>
                <a:stretch>
                  <a:fillRect t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2F0D17AE-AE69-B886-2AC6-26997120A8C9}"/>
              </a:ext>
            </a:extLst>
          </p:cNvPr>
          <p:cNvGrpSpPr/>
          <p:nvPr/>
        </p:nvGrpSpPr>
        <p:grpSpPr>
          <a:xfrm>
            <a:off x="4898050" y="3402800"/>
            <a:ext cx="2511375" cy="2175032"/>
            <a:chOff x="4898050" y="3507304"/>
            <a:chExt cx="2511375" cy="2175032"/>
          </a:xfrm>
        </p:grpSpPr>
        <p:sp>
          <p:nvSpPr>
            <p:cNvPr id="20" name="Rectangle">
              <a:extLst>
                <a:ext uri="{FF2B5EF4-FFF2-40B4-BE49-F238E27FC236}">
                  <a16:creationId xmlns:a16="http://schemas.microsoft.com/office/drawing/2014/main" id="{2A339A40-47DB-2E35-D3B9-C4D58CF595B7}"/>
                </a:ext>
              </a:extLst>
            </p:cNvPr>
            <p:cNvSpPr/>
            <p:nvPr/>
          </p:nvSpPr>
          <p:spPr>
            <a:xfrm>
              <a:off x="4898050" y="3952543"/>
              <a:ext cx="759427" cy="6286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CAD0E528-0553-3C38-5F03-7852042F0BA6}"/>
                    </a:ext>
                  </a:extLst>
                </p:cNvPr>
                <p:cNvSpPr txBox="1"/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sz="3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  <m:lim>
                            <m:r>
                              <a:rPr sz="3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oMath>
                    </m:oMathPara>
                  </a14:m>
                  <a:endParaRPr sz="3100"/>
                </a:p>
              </p:txBody>
            </p:sp>
          </mc:Choice>
          <mc:Fallback xmlns="">
            <p:sp>
              <p:nvSpPr>
                <p:cNvPr id="21" name="Equation">
                  <a:extLst>
                    <a:ext uri="{FF2B5EF4-FFF2-40B4-BE49-F238E27FC236}">
                      <a16:creationId xmlns:a16="http://schemas.microsoft.com/office/drawing/2014/main" id="{CAD0E528-0553-3C38-5F03-7852042F0B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0366" y="4140589"/>
                  <a:ext cx="520866" cy="405737"/>
                </a:xfrm>
                <a:prstGeom prst="rect">
                  <a:avLst/>
                </a:prstGeom>
                <a:blipFill>
                  <a:blip r:embed="rId4"/>
                  <a:stretch>
                    <a:fillRect l="-14286" t="-3030" r="-4762" b="-75758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Rectangle">
              <a:extLst>
                <a:ext uri="{FF2B5EF4-FFF2-40B4-BE49-F238E27FC236}">
                  <a16:creationId xmlns:a16="http://schemas.microsoft.com/office/drawing/2014/main" id="{FE90D476-721D-A173-36D3-8AA720F90FDC}"/>
                </a:ext>
              </a:extLst>
            </p:cNvPr>
            <p:cNvSpPr/>
            <p:nvPr/>
          </p:nvSpPr>
          <p:spPr>
            <a:xfrm>
              <a:off x="5106883" y="3809618"/>
              <a:ext cx="795307" cy="990451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CDD93C52-2F0A-37A9-9BA1-C61C9AC6042D}"/>
                </a:ext>
              </a:extLst>
            </p:cNvPr>
            <p:cNvSpPr/>
            <p:nvPr/>
          </p:nvSpPr>
          <p:spPr>
            <a:xfrm>
              <a:off x="6177469" y="3507304"/>
              <a:ext cx="1031983" cy="1117374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endParaRPr/>
            </a:p>
          </p:txBody>
        </p:sp>
        <p:sp>
          <p:nvSpPr>
            <p:cNvPr id="24" name="Measure">
              <a:extLst>
                <a:ext uri="{FF2B5EF4-FFF2-40B4-BE49-F238E27FC236}">
                  <a16:creationId xmlns:a16="http://schemas.microsoft.com/office/drawing/2014/main" id="{492D0DB5-2592-B846-D37C-9F85FF6D71E3}"/>
                </a:ext>
              </a:extLst>
            </p:cNvPr>
            <p:cNvSpPr txBox="1"/>
            <p:nvPr/>
          </p:nvSpPr>
          <p:spPr>
            <a:xfrm>
              <a:off x="5724499" y="3598842"/>
              <a:ext cx="1189103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b="1">
                  <a:solidFill>
                    <a:srgbClr val="2929C4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Measure</a:t>
              </a: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7E36B232-5F5B-1433-1827-2C0E99E9CB8A}"/>
                </a:ext>
              </a:extLst>
            </p:cNvPr>
            <p:cNvSpPr/>
            <p:nvPr/>
          </p:nvSpPr>
          <p:spPr>
            <a:xfrm>
              <a:off x="6825687" y="3954309"/>
              <a:ext cx="253599" cy="253599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" name="Line">
              <a:extLst>
                <a:ext uri="{FF2B5EF4-FFF2-40B4-BE49-F238E27FC236}">
                  <a16:creationId xmlns:a16="http://schemas.microsoft.com/office/drawing/2014/main" id="{59512C2F-8953-CA37-BEEA-4D810593E968}"/>
                </a:ext>
              </a:extLst>
            </p:cNvPr>
            <p:cNvSpPr/>
            <p:nvPr/>
          </p:nvSpPr>
          <p:spPr>
            <a:xfrm flipH="1">
              <a:off x="5212356" y="3968138"/>
              <a:ext cx="512143" cy="279507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txBody>
            <a:bodyPr lIns="0" tIns="0" rIns="0" bIns="0"/>
            <a:lstStyle/>
            <a:p>
              <a:pPr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" name="Extract">
              <a:extLst>
                <a:ext uri="{FF2B5EF4-FFF2-40B4-BE49-F238E27FC236}">
                  <a16:creationId xmlns:a16="http://schemas.microsoft.com/office/drawing/2014/main" id="{F0B3DCA6-2EE1-A0C4-F8F3-4A3BFD05FD9C}"/>
                </a:ext>
              </a:extLst>
            </p:cNvPr>
            <p:cNvSpPr txBox="1"/>
            <p:nvPr/>
          </p:nvSpPr>
          <p:spPr>
            <a:xfrm>
              <a:off x="6433507" y="5282226"/>
              <a:ext cx="971625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45719" rIns="45719">
              <a:spAutoFit/>
            </a:bodyPr>
            <a:lstStyle>
              <a:lvl1pPr>
                <a:defRPr b="1">
                  <a:solidFill>
                    <a:srgbClr val="D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2000" dirty="0"/>
                <a:t>Extract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Equation">
                  <a:extLst>
                    <a:ext uri="{FF2B5EF4-FFF2-40B4-BE49-F238E27FC236}">
                      <a16:creationId xmlns:a16="http://schemas.microsoft.com/office/drawing/2014/main" id="{F3D0E9A1-4B41-9402-B4F3-048E1899134A}"/>
                    </a:ext>
                  </a:extLst>
                </p:cNvPr>
                <p:cNvSpPr txBox="1"/>
                <p:nvPr/>
              </p:nvSpPr>
              <p:spPr>
                <a:xfrm>
                  <a:off x="4938428" y="4154430"/>
                  <a:ext cx="2470997" cy="859531"/>
                </a:xfrm>
                <a:prstGeom prst="rect">
                  <a:avLst/>
                </a:prstGeom>
                <a:ln w="12700">
                  <a:miter lim="400000"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ar-AE" sz="280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2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ar-AE" sz="2800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ar-AE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ar-AE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ar-AE" sz="28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ar-AE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ar-AE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ar-AE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sz="2800" dirty="0"/>
                </a:p>
              </p:txBody>
            </p:sp>
          </mc:Choice>
          <mc:Fallback xmlns="">
            <p:sp>
              <p:nvSpPr>
                <p:cNvPr id="28" name="Equation">
                  <a:extLst>
                    <a:ext uri="{FF2B5EF4-FFF2-40B4-BE49-F238E27FC236}">
                      <a16:creationId xmlns:a16="http://schemas.microsoft.com/office/drawing/2014/main" id="{F3D0E9A1-4B41-9402-B4F3-048E189913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8428" y="4154430"/>
                  <a:ext cx="2470997" cy="859531"/>
                </a:xfrm>
                <a:prstGeom prst="rect">
                  <a:avLst/>
                </a:prstGeom>
                <a:blipFill>
                  <a:blip r:embed="rId5"/>
                  <a:stretch>
                    <a:fillRect l="-1020" r="-2551" b="-10145"/>
                  </a:stretch>
                </a:blipFill>
                <a:ln w="12700">
                  <a:miter lim="400000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4B824C2-7DEB-4A20-38FC-4BDACC2A31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3602" y="4965833"/>
              <a:ext cx="0" cy="285436"/>
            </a:xfrm>
            <a:prstGeom prst="straightConnector1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Group">
                <a:extLst>
                  <a:ext uri="{FF2B5EF4-FFF2-40B4-BE49-F238E27FC236}">
                    <a16:creationId xmlns:a16="http://schemas.microsoft.com/office/drawing/2014/main" id="{87F30571-62E7-8E71-4237-F934FA3E5439}"/>
                  </a:ext>
                </a:extLst>
              </p:cNvPr>
              <p:cNvSpPr/>
              <p:nvPr/>
            </p:nvSpPr>
            <p:spPr>
              <a:xfrm>
                <a:off x="5029869" y="5526255"/>
                <a:ext cx="9965792" cy="13437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ar-AE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ar-AE" sz="2500" b="1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zh-CN" altLang="en-US" sz="2500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ar-AE" dirty="0">
                    <a:solidFill>
                      <a:srgbClr val="000000"/>
                    </a:solidFill>
                  </a:rPr>
                  <a:t>: </a:t>
                </a:r>
                <a:r>
                  <a:rPr lang="en-US" altLang="zh-CN" dirty="0">
                    <a:solidFill>
                      <a:srgbClr val="000000"/>
                    </a:solidFill>
                  </a:rPr>
                  <a:t>measuring</a:t>
                </a:r>
                <a:r>
                  <a:rPr lang="zh-CN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GB" dirty="0">
                    <a:solidFill>
                      <a:srgbClr val="000000"/>
                    </a:solidFill>
                  </a:rPr>
                  <a:t>decay positron time spectrum</a:t>
                </a:r>
              </a:p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r>
                      <a:rPr lang="en-GB" sz="2500" b="1" i="1" smtClean="0">
                        <a:solidFill>
                          <a:srgbClr val="0F28DD"/>
                        </a:solidFill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zh-CN" altLang="en-US" dirty="0">
                    <a:solidFill>
                      <a:srgbClr val="0F28DD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F28DD"/>
                    </a:solidFill>
                    <a:sym typeface="Wingdings" pitchFamily="2" charset="2"/>
                  </a:rPr>
                  <a:t></a:t>
                </a:r>
                <a:r>
                  <a:rPr lang="zh-CN" altLang="en-US" dirty="0">
                    <a:solidFill>
                      <a:srgbClr val="0F28DD"/>
                    </a:solidFill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ar-AE" sz="2400" b="1" i="1">
                            <a:solidFill>
                              <a:srgbClr val="0F28D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zh-CN" sz="2400" b="1" i="1" smtClean="0">
                                <a:solidFill>
                                  <a:srgbClr val="0F28D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ar-AE" sz="2400" b="1" i="1">
                                <a:solidFill>
                                  <a:srgbClr val="0F28DD"/>
                                </a:solidFill>
                                <a:latin typeface="Cambria Math" panose="020405030504060302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sz="2400" b="1" i="1" smtClean="0">
                                <a:solidFill>
                                  <a:srgbClr val="0F28DD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  <m:sup>
                            <m:r>
                              <a:rPr lang="en-US" sz="2400" b="1" i="1">
                                <a:solidFill>
                                  <a:srgbClr val="0F28DD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  <m:sub>
                        <m:r>
                          <a:rPr lang="zh-CN" altLang="en-US" sz="2400" b="1" i="1" smtClean="0">
                            <a:solidFill>
                              <a:srgbClr val="0F28DD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ar-AE" sz="2400" b="1" i="1">
                            <a:solidFill>
                              <a:srgbClr val="0F28DD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</a:rPr>
                  <a:t>;</a:t>
                </a:r>
                <a:r>
                  <a:rPr lang="zh-CN" altLang="en-US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000000"/>
                    </a:solidFill>
                  </a:rPr>
                  <a:t>essentially, we measure two frequencies</a:t>
                </a:r>
                <a:endParaRPr lang="en-US" sz="2000" dirty="0"/>
              </a:p>
              <a:p>
                <a:pPr>
                  <a:lnSpc>
                    <a:spcPct val="120000"/>
                  </a:lnSpc>
                  <a:buClr>
                    <a:srgbClr val="FFC000"/>
                  </a:buClr>
                  <a:buSzPct val="100000"/>
                  <a:defRPr sz="2100">
                    <a:solidFill>
                      <a:srgbClr val="2929BC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lang="en-GB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0" name="Group">
                <a:extLst>
                  <a:ext uri="{FF2B5EF4-FFF2-40B4-BE49-F238E27FC236}">
                    <a16:creationId xmlns:a16="http://schemas.microsoft.com/office/drawing/2014/main" id="{87F30571-62E7-8E71-4237-F934FA3E54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869" y="5526255"/>
                <a:ext cx="9965792" cy="13437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Equation">
                <a:extLst>
                  <a:ext uri="{FF2B5EF4-FFF2-40B4-BE49-F238E27FC236}">
                    <a16:creationId xmlns:a16="http://schemas.microsoft.com/office/drawing/2014/main" id="{7B68C871-11F4-B9D8-064F-8050D0F4E936}"/>
                  </a:ext>
                </a:extLst>
              </p:cNvPr>
              <p:cNvSpPr txBox="1"/>
              <p:nvPr/>
            </p:nvSpPr>
            <p:spPr>
              <a:xfrm>
                <a:off x="7416784" y="3552367"/>
                <a:ext cx="4443770" cy="36939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latinLnBrk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bSup>
                        <m:sSubSupPr>
                          <m:ctrlPr>
                            <a:rPr lang="ar-AE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20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b>
                          <m:r>
                            <a:rPr lang="ar-AE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d>
                        <m:dPr>
                          <m:ctrlPr>
                            <a:rPr lang="ar-A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ar-AE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0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ar-AE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GB" sz="2000" i="1">
                              <a:latin typeface="Cambria Math" panose="02040503050406030204" pitchFamily="18" charset="0"/>
                            </a:rPr>
                            <m:t>O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  <m:r>
                        <a:rPr lang="ar-AE" sz="20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ar-AE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ar-AE" sz="2000" i="1">
                          <a:latin typeface="Cambria Math" panose="02040503050406030204" pitchFamily="18" charset="0"/>
                        </a:rPr>
                        <m:t>ℏ</m:t>
                      </m:r>
                      <m:sSubSup>
                        <m:sSubSupPr>
                          <m:ctrlPr>
                            <a:rPr lang="ar-AE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b>
                          <m:r>
                            <a:rPr lang="ar-AE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ar-AE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000" dirty="0"/>
              </a:p>
            </p:txBody>
          </p:sp>
        </mc:Choice>
        <mc:Fallback xmlns="">
          <p:sp>
            <p:nvSpPr>
              <p:cNvPr id="2" name="Equation">
                <a:extLst>
                  <a:ext uri="{FF2B5EF4-FFF2-40B4-BE49-F238E27FC236}">
                    <a16:creationId xmlns:a16="http://schemas.microsoft.com/office/drawing/2014/main" id="{7B68C871-11F4-B9D8-064F-8050D0F4E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784" y="3552367"/>
                <a:ext cx="4443770" cy="369397"/>
              </a:xfrm>
              <a:prstGeom prst="rect">
                <a:avLst/>
              </a:prstGeom>
              <a:blipFill>
                <a:blip r:embed="rId7"/>
                <a:stretch>
                  <a:fillRect t="-23333" b="-1666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E47DB7AD-C30F-ECFD-62D5-8BA306A7D76F}"/>
              </a:ext>
            </a:extLst>
          </p:cNvPr>
          <p:cNvGrpSpPr/>
          <p:nvPr/>
        </p:nvGrpSpPr>
        <p:grpSpPr>
          <a:xfrm>
            <a:off x="7776963" y="3924209"/>
            <a:ext cx="3958841" cy="1573475"/>
            <a:chOff x="119294" y="1413596"/>
            <a:chExt cx="5461830" cy="2377667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A4CA2AB9-81EC-6133-8A47-0EFC40D039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376" y="1728249"/>
              <a:ext cx="5180019" cy="2063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CAD04DE-0D16-50F6-747B-21E0B36C8958}"/>
                </a:ext>
              </a:extLst>
            </p:cNvPr>
            <p:cNvSpPr txBox="1"/>
            <p:nvPr/>
          </p:nvSpPr>
          <p:spPr>
            <a:xfrm>
              <a:off x="119294" y="1413596"/>
              <a:ext cx="5461830" cy="4650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Measure B with nuclear magnetic resonance</a:t>
              </a:r>
              <a:r>
                <a:rPr lang="zh-CN" altLang="en-US" sz="1400" dirty="0"/>
                <a:t> </a:t>
              </a:r>
              <a:r>
                <a:rPr lang="en-US" altLang="zh-CN" sz="1400" b="1" dirty="0"/>
                <a:t>(NMR)</a:t>
              </a:r>
              <a:endParaRPr lang="en-US" sz="1400" b="1" dirty="0"/>
            </a:p>
          </p:txBody>
        </p:sp>
      </p:grpSp>
      <p:pic>
        <p:nvPicPr>
          <p:cNvPr id="63" name="Picture 62">
            <a:extLst>
              <a:ext uri="{FF2B5EF4-FFF2-40B4-BE49-F238E27FC236}">
                <a16:creationId xmlns:a16="http://schemas.microsoft.com/office/drawing/2014/main" id="{37B36B5D-B01E-2E65-7991-3E265452E8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2926" y="4968045"/>
            <a:ext cx="1416426" cy="115377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7C366EF0-79CB-BA61-A251-87981FEF92F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07"/>
          <a:stretch/>
        </p:blipFill>
        <p:spPr>
          <a:xfrm>
            <a:off x="2102446" y="4997377"/>
            <a:ext cx="2489038" cy="804652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4207AF54-E43D-3E78-3E4F-CAFDE29A427C}"/>
              </a:ext>
            </a:extLst>
          </p:cNvPr>
          <p:cNvSpPr txBox="1"/>
          <p:nvPr/>
        </p:nvSpPr>
        <p:spPr>
          <a:xfrm>
            <a:off x="2116485" y="5798656"/>
            <a:ext cx="25680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378 Fixed NMR probes</a:t>
            </a:r>
            <a:r>
              <a:rPr lang="zh-CN" altLang="en-US" sz="1800" dirty="0"/>
              <a:t> </a:t>
            </a:r>
            <a:r>
              <a:rPr lang="en-US" altLang="zh-CN" sz="1800" dirty="0"/>
              <a:t>&amp;</a:t>
            </a:r>
            <a:endParaRPr lang="en-US" sz="1800" dirty="0"/>
          </a:p>
          <a:p>
            <a:r>
              <a:rPr lang="en-US" sz="1800" dirty="0"/>
              <a:t>17 probe trolley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DCA27C2-5FA0-9131-428A-EB31AD45CBE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493" y="3729875"/>
            <a:ext cx="3973692" cy="2670608"/>
          </a:xfrm>
          <a:prstGeom prst="rect">
            <a:avLst/>
          </a:prstGeom>
        </p:spPr>
      </p:pic>
      <p:sp>
        <p:nvSpPr>
          <p:cNvPr id="62" name="Oval 61">
            <a:extLst>
              <a:ext uri="{FF2B5EF4-FFF2-40B4-BE49-F238E27FC236}">
                <a16:creationId xmlns:a16="http://schemas.microsoft.com/office/drawing/2014/main" id="{CAC09617-5B2D-F9E8-D23F-F96A6B46265C}"/>
              </a:ext>
            </a:extLst>
          </p:cNvPr>
          <p:cNvSpPr/>
          <p:nvPr/>
        </p:nvSpPr>
        <p:spPr>
          <a:xfrm>
            <a:off x="832380" y="3828124"/>
            <a:ext cx="3623210" cy="2581894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D22B6B3-8FA3-22B3-9186-E28E119AD0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747" y="2125531"/>
            <a:ext cx="1511616" cy="123131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74ED8B4-8316-29C5-3F14-C0EB7704ACD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07"/>
          <a:stretch/>
        </p:blipFill>
        <p:spPr>
          <a:xfrm>
            <a:off x="2096127" y="2140943"/>
            <a:ext cx="2489038" cy="8046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8276287-5E23-0A48-214C-99EB8AA60728}"/>
              </a:ext>
            </a:extLst>
          </p:cNvPr>
          <p:cNvSpPr txBox="1"/>
          <p:nvPr/>
        </p:nvSpPr>
        <p:spPr>
          <a:xfrm>
            <a:off x="2081590" y="2970797"/>
            <a:ext cx="25680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378 Fixed NMR probes</a:t>
            </a:r>
            <a:r>
              <a:rPr lang="zh-CN" altLang="en-US" sz="1800" dirty="0"/>
              <a:t> </a:t>
            </a:r>
            <a:r>
              <a:rPr lang="en-US" altLang="zh-CN" sz="1800" dirty="0"/>
              <a:t>&amp;</a:t>
            </a:r>
            <a:endParaRPr lang="en-US" sz="1800" dirty="0"/>
          </a:p>
          <a:p>
            <a:r>
              <a:rPr lang="en-US" sz="1800" dirty="0"/>
              <a:t>17 probe</a:t>
            </a:r>
            <a:r>
              <a:rPr lang="en-US" altLang="zh-CN" sz="1800" dirty="0"/>
              <a:t>s</a:t>
            </a:r>
            <a:r>
              <a:rPr lang="en-US" sz="1800" dirty="0"/>
              <a:t> trolley </a:t>
            </a:r>
          </a:p>
        </p:txBody>
      </p:sp>
    </p:spTree>
    <p:extLst>
      <p:ext uri="{BB962C8B-B14F-4D97-AF65-F5344CB8AC3E}">
        <p14:creationId xmlns:p14="http://schemas.microsoft.com/office/powerpoint/2010/main" val="3141099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99CBA1-1E08-C174-C433-801B58B3F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0456DDC-5480-E501-93C3-C0760C5FE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Measurement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E7A6D4-DAD0-F642-B7CD-35BCAAB9B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CDDBF1F-0605-53FB-07EA-DAB5E7B82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‘Corrections’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real-world</a:t>
            </a:r>
            <a:endParaRPr lang="en-US" i="1" dirty="0"/>
          </a:p>
        </p:txBody>
      </p:sp>
      <p:pic>
        <p:nvPicPr>
          <p:cNvPr id="15" name="Image" descr="Image">
            <a:extLst>
              <a:ext uri="{FF2B5EF4-FFF2-40B4-BE49-F238E27FC236}">
                <a16:creationId xmlns:a16="http://schemas.microsoft.com/office/drawing/2014/main" id="{222D19D2-1743-6206-301C-D6ED57046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2283" y="4171449"/>
            <a:ext cx="2366824" cy="1614254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D335C5B-4AA5-40CD-BECC-B3374A3E0042}"/>
              </a:ext>
            </a:extLst>
          </p:cNvPr>
          <p:cNvSpPr txBox="1"/>
          <p:nvPr/>
        </p:nvSpPr>
        <p:spPr>
          <a:xfrm>
            <a:off x="496588" y="5035782"/>
            <a:ext cx="34643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Electrostatic quadrupoles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four</a:t>
            </a:r>
            <a:r>
              <a:rPr lang="zh-CN" altLang="en-US" sz="2000" dirty="0"/>
              <a:t> </a:t>
            </a:r>
            <a:r>
              <a:rPr lang="en-US" altLang="zh-CN" sz="2000" dirty="0"/>
              <a:t>sections provide 43% azimuthal coverage</a:t>
            </a:r>
            <a:r>
              <a:rPr lang="zh-CN" altLang="en-US" sz="2000" dirty="0"/>
              <a:t> </a:t>
            </a:r>
            <a:r>
              <a:rPr lang="en-US" altLang="zh-CN" sz="2000" dirty="0"/>
              <a:t>and</a:t>
            </a:r>
            <a:r>
              <a:rPr lang="zh-CN" altLang="en-US" sz="2000" dirty="0"/>
              <a:t> </a:t>
            </a:r>
            <a:r>
              <a:rPr lang="en-US" altLang="zh-CN" sz="2000" dirty="0"/>
              <a:t>focus the muon beam vertically</a:t>
            </a:r>
          </a:p>
          <a:p>
            <a:endParaRPr lang="en-US" altLang="zh-CN" sz="2000" dirty="0"/>
          </a:p>
          <a:p>
            <a:endParaRPr lang="en-US" sz="2000" dirty="0"/>
          </a:p>
        </p:txBody>
      </p:sp>
      <p:sp>
        <p:nvSpPr>
          <p:cNvPr id="41" name="Content Placeholder 9">
            <a:extLst>
              <a:ext uri="{FF2B5EF4-FFF2-40B4-BE49-F238E27FC236}">
                <a16:creationId xmlns:a16="http://schemas.microsoft.com/office/drawing/2014/main" id="{5CAC2777-232B-ACF6-CB39-C0F5B27E4A4B}"/>
              </a:ext>
            </a:extLst>
          </p:cNvPr>
          <p:cNvSpPr txBox="1">
            <a:spLocks/>
          </p:cNvSpPr>
          <p:nvPr/>
        </p:nvSpPr>
        <p:spPr>
          <a:xfrm>
            <a:off x="333377" y="1978935"/>
            <a:ext cx="11211697" cy="913820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US" altLang="zh-CN" sz="2600" dirty="0">
                <a:solidFill>
                  <a:srgbClr val="000000"/>
                </a:solidFill>
              </a:rPr>
              <a:t>The</a:t>
            </a:r>
            <a:r>
              <a:rPr lang="zh-CN" altLang="en-US" sz="2600" dirty="0">
                <a:solidFill>
                  <a:srgbClr val="000000"/>
                </a:solidFill>
              </a:rPr>
              <a:t> </a:t>
            </a:r>
            <a:r>
              <a:rPr lang="en-US" altLang="zh-CN" sz="2600" dirty="0">
                <a:solidFill>
                  <a:srgbClr val="000000"/>
                </a:solidFill>
              </a:rPr>
              <a:t>full</a:t>
            </a:r>
            <a:r>
              <a:rPr lang="en-US" sz="2600" dirty="0">
                <a:solidFill>
                  <a:srgbClr val="000000"/>
                </a:solidFill>
              </a:rPr>
              <a:t> </a:t>
            </a:r>
            <a:r>
              <a:rPr lang="en-US" altLang="zh-CN" sz="2600" dirty="0">
                <a:solidFill>
                  <a:srgbClr val="000000"/>
                </a:solidFill>
              </a:rPr>
              <a:t>formula</a:t>
            </a:r>
            <a:r>
              <a:rPr lang="en-US" sz="2600" dirty="0">
                <a:solidFill>
                  <a:srgbClr val="000000"/>
                </a:solidFill>
              </a:rPr>
              <a:t> is complicated by beam dynamics</a:t>
            </a:r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67C79D4B-34C2-8882-58E5-8485060C48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493" y="3729875"/>
            <a:ext cx="3973692" cy="2670608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63EC708-951A-D082-3BE5-65F2DF1EAF5D}"/>
              </a:ext>
            </a:extLst>
          </p:cNvPr>
          <p:cNvCxnSpPr/>
          <p:nvPr/>
        </p:nvCxnSpPr>
        <p:spPr>
          <a:xfrm>
            <a:off x="4354830" y="5012922"/>
            <a:ext cx="80010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8149A7F-DDD6-B128-3EA6-7837866F7C9E}"/>
              </a:ext>
            </a:extLst>
          </p:cNvPr>
          <p:cNvSpPr txBox="1"/>
          <p:nvPr/>
        </p:nvSpPr>
        <p:spPr>
          <a:xfrm>
            <a:off x="7577687" y="4249571"/>
            <a:ext cx="41863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Electrostatic quadrupoles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four</a:t>
            </a:r>
            <a:r>
              <a:rPr lang="zh-CN" altLang="en-US" sz="2000" dirty="0"/>
              <a:t> </a:t>
            </a:r>
            <a:r>
              <a:rPr lang="en-US" altLang="zh-CN" sz="2000" dirty="0"/>
              <a:t>sections provide 43% azimuthal coverage</a:t>
            </a:r>
            <a:r>
              <a:rPr lang="zh-CN" altLang="en-US" sz="2000" dirty="0"/>
              <a:t> </a:t>
            </a:r>
            <a:r>
              <a:rPr lang="en-US" altLang="zh-CN" sz="2000" dirty="0"/>
              <a:t>and</a:t>
            </a:r>
            <a:r>
              <a:rPr lang="zh-CN" altLang="en-US" sz="2000" dirty="0"/>
              <a:t> </a:t>
            </a:r>
            <a:r>
              <a:rPr lang="en-US" altLang="zh-CN" sz="2000" dirty="0"/>
              <a:t>focus the muon beam vertically</a:t>
            </a:r>
          </a:p>
          <a:p>
            <a:endParaRPr lang="en-US" altLang="zh-CN" sz="2000" dirty="0"/>
          </a:p>
          <a:p>
            <a:endParaRPr lang="en-US" sz="2000" dirty="0"/>
          </a:p>
        </p:txBody>
      </p:sp>
      <p:grpSp>
        <p:nvGrpSpPr>
          <p:cNvPr id="51" name="Group">
            <a:extLst>
              <a:ext uri="{FF2B5EF4-FFF2-40B4-BE49-F238E27FC236}">
                <a16:creationId xmlns:a16="http://schemas.microsoft.com/office/drawing/2014/main" id="{61314B7D-FC9F-BDA8-6D1D-C7D821A4A901}"/>
              </a:ext>
            </a:extLst>
          </p:cNvPr>
          <p:cNvGrpSpPr/>
          <p:nvPr/>
        </p:nvGrpSpPr>
        <p:grpSpPr>
          <a:xfrm>
            <a:off x="777201" y="3769624"/>
            <a:ext cx="3628275" cy="2723251"/>
            <a:chOff x="51954" y="64343"/>
            <a:chExt cx="4668451" cy="3393670"/>
          </a:xfrm>
        </p:grpSpPr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F0B26670-17D3-D945-48E1-88E347E33E55}"/>
                </a:ext>
              </a:extLst>
            </p:cNvPr>
            <p:cNvSpPr/>
            <p:nvPr/>
          </p:nvSpPr>
          <p:spPr>
            <a:xfrm rot="21300000">
              <a:off x="1494471" y="64343"/>
              <a:ext cx="1492618" cy="368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4" h="19600" extrusionOk="0">
                  <a:moveTo>
                    <a:pt x="16799" y="2772"/>
                  </a:moveTo>
                  <a:cubicBezTo>
                    <a:pt x="20637" y="6544"/>
                    <a:pt x="20632" y="12748"/>
                    <a:pt x="16787" y="16629"/>
                  </a:cubicBezTo>
                  <a:cubicBezTo>
                    <a:pt x="12942" y="20511"/>
                    <a:pt x="6714" y="20600"/>
                    <a:pt x="2875" y="16828"/>
                  </a:cubicBezTo>
                  <a:cubicBezTo>
                    <a:pt x="-963" y="13056"/>
                    <a:pt x="-958" y="6852"/>
                    <a:pt x="2887" y="2971"/>
                  </a:cubicBezTo>
                  <a:cubicBezTo>
                    <a:pt x="6732" y="-911"/>
                    <a:pt x="12960" y="-1000"/>
                    <a:pt x="16799" y="2772"/>
                  </a:cubicBezTo>
                  <a:close/>
                </a:path>
              </a:pathLst>
            </a:custGeom>
            <a:noFill/>
            <a:ln w="63500" cap="flat">
              <a:solidFill>
                <a:srgbClr val="EA3323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" name="Shape">
              <a:extLst>
                <a:ext uri="{FF2B5EF4-FFF2-40B4-BE49-F238E27FC236}">
                  <a16:creationId xmlns:a16="http://schemas.microsoft.com/office/drawing/2014/main" id="{F67CA81D-F9EA-5B81-20A3-9E6A9AADDDED}"/>
                </a:ext>
              </a:extLst>
            </p:cNvPr>
            <p:cNvSpPr/>
            <p:nvPr/>
          </p:nvSpPr>
          <p:spPr>
            <a:xfrm rot="120000">
              <a:off x="1678152" y="3089342"/>
              <a:ext cx="1786440" cy="368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7" h="19646" extrusionOk="0">
                  <a:moveTo>
                    <a:pt x="16792" y="2917"/>
                  </a:moveTo>
                  <a:cubicBezTo>
                    <a:pt x="20636" y="6775"/>
                    <a:pt x="20638" y="12995"/>
                    <a:pt x="16797" y="16809"/>
                  </a:cubicBezTo>
                  <a:cubicBezTo>
                    <a:pt x="12956" y="20623"/>
                    <a:pt x="6727" y="20587"/>
                    <a:pt x="2884" y="16729"/>
                  </a:cubicBezTo>
                  <a:cubicBezTo>
                    <a:pt x="-960" y="12871"/>
                    <a:pt x="-962" y="6651"/>
                    <a:pt x="2879" y="2837"/>
                  </a:cubicBezTo>
                  <a:cubicBezTo>
                    <a:pt x="6720" y="-977"/>
                    <a:pt x="12949" y="-941"/>
                    <a:pt x="16792" y="2917"/>
                  </a:cubicBezTo>
                  <a:close/>
                </a:path>
              </a:pathLst>
            </a:custGeom>
            <a:noFill/>
            <a:ln w="63500" cap="flat">
              <a:solidFill>
                <a:srgbClr val="EA3323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" name="Shape">
              <a:extLst>
                <a:ext uri="{FF2B5EF4-FFF2-40B4-BE49-F238E27FC236}">
                  <a16:creationId xmlns:a16="http://schemas.microsoft.com/office/drawing/2014/main" id="{332288DC-2712-1CBB-E42E-8312175056FE}"/>
                </a:ext>
              </a:extLst>
            </p:cNvPr>
            <p:cNvSpPr/>
            <p:nvPr/>
          </p:nvSpPr>
          <p:spPr>
            <a:xfrm rot="15195358">
              <a:off x="3793889" y="1309583"/>
              <a:ext cx="1496781" cy="356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63" h="19411" extrusionOk="0">
                  <a:moveTo>
                    <a:pt x="16763" y="3214"/>
                  </a:moveTo>
                  <a:cubicBezTo>
                    <a:pt x="20613" y="7198"/>
                    <a:pt x="20631" y="13335"/>
                    <a:pt x="16803" y="16921"/>
                  </a:cubicBezTo>
                  <a:cubicBezTo>
                    <a:pt x="12974" y="20506"/>
                    <a:pt x="6750" y="20183"/>
                    <a:pt x="2899" y="16198"/>
                  </a:cubicBezTo>
                  <a:cubicBezTo>
                    <a:pt x="-951" y="12214"/>
                    <a:pt x="-969" y="6077"/>
                    <a:pt x="2859" y="2491"/>
                  </a:cubicBezTo>
                  <a:cubicBezTo>
                    <a:pt x="6688" y="-1094"/>
                    <a:pt x="12912" y="-771"/>
                    <a:pt x="16763" y="3214"/>
                  </a:cubicBezTo>
                  <a:close/>
                </a:path>
              </a:pathLst>
            </a:custGeom>
            <a:noFill/>
            <a:ln w="63500" cap="flat">
              <a:solidFill>
                <a:srgbClr val="EA3323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5" name="Shape">
              <a:extLst>
                <a:ext uri="{FF2B5EF4-FFF2-40B4-BE49-F238E27FC236}">
                  <a16:creationId xmlns:a16="http://schemas.microsoft.com/office/drawing/2014/main" id="{95A7EC5C-52C4-B94D-CE83-D85ADB94EB16}"/>
                </a:ext>
              </a:extLst>
            </p:cNvPr>
            <p:cNvSpPr/>
            <p:nvPr/>
          </p:nvSpPr>
          <p:spPr>
            <a:xfrm rot="16440000">
              <a:off x="-521875" y="1393760"/>
              <a:ext cx="1501976" cy="354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5" h="19612" extrusionOk="0">
                  <a:moveTo>
                    <a:pt x="16799" y="2789"/>
                  </a:moveTo>
                  <a:cubicBezTo>
                    <a:pt x="20638" y="6573"/>
                    <a:pt x="20634" y="12781"/>
                    <a:pt x="16790" y="16657"/>
                  </a:cubicBezTo>
                  <a:cubicBezTo>
                    <a:pt x="12945" y="20532"/>
                    <a:pt x="6717" y="20606"/>
                    <a:pt x="2877" y="16823"/>
                  </a:cubicBezTo>
                  <a:cubicBezTo>
                    <a:pt x="-962" y="13039"/>
                    <a:pt x="-958" y="6831"/>
                    <a:pt x="2886" y="2955"/>
                  </a:cubicBezTo>
                  <a:cubicBezTo>
                    <a:pt x="6731" y="-920"/>
                    <a:pt x="12959" y="-994"/>
                    <a:pt x="16799" y="2789"/>
                  </a:cubicBezTo>
                  <a:close/>
                </a:path>
              </a:pathLst>
            </a:custGeom>
            <a:noFill/>
            <a:ln w="63500" cap="flat">
              <a:solidFill>
                <a:srgbClr val="EA3323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Equation">
                <a:extLst>
                  <a:ext uri="{FF2B5EF4-FFF2-40B4-BE49-F238E27FC236}">
                    <a16:creationId xmlns:a16="http://schemas.microsoft.com/office/drawing/2014/main" id="{62A030DD-88DB-31EB-A3FB-C0B66B79361B}"/>
                  </a:ext>
                </a:extLst>
              </p:cNvPr>
              <p:cNvSpPr txBox="1"/>
              <p:nvPr/>
            </p:nvSpPr>
            <p:spPr>
              <a:xfrm>
                <a:off x="646926" y="2577078"/>
                <a:ext cx="8431731" cy="90114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 b="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ar-AE" sz="24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ar-AE" sz="2400" b="1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400" b="1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sub>
                          </m:sSub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ar-AE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ar-AE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sub>
                      </m:sSub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⃗"/>
                          <m:ctrlPr>
                            <a:rPr lang="ar-AE" sz="2400" b="1" i="1" smtClean="0">
                              <a:solidFill>
                                <a:srgbClr val="0F28DD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F28DD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[(</m:t>
                      </m:r>
                      <m:sSub>
                        <m:sSub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num>
                        <m:den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)(</m:t>
                      </m:r>
                      <m:acc>
                        <m:accPr>
                          <m:chr m:val="⃗"/>
                          <m:ctrlP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⃗"/>
                          <m:ctrlP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sz="2400" dirty="0"/>
              </a:p>
            </p:txBody>
          </p:sp>
        </mc:Choice>
        <mc:Fallback>
          <p:sp>
            <p:nvSpPr>
              <p:cNvPr id="2" name="Equation">
                <a:extLst>
                  <a:ext uri="{FF2B5EF4-FFF2-40B4-BE49-F238E27FC236}">
                    <a16:creationId xmlns:a16="http://schemas.microsoft.com/office/drawing/2014/main" id="{62A030DD-88DB-31EB-A3FB-C0B66B7936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26" y="2577078"/>
                <a:ext cx="8431731" cy="901144"/>
              </a:xfrm>
              <a:prstGeom prst="rect">
                <a:avLst/>
              </a:prstGeom>
              <a:blipFill>
                <a:blip r:embed="rId4"/>
                <a:stretch>
                  <a:fillRect t="-16667" r="-752" b="-555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54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 advAuto="0"/>
      <p:bldP spid="51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9AEED8-D232-4C0E-C868-A3BFBE9F1F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DBD3435-DCD2-BD80-2FDA-753C11F93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Measurement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CF6A56-C3A0-4A62-9815-50041A0F3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550D806-BE3B-D523-BDD8-78F29ECAC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‘Corrections’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real-world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quation">
                <a:extLst>
                  <a:ext uri="{FF2B5EF4-FFF2-40B4-BE49-F238E27FC236}">
                    <a16:creationId xmlns:a16="http://schemas.microsoft.com/office/drawing/2014/main" id="{8480AECA-9A00-EDDF-71CE-8E523E16EEF7}"/>
                  </a:ext>
                </a:extLst>
              </p:cNvPr>
              <p:cNvSpPr txBox="1"/>
              <p:nvPr/>
            </p:nvSpPr>
            <p:spPr>
              <a:xfrm>
                <a:off x="646926" y="2577078"/>
                <a:ext cx="8431731" cy="90114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 b="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ar-AE" sz="24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ar-AE" sz="2400" b="1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400" b="1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sub>
                          </m:sSub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ar-AE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ar-AE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sub>
                      </m:sSub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⃗"/>
                          <m:ctrlPr>
                            <a:rPr lang="ar-AE" sz="2400" b="1" i="1" smtClean="0">
                              <a:solidFill>
                                <a:srgbClr val="0F28DD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F28DD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[(</m:t>
                      </m:r>
                      <m:sSub>
                        <m:sSub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num>
                        <m:den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)(</m:t>
                      </m:r>
                      <m:acc>
                        <m:accPr>
                          <m:chr m:val="⃗"/>
                          <m:ctrlP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⃗"/>
                          <m:ctrlP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sz="2400" dirty="0"/>
              </a:p>
            </p:txBody>
          </p:sp>
        </mc:Choice>
        <mc:Fallback xmlns="">
          <p:sp>
            <p:nvSpPr>
              <p:cNvPr id="6" name="Equation">
                <a:extLst>
                  <a:ext uri="{FF2B5EF4-FFF2-40B4-BE49-F238E27FC236}">
                    <a16:creationId xmlns:a16="http://schemas.microsoft.com/office/drawing/2014/main" id="{8480AECA-9A00-EDDF-71CE-8E523E16E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26" y="2577078"/>
                <a:ext cx="8431731" cy="901144"/>
              </a:xfrm>
              <a:prstGeom prst="rect">
                <a:avLst/>
              </a:prstGeom>
              <a:blipFill>
                <a:blip r:embed="rId3"/>
                <a:stretch>
                  <a:fillRect t="-16667" r="-752" b="-555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CC1E470C-935E-C021-8D98-B7CE30086D87}"/>
              </a:ext>
            </a:extLst>
          </p:cNvPr>
          <p:cNvSpPr txBox="1"/>
          <p:nvPr/>
        </p:nvSpPr>
        <p:spPr>
          <a:xfrm>
            <a:off x="496588" y="5035782"/>
            <a:ext cx="34643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Electrostatic quadrupoles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four</a:t>
            </a:r>
            <a:r>
              <a:rPr lang="zh-CN" altLang="en-US" sz="2000" dirty="0"/>
              <a:t> </a:t>
            </a:r>
            <a:r>
              <a:rPr lang="en-US" altLang="zh-CN" sz="2000" dirty="0"/>
              <a:t>sections provide 43% azimuthal coverage</a:t>
            </a:r>
            <a:r>
              <a:rPr lang="zh-CN" altLang="en-US" sz="2000" dirty="0"/>
              <a:t> </a:t>
            </a:r>
            <a:r>
              <a:rPr lang="en-US" altLang="zh-CN" sz="2000" dirty="0"/>
              <a:t>and</a:t>
            </a:r>
            <a:r>
              <a:rPr lang="zh-CN" altLang="en-US" sz="2000" dirty="0"/>
              <a:t> </a:t>
            </a:r>
            <a:r>
              <a:rPr lang="en-US" altLang="zh-CN" sz="2000" dirty="0"/>
              <a:t>focus the muon beam vertically</a:t>
            </a:r>
          </a:p>
          <a:p>
            <a:endParaRPr lang="en-US" altLang="zh-CN" sz="2000" dirty="0"/>
          </a:p>
          <a:p>
            <a:endParaRPr lang="en-US" sz="2000" dirty="0"/>
          </a:p>
        </p:txBody>
      </p:sp>
      <p:sp>
        <p:nvSpPr>
          <p:cNvPr id="41" name="Content Placeholder 9">
            <a:extLst>
              <a:ext uri="{FF2B5EF4-FFF2-40B4-BE49-F238E27FC236}">
                <a16:creationId xmlns:a16="http://schemas.microsoft.com/office/drawing/2014/main" id="{E37CF747-E8BF-D23D-9FFF-532E12ED915A}"/>
              </a:ext>
            </a:extLst>
          </p:cNvPr>
          <p:cNvSpPr txBox="1">
            <a:spLocks/>
          </p:cNvSpPr>
          <p:nvPr/>
        </p:nvSpPr>
        <p:spPr>
          <a:xfrm>
            <a:off x="333377" y="1978935"/>
            <a:ext cx="11211697" cy="913820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US" altLang="zh-CN" sz="2600" dirty="0">
                <a:solidFill>
                  <a:srgbClr val="000000"/>
                </a:solidFill>
              </a:rPr>
              <a:t>The</a:t>
            </a:r>
            <a:r>
              <a:rPr lang="zh-CN" altLang="en-US" sz="2600" dirty="0">
                <a:solidFill>
                  <a:srgbClr val="000000"/>
                </a:solidFill>
              </a:rPr>
              <a:t> </a:t>
            </a:r>
            <a:r>
              <a:rPr lang="en-US" altLang="zh-CN" sz="2600" dirty="0">
                <a:solidFill>
                  <a:srgbClr val="000000"/>
                </a:solidFill>
              </a:rPr>
              <a:t>full</a:t>
            </a:r>
            <a:r>
              <a:rPr lang="en-US" sz="2600" dirty="0">
                <a:solidFill>
                  <a:srgbClr val="000000"/>
                </a:solidFill>
              </a:rPr>
              <a:t> </a:t>
            </a:r>
            <a:r>
              <a:rPr lang="en-US" altLang="zh-CN" sz="2600" dirty="0">
                <a:solidFill>
                  <a:srgbClr val="000000"/>
                </a:solidFill>
              </a:rPr>
              <a:t>formula</a:t>
            </a:r>
            <a:r>
              <a:rPr lang="en-US" sz="2600" dirty="0">
                <a:solidFill>
                  <a:srgbClr val="000000"/>
                </a:solidFill>
              </a:rPr>
              <a:t> is complicated by beam dynamics</a:t>
            </a:r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4B7EF1D-B724-A517-CD0D-528227F7079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493" y="3729875"/>
            <a:ext cx="3973692" cy="267060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F7F3ADC-0370-8F76-7591-42CB815ADE16}"/>
              </a:ext>
            </a:extLst>
          </p:cNvPr>
          <p:cNvSpPr/>
          <p:nvPr/>
        </p:nvSpPr>
        <p:spPr>
          <a:xfrm>
            <a:off x="3712165" y="2569942"/>
            <a:ext cx="2574335" cy="976860"/>
          </a:xfrm>
          <a:prstGeom prst="rect">
            <a:avLst/>
          </a:prstGeom>
          <a:noFill/>
          <a:ln w="254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9">
                <a:extLst>
                  <a:ext uri="{FF2B5EF4-FFF2-40B4-BE49-F238E27FC236}">
                    <a16:creationId xmlns:a16="http://schemas.microsoft.com/office/drawing/2014/main" id="{F43BBA5A-2AC5-6EF1-72A2-B3478F594DB3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686090" y="3733748"/>
                <a:ext cx="7015757" cy="161425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000"/>
                  </a:spcBef>
                </a:pPr>
                <a:r>
                  <a:rPr lang="en-US" altLang="zh-CN" sz="2000" b="1" dirty="0">
                    <a:solidFill>
                      <a:srgbClr val="000000"/>
                    </a:solidFill>
                  </a:rPr>
                  <a:t>‘Magic’</a:t>
                </a:r>
                <a:r>
                  <a:rPr lang="zh-CN" altLang="en-US" sz="2000" b="1" dirty="0">
                    <a:solidFill>
                      <a:srgbClr val="0000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000000"/>
                    </a:solidFill>
                  </a:rPr>
                  <a:t>𝛾</a:t>
                </a:r>
                <a:r>
                  <a:rPr lang="zh-CN" altLang="en-US" sz="2000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(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~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29.3</m:t>
                    </m:r>
                  </m:oMath>
                </a14:m>
                <a:r>
                  <a:rPr lang="en-US" altLang="zh-CN" sz="2000" dirty="0">
                    <a:solidFill>
                      <a:srgbClr val="000000"/>
                    </a:solidFill>
                  </a:rPr>
                  <a:t>,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p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=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3.09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GeV/c</a:t>
                </a:r>
                <a:r>
                  <a:rPr lang="en-US" altLang="zh-CN" sz="2000" b="1" dirty="0">
                    <a:solidFill>
                      <a:srgbClr val="000000"/>
                    </a:solidFill>
                  </a:rPr>
                  <a:t>)</a:t>
                </a:r>
                <a:r>
                  <a:rPr lang="zh-CN" altLang="en-US" sz="2000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leads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to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a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GB" altLang="zh-CN" sz="2000" dirty="0">
                    <a:solidFill>
                      <a:srgbClr val="000000"/>
                    </a:solidFill>
                  </a:rPr>
                  <a:t>substantial reduction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(~0)</a:t>
                </a:r>
                <a:r>
                  <a:rPr lang="en-GB" altLang="zh-CN" sz="2000" dirty="0">
                    <a:solidFill>
                      <a:srgbClr val="000000"/>
                    </a:solidFill>
                  </a:rPr>
                  <a:t> in this term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,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but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due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to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muon’s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m</a:t>
                </a:r>
                <a:r>
                  <a:rPr lang="en-US" sz="2000" dirty="0">
                    <a:solidFill>
                      <a:srgbClr val="000000"/>
                    </a:solidFill>
                  </a:rPr>
                  <a:t>omentum dispersion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,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we</a:t>
                </a:r>
                <a:r>
                  <a:rPr 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still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need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C00000"/>
                    </a:solidFill>
                  </a:rPr>
                  <a:t>an</a:t>
                </a:r>
                <a:r>
                  <a:rPr lang="zh-CN" altLang="en-US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C00000"/>
                    </a:solidFill>
                  </a:rPr>
                  <a:t>E-field</a:t>
                </a:r>
                <a:r>
                  <a:rPr lang="zh-CN" altLang="en-US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C00000"/>
                    </a:solidFill>
                  </a:rPr>
                  <a:t>correction.</a:t>
                </a:r>
                <a:r>
                  <a:rPr lang="zh-CN" altLang="en-US" sz="2000" b="1" dirty="0">
                    <a:solidFill>
                      <a:srgbClr val="000000"/>
                    </a:solidFill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</a:rPr>
                  <a:t>	</a:t>
                </a:r>
              </a:p>
              <a:p>
                <a:pPr>
                  <a:lnSpc>
                    <a:spcPct val="100000"/>
                  </a:lnSpc>
                  <a:spcBef>
                    <a:spcPts val="1000"/>
                  </a:spcBef>
                </a:pPr>
                <a:endParaRPr lang="en-US" sz="2400" b="1" dirty="0">
                  <a:solidFill>
                    <a:srgbClr val="000000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3" name="Content Placeholder 9">
                <a:extLst>
                  <a:ext uri="{FF2B5EF4-FFF2-40B4-BE49-F238E27FC236}">
                    <a16:creationId xmlns:a16="http://schemas.microsoft.com/office/drawing/2014/main" id="{F43BBA5A-2AC5-6EF1-72A2-B3478F594D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686090" y="3733748"/>
                <a:ext cx="7015757" cy="1614253"/>
              </a:xfrm>
              <a:blipFill>
                <a:blip r:embed="rId5"/>
                <a:stretch>
                  <a:fillRect t="-1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0259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68957-21BD-6A01-9038-5D71B6981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3145696-6238-86FD-7D34-53F7814AD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Measurement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3E6E1-02A5-0028-3C75-5A526AE2A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74CDF34-2A0F-659D-3AA8-1E525E6A5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‘Corrections’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real-world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quation">
                <a:extLst>
                  <a:ext uri="{FF2B5EF4-FFF2-40B4-BE49-F238E27FC236}">
                    <a16:creationId xmlns:a16="http://schemas.microsoft.com/office/drawing/2014/main" id="{0AE45289-A0A6-7E88-783E-6BF8C96F95A3}"/>
                  </a:ext>
                </a:extLst>
              </p:cNvPr>
              <p:cNvSpPr txBox="1"/>
              <p:nvPr/>
            </p:nvSpPr>
            <p:spPr>
              <a:xfrm>
                <a:off x="646926" y="2577078"/>
                <a:ext cx="8431731" cy="90114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 b="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ar-AE" sz="2400" b="1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ar-AE" sz="2400" b="1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400" b="1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sub>
                          </m:sSub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ar-AE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ar-AE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sub>
                      </m:sSub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⃗"/>
                          <m:ctrlPr>
                            <a:rPr lang="ar-AE" sz="2400" b="1" i="1" smtClean="0">
                              <a:solidFill>
                                <a:srgbClr val="0F28DD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F28DD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[(</m:t>
                      </m:r>
                      <m:sSub>
                        <m:sSub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ar-AE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ar-AE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num>
                        <m:den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ar-AE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)(</m:t>
                      </m:r>
                      <m:acc>
                        <m:accPr>
                          <m:chr m:val="⃗"/>
                          <m:ctrlP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⃗"/>
                          <m:ctrlP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ar-AE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ar-AE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sz="2400" dirty="0"/>
              </a:p>
            </p:txBody>
          </p:sp>
        </mc:Choice>
        <mc:Fallback xmlns="">
          <p:sp>
            <p:nvSpPr>
              <p:cNvPr id="6" name="Equation">
                <a:extLst>
                  <a:ext uri="{FF2B5EF4-FFF2-40B4-BE49-F238E27FC236}">
                    <a16:creationId xmlns:a16="http://schemas.microsoft.com/office/drawing/2014/main" id="{0AE45289-A0A6-7E88-783E-6BF8C96F9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26" y="2577078"/>
                <a:ext cx="8431731" cy="901144"/>
              </a:xfrm>
              <a:prstGeom prst="rect">
                <a:avLst/>
              </a:prstGeom>
              <a:blipFill>
                <a:blip r:embed="rId3"/>
                <a:stretch>
                  <a:fillRect t="-16667" r="-752" b="-555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24D49165-FBB4-7CD5-2B3D-4875664938DC}"/>
              </a:ext>
            </a:extLst>
          </p:cNvPr>
          <p:cNvSpPr txBox="1"/>
          <p:nvPr/>
        </p:nvSpPr>
        <p:spPr>
          <a:xfrm>
            <a:off x="496588" y="5035782"/>
            <a:ext cx="34643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Electrostatic quadrupoles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four</a:t>
            </a:r>
            <a:r>
              <a:rPr lang="zh-CN" altLang="en-US" sz="2000" dirty="0"/>
              <a:t> </a:t>
            </a:r>
            <a:r>
              <a:rPr lang="en-US" altLang="zh-CN" sz="2000" dirty="0"/>
              <a:t>sections provide 43% azimuthal coverage</a:t>
            </a:r>
            <a:r>
              <a:rPr lang="zh-CN" altLang="en-US" sz="2000" dirty="0"/>
              <a:t> </a:t>
            </a:r>
            <a:r>
              <a:rPr lang="en-US" altLang="zh-CN" sz="2000" dirty="0"/>
              <a:t>and</a:t>
            </a:r>
            <a:r>
              <a:rPr lang="zh-CN" altLang="en-US" sz="2000" dirty="0"/>
              <a:t> </a:t>
            </a:r>
            <a:r>
              <a:rPr lang="en-US" altLang="zh-CN" sz="2000" dirty="0"/>
              <a:t>focus the muon beam vertically</a:t>
            </a:r>
          </a:p>
          <a:p>
            <a:endParaRPr lang="en-US" altLang="zh-CN" sz="2000" dirty="0"/>
          </a:p>
          <a:p>
            <a:endParaRPr lang="en-US" sz="2000" dirty="0"/>
          </a:p>
        </p:txBody>
      </p:sp>
      <p:sp>
        <p:nvSpPr>
          <p:cNvPr id="41" name="Content Placeholder 9">
            <a:extLst>
              <a:ext uri="{FF2B5EF4-FFF2-40B4-BE49-F238E27FC236}">
                <a16:creationId xmlns:a16="http://schemas.microsoft.com/office/drawing/2014/main" id="{0F28989B-BC47-C397-8541-123352EF8364}"/>
              </a:ext>
            </a:extLst>
          </p:cNvPr>
          <p:cNvSpPr txBox="1">
            <a:spLocks/>
          </p:cNvSpPr>
          <p:nvPr/>
        </p:nvSpPr>
        <p:spPr>
          <a:xfrm>
            <a:off x="333377" y="1978935"/>
            <a:ext cx="11211697" cy="913820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US" altLang="zh-CN" sz="2600" dirty="0">
                <a:solidFill>
                  <a:srgbClr val="000000"/>
                </a:solidFill>
              </a:rPr>
              <a:t>The</a:t>
            </a:r>
            <a:r>
              <a:rPr lang="zh-CN" altLang="en-US" sz="2600" dirty="0">
                <a:solidFill>
                  <a:srgbClr val="000000"/>
                </a:solidFill>
              </a:rPr>
              <a:t> </a:t>
            </a:r>
            <a:r>
              <a:rPr lang="en-US" altLang="zh-CN" sz="2600" dirty="0">
                <a:solidFill>
                  <a:srgbClr val="000000"/>
                </a:solidFill>
              </a:rPr>
              <a:t>full</a:t>
            </a:r>
            <a:r>
              <a:rPr lang="zh-CN" altLang="en-US" sz="2600" dirty="0">
                <a:solidFill>
                  <a:srgbClr val="000000"/>
                </a:solidFill>
              </a:rPr>
              <a:t> </a:t>
            </a:r>
            <a:r>
              <a:rPr lang="en-US" altLang="zh-CN" sz="2600" dirty="0">
                <a:solidFill>
                  <a:srgbClr val="000000"/>
                </a:solidFill>
              </a:rPr>
              <a:t>formula</a:t>
            </a:r>
            <a:r>
              <a:rPr lang="en-US" sz="2600" dirty="0">
                <a:solidFill>
                  <a:srgbClr val="000000"/>
                </a:solidFill>
              </a:rPr>
              <a:t> is complicated by beam dynamics</a:t>
            </a:r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53D83F1C-21D3-E62F-0E93-71665FD850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493" y="3729875"/>
            <a:ext cx="3973692" cy="267060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162038A-3F3A-286D-EE8A-0BAD983AAD57}"/>
              </a:ext>
            </a:extLst>
          </p:cNvPr>
          <p:cNvSpPr/>
          <p:nvPr/>
        </p:nvSpPr>
        <p:spPr>
          <a:xfrm>
            <a:off x="3712165" y="2569942"/>
            <a:ext cx="2574335" cy="976860"/>
          </a:xfrm>
          <a:prstGeom prst="rect">
            <a:avLst/>
          </a:prstGeom>
          <a:noFill/>
          <a:ln w="254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9">
                <a:extLst>
                  <a:ext uri="{FF2B5EF4-FFF2-40B4-BE49-F238E27FC236}">
                    <a16:creationId xmlns:a16="http://schemas.microsoft.com/office/drawing/2014/main" id="{DA1131B1-B635-089E-F45E-DE984EECE04A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686090" y="3733747"/>
                <a:ext cx="7015757" cy="275912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000"/>
                  </a:spcBef>
                </a:pPr>
                <a:r>
                  <a:rPr lang="en-US" altLang="zh-CN" sz="2000" b="1" dirty="0">
                    <a:solidFill>
                      <a:srgbClr val="000000"/>
                    </a:solidFill>
                  </a:rPr>
                  <a:t>‘Magic’</a:t>
                </a:r>
                <a:r>
                  <a:rPr lang="zh-CN" altLang="en-US" sz="2000" b="1" dirty="0">
                    <a:solidFill>
                      <a:srgbClr val="000000"/>
                    </a:solidFill>
                  </a:rPr>
                  <a:t> </a:t>
                </a:r>
                <a:r>
                  <a:rPr lang="en-US" sz="2000" b="1" dirty="0">
                    <a:solidFill>
                      <a:srgbClr val="000000"/>
                    </a:solidFill>
                  </a:rPr>
                  <a:t>𝛾</a:t>
                </a:r>
                <a:r>
                  <a:rPr lang="zh-CN" altLang="en-US" sz="2000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(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~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29.3</m:t>
                    </m:r>
                  </m:oMath>
                </a14:m>
                <a:r>
                  <a:rPr lang="en-US" altLang="zh-CN" sz="2000" dirty="0">
                    <a:solidFill>
                      <a:srgbClr val="000000"/>
                    </a:solidFill>
                  </a:rPr>
                  <a:t>,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p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=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3.09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GeV/c</a:t>
                </a:r>
                <a:r>
                  <a:rPr lang="en-US" altLang="zh-CN" sz="2000" b="1" dirty="0">
                    <a:solidFill>
                      <a:srgbClr val="000000"/>
                    </a:solidFill>
                  </a:rPr>
                  <a:t>)</a:t>
                </a:r>
                <a:r>
                  <a:rPr lang="zh-CN" altLang="en-US" sz="2000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leads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to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a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GB" altLang="zh-CN" sz="2000" dirty="0">
                    <a:solidFill>
                      <a:srgbClr val="000000"/>
                    </a:solidFill>
                  </a:rPr>
                  <a:t>substantial reduction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(~0)</a:t>
                </a:r>
                <a:r>
                  <a:rPr lang="en-GB" altLang="zh-CN" sz="2000" dirty="0">
                    <a:solidFill>
                      <a:srgbClr val="000000"/>
                    </a:solidFill>
                  </a:rPr>
                  <a:t> in this term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,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but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due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to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muon’s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m</a:t>
                </a:r>
                <a:r>
                  <a:rPr lang="en-US" sz="2000" dirty="0">
                    <a:solidFill>
                      <a:srgbClr val="000000"/>
                    </a:solidFill>
                  </a:rPr>
                  <a:t>omentum dispersion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,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we</a:t>
                </a:r>
                <a:r>
                  <a:rPr 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still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need</a:t>
                </a:r>
                <a:r>
                  <a:rPr lang="zh-CN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C00000"/>
                    </a:solidFill>
                  </a:rPr>
                  <a:t>an</a:t>
                </a:r>
                <a:r>
                  <a:rPr lang="zh-CN" altLang="en-US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C00000"/>
                    </a:solidFill>
                  </a:rPr>
                  <a:t>E-field</a:t>
                </a:r>
                <a:r>
                  <a:rPr lang="zh-CN" altLang="en-US" sz="2000" b="1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rgbClr val="C00000"/>
                    </a:solidFill>
                  </a:rPr>
                  <a:t>correction.</a:t>
                </a:r>
                <a:r>
                  <a:rPr lang="zh-CN" altLang="en-US" sz="2000" b="1" dirty="0">
                    <a:solidFill>
                      <a:srgbClr val="000000"/>
                    </a:solidFill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  <a:latin typeface="Helvetica" pitchFamily="2" charset="0"/>
                  </a:rPr>
                  <a:t>	</a:t>
                </a:r>
              </a:p>
              <a:p>
                <a:pPr>
                  <a:lnSpc>
                    <a:spcPct val="100000"/>
                  </a:lnSpc>
                  <a:spcBef>
                    <a:spcPts val="1000"/>
                  </a:spcBef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2" charset="0"/>
                  </a:rPr>
                  <a:t>Vertical motion of the muon </a:t>
                </a:r>
                <a:r>
                  <a:rPr lang="en-US" altLang="zh-CN" sz="2000" dirty="0">
                    <a:solidFill>
                      <a:srgbClr val="000000"/>
                    </a:solidFill>
                    <a:latin typeface="Helvetica" pitchFamily="2" charset="0"/>
                  </a:rPr>
                  <a:t>makes</a:t>
                </a:r>
                <a:r>
                  <a:rPr lang="zh-CN" altLang="en-US" sz="20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ar-AE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ar-AE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  <m:r>
                      <a:rPr lang="ar-AE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acc>
                      <m:accPr>
                        <m:chr m:val="⃗"/>
                        <m:ctrlPr>
                          <a:rPr lang="ar-AE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altLang="zh-CN" sz="2000" dirty="0">
                    <a:solidFill>
                      <a:srgbClr val="000000"/>
                    </a:solidFill>
                    <a:latin typeface="Helvetica" pitchFamily="2" charset="0"/>
                  </a:rPr>
                  <a:t>,</a:t>
                </a:r>
                <a:r>
                  <a:rPr lang="zh-CN" altLang="en-US" sz="20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  <a:latin typeface="Helvetica" pitchFamily="2" charset="0"/>
                  </a:rPr>
                  <a:t>adding</a:t>
                </a:r>
                <a:r>
                  <a:rPr lang="zh-CN" altLang="en-US" sz="20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altLang="zh-CN" sz="2000" dirty="0">
                    <a:solidFill>
                      <a:srgbClr val="000000"/>
                    </a:solidFill>
                    <a:latin typeface="Helvetica" pitchFamily="2" charset="0"/>
                  </a:rPr>
                  <a:t>a</a:t>
                </a:r>
                <a:r>
                  <a:rPr lang="en-US" sz="2000" dirty="0">
                    <a:solidFill>
                      <a:srgbClr val="000000"/>
                    </a:solidFill>
                    <a:latin typeface="Helvetica" pitchFamily="2" charset="0"/>
                  </a:rPr>
                  <a:t> </a:t>
                </a:r>
                <a:r>
                  <a:rPr lang="en-US" sz="2000" b="1" dirty="0">
                    <a:solidFill>
                      <a:srgbClr val="0F28DD"/>
                    </a:solidFill>
                    <a:latin typeface="Helvetica" pitchFamily="2" charset="0"/>
                  </a:rPr>
                  <a:t>pitch correction</a:t>
                </a:r>
                <a:r>
                  <a:rPr lang="en-US" altLang="zh-CN" sz="2000" b="1" dirty="0">
                    <a:solidFill>
                      <a:srgbClr val="0F28DD"/>
                    </a:solidFill>
                    <a:latin typeface="Helvetica" pitchFamily="2" charset="0"/>
                  </a:rPr>
                  <a:t>.</a:t>
                </a:r>
                <a:endParaRPr lang="en-US" sz="2000" b="1" dirty="0">
                  <a:solidFill>
                    <a:srgbClr val="0F28DD"/>
                  </a:solidFill>
                  <a:latin typeface="Helvetica" pitchFamily="2" charset="0"/>
                </a:endParaRPr>
              </a:p>
              <a:p>
                <a:pPr marL="0" indent="0">
                  <a:lnSpc>
                    <a:spcPct val="100000"/>
                  </a:lnSpc>
                  <a:spcBef>
                    <a:spcPts val="1000"/>
                  </a:spcBef>
                  <a:buNone/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2" charset="0"/>
                  </a:rPr>
                  <a:t>	</a:t>
                </a:r>
                <a:endParaRPr lang="en-US" sz="2400" b="1" dirty="0">
                  <a:solidFill>
                    <a:srgbClr val="000000"/>
                  </a:solidFill>
                  <a:latin typeface="Helvetica" pitchFamily="2" charset="0"/>
                </a:endParaRPr>
              </a:p>
              <a:p>
                <a:pPr>
                  <a:lnSpc>
                    <a:spcPct val="100000"/>
                  </a:lnSpc>
                  <a:spcBef>
                    <a:spcPts val="1000"/>
                  </a:spcBef>
                </a:pPr>
                <a:endParaRPr lang="en-US" sz="2400" b="1" dirty="0">
                  <a:solidFill>
                    <a:srgbClr val="000000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3" name="Content Placeholder 9">
                <a:extLst>
                  <a:ext uri="{FF2B5EF4-FFF2-40B4-BE49-F238E27FC236}">
                    <a16:creationId xmlns:a16="http://schemas.microsoft.com/office/drawing/2014/main" id="{DA1131B1-B635-089E-F45E-DE984EECE0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686090" y="3733747"/>
                <a:ext cx="7015757" cy="2759128"/>
              </a:xfrm>
              <a:blipFill>
                <a:blip r:embed="rId5"/>
                <a:stretch>
                  <a:fillRect t="-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7C4BDFAC-CD29-14CD-E79D-FB94C683BC56}"/>
              </a:ext>
            </a:extLst>
          </p:cNvPr>
          <p:cNvSpPr/>
          <p:nvPr/>
        </p:nvSpPr>
        <p:spPr>
          <a:xfrm>
            <a:off x="6553852" y="2577078"/>
            <a:ext cx="2524805" cy="976860"/>
          </a:xfrm>
          <a:prstGeom prst="rect">
            <a:avLst/>
          </a:prstGeom>
          <a:noFill/>
          <a:ln w="25400" cap="flat" cmpd="sng" algn="ctr">
            <a:solidFill>
              <a:srgbClr val="0F28D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9092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BFDEE-86A0-4A4F-F755-7CF3D5DBE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81DF4EA-A1DC-C881-E2BE-5CC76C14B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Measurement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92C21C4-1449-1764-91E4-C89FA4EE6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An</a:t>
            </a:r>
            <a:r>
              <a:rPr lang="zh-CN" altLang="en-US" dirty="0"/>
              <a:t> </a:t>
            </a:r>
            <a:r>
              <a:rPr lang="en-US" altLang="zh-CN" dirty="0"/>
              <a:t>actual</a:t>
            </a:r>
            <a:r>
              <a:rPr lang="zh-CN" altLang="en-US" dirty="0"/>
              <a:t> </a:t>
            </a:r>
            <a:r>
              <a:rPr lang="en-US" altLang="zh-CN" dirty="0"/>
              <a:t>computation</a:t>
            </a:r>
            <a:r>
              <a:rPr lang="zh-CN" altLang="en-US" dirty="0"/>
              <a:t> </a:t>
            </a:r>
            <a:r>
              <a:rPr lang="en-US" altLang="zh-CN" dirty="0"/>
              <a:t>expression</a:t>
            </a:r>
            <a:endParaRPr lang="en-US" i="1" dirty="0"/>
          </a:p>
        </p:txBody>
      </p:sp>
      <p:sp>
        <p:nvSpPr>
          <p:cNvPr id="47" name="Slide Number Placeholder 3">
            <a:extLst>
              <a:ext uri="{FF2B5EF4-FFF2-40B4-BE49-F238E27FC236}">
                <a16:creationId xmlns:a16="http://schemas.microsoft.com/office/drawing/2014/main" id="{75221700-61E2-BEA7-0CA9-8EC58FA82C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175057"/>
            <a:ext cx="3091249" cy="365125"/>
          </a:xfrm>
        </p:spPr>
        <p:txBody>
          <a:bodyPr/>
          <a:lstStyle/>
          <a:p>
            <a:fld id="{4A185077-6514-4644-98C1-F3877E5C7C83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8BF2A44-5D61-C2CE-555F-06E902B43D33}"/>
              </a:ext>
            </a:extLst>
          </p:cNvPr>
          <p:cNvGrpSpPr/>
          <p:nvPr/>
        </p:nvGrpSpPr>
        <p:grpSpPr>
          <a:xfrm>
            <a:off x="392117" y="1922780"/>
            <a:ext cx="8625694" cy="4490863"/>
            <a:chOff x="584195" y="2031022"/>
            <a:chExt cx="8625694" cy="4490863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2BC0B78-335E-58B4-56FD-D23150EF8E69}"/>
                </a:ext>
              </a:extLst>
            </p:cNvPr>
            <p:cNvGrpSpPr/>
            <p:nvPr/>
          </p:nvGrpSpPr>
          <p:grpSpPr>
            <a:xfrm>
              <a:off x="584195" y="2031022"/>
              <a:ext cx="8625694" cy="4490863"/>
              <a:chOff x="3784598" y="2801679"/>
              <a:chExt cx="7504482" cy="3726571"/>
            </a:xfrm>
          </p:grpSpPr>
          <p:sp>
            <p:nvSpPr>
              <p:cNvPr id="53" name="Rectangle">
                <a:extLst>
                  <a:ext uri="{FF2B5EF4-FFF2-40B4-BE49-F238E27FC236}">
                    <a16:creationId xmlns:a16="http://schemas.microsoft.com/office/drawing/2014/main" id="{BD92134A-2233-9E2E-3FA8-9CD65929BB6F}"/>
                  </a:ext>
                </a:extLst>
              </p:cNvPr>
              <p:cNvSpPr/>
              <p:nvPr/>
            </p:nvSpPr>
            <p:spPr>
              <a:xfrm>
                <a:off x="3784598" y="3349072"/>
                <a:ext cx="759427" cy="628651"/>
              </a:xfrm>
              <a:prstGeom prst="rect">
                <a:avLst/>
              </a:prstGeom>
              <a:solidFill>
                <a:srgbClr val="FFFFFF"/>
              </a:solidFill>
              <a:ln w="12700">
                <a:miter lim="400000"/>
              </a:ln>
            </p:spPr>
            <p:txBody>
              <a:bodyPr lIns="45719" rIns="45719" anchor="ctr"/>
              <a:lstStyle/>
              <a:p>
                <a:endParaRPr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Equation">
                    <a:extLst>
                      <a:ext uri="{FF2B5EF4-FFF2-40B4-BE49-F238E27FC236}">
                        <a16:creationId xmlns:a16="http://schemas.microsoft.com/office/drawing/2014/main" id="{0B2485D2-A971-6A64-5561-F2DEE1D2FBF4}"/>
                      </a:ext>
                    </a:extLst>
                  </p:cNvPr>
                  <p:cNvSpPr txBox="1"/>
                  <p:nvPr/>
                </p:nvSpPr>
                <p:spPr>
                  <a:xfrm>
                    <a:off x="3986914" y="3258148"/>
                    <a:ext cx="520866" cy="405737"/>
                  </a:xfrm>
                  <a:prstGeom prst="rect">
                    <a:avLst/>
                  </a:prstGeom>
                  <a:ln w="12700">
                    <a:miter lim="400000"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latinLnBrk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limUpp>
                            <m:limUppPr>
                              <m:ctrlPr>
                                <a:rPr sz="3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sSub>
                                <m:sSubPr>
                                  <m:ctrlPr>
                                    <a:rPr sz="31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31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sz="31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e>
                            <m:lim>
                              <m:r>
                                <a:rPr sz="3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oMath>
                      </m:oMathPara>
                    </a14:m>
                    <a:endParaRPr sz="3100"/>
                  </a:p>
                </p:txBody>
              </p:sp>
            </mc:Choice>
            <mc:Fallback xmlns="">
              <p:sp>
                <p:nvSpPr>
                  <p:cNvPr id="54" name="Equation">
                    <a:extLst>
                      <a:ext uri="{FF2B5EF4-FFF2-40B4-BE49-F238E27FC236}">
                        <a16:creationId xmlns:a16="http://schemas.microsoft.com/office/drawing/2014/main" id="{0B2485D2-A971-6A64-5561-F2DEE1D2FBF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86914" y="3258148"/>
                    <a:ext cx="520866" cy="40573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4082" t="-2500" b="-45000"/>
                    </a:stretch>
                  </a:blipFill>
                  <a:ln w="12700">
                    <a:miter lim="400000"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5" name="Rectangle">
                <a:extLst>
                  <a:ext uri="{FF2B5EF4-FFF2-40B4-BE49-F238E27FC236}">
                    <a16:creationId xmlns:a16="http://schemas.microsoft.com/office/drawing/2014/main" id="{12C25B35-547B-1E4A-2307-341DC62BB43A}"/>
                  </a:ext>
                </a:extLst>
              </p:cNvPr>
              <p:cNvSpPr/>
              <p:nvPr/>
            </p:nvSpPr>
            <p:spPr>
              <a:xfrm>
                <a:off x="3993431" y="2927177"/>
                <a:ext cx="795307" cy="990451"/>
              </a:xfrm>
              <a:prstGeom prst="rect">
                <a:avLst/>
              </a:prstGeom>
              <a:solidFill>
                <a:srgbClr val="FFFFFF"/>
              </a:solidFill>
              <a:ln w="12700">
                <a:miter lim="400000"/>
              </a:ln>
            </p:spPr>
            <p:txBody>
              <a:bodyPr lIns="45719" rIns="45719" anchor="ctr"/>
              <a:lstStyle/>
              <a:p>
                <a:endParaRPr/>
              </a:p>
            </p:txBody>
          </p:sp>
          <p:sp>
            <p:nvSpPr>
              <p:cNvPr id="56" name="Rectangle">
                <a:extLst>
                  <a:ext uri="{FF2B5EF4-FFF2-40B4-BE49-F238E27FC236}">
                    <a16:creationId xmlns:a16="http://schemas.microsoft.com/office/drawing/2014/main" id="{63C67C6C-0F0E-7208-4AAE-A52E0E22B4A3}"/>
                  </a:ext>
                </a:extLst>
              </p:cNvPr>
              <p:cNvSpPr/>
              <p:nvPr/>
            </p:nvSpPr>
            <p:spPr>
              <a:xfrm>
                <a:off x="5102277" y="2912870"/>
                <a:ext cx="1031983" cy="1117374"/>
              </a:xfrm>
              <a:prstGeom prst="rect">
                <a:avLst/>
              </a:prstGeom>
              <a:solidFill>
                <a:srgbClr val="FFFFFF"/>
              </a:solidFill>
              <a:ln w="12700">
                <a:miter lim="400000"/>
              </a:ln>
            </p:spPr>
            <p:txBody>
              <a:bodyPr lIns="45719" rIns="45719" anchor="ctr"/>
              <a:lstStyle/>
              <a:p>
                <a:endParaRPr/>
              </a:p>
            </p:txBody>
          </p:sp>
          <p:grpSp>
            <p:nvGrpSpPr>
              <p:cNvPr id="57" name="Group">
                <a:extLst>
                  <a:ext uri="{FF2B5EF4-FFF2-40B4-BE49-F238E27FC236}">
                    <a16:creationId xmlns:a16="http://schemas.microsoft.com/office/drawing/2014/main" id="{D0E9704B-9C4A-239D-2AD6-9CC235BDEE31}"/>
                  </a:ext>
                </a:extLst>
              </p:cNvPr>
              <p:cNvGrpSpPr/>
              <p:nvPr/>
            </p:nvGrpSpPr>
            <p:grpSpPr>
              <a:xfrm>
                <a:off x="3980590" y="3736014"/>
                <a:ext cx="7172880" cy="650358"/>
                <a:chOff x="-376385" y="139858"/>
                <a:chExt cx="7172878" cy="650357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9" name="Equation">
                      <a:extLst>
                        <a:ext uri="{FF2B5EF4-FFF2-40B4-BE49-F238E27FC236}">
                          <a16:creationId xmlns:a16="http://schemas.microsoft.com/office/drawing/2014/main" id="{4C4DA274-03D4-26A6-04CA-91C5549FFBA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01607" y="139858"/>
                      <a:ext cx="6294886" cy="650357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latinLnBrk="1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ar-AE" sz="230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ar-AE" sz="2300" b="1" i="1" smtClean="0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ar-AE" sz="2300" b="1" i="1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𝝎</m:t>
                                    </m:r>
                                  </m:e>
                                  <m:sub>
                                    <m:r>
                                      <a:rPr lang="ar-AE" sz="2300" b="1" i="1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sub>
                                  <m:sup>
                                    <m:r>
                                      <a:rPr lang="ar-AE" sz="2300" b="1" i="1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ar-AE" altLang="zh-CN" sz="23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Sup>
                                  <m:sSubSupPr>
                                    <m:ctrlPr>
                                      <a:rPr lang="ar-AE" sz="2300" i="1">
                                        <a:solidFill>
                                          <a:srgbClr val="008C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ar-AE" sz="23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ar-AE" sz="23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ar-AE" sz="23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p>
                                </m:sSubSup>
                                <m:r>
                                  <a:rPr lang="zh-CN" altLang="en-US" sz="230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⊗</m:t>
                                </m:r>
                                <m:r>
                                  <a:rPr lang="en-US" altLang="zh-CN" sz="23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altLang="zh-CN" sz="23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zh-CN" sz="23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altLang="zh-CN" sz="23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altLang="zh-CN" sz="23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altLang="zh-CN" sz="23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zh-CN" altLang="en-US" sz="23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  <m:r>
                                  <a:rPr lang="en-US" altLang="zh-CN" sz="2300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altLang="zh-CN" sz="23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</m:den>
                            </m:f>
                            <m:r>
                              <a:rPr lang="ar-AE" sz="2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×</m:t>
                            </m:r>
                            <m:f>
                              <m:fPr>
                                <m:ctrlPr>
                                  <a:rPr lang="ar-AE" sz="2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ar-AE" sz="2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(1+</m:t>
                                </m:r>
                                <m:sSub>
                                  <m:sSubPr>
                                    <m:ctrlPr>
                                      <a:rPr lang="ar-AE" sz="23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ar-AE" sz="2300" i="1">
                                    <a:solidFill>
                                      <a:srgbClr val="FF632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ar-AE" sz="2300" i="1">
                                    <a:solidFill>
                                      <a:srgbClr val="FF632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𝑝𝑎</m:t>
                                    </m:r>
                                  </m:sub>
                                </m:sSub>
                                <m:r>
                                  <a:rPr lang="ar-AE" sz="2300" i="1">
                                    <a:solidFill>
                                      <a:srgbClr val="FF632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𝑑𝑑</m:t>
                                    </m:r>
                                  </m:sub>
                                </m:sSub>
                                <m:r>
                                  <a:rPr lang="ar-AE" sz="2300" i="1">
                                    <a:solidFill>
                                      <a:srgbClr val="FF632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ar-AE" sz="2300" i="1">
                                        <a:solidFill>
                                          <a:srgbClr val="FF632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𝑚𝑙</m:t>
                                    </m:r>
                                  </m:sub>
                                </m:sSub>
                                <m:r>
                                  <a:rPr lang="ar-AE" sz="2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ar-AE" sz="2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(1+</m:t>
                                </m:r>
                                <m:sSub>
                                  <m:sSubPr>
                                    <m:ctrlPr>
                                      <a:rPr lang="ar-AE" sz="23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ar-AE" sz="23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ar-AE" sz="23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ar-AE" sz="23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ar-AE" sz="23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ar-AE" sz="23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ar-AE" sz="23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</m:sSub>
                                <m:r>
                                  <a:rPr lang="ar-AE" sz="2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</m:oMath>
                        </m:oMathPara>
                      </a14:m>
                      <a:endParaRPr sz="2300" dirty="0"/>
                    </a:p>
                  </p:txBody>
                </p:sp>
              </mc:Choice>
              <mc:Fallback xmlns="">
                <p:sp>
                  <p:nvSpPr>
                    <p:cNvPr id="69" name="Equation">
                      <a:extLst>
                        <a:ext uri="{FF2B5EF4-FFF2-40B4-BE49-F238E27FC236}">
                          <a16:creationId xmlns:a16="http://schemas.microsoft.com/office/drawing/2014/main" id="{4C4DA274-03D4-26A6-04CA-91C5549FFBA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607" y="139858"/>
                      <a:ext cx="6294886" cy="650357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351" t="-3226" r="-1053" b="-12903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0" name="Equation">
                      <a:extLst>
                        <a:ext uri="{FF2B5EF4-FFF2-40B4-BE49-F238E27FC236}">
                          <a16:creationId xmlns:a16="http://schemas.microsoft.com/office/drawing/2014/main" id="{A179AD04-6324-5B39-7415-AE1B1CF6031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6385" y="296589"/>
                      <a:ext cx="769784" cy="413902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latinLnBrk="1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sz="3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sz="3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sz="3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</m:oMath>
                        </m:oMathPara>
                      </a14:m>
                      <a:endParaRPr sz="3000" dirty="0"/>
                    </a:p>
                  </p:txBody>
                </p:sp>
              </mc:Choice>
              <mc:Fallback xmlns="">
                <p:sp>
                  <p:nvSpPr>
                    <p:cNvPr id="70" name="Equation">
                      <a:extLst>
                        <a:ext uri="{FF2B5EF4-FFF2-40B4-BE49-F238E27FC236}">
                          <a16:creationId xmlns:a16="http://schemas.microsoft.com/office/drawing/2014/main" id="{A179AD04-6324-5B39-7415-AE1B1CF6031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376385" y="296589"/>
                      <a:ext cx="769784" cy="413902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4225" r="-4225" b="-17073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391BD672-BC98-A83B-F8B6-7B8762993818}"/>
                  </a:ext>
                </a:extLst>
              </p:cNvPr>
              <p:cNvGrpSpPr/>
              <p:nvPr/>
            </p:nvGrpSpPr>
            <p:grpSpPr>
              <a:xfrm>
                <a:off x="5618268" y="4676186"/>
                <a:ext cx="2493778" cy="995305"/>
                <a:chOff x="7687715" y="5044011"/>
                <a:chExt cx="2493778" cy="995305"/>
              </a:xfrm>
            </p:grpSpPr>
            <p:pic>
              <p:nvPicPr>
                <p:cNvPr id="66" name="pasted-movie.png" descr="pasted-movie.png">
                  <a:extLst>
                    <a:ext uri="{FF2B5EF4-FFF2-40B4-BE49-F238E27FC236}">
                      <a16:creationId xmlns:a16="http://schemas.microsoft.com/office/drawing/2014/main" id="{E412E939-6E04-64FC-C67E-F34CC28B2E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10649" r="20575"/>
                <a:stretch/>
              </p:blipFill>
              <p:spPr>
                <a:xfrm>
                  <a:off x="7687715" y="5044011"/>
                  <a:ext cx="2414069" cy="982088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" name="Picture 66">
                  <a:extLst>
                    <a:ext uri="{FF2B5EF4-FFF2-40B4-BE49-F238E27FC236}">
                      <a16:creationId xmlns:a16="http://schemas.microsoft.com/office/drawing/2014/main" id="{4953527D-EF54-5764-D94E-D00BFD7E1F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897849" y="5132674"/>
                  <a:ext cx="2283644" cy="893953"/>
                </a:xfrm>
                <a:prstGeom prst="rect">
                  <a:avLst/>
                </a:prstGeom>
              </p:spPr>
            </p:pic>
            <p:pic>
              <p:nvPicPr>
                <p:cNvPr id="68" name="pasted-movie.png" descr="pasted-movie.png">
                  <a:extLst>
                    <a:ext uri="{FF2B5EF4-FFF2-40B4-BE49-F238E27FC236}">
                      <a16:creationId xmlns:a16="http://schemas.microsoft.com/office/drawing/2014/main" id="{C1978045-7920-C149-9261-B862E3B742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94615" r="2273"/>
                <a:stretch/>
              </p:blipFill>
              <p:spPr>
                <a:xfrm>
                  <a:off x="10072255" y="5057228"/>
                  <a:ext cx="109235" cy="982088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0673A3E2-C640-27EC-7BE7-062FD7C2AAD9}"/>
                      </a:ext>
                    </a:extLst>
                  </p:cNvPr>
                  <p:cNvSpPr txBox="1"/>
                  <p:nvPr/>
                </p:nvSpPr>
                <p:spPr>
                  <a:xfrm>
                    <a:off x="4515763" y="4930755"/>
                    <a:ext cx="2014327" cy="461665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0673A3E2-C640-27EC-7BE7-062FD7C2AAD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15763" y="4930755"/>
                    <a:ext cx="2014327" cy="4616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 w="12700" cap="flat">
                    <a:noFill/>
                    <a:miter lim="400000"/>
                  </a:ln>
                  <a:effectLst/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60" name="pasted-movie.png" descr="pasted-movie.png">
                <a:extLst>
                  <a:ext uri="{FF2B5EF4-FFF2-40B4-BE49-F238E27FC236}">
                    <a16:creationId xmlns:a16="http://schemas.microsoft.com/office/drawing/2014/main" id="{3439D984-8230-74A9-47DB-C235603DBB81}"/>
                  </a:ext>
                </a:extLst>
              </p:cNvPr>
              <p:cNvPicPr>
                <a:picLocks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989146" y="3482439"/>
                <a:ext cx="941347" cy="259154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61" name="Corrections from Beam Dynamics">
                <a:extLst>
                  <a:ext uri="{FF2B5EF4-FFF2-40B4-BE49-F238E27FC236}">
                    <a16:creationId xmlns:a16="http://schemas.microsoft.com/office/drawing/2014/main" id="{E548E6C4-A9CB-B7F3-FB66-D628DE65EDB7}"/>
                  </a:ext>
                </a:extLst>
              </p:cNvPr>
              <p:cNvSpPr txBox="1"/>
              <p:nvPr/>
            </p:nvSpPr>
            <p:spPr>
              <a:xfrm>
                <a:off x="7868908" y="2801679"/>
                <a:ext cx="3420172" cy="3565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>
                  <a:defRPr>
                    <a:solidFill>
                      <a:srgbClr val="FF9300"/>
                    </a:solidFill>
                  </a:defRPr>
                </a:lvl1pPr>
              </a:lstStyle>
              <a:p>
                <a:r>
                  <a:rPr sz="2000" b="1" dirty="0"/>
                  <a:t>Corrections</a:t>
                </a:r>
                <a:r>
                  <a:rPr sz="2000" dirty="0"/>
                  <a:t> from Beam Dynamics</a:t>
                </a:r>
                <a:r>
                  <a:rPr lang="en-US" altLang="zh-CN" sz="2000" dirty="0"/>
                  <a:t>:</a:t>
                </a:r>
                <a:endParaRPr sz="2000" dirty="0"/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A15C5FDB-6B64-EC86-3B0B-2BD0D0C1AA6F}"/>
                  </a:ext>
                </a:extLst>
              </p:cNvPr>
              <p:cNvCxnSpPr/>
              <p:nvPr/>
            </p:nvCxnSpPr>
            <p:spPr>
              <a:xfrm>
                <a:off x="8768587" y="4468925"/>
                <a:ext cx="1172706" cy="0"/>
              </a:xfrm>
              <a:prstGeom prst="line">
                <a:avLst/>
              </a:prstGeom>
              <a:ln w="158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External constants precisely known ( to 25 ppm)">
                <a:extLst>
                  <a:ext uri="{FF2B5EF4-FFF2-40B4-BE49-F238E27FC236}">
                    <a16:creationId xmlns:a16="http://schemas.microsoft.com/office/drawing/2014/main" id="{19C2F3AC-BEC1-882F-617B-6C30FE757EF5}"/>
                  </a:ext>
                </a:extLst>
              </p:cNvPr>
              <p:cNvSpPr txBox="1"/>
              <p:nvPr/>
            </p:nvSpPr>
            <p:spPr>
              <a:xfrm>
                <a:off x="5295692" y="5940838"/>
                <a:ext cx="3304746" cy="5874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rIns="45719">
                <a:spAutoFit/>
              </a:bodyPr>
              <a:lstStyle>
                <a:lvl1pPr algn="ctr"/>
              </a:lstStyle>
              <a:p>
                <a:r>
                  <a:rPr sz="2000" dirty="0"/>
                  <a:t>External constants precisely known (to 25 pp</a:t>
                </a:r>
                <a:r>
                  <a:rPr lang="en-US" sz="2000" dirty="0"/>
                  <a:t>b</a:t>
                </a:r>
                <a:r>
                  <a:rPr sz="2000" dirty="0"/>
                  <a:t>)</a:t>
                </a:r>
              </a:p>
            </p:txBody>
          </p:sp>
          <p:pic>
            <p:nvPicPr>
              <p:cNvPr id="65" name="pasted-movie.png" descr="pasted-movie.png">
                <a:extLst>
                  <a:ext uri="{FF2B5EF4-FFF2-40B4-BE49-F238E27FC236}">
                    <a16:creationId xmlns:a16="http://schemas.microsoft.com/office/drawing/2014/main" id="{039C6286-BA21-4915-D664-61E3899BAADE}"/>
                  </a:ext>
                </a:extLst>
              </p:cNvPr>
              <p:cNvPicPr>
                <a:picLocks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10800000" flipH="1">
                <a:off x="5870874" y="5750837"/>
                <a:ext cx="2161463" cy="223126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pic>
          <p:nvPicPr>
            <p:cNvPr id="50" name="pasted-movie.png" descr="pasted-movie.png">
              <a:extLst>
                <a:ext uri="{FF2B5EF4-FFF2-40B4-BE49-F238E27FC236}">
                  <a16:creationId xmlns:a16="http://schemas.microsoft.com/office/drawing/2014/main" id="{AB43C44F-A20C-8195-EA61-15AE12B51512}"/>
                </a:ext>
              </a:extLst>
            </p:cNvPr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89720" y="2837867"/>
              <a:ext cx="2048556" cy="31822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BBB7653-B999-7072-E217-4459AFDCF128}"/>
                </a:ext>
              </a:extLst>
            </p:cNvPr>
            <p:cNvSpPr txBox="1"/>
            <p:nvPr/>
          </p:nvSpPr>
          <p:spPr>
            <a:xfrm>
              <a:off x="5217218" y="2475988"/>
              <a:ext cx="19282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FF9300"/>
                  </a:solidFill>
                </a:rPr>
                <a:t>①</a:t>
              </a:r>
              <a:r>
                <a:rPr lang="zh-CN" altLang="en-US" dirty="0">
                  <a:solidFill>
                    <a:srgbClr val="FF9300"/>
                  </a:solidFill>
                </a:rPr>
                <a:t> </a:t>
              </a:r>
              <a:r>
                <a:rPr lang="en-GB" dirty="0">
                  <a:solidFill>
                    <a:srgbClr val="FF9300"/>
                  </a:solidFill>
                </a:rPr>
                <a:t>Spin dynamics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B696645-37E3-C574-2810-80548874D2AE}"/>
                </a:ext>
              </a:extLst>
            </p:cNvPr>
            <p:cNvSpPr txBox="1"/>
            <p:nvPr/>
          </p:nvSpPr>
          <p:spPr>
            <a:xfrm>
              <a:off x="7143350" y="2482943"/>
              <a:ext cx="19282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FF9300"/>
                  </a:solidFill>
                </a:rPr>
                <a:t>②</a:t>
              </a:r>
              <a:r>
                <a:rPr lang="zh-CN" altLang="en-US" dirty="0">
                  <a:solidFill>
                    <a:srgbClr val="FF9300"/>
                  </a:solidFill>
                </a:rPr>
                <a:t> </a:t>
              </a:r>
              <a:r>
                <a:rPr lang="en-US" altLang="zh-CN" dirty="0">
                  <a:solidFill>
                    <a:srgbClr val="FF9300"/>
                  </a:solidFill>
                </a:rPr>
                <a:t>Varying</a:t>
              </a:r>
              <a:r>
                <a:rPr lang="zh-CN" altLang="en-US" dirty="0">
                  <a:solidFill>
                    <a:srgbClr val="FF9300"/>
                  </a:solidFill>
                </a:rPr>
                <a:t> </a:t>
              </a:r>
              <a:r>
                <a:rPr lang="en-US" altLang="zh-CN" dirty="0">
                  <a:solidFill>
                    <a:srgbClr val="FF9300"/>
                  </a:solidFill>
                </a:rPr>
                <a:t>phase</a:t>
              </a:r>
              <a:endParaRPr lang="en-GB" dirty="0">
                <a:solidFill>
                  <a:srgbClr val="FF9300"/>
                </a:solidFill>
              </a:endParaRPr>
            </a:p>
          </p:txBody>
        </p:sp>
      </p:grpSp>
      <p:sp>
        <p:nvSpPr>
          <p:cNvPr id="71" name="Corrections from Magnetic Field Transient">
            <a:extLst>
              <a:ext uri="{FF2B5EF4-FFF2-40B4-BE49-F238E27FC236}">
                <a16:creationId xmlns:a16="http://schemas.microsoft.com/office/drawing/2014/main" id="{FD979138-E9A1-CF66-E800-B2C4139DFB7F}"/>
              </a:ext>
            </a:extLst>
          </p:cNvPr>
          <p:cNvSpPr txBox="1"/>
          <p:nvPr/>
        </p:nvSpPr>
        <p:spPr>
          <a:xfrm>
            <a:off x="5887894" y="3881666"/>
            <a:ext cx="3161527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solidFill>
                  <a:srgbClr val="0433FF"/>
                </a:solidFill>
              </a:defRPr>
            </a:lvl1pPr>
          </a:lstStyle>
          <a:p>
            <a:r>
              <a:rPr sz="2000" b="1" dirty="0"/>
              <a:t>Corrections</a:t>
            </a:r>
            <a:r>
              <a:rPr sz="2000" dirty="0"/>
              <a:t> from Magnetic Field Transient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D26DBB-856C-9E57-5D6B-98FC7926CE34}"/>
              </a:ext>
            </a:extLst>
          </p:cNvPr>
          <p:cNvSpPr txBox="1"/>
          <p:nvPr/>
        </p:nvSpPr>
        <p:spPr>
          <a:xfrm>
            <a:off x="2708516" y="3815380"/>
            <a:ext cx="265759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00" dirty="0">
                <a:solidFill>
                  <a:srgbClr val="7030A0"/>
                </a:solidFill>
              </a:rPr>
              <a:t>field</a:t>
            </a:r>
            <a:r>
              <a:rPr lang="zh-CN" altLang="en-US" sz="1700" dirty="0">
                <a:solidFill>
                  <a:srgbClr val="7030A0"/>
                </a:solidFill>
              </a:rPr>
              <a:t> </a:t>
            </a:r>
            <a:r>
              <a:rPr lang="en-US" altLang="zh-CN" sz="1700" dirty="0">
                <a:solidFill>
                  <a:srgbClr val="7030A0"/>
                </a:solidFill>
              </a:rPr>
              <a:t>weighted</a:t>
            </a:r>
            <a:r>
              <a:rPr lang="zh-CN" altLang="en-US" sz="1700" dirty="0">
                <a:solidFill>
                  <a:srgbClr val="7030A0"/>
                </a:solidFill>
              </a:rPr>
              <a:t> </a:t>
            </a:r>
            <a:r>
              <a:rPr lang="en-US" altLang="zh-CN" sz="1700" dirty="0">
                <a:solidFill>
                  <a:srgbClr val="7030A0"/>
                </a:solidFill>
              </a:rPr>
              <a:t>by</a:t>
            </a:r>
            <a:r>
              <a:rPr lang="zh-CN" altLang="en-US" sz="1700" dirty="0">
                <a:solidFill>
                  <a:srgbClr val="7030A0"/>
                </a:solidFill>
              </a:rPr>
              <a:t> </a:t>
            </a:r>
            <a:r>
              <a:rPr lang="en-US" altLang="zh-CN" sz="1700" dirty="0">
                <a:solidFill>
                  <a:srgbClr val="7030A0"/>
                </a:solidFill>
              </a:rPr>
              <a:t>muon</a:t>
            </a:r>
            <a:endParaRPr lang="en-US" sz="1700" dirty="0">
              <a:solidFill>
                <a:srgbClr val="7030A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C34925-680E-A1B1-0FE6-DA6465649D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163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5E9389A-A1B5-F76D-5357-F40AA61B108E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838200" y="611875"/>
                <a:ext cx="10850451" cy="2170514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Final</a:t>
                </a:r>
                <a:r>
                  <a:rPr lang="zh-CN" altLang="en-US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Muon </a:t>
                </a:r>
                <a14:m>
                  <m:oMath xmlns:m="http://schemas.openxmlformats.org/officeDocument/2006/math">
                    <m:r>
                      <a:rPr lang="en-US" altLang="zh-CN" sz="4000" i="1" dirty="0">
                        <a:ln>
                          <a:solidFill>
                            <a:schemeClr val="accent4">
                              <a:lumMod val="75000"/>
                            </a:schemeClr>
                          </a:solidFill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altLang="zh-CN" sz="4000" i="1" dirty="0">
                        <a:ln>
                          <a:solidFill>
                            <a:schemeClr val="accent4">
                              <a:lumMod val="75000"/>
                            </a:schemeClr>
                          </a:solidFill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4000" i="1" dirty="0">
                        <a:ln>
                          <a:solidFill>
                            <a:schemeClr val="accent4">
                              <a:lumMod val="75000"/>
                            </a:schemeClr>
                          </a:solidFill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zh-CN" altLang="en-US" sz="4000" dirty="0">
                        <a:ln>
                          <a:solidFill>
                            <a:schemeClr val="accent4">
                              <a:lumMod val="75000"/>
                            </a:schemeClr>
                          </a:solidFill>
                        </a:ln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Result</a:t>
                </a:r>
                <a:r>
                  <a:rPr lang="zh-CN" altLang="en-US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at</a:t>
                </a:r>
                <a:r>
                  <a:rPr lang="zh-CN" altLang="en-US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4000" dirty="0">
                    <a:ln>
                      <a:solidFill>
                        <a:schemeClr val="accent4">
                          <a:lumMod val="75000"/>
                        </a:schemeClr>
                      </a:solidFill>
                    </a:ln>
                    <a:solidFill>
                      <a:schemeClr val="accent4">
                        <a:lumMod val="75000"/>
                      </a:schemeClr>
                    </a:solidFill>
                  </a:rPr>
                  <a:t>Fermilab</a:t>
                </a:r>
                <a:endParaRPr lang="en-US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5E9389A-A1B5-F76D-5357-F40AA61B10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838200" y="611875"/>
                <a:ext cx="10850451" cy="217051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CFF44-D08A-626B-4E55-2B32E4472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94042"/>
            <a:ext cx="11353799" cy="2949689"/>
          </a:xfrm>
        </p:spPr>
        <p:txBody>
          <a:bodyPr>
            <a:normAutofit/>
          </a:bodyPr>
          <a:lstStyle/>
          <a:p>
            <a:r>
              <a:rPr lang="en-US" altLang="zh-CN" sz="2600" dirty="0"/>
              <a:t>Magnetic anomaly of the muon</a:t>
            </a:r>
            <a:r>
              <a:rPr lang="zh-CN" altLang="en-US" sz="2400" dirty="0"/>
              <a:t> 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–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concept, history, and limitations</a:t>
            </a:r>
          </a:p>
          <a:p>
            <a:pPr>
              <a:spcBef>
                <a:spcPts val="2500"/>
              </a:spcBef>
            </a:pPr>
            <a:r>
              <a:rPr lang="en-GB" altLang="zh-CN" sz="2600" dirty="0"/>
              <a:t>A Journey to</a:t>
            </a:r>
            <a:r>
              <a:rPr lang="zh-CN" altLang="en-US" sz="2600" dirty="0"/>
              <a:t> </a:t>
            </a:r>
            <a:r>
              <a:rPr lang="en-US" altLang="zh-CN" sz="2600" dirty="0"/>
              <a:t>127</a:t>
            </a:r>
            <a:r>
              <a:rPr lang="zh-CN" altLang="en-US" sz="2600" dirty="0"/>
              <a:t> </a:t>
            </a:r>
            <a:r>
              <a:rPr lang="en-US" altLang="zh-CN" sz="2600" dirty="0"/>
              <a:t>ppb</a:t>
            </a:r>
            <a:r>
              <a:rPr lang="zh-CN" altLang="en-US" sz="2600" dirty="0"/>
              <a:t> </a:t>
            </a:r>
            <a:r>
              <a:rPr lang="en-US" altLang="zh-CN" sz="2600" dirty="0"/>
              <a:t>at</a:t>
            </a:r>
            <a:r>
              <a:rPr lang="zh-CN" altLang="en-US" sz="2600" dirty="0"/>
              <a:t> </a:t>
            </a:r>
            <a:r>
              <a:rPr lang="en-US" altLang="zh-CN" sz="2600" dirty="0"/>
              <a:t>Fermilab</a:t>
            </a:r>
            <a:endParaRPr lang="en-GB" altLang="zh-CN" sz="2600" dirty="0"/>
          </a:p>
          <a:p>
            <a:pPr lvl="1"/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Techniques, setup,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and results from Runs 1–3</a:t>
            </a:r>
          </a:p>
          <a:p>
            <a:pPr lvl="1">
              <a:spcBef>
                <a:spcPts val="400"/>
              </a:spcBef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Runs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4/5/6: notable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Improvements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and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final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results</a:t>
            </a:r>
          </a:p>
          <a:p>
            <a:pPr>
              <a:spcBef>
                <a:spcPts val="2500"/>
              </a:spcBef>
            </a:pPr>
            <a:r>
              <a:rPr lang="en-US" altLang="zh-CN" sz="2600" dirty="0"/>
              <a:t>Are</a:t>
            </a:r>
            <a:r>
              <a:rPr lang="zh-CN" altLang="en-US" sz="2600" dirty="0"/>
              <a:t> </a:t>
            </a:r>
            <a:r>
              <a:rPr lang="en-US" altLang="zh-CN" sz="2600" dirty="0"/>
              <a:t>we</a:t>
            </a:r>
            <a:r>
              <a:rPr lang="zh-CN" altLang="en-US" sz="2600" dirty="0"/>
              <a:t> </a:t>
            </a:r>
            <a:r>
              <a:rPr lang="en-US" altLang="zh-CN" sz="2600" dirty="0"/>
              <a:t>done?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128112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511006-7C58-3916-F9E0-02116A1DA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BB92286-086D-7957-E671-81D0AA3D8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0" y="365125"/>
            <a:ext cx="9178105" cy="1325563"/>
          </a:xfrm>
        </p:spPr>
        <p:txBody>
          <a:bodyPr/>
          <a:lstStyle/>
          <a:p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1/2/3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68737-C2CF-35E5-54F1-4C85B06645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10312"/>
            <a:ext cx="3091249" cy="365125"/>
          </a:xfrm>
        </p:spPr>
        <p:txBody>
          <a:bodyPr/>
          <a:lstStyle/>
          <a:p>
            <a:fld id="{4A185077-6514-4644-98C1-F3877E5C7C8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721647-E7A4-E8D6-3C19-4101219A27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3499" y="2551835"/>
            <a:ext cx="2568563" cy="1926422"/>
          </a:xfrm>
          <a:prstGeom prst="rect">
            <a:avLst/>
          </a:prstGeom>
        </p:spPr>
      </p:pic>
      <p:pic>
        <p:nvPicPr>
          <p:cNvPr id="73" name="pasted-movie.png" descr="pasted-movie.png">
            <a:extLst>
              <a:ext uri="{FF2B5EF4-FFF2-40B4-BE49-F238E27FC236}">
                <a16:creationId xmlns:a16="http://schemas.microsoft.com/office/drawing/2014/main" id="{E7A7A363-C54D-9627-2C67-4F16ADC9A3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8200" b="27131"/>
          <a:stretch>
            <a:fillRect/>
          </a:stretch>
        </p:blipFill>
        <p:spPr>
          <a:xfrm>
            <a:off x="7444507" y="5029954"/>
            <a:ext cx="4324404" cy="1377827"/>
          </a:xfrm>
          <a:prstGeom prst="rect">
            <a:avLst/>
          </a:prstGeom>
          <a:ln w="12700">
            <a:miter lim="400000"/>
          </a:ln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D6867268-E01E-260C-0A44-29F92CC87F6F}"/>
              </a:ext>
            </a:extLst>
          </p:cNvPr>
          <p:cNvSpPr txBox="1"/>
          <p:nvPr/>
        </p:nvSpPr>
        <p:spPr>
          <a:xfrm>
            <a:off x="7686077" y="1904460"/>
            <a:ext cx="40069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Run-1</a:t>
            </a:r>
            <a:r>
              <a:rPr lang="zh-CN" altLang="en-US" sz="1600" dirty="0"/>
              <a:t> </a:t>
            </a:r>
            <a:r>
              <a:rPr lang="en-US" altLang="zh-CN" sz="1600" dirty="0"/>
              <a:t>(2021)</a:t>
            </a:r>
            <a:r>
              <a:rPr lang="zh-CN" altLang="en-US" sz="1600" dirty="0"/>
              <a:t> </a:t>
            </a:r>
            <a:r>
              <a:rPr lang="en-US" altLang="zh-CN" sz="1600" dirty="0"/>
              <a:t>and</a:t>
            </a:r>
            <a:r>
              <a:rPr lang="zh-CN" altLang="en-US" sz="1600" dirty="0"/>
              <a:t> </a:t>
            </a:r>
            <a:r>
              <a:rPr lang="en-US" altLang="zh-CN" sz="1600" dirty="0"/>
              <a:t>Run-2&amp;3</a:t>
            </a:r>
            <a:r>
              <a:rPr lang="zh-CN" altLang="en-US" sz="1600" dirty="0"/>
              <a:t> </a:t>
            </a:r>
            <a:r>
              <a:rPr lang="en-US" altLang="zh-CN" sz="1600" dirty="0"/>
              <a:t>releases</a:t>
            </a:r>
            <a:r>
              <a:rPr lang="zh-CN" altLang="en-US" sz="1600" dirty="0"/>
              <a:t> </a:t>
            </a:r>
            <a:r>
              <a:rPr lang="en-US" altLang="zh-CN" sz="1600" dirty="0"/>
              <a:t>show</a:t>
            </a:r>
            <a:r>
              <a:rPr lang="zh-CN" altLang="en-US" sz="1600" dirty="0"/>
              <a:t> </a:t>
            </a:r>
            <a:r>
              <a:rPr lang="en-US" altLang="zh-CN" sz="1600" dirty="0"/>
              <a:t>a</a:t>
            </a:r>
            <a:r>
              <a:rPr lang="zh-CN" altLang="en-US" sz="1600" dirty="0"/>
              <a:t> </a:t>
            </a:r>
            <a:r>
              <a:rPr lang="en-US" altLang="zh-CN" sz="1600" dirty="0"/>
              <a:t>very</a:t>
            </a:r>
            <a:r>
              <a:rPr lang="zh-CN" altLang="en-US" sz="1600" dirty="0"/>
              <a:t> </a:t>
            </a:r>
            <a:r>
              <a:rPr lang="en-US" altLang="zh-CN" sz="1600" dirty="0"/>
              <a:t>good</a:t>
            </a:r>
            <a:r>
              <a:rPr lang="zh-CN" altLang="en-US" sz="1600" dirty="0"/>
              <a:t> </a:t>
            </a:r>
            <a:r>
              <a:rPr lang="en-US" altLang="zh-CN" sz="1600" dirty="0"/>
              <a:t>agreement</a:t>
            </a:r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5DEA5F-FAA2-BAFF-96A2-75276788964F}"/>
              </a:ext>
            </a:extLst>
          </p:cNvPr>
          <p:cNvSpPr txBox="1"/>
          <p:nvPr/>
        </p:nvSpPr>
        <p:spPr>
          <a:xfrm>
            <a:off x="7693499" y="4489095"/>
            <a:ext cx="4006981" cy="5847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600" dirty="0"/>
              <a:t>Our</a:t>
            </a:r>
            <a:r>
              <a:rPr lang="zh-CN" altLang="en-US" sz="1600" dirty="0"/>
              <a:t> </a:t>
            </a:r>
            <a:r>
              <a:rPr lang="en-US" altLang="zh-CN" sz="1600" dirty="0"/>
              <a:t>unblinding</a:t>
            </a:r>
            <a:r>
              <a:rPr lang="zh-CN" altLang="en-US" sz="1600" dirty="0"/>
              <a:t> </a:t>
            </a:r>
            <a:r>
              <a:rPr lang="en-US" altLang="zh-CN" sz="1600" dirty="0"/>
              <a:t>meeting</a:t>
            </a:r>
            <a:r>
              <a:rPr lang="zh-CN" altLang="en-US" sz="1600" dirty="0"/>
              <a:t> </a:t>
            </a:r>
            <a:r>
              <a:rPr lang="en-US" altLang="zh-CN" sz="1600" dirty="0"/>
              <a:t>in</a:t>
            </a:r>
            <a:r>
              <a:rPr lang="zh-CN" altLang="en-US" sz="1600" dirty="0"/>
              <a:t> </a:t>
            </a:r>
            <a:r>
              <a:rPr lang="en-US" altLang="zh-CN" sz="1600" dirty="0"/>
              <a:t>Liverpool</a:t>
            </a:r>
            <a:r>
              <a:rPr lang="zh-CN" altLang="en-US" sz="1600" dirty="0"/>
              <a:t> </a:t>
            </a:r>
            <a:r>
              <a:rPr lang="en-US" altLang="zh-CN" sz="1600" dirty="0"/>
              <a:t>(2023)</a:t>
            </a:r>
            <a:r>
              <a:rPr lang="zh-CN" altLang="en-US" sz="1600" dirty="0"/>
              <a:t> </a:t>
            </a:r>
            <a:r>
              <a:rPr lang="en-US" altLang="zh-CN" sz="1600" dirty="0"/>
              <a:t>for</a:t>
            </a:r>
            <a:r>
              <a:rPr lang="zh-CN" altLang="en-US" sz="1600" dirty="0"/>
              <a:t> </a:t>
            </a:r>
            <a:r>
              <a:rPr lang="en-US" altLang="zh-CN" sz="1600" dirty="0"/>
              <a:t>Run2&amp;3: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D4ECC3-81EF-A9B7-2A99-CC0107F5D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58" y="1973540"/>
            <a:ext cx="6636749" cy="2659409"/>
          </a:xfrm>
          <a:prstGeom prst="rect">
            <a:avLst/>
          </a:prstGeom>
        </p:spPr>
      </p:pic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0DABD612-DCC1-85E4-FE0B-BBC7352A2C5B}"/>
              </a:ext>
            </a:extLst>
          </p:cNvPr>
          <p:cNvSpPr txBox="1">
            <a:spLocks/>
          </p:cNvSpPr>
          <p:nvPr/>
        </p:nvSpPr>
        <p:spPr>
          <a:xfrm>
            <a:off x="601458" y="5068458"/>
            <a:ext cx="7092041" cy="8432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April 2021:</a:t>
            </a:r>
            <a:r>
              <a:rPr lang="zh-CN" altLang="en-US" dirty="0"/>
              <a:t> </a:t>
            </a:r>
            <a:r>
              <a:rPr lang="en-US" b="1" dirty="0">
                <a:solidFill>
                  <a:srgbClr val="1E77B4"/>
                </a:solidFill>
              </a:rPr>
              <a:t>Run-1</a:t>
            </a:r>
            <a:r>
              <a:rPr lang="en-US" dirty="0"/>
              <a:t> results, roughly matching the BNL data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August 2023: </a:t>
            </a:r>
            <a:r>
              <a:rPr lang="en-US" b="1" dirty="0">
                <a:solidFill>
                  <a:srgbClr val="2AA02B"/>
                </a:solidFill>
              </a:rPr>
              <a:t>Run-2/3</a:t>
            </a:r>
            <a:r>
              <a:rPr lang="en-US" dirty="0"/>
              <a:t> results, 4.6 times more than Run-1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D0A14F-E681-D0C3-68D2-3435D70F5EF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1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AADE1-4FBB-2AFB-FFFF-75BB0B727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4DB4B4C-B47C-278B-4275-6DADF50A2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0" y="365125"/>
            <a:ext cx="9178105" cy="1325563"/>
          </a:xfrm>
        </p:spPr>
        <p:txBody>
          <a:bodyPr/>
          <a:lstStyle/>
          <a:p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1/2/3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56C79-EFDF-DAF1-7A00-5A045211D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10312"/>
            <a:ext cx="3091249" cy="365125"/>
          </a:xfrm>
        </p:spPr>
        <p:txBody>
          <a:bodyPr/>
          <a:lstStyle/>
          <a:p>
            <a:fld id="{4A185077-6514-4644-98C1-F3877E5C7C8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784B23-721B-ACD6-660E-7FF1F917C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58" y="1973540"/>
            <a:ext cx="6636749" cy="2659409"/>
          </a:xfrm>
          <a:prstGeom prst="rect">
            <a:avLst/>
          </a:prstGeom>
        </p:spPr>
      </p:pic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445E966B-9CAD-86E3-C25C-14DCA2354AD2}"/>
              </a:ext>
            </a:extLst>
          </p:cNvPr>
          <p:cNvSpPr txBox="1">
            <a:spLocks/>
          </p:cNvSpPr>
          <p:nvPr/>
        </p:nvSpPr>
        <p:spPr>
          <a:xfrm>
            <a:off x="601458" y="5068458"/>
            <a:ext cx="7092041" cy="8432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April 2021:</a:t>
            </a:r>
            <a:r>
              <a:rPr lang="zh-CN" altLang="en-US" dirty="0"/>
              <a:t> </a:t>
            </a:r>
            <a:r>
              <a:rPr lang="en-US" b="1" dirty="0">
                <a:solidFill>
                  <a:srgbClr val="1E77B4"/>
                </a:solidFill>
              </a:rPr>
              <a:t>Run-1</a:t>
            </a:r>
            <a:r>
              <a:rPr lang="en-US" dirty="0"/>
              <a:t> results, roughly matching the BNL data</a:t>
            </a:r>
          </a:p>
          <a:p>
            <a:pPr marL="0" indent="0">
              <a:buNone/>
            </a:pPr>
            <a:r>
              <a:rPr lang="en-US" dirty="0"/>
              <a:t>August 2023: </a:t>
            </a:r>
            <a:r>
              <a:rPr lang="en-US" b="1" dirty="0">
                <a:solidFill>
                  <a:srgbClr val="2AA02B"/>
                </a:solidFill>
              </a:rPr>
              <a:t>Run-2/3</a:t>
            </a:r>
            <a:r>
              <a:rPr lang="en-US" dirty="0"/>
              <a:t> results, 4.6 times more than Run-1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DF192D-EE7B-A542-82CF-D8EAF66B5A91}"/>
              </a:ext>
            </a:extLst>
          </p:cNvPr>
          <p:cNvSpPr txBox="1"/>
          <p:nvPr/>
        </p:nvSpPr>
        <p:spPr>
          <a:xfrm>
            <a:off x="7585521" y="1859138"/>
            <a:ext cx="4160932" cy="4647426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r>
              <a:rPr lang="en-US" altLang="zh-CN" sz="2000" b="1" dirty="0">
                <a:latin typeface="Helvetica" pitchFamily="2" charset="0"/>
              </a:rPr>
              <a:t>Key</a:t>
            </a:r>
            <a:r>
              <a:rPr lang="zh-CN" altLang="en-US" sz="2000" b="1" dirty="0">
                <a:latin typeface="Helvetica" pitchFamily="2" charset="0"/>
              </a:rPr>
              <a:t> </a:t>
            </a:r>
            <a:r>
              <a:rPr lang="en-US" altLang="zh-CN" sz="2000" b="1" dirty="0">
                <a:latin typeface="Helvetica" pitchFamily="2" charset="0"/>
              </a:rPr>
              <a:t>Improvements</a:t>
            </a:r>
            <a:r>
              <a:rPr lang="zh-CN" altLang="en-US" sz="2000" b="1" dirty="0">
                <a:latin typeface="Helvetica" pitchFamily="2" charset="0"/>
              </a:rPr>
              <a:t> </a:t>
            </a:r>
            <a:endParaRPr lang="en-GB" altLang="zh-CN" sz="2000" b="1" dirty="0">
              <a:latin typeface="Helvetica" pitchFamily="2" charset="0"/>
            </a:endParaRPr>
          </a:p>
          <a:p>
            <a:r>
              <a:rPr lang="en-US" altLang="zh-CN" sz="1600" dirty="0"/>
              <a:t>from</a:t>
            </a:r>
            <a:r>
              <a:rPr lang="zh-CN" altLang="en-US" sz="1600" dirty="0"/>
              <a:t> </a:t>
            </a:r>
            <a:r>
              <a:rPr lang="en-US" altLang="zh-CN" sz="1600" dirty="0"/>
              <a:t>Run1</a:t>
            </a:r>
            <a:r>
              <a:rPr lang="zh-CN" altLang="en-US" sz="1600" dirty="0"/>
              <a:t> </a:t>
            </a:r>
            <a:r>
              <a:rPr lang="en-US" altLang="zh-CN" sz="1600" dirty="0"/>
              <a:t>to</a:t>
            </a:r>
            <a:r>
              <a:rPr lang="zh-CN" altLang="en-US" sz="1600" dirty="0"/>
              <a:t> </a:t>
            </a:r>
            <a:r>
              <a:rPr lang="en-US" altLang="zh-CN" sz="1600" dirty="0"/>
              <a:t>Run2&amp;3:</a:t>
            </a:r>
          </a:p>
          <a:p>
            <a:pPr marL="457200" indent="-457200">
              <a:lnSpc>
                <a:spcPct val="100000"/>
              </a:lnSpc>
              <a:spcBef>
                <a:spcPts val="1000"/>
              </a:spcBef>
              <a:buFont typeface="+mj-lt"/>
              <a:buAutoNum type="arabicParenR"/>
            </a:pPr>
            <a:r>
              <a:rPr lang="en-US" altLang="zh-CN" dirty="0"/>
              <a:t>Running</a:t>
            </a:r>
            <a:r>
              <a:rPr lang="zh-CN" altLang="en-US" dirty="0"/>
              <a:t> </a:t>
            </a:r>
            <a:r>
              <a:rPr lang="en-US" altLang="zh-CN" dirty="0"/>
              <a:t>conditions</a:t>
            </a:r>
          </a:p>
          <a:p>
            <a:pPr marL="468000" lvl="1" indent="-205200">
              <a:buFont typeface="Arial" panose="020B0604020202020204" pitchFamily="34" charset="0"/>
              <a:buChar char="•"/>
            </a:pP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D</a:t>
            </a:r>
            <a:r>
              <a:rPr lang="en-US" sz="1500" b="1" dirty="0">
                <a:solidFill>
                  <a:schemeClr val="bg2">
                    <a:lumMod val="50000"/>
                  </a:schemeClr>
                </a:solidFill>
              </a:rPr>
              <a:t>amaged resistors</a:t>
            </a:r>
            <a:r>
              <a:rPr lang="zh-CN" altLang="en-US" sz="1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were replaced,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500" dirty="0">
                <a:solidFill>
                  <a:schemeClr val="bg2">
                    <a:lumMod val="50000"/>
                  </a:schemeClr>
                </a:solidFill>
              </a:rPr>
              <a:t>leading to </a:t>
            </a: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a</a:t>
            </a:r>
            <a:r>
              <a:rPr lang="zh-CN" altLang="en-US" sz="1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more</a:t>
            </a:r>
            <a:r>
              <a:rPr lang="zh-CN" altLang="en-US" sz="1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500" b="1" dirty="0">
                <a:solidFill>
                  <a:schemeClr val="bg2">
                    <a:lumMod val="50000"/>
                  </a:schemeClr>
                </a:solidFill>
              </a:rPr>
              <a:t>stable beam</a:t>
            </a:r>
          </a:p>
          <a:p>
            <a:pPr marL="468000" lvl="1" indent="-205200">
              <a:buFont typeface="Arial" panose="020B0604020202020204" pitchFamily="34" charset="0"/>
              <a:buChar char="•"/>
            </a:pP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A stronger</a:t>
            </a:r>
            <a:r>
              <a:rPr lang="zh-CN" altLang="en-US" sz="1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kicker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improved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the center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beam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position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and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smaller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oscillation</a:t>
            </a:r>
          </a:p>
          <a:p>
            <a:pPr marL="468000" lvl="1" indent="-205200">
              <a:buFont typeface="Arial" panose="020B0604020202020204" pitchFamily="34" charset="0"/>
              <a:buChar char="•"/>
            </a:pP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Improved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hall</a:t>
            </a:r>
            <a:r>
              <a:rPr lang="zh-CN" altLang="en-US" sz="1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cooling</a:t>
            </a:r>
            <a:r>
              <a:rPr lang="zh-CN" altLang="en-US" sz="1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altLang="zh-CN" sz="1500" dirty="0">
                <a:solidFill>
                  <a:schemeClr val="bg2">
                    <a:lumMod val="50000"/>
                  </a:schemeClr>
                </a:solidFill>
              </a:rPr>
              <a:t>makes the magnetic field less variable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1000"/>
              </a:spcBef>
              <a:buFont typeface="+mj-lt"/>
              <a:buAutoNum type="arabicParenR"/>
            </a:pPr>
            <a:r>
              <a:rPr lang="en-US" altLang="zh-CN" dirty="0"/>
              <a:t>Improved</a:t>
            </a:r>
            <a:r>
              <a:rPr lang="zh-CN" altLang="en-US" dirty="0"/>
              <a:t> </a:t>
            </a:r>
            <a:r>
              <a:rPr lang="en-US" altLang="zh-CN" dirty="0"/>
              <a:t>measurements</a:t>
            </a:r>
          </a:p>
          <a:p>
            <a:pPr marL="468000" lvl="1" indent="-205200">
              <a:buFont typeface="Arial" panose="020B0604020202020204" pitchFamily="34" charset="0"/>
              <a:buChar char="•"/>
            </a:pP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A</a:t>
            </a:r>
            <a:r>
              <a:rPr lang="en-GB" altLang="zh-CN" sz="1500" b="1" dirty="0">
                <a:solidFill>
                  <a:schemeClr val="bg2">
                    <a:lumMod val="50000"/>
                  </a:schemeClr>
                </a:solidFill>
              </a:rPr>
              <a:t> new NMR probe </a:t>
            </a:r>
            <a:r>
              <a:rPr lang="en-GB" altLang="zh-CN" sz="1500" dirty="0">
                <a:solidFill>
                  <a:schemeClr val="bg2">
                    <a:lumMod val="50000"/>
                  </a:schemeClr>
                </a:solidFill>
              </a:rPr>
              <a:t>in an insulator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with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more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field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measurement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positions.</a:t>
            </a:r>
          </a:p>
          <a:p>
            <a:pPr marL="457200" indent="-457200">
              <a:lnSpc>
                <a:spcPct val="100000"/>
              </a:lnSpc>
              <a:spcBef>
                <a:spcPts val="1000"/>
              </a:spcBef>
              <a:buFont typeface="+mj-lt"/>
              <a:buAutoNum type="arabicParenR"/>
            </a:pPr>
            <a:r>
              <a:rPr lang="en-US" altLang="zh-CN" dirty="0"/>
              <a:t>Analysis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</a:p>
          <a:p>
            <a:pPr marL="468000" lvl="1" indent="-205200">
              <a:buFont typeface="Arial" panose="020B0604020202020204" pitchFamily="34" charset="0"/>
              <a:buChar char="•"/>
            </a:pP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An improved reconstruction</a:t>
            </a:r>
            <a:r>
              <a:rPr lang="zh-CN" altLang="en-US" sz="1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algorithm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reduced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the pile-up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effect</a:t>
            </a:r>
          </a:p>
          <a:p>
            <a:pPr marL="468000" lvl="1" indent="-205200">
              <a:buFont typeface="Arial" panose="020B0604020202020204" pitchFamily="34" charset="0"/>
              <a:buChar char="•"/>
            </a:pP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Tracker</a:t>
            </a:r>
            <a:r>
              <a:rPr lang="zh-CN" altLang="en-US" sz="1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method</a:t>
            </a:r>
            <a:r>
              <a:rPr lang="zh-CN" altLang="en-US" sz="15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for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E-field</a:t>
            </a: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1500" dirty="0">
                <a:solidFill>
                  <a:schemeClr val="bg2">
                    <a:lumMod val="50000"/>
                  </a:schemeClr>
                </a:solidFill>
              </a:rPr>
              <a:t>correction</a:t>
            </a:r>
          </a:p>
          <a:p>
            <a:pPr marL="468000" lvl="1" indent="-205200">
              <a:buFont typeface="Arial" panose="020B0604020202020204" pitchFamily="34" charset="0"/>
              <a:buChar char="•"/>
            </a:pPr>
            <a:r>
              <a:rPr lang="en-US" altLang="zh-CN" sz="1500" b="1" dirty="0">
                <a:solidFill>
                  <a:schemeClr val="bg2">
                    <a:lumMod val="50000"/>
                  </a:schemeClr>
                </a:solidFill>
              </a:rPr>
              <a:t>...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2417BE-A5AD-20B1-DBDC-9DF9278D87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567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AC3DE6-0F60-8926-5EF2-3F1E6FE436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0C811AF-A1DF-43E6-965A-D89CB9812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0" y="365125"/>
            <a:ext cx="9178105" cy="1325563"/>
          </a:xfrm>
        </p:spPr>
        <p:txBody>
          <a:bodyPr/>
          <a:lstStyle/>
          <a:p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1/2/3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74E7C6-6780-7D79-68D5-E78263D0B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10312"/>
            <a:ext cx="3091249" cy="365125"/>
          </a:xfrm>
        </p:spPr>
        <p:txBody>
          <a:bodyPr/>
          <a:lstStyle/>
          <a:p>
            <a:fld id="{4A185077-6514-4644-98C1-F3877E5C7C8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21E2A9-3136-64A5-3399-456DA690565A}"/>
              </a:ext>
            </a:extLst>
          </p:cNvPr>
          <p:cNvSpPr txBox="1"/>
          <p:nvPr/>
        </p:nvSpPr>
        <p:spPr>
          <a:xfrm>
            <a:off x="4282570" y="4009631"/>
            <a:ext cx="1327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↑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similar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to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Run3</a:t>
            </a:r>
            <a:endParaRPr lang="en-US" sz="1200" b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F987920-D6C3-0E93-4737-DA83F277D015}"/>
              </a:ext>
            </a:extLst>
          </p:cNvPr>
          <p:cNvSpPr txBox="1"/>
          <p:nvPr/>
        </p:nvSpPr>
        <p:spPr>
          <a:xfrm>
            <a:off x="5382900" y="3398941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↑ </a:t>
            </a:r>
            <a:r>
              <a:rPr lang="en-US" altLang="zh-CN" sz="1200" b="1" dirty="0"/>
              <a:t>Quad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RF</a:t>
            </a:r>
            <a:r>
              <a:rPr lang="zh-CN" altLang="en-US" sz="1200" b="1" dirty="0"/>
              <a:t> </a:t>
            </a:r>
            <a:endParaRPr lang="en-US" sz="1200" b="1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EB795B0-9BF2-F16A-904B-B8531F560DD0}"/>
              </a:ext>
            </a:extLst>
          </p:cNvPr>
          <p:cNvSpPr txBox="1"/>
          <p:nvPr/>
        </p:nvSpPr>
        <p:spPr>
          <a:xfrm>
            <a:off x="6317771" y="2720396"/>
            <a:ext cx="975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↑ </a:t>
            </a:r>
            <a:r>
              <a:rPr lang="en-US" altLang="zh-CN" sz="1200" b="1" dirty="0"/>
              <a:t>mini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sci-fi</a:t>
            </a:r>
          </a:p>
          <a:p>
            <a:r>
              <a:rPr lang="en-US" altLang="zh-CN" sz="1200" b="1" dirty="0"/>
              <a:t>and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sys</a:t>
            </a:r>
            <a:r>
              <a:rPr lang="zh-CN" altLang="en-US" sz="1200" b="1" dirty="0"/>
              <a:t> </a:t>
            </a:r>
            <a:r>
              <a:rPr lang="en-US" altLang="zh-CN" sz="1200" b="1" dirty="0"/>
              <a:t>runs</a:t>
            </a:r>
            <a:endParaRPr lang="en-US" sz="12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DA9F23-6D62-5B8B-CC0D-FE6FCF538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58" y="1973540"/>
            <a:ext cx="6636749" cy="26594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06BED0-4093-D15C-7BA9-9C54172F9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58" y="1973539"/>
            <a:ext cx="6636749" cy="2659409"/>
          </a:xfrm>
          <a:prstGeom prst="rect">
            <a:avLst/>
          </a:prstGeom>
        </p:spPr>
      </p:pic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0C5FC5CC-6BB3-D364-0AB6-AF96E4E7D0E4}"/>
              </a:ext>
            </a:extLst>
          </p:cNvPr>
          <p:cNvSpPr txBox="1">
            <a:spLocks/>
          </p:cNvSpPr>
          <p:nvPr/>
        </p:nvSpPr>
        <p:spPr>
          <a:xfrm>
            <a:off x="601458" y="5068458"/>
            <a:ext cx="7092041" cy="1424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April 2021:</a:t>
            </a:r>
            <a:r>
              <a:rPr lang="zh-CN" altLang="en-US" dirty="0"/>
              <a:t> </a:t>
            </a:r>
            <a:r>
              <a:rPr lang="en-US" b="1" dirty="0">
                <a:solidFill>
                  <a:srgbClr val="1E77B4"/>
                </a:solidFill>
              </a:rPr>
              <a:t>Run-1</a:t>
            </a:r>
            <a:r>
              <a:rPr lang="en-US" dirty="0"/>
              <a:t> results, roughly matching the BNL data</a:t>
            </a:r>
          </a:p>
          <a:p>
            <a:pPr marL="0" indent="0">
              <a:buNone/>
            </a:pPr>
            <a:r>
              <a:rPr lang="en-US" dirty="0"/>
              <a:t>August 2023: </a:t>
            </a:r>
            <a:r>
              <a:rPr lang="en-US" b="1" dirty="0">
                <a:solidFill>
                  <a:srgbClr val="2AA02B"/>
                </a:solidFill>
              </a:rPr>
              <a:t>Run-2/3</a:t>
            </a:r>
            <a:r>
              <a:rPr lang="en-US" dirty="0"/>
              <a:t> results, 4.6 times more than Run-1</a:t>
            </a:r>
          </a:p>
          <a:p>
            <a:pPr marL="0" indent="0">
              <a:buNone/>
            </a:pPr>
            <a:r>
              <a:rPr lang="en-US" altLang="zh-CN" dirty="0"/>
              <a:t>Final</a:t>
            </a:r>
            <a:r>
              <a:rPr lang="zh-CN" altLang="en-US" dirty="0"/>
              <a:t> </a:t>
            </a:r>
            <a:r>
              <a:rPr lang="en-US" altLang="zh-CN" dirty="0"/>
              <a:t>release</a:t>
            </a:r>
            <a:r>
              <a:rPr lang="zh-CN" altLang="en-US" dirty="0"/>
              <a:t> </a:t>
            </a:r>
            <a:r>
              <a:rPr lang="en-US" altLang="zh-CN" dirty="0"/>
              <a:t>2025</a:t>
            </a:r>
            <a:r>
              <a:rPr lang="en-US" dirty="0"/>
              <a:t>: </a:t>
            </a:r>
            <a:r>
              <a:rPr lang="en-US" b="1" dirty="0">
                <a:solidFill>
                  <a:srgbClr val="FF0000"/>
                </a:solidFill>
              </a:rPr>
              <a:t>Run-4/5/6</a:t>
            </a:r>
            <a:r>
              <a:rPr lang="en-US" dirty="0"/>
              <a:t> results</a:t>
            </a:r>
            <a:r>
              <a:rPr lang="en-US" altLang="zh-CN" dirty="0"/>
              <a:t>;</a:t>
            </a:r>
            <a:r>
              <a:rPr lang="zh-CN" altLang="en-US" dirty="0"/>
              <a:t> </a:t>
            </a:r>
            <a:r>
              <a:rPr lang="en-GB" altLang="zh-CN" b="1" dirty="0"/>
              <a:t>2.6 </a:t>
            </a:r>
            <a:r>
              <a:rPr lang="en-US" altLang="zh-CN" b="1" dirty="0"/>
              <a:t>x</a:t>
            </a:r>
            <a:r>
              <a:rPr lang="zh-CN" altLang="en-US" b="1" dirty="0"/>
              <a:t> </a:t>
            </a:r>
            <a:r>
              <a:rPr lang="en-US" altLang="zh-CN" b="1" dirty="0"/>
              <a:t>Run-1/2/3</a:t>
            </a:r>
            <a:endParaRPr lang="en-US" b="1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7011A1-FF5C-2ACB-6B03-A871074D4D1C}"/>
              </a:ext>
            </a:extLst>
          </p:cNvPr>
          <p:cNvSpPr txBox="1"/>
          <p:nvPr/>
        </p:nvSpPr>
        <p:spPr>
          <a:xfrm>
            <a:off x="7585521" y="1746124"/>
            <a:ext cx="4160932" cy="2226250"/>
          </a:xfrm>
          <a:prstGeom prst="rect">
            <a:avLst/>
          </a:prstGeom>
          <a:noFill/>
        </p:spPr>
        <p:txBody>
          <a:bodyPr wrap="square" lIns="72000" rIns="36000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Helvetica" pitchFamily="2" charset="0"/>
              </a:rPr>
              <a:t>Runs</a:t>
            </a:r>
            <a:r>
              <a:rPr lang="zh-CN" altLang="en-US" sz="2000" b="1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Helvetica" pitchFamily="2" charset="0"/>
              </a:rPr>
              <a:t>4/5/6:</a:t>
            </a:r>
            <a:r>
              <a:rPr lang="zh-CN" altLang="en-US" sz="2000" b="1" dirty="0">
                <a:latin typeface="Helvetica" pitchFamily="2" charset="0"/>
              </a:rPr>
              <a:t> </a:t>
            </a:r>
          </a:p>
          <a:p>
            <a:pPr marL="313200" indent="-313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1700" dirty="0"/>
              <a:t>From</a:t>
            </a:r>
            <a:r>
              <a:rPr lang="zh-CN" altLang="en-US" sz="1700" dirty="0"/>
              <a:t> </a:t>
            </a:r>
            <a:r>
              <a:rPr lang="en-US" altLang="zh-CN" sz="1700" dirty="0"/>
              <a:t>early</a:t>
            </a:r>
            <a:r>
              <a:rPr lang="zh-CN" altLang="en-US" sz="1700" dirty="0"/>
              <a:t> </a:t>
            </a:r>
            <a:r>
              <a:rPr lang="en-US" altLang="zh-CN" sz="1700" dirty="0"/>
              <a:t>Run5</a:t>
            </a:r>
            <a:r>
              <a:rPr lang="zh-CN" altLang="en-US" sz="1700" dirty="0"/>
              <a:t> </a:t>
            </a:r>
            <a:r>
              <a:rPr lang="en-US" altLang="zh-CN" sz="1700" dirty="0"/>
              <a:t>we</a:t>
            </a:r>
            <a:r>
              <a:rPr lang="zh-CN" altLang="en-US" sz="1700" dirty="0"/>
              <a:t> </a:t>
            </a:r>
            <a:r>
              <a:rPr lang="en-US" altLang="zh-CN" sz="1700" dirty="0"/>
              <a:t>add</a:t>
            </a:r>
            <a:r>
              <a:rPr lang="zh-CN" altLang="en-US" sz="1700" dirty="0"/>
              <a:t> </a:t>
            </a:r>
            <a:r>
              <a:rPr lang="en-US" altLang="zh-CN" sz="1700" dirty="0"/>
              <a:t>an additional</a:t>
            </a:r>
            <a:r>
              <a:rPr lang="zh-CN" altLang="en-US" sz="1700" dirty="0"/>
              <a:t> </a:t>
            </a:r>
            <a:r>
              <a:rPr lang="en-GB" altLang="zh-CN" sz="1700" b="1" dirty="0"/>
              <a:t>Quad RF </a:t>
            </a:r>
            <a:r>
              <a:rPr lang="en-US" altLang="zh-CN" sz="1700" b="1" dirty="0"/>
              <a:t>system;</a:t>
            </a:r>
            <a:r>
              <a:rPr lang="zh-CN" altLang="en-US" sz="1700" b="1" dirty="0"/>
              <a:t> </a:t>
            </a:r>
            <a:endParaRPr lang="en-GB" altLang="zh-CN" sz="1700" b="1" dirty="0"/>
          </a:p>
          <a:p>
            <a:pPr marL="313200" indent="-313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1700" dirty="0"/>
              <a:t>The dataset</a:t>
            </a:r>
            <a:r>
              <a:rPr lang="zh-CN" altLang="en-US" sz="1700" dirty="0"/>
              <a:t> </a:t>
            </a:r>
            <a:r>
              <a:rPr lang="en-US" altLang="zh-CN" sz="1700" dirty="0"/>
              <a:t>is</a:t>
            </a:r>
            <a:r>
              <a:rPr lang="zh-CN" altLang="en-US" sz="1700" dirty="0"/>
              <a:t> </a:t>
            </a:r>
            <a:r>
              <a:rPr lang="en-US" altLang="zh-CN" sz="1700" dirty="0"/>
              <a:t>split</a:t>
            </a:r>
            <a:r>
              <a:rPr lang="zh-CN" altLang="en-US" sz="1700" dirty="0"/>
              <a:t> </a:t>
            </a:r>
            <a:r>
              <a:rPr lang="en-US" altLang="zh-CN" sz="1700" dirty="0"/>
              <a:t>into</a:t>
            </a:r>
            <a:r>
              <a:rPr lang="zh-CN" altLang="en-US" sz="1700" dirty="0"/>
              <a:t> </a:t>
            </a:r>
            <a:r>
              <a:rPr lang="en-US" altLang="zh-CN" sz="1700" dirty="0"/>
              <a:t>4</a:t>
            </a:r>
            <a:r>
              <a:rPr lang="zh-CN" altLang="en-US" sz="1700" dirty="0"/>
              <a:t> </a:t>
            </a:r>
            <a:r>
              <a:rPr lang="en-US" altLang="zh-CN" sz="1700" dirty="0"/>
              <a:t>sets:</a:t>
            </a:r>
            <a:r>
              <a:rPr lang="zh-CN" altLang="en-US" sz="1700" dirty="0"/>
              <a:t> </a:t>
            </a:r>
            <a:r>
              <a:rPr lang="en-US" altLang="zh-CN" sz="1700" b="1" dirty="0" err="1"/>
              <a:t>noRF</a:t>
            </a:r>
            <a:r>
              <a:rPr lang="en-US" altLang="zh-CN" sz="1700" dirty="0"/>
              <a:t>,</a:t>
            </a:r>
            <a:r>
              <a:rPr lang="zh-CN" altLang="en-US" sz="1700" dirty="0"/>
              <a:t> </a:t>
            </a:r>
            <a:r>
              <a:rPr lang="en-US" altLang="zh-CN" sz="1700" b="1" dirty="0" err="1"/>
              <a:t>xRF</a:t>
            </a:r>
            <a:r>
              <a:rPr lang="zh-CN" altLang="en-US" sz="1700" dirty="0"/>
              <a:t> </a:t>
            </a:r>
            <a:r>
              <a:rPr lang="en-US" altLang="zh-CN" sz="1700" dirty="0"/>
              <a:t>(horizontal</a:t>
            </a:r>
            <a:r>
              <a:rPr lang="zh-CN" altLang="en-US" sz="1700" dirty="0"/>
              <a:t> </a:t>
            </a:r>
            <a:r>
              <a:rPr lang="en-US" altLang="zh-CN" sz="1700" dirty="0"/>
              <a:t>RF</a:t>
            </a:r>
            <a:r>
              <a:rPr lang="zh-CN" altLang="en-US" sz="1700" dirty="0"/>
              <a:t> </a:t>
            </a:r>
            <a:r>
              <a:rPr lang="en-US" altLang="zh-CN" sz="1700" dirty="0"/>
              <a:t>only),</a:t>
            </a:r>
            <a:r>
              <a:rPr lang="zh-CN" altLang="en-US" sz="1700" dirty="0"/>
              <a:t> </a:t>
            </a:r>
            <a:r>
              <a:rPr lang="en-US" altLang="zh-CN" sz="1700" b="1" dirty="0"/>
              <a:t>xyRF5</a:t>
            </a:r>
            <a:r>
              <a:rPr lang="zh-CN" altLang="en-US" sz="1700" dirty="0"/>
              <a:t> </a:t>
            </a:r>
            <a:r>
              <a:rPr lang="en-US" altLang="zh-CN" sz="1700" dirty="0"/>
              <a:t>(horizontal</a:t>
            </a:r>
            <a:r>
              <a:rPr lang="zh-CN" altLang="en-US" sz="1700" dirty="0"/>
              <a:t> </a:t>
            </a:r>
            <a:r>
              <a:rPr lang="en-US" altLang="zh-CN" sz="1700" dirty="0"/>
              <a:t>and</a:t>
            </a:r>
            <a:r>
              <a:rPr lang="zh-CN" altLang="en-US" sz="1700" dirty="0"/>
              <a:t> </a:t>
            </a:r>
            <a:r>
              <a:rPr lang="en-US" altLang="zh-CN" sz="1700" dirty="0"/>
              <a:t>vertical</a:t>
            </a:r>
            <a:r>
              <a:rPr lang="zh-CN" altLang="en-US" sz="1700" dirty="0"/>
              <a:t> </a:t>
            </a:r>
            <a:r>
              <a:rPr lang="en-US" altLang="zh-CN" sz="1700" dirty="0"/>
              <a:t>RF</a:t>
            </a:r>
            <a:r>
              <a:rPr lang="zh-CN" altLang="en-US" sz="1700" dirty="0"/>
              <a:t> </a:t>
            </a:r>
            <a:r>
              <a:rPr lang="en-US" altLang="zh-CN" sz="1700" dirty="0"/>
              <a:t>in</a:t>
            </a:r>
            <a:r>
              <a:rPr lang="zh-CN" altLang="en-US" sz="1700" dirty="0"/>
              <a:t> </a:t>
            </a:r>
            <a:r>
              <a:rPr lang="en-US" altLang="zh-CN" sz="1700" dirty="0"/>
              <a:t>Run5)</a:t>
            </a:r>
            <a:r>
              <a:rPr lang="zh-CN" altLang="en-US" sz="1700" dirty="0"/>
              <a:t> </a:t>
            </a:r>
            <a:r>
              <a:rPr lang="en-US" altLang="zh-CN" sz="1700" dirty="0"/>
              <a:t>and</a:t>
            </a:r>
            <a:r>
              <a:rPr lang="zh-CN" altLang="en-US" sz="1700" dirty="0"/>
              <a:t> </a:t>
            </a:r>
            <a:r>
              <a:rPr lang="en-US" altLang="zh-CN" sz="1700" b="1" dirty="0"/>
              <a:t>xyRF6</a:t>
            </a:r>
            <a:r>
              <a:rPr lang="zh-CN" altLang="en-US" sz="1700" b="1" dirty="0"/>
              <a:t> </a:t>
            </a:r>
            <a:r>
              <a:rPr lang="en-US" altLang="zh-CN" sz="1700" dirty="0"/>
              <a:t>(horizontal</a:t>
            </a:r>
            <a:r>
              <a:rPr lang="zh-CN" altLang="en-US" sz="1700" dirty="0"/>
              <a:t> </a:t>
            </a:r>
            <a:r>
              <a:rPr lang="en-US" altLang="zh-CN" sz="1700" dirty="0"/>
              <a:t>and</a:t>
            </a:r>
            <a:r>
              <a:rPr lang="zh-CN" altLang="en-US" sz="1700" dirty="0"/>
              <a:t> </a:t>
            </a:r>
            <a:r>
              <a:rPr lang="en-US" altLang="zh-CN" sz="1700" dirty="0"/>
              <a:t>vertical</a:t>
            </a:r>
            <a:r>
              <a:rPr lang="zh-CN" altLang="en-US" sz="1700" dirty="0"/>
              <a:t> </a:t>
            </a:r>
            <a:r>
              <a:rPr lang="en-US" altLang="zh-CN" sz="1700" dirty="0"/>
              <a:t>RF</a:t>
            </a:r>
            <a:r>
              <a:rPr lang="zh-CN" altLang="en-US" sz="1700" dirty="0"/>
              <a:t> </a:t>
            </a:r>
            <a:r>
              <a:rPr lang="en-US" altLang="zh-CN" sz="1700" dirty="0"/>
              <a:t>in</a:t>
            </a:r>
            <a:r>
              <a:rPr lang="zh-CN" altLang="en-US" sz="1700" dirty="0"/>
              <a:t> </a:t>
            </a:r>
            <a:r>
              <a:rPr lang="en-US" altLang="zh-CN" sz="1700" dirty="0"/>
              <a:t>Run6).</a:t>
            </a:r>
            <a:endParaRPr lang="en-GB" altLang="zh-CN" sz="17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CF9280B-DEDD-3565-FE43-9EA8D5ECF6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5964" y="4148129"/>
            <a:ext cx="3416643" cy="223657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1F4F92-6582-C990-72FC-D00D93A4E8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8228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63D2A-5A51-9B68-3A38-5EE62E554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8211FD4-CC04-512D-03DC-FAEF366B1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1066" y="2832100"/>
            <a:ext cx="4429150" cy="3529296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4682C5D8-A0AA-CFDE-0B43-6DBAAA53D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69404D-119C-D59F-74AE-86D0EB0BAD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23</a:t>
            </a:fld>
            <a:endParaRPr lang="en-GB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D62F9D7-4C1E-2433-9BA3-A2D6BF775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1)</a:t>
            </a:r>
            <a:r>
              <a:rPr lang="zh-CN" altLang="en-US" dirty="0"/>
              <a:t> </a:t>
            </a:r>
            <a:r>
              <a:rPr lang="en-US" altLang="zh-CN" dirty="0"/>
              <a:t>Quad</a:t>
            </a:r>
            <a:r>
              <a:rPr lang="zh-CN" altLang="en-US" dirty="0"/>
              <a:t> </a:t>
            </a:r>
            <a:r>
              <a:rPr lang="en-US" altLang="zh-CN" dirty="0"/>
              <a:t>RF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688919D7-740C-8F0C-23A1-DFA774FBB65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200" dirty="0"/>
              <a:t>RF acts like a forced harmonic oscillator. Muon</a:t>
            </a:r>
            <a:r>
              <a:rPr lang="zh-CN" altLang="en-US" sz="2200" dirty="0"/>
              <a:t> </a:t>
            </a:r>
            <a:r>
              <a:rPr lang="en-GB" altLang="zh-CN" sz="2200" dirty="0"/>
              <a:t>phase shifts partially cancel each other out</a:t>
            </a:r>
            <a:r>
              <a:rPr lang="en-US" altLang="zh-CN" sz="2200" dirty="0"/>
              <a:t>,</a:t>
            </a:r>
            <a:r>
              <a:rPr lang="zh-CN" altLang="en-US" sz="2200" dirty="0"/>
              <a:t> </a:t>
            </a:r>
            <a:r>
              <a:rPr lang="en-US" altLang="zh-CN" sz="2200" dirty="0"/>
              <a:t>which</a:t>
            </a:r>
            <a:r>
              <a:rPr lang="zh-CN" altLang="en-US" sz="2200" dirty="0"/>
              <a:t> </a:t>
            </a:r>
            <a:r>
              <a:rPr lang="en-US" altLang="zh-CN" sz="2200" dirty="0"/>
              <a:t>helps</a:t>
            </a:r>
            <a:r>
              <a:rPr lang="zh-CN" altLang="en-US" sz="2200" dirty="0"/>
              <a:t> </a:t>
            </a:r>
            <a:r>
              <a:rPr lang="en-US" altLang="zh-CN" sz="2200" dirty="0"/>
              <a:t>reduce</a:t>
            </a:r>
            <a:r>
              <a:rPr lang="zh-CN" altLang="en-US" sz="2200" dirty="0"/>
              <a:t> </a:t>
            </a:r>
            <a:r>
              <a:rPr lang="en-GB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overall</a:t>
            </a:r>
            <a:r>
              <a:rPr lang="en-GB" altLang="zh-CN" sz="2200" dirty="0"/>
              <a:t> oscillation of the </a:t>
            </a:r>
            <a:r>
              <a:rPr lang="en-US" altLang="zh-CN" sz="2200" dirty="0"/>
              <a:t>beam</a:t>
            </a:r>
            <a:r>
              <a:rPr lang="zh-CN" altLang="en-US" sz="2200" dirty="0"/>
              <a:t> </a:t>
            </a:r>
            <a:r>
              <a:rPr lang="en-US" altLang="zh-CN" sz="2200" dirty="0"/>
              <a:t>oscillations.</a:t>
            </a:r>
            <a:endParaRPr lang="en-US" sz="2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D13A690-3671-59C7-E1B3-5FEF468E91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12" y="3027232"/>
            <a:ext cx="3836504" cy="30638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9F28DF4-9B06-1BAE-AF63-49591DDD8A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077"/>
          <a:stretch/>
        </p:blipFill>
        <p:spPr>
          <a:xfrm>
            <a:off x="4178020" y="3303740"/>
            <a:ext cx="3072942" cy="262307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98F498-FF3C-CF5F-436B-C66E990458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771600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4C6DD-035B-43B6-7DA6-E8F2E9D37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7DBF268-A576-3073-C2C9-4E8F4A455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DBE250-4E10-D54F-6F0D-9306F2A50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24</a:t>
            </a:fld>
            <a:endParaRPr lang="en-GB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75D73A2-9FDD-DDE9-5F7F-C0462DA32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1)</a:t>
            </a:r>
            <a:r>
              <a:rPr lang="zh-CN" altLang="en-US" dirty="0"/>
              <a:t> </a:t>
            </a:r>
            <a:r>
              <a:rPr lang="en-US" altLang="zh-CN" dirty="0"/>
              <a:t>Quad</a:t>
            </a:r>
            <a:r>
              <a:rPr lang="zh-CN" altLang="en-US" dirty="0"/>
              <a:t> </a:t>
            </a:r>
            <a:r>
              <a:rPr lang="en-US" altLang="zh-CN" dirty="0"/>
              <a:t>RF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FBC6109-C762-B872-55C0-02A98083349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200" dirty="0"/>
              <a:t>RF acts like a forced harmonic oscillator. Muon</a:t>
            </a:r>
            <a:r>
              <a:rPr lang="zh-CN" altLang="en-US" sz="2200" dirty="0"/>
              <a:t> </a:t>
            </a:r>
            <a:r>
              <a:rPr lang="en-GB" altLang="zh-CN" sz="2200" dirty="0"/>
              <a:t>phase shifts partially cancel each other out</a:t>
            </a:r>
            <a:r>
              <a:rPr lang="en-US" altLang="zh-CN" sz="2200" dirty="0"/>
              <a:t>,</a:t>
            </a:r>
            <a:r>
              <a:rPr lang="zh-CN" altLang="en-US" sz="2200" dirty="0"/>
              <a:t> </a:t>
            </a:r>
            <a:r>
              <a:rPr lang="en-US" altLang="zh-CN" sz="2200" dirty="0"/>
              <a:t>which</a:t>
            </a:r>
            <a:r>
              <a:rPr lang="zh-CN" altLang="en-US" sz="2200" dirty="0"/>
              <a:t> </a:t>
            </a:r>
            <a:r>
              <a:rPr lang="en-US" altLang="zh-CN" sz="2200" dirty="0"/>
              <a:t>helps</a:t>
            </a:r>
            <a:r>
              <a:rPr lang="zh-CN" altLang="en-US" sz="2200" dirty="0"/>
              <a:t> </a:t>
            </a:r>
            <a:r>
              <a:rPr lang="en-US" altLang="zh-CN" sz="2200" dirty="0"/>
              <a:t>reduce</a:t>
            </a:r>
            <a:r>
              <a:rPr lang="zh-CN" altLang="en-US" sz="2200" dirty="0"/>
              <a:t> </a:t>
            </a:r>
            <a:r>
              <a:rPr lang="en-GB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overall</a:t>
            </a:r>
            <a:r>
              <a:rPr lang="en-GB" altLang="zh-CN" sz="2200" dirty="0"/>
              <a:t> oscillation of the </a:t>
            </a:r>
            <a:r>
              <a:rPr lang="en-US" altLang="zh-CN" sz="2200" dirty="0"/>
              <a:t>beam</a:t>
            </a:r>
            <a:r>
              <a:rPr lang="zh-CN" altLang="en-US" sz="2200" dirty="0"/>
              <a:t> </a:t>
            </a:r>
            <a:r>
              <a:rPr lang="en-US" altLang="zh-CN" sz="2200" dirty="0"/>
              <a:t>oscillations.</a:t>
            </a:r>
            <a:endParaRPr lang="en-US" sz="2200" dirty="0"/>
          </a:p>
        </p:txBody>
      </p:sp>
      <p:sp>
        <p:nvSpPr>
          <p:cNvPr id="2" name="Content Placeholder 12">
            <a:extLst>
              <a:ext uri="{FF2B5EF4-FFF2-40B4-BE49-F238E27FC236}">
                <a16:creationId xmlns:a16="http://schemas.microsoft.com/office/drawing/2014/main" id="{DBE1A77F-4FAF-AA47-B563-F82E3FB54CA2}"/>
              </a:ext>
            </a:extLst>
          </p:cNvPr>
          <p:cNvSpPr txBox="1">
            <a:spLocks/>
          </p:cNvSpPr>
          <p:nvPr/>
        </p:nvSpPr>
        <p:spPr>
          <a:xfrm>
            <a:off x="490150" y="2983389"/>
            <a:ext cx="11211698" cy="490855"/>
          </a:xfrm>
          <a:prstGeom prst="rect">
            <a:avLst/>
          </a:prstGeom>
        </p:spPr>
        <p:txBody>
          <a:bodyPr vert="horz" lIns="14400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Tx/>
              <a:buNone/>
              <a:defRPr sz="2800" kern="1200">
                <a:solidFill>
                  <a:srgbClr val="956700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/>
              <a:t>2)</a:t>
            </a:r>
            <a:r>
              <a:rPr lang="zh-CN" altLang="en-US"/>
              <a:t> </a:t>
            </a:r>
            <a:r>
              <a:rPr lang="en-GB"/>
              <a:t>Expanded use of tracker data</a:t>
            </a:r>
            <a:endParaRPr lang="en-US" dirty="0"/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2012B47E-6DB8-B560-8103-EB0BEEF1C38C}"/>
              </a:ext>
            </a:extLst>
          </p:cNvPr>
          <p:cNvSpPr txBox="1">
            <a:spLocks/>
          </p:cNvSpPr>
          <p:nvPr/>
        </p:nvSpPr>
        <p:spPr>
          <a:xfrm>
            <a:off x="490151" y="3521029"/>
            <a:ext cx="11211698" cy="4164874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sz="2200" dirty="0"/>
              <a:t>Straw tube tracking detectors </a:t>
            </a:r>
            <a:r>
              <a:rPr lang="en-GB" altLang="zh-CN" sz="2200" dirty="0"/>
              <a:t>allow us to “see” the beam</a:t>
            </a:r>
            <a:r>
              <a:rPr lang="en-US" altLang="zh-CN" sz="2200" dirty="0"/>
              <a:t>.</a:t>
            </a:r>
            <a:r>
              <a:rPr lang="zh-CN" altLang="en-US" sz="2200" dirty="0"/>
              <a:t> </a:t>
            </a:r>
            <a:r>
              <a:rPr lang="en-GB" altLang="zh-CN" sz="2200" dirty="0"/>
              <a:t>In Run 4/5/6, we expanded the use of the tracker data in many </a:t>
            </a:r>
            <a:r>
              <a:rPr lang="en-US" altLang="zh-CN" sz="2200" dirty="0"/>
              <a:t>beam</a:t>
            </a:r>
            <a:r>
              <a:rPr lang="zh-CN" altLang="en-US" sz="2200" dirty="0"/>
              <a:t> </a:t>
            </a:r>
            <a:r>
              <a:rPr lang="en-US" altLang="zh-CN" sz="2200" dirty="0"/>
              <a:t>dynamics</a:t>
            </a:r>
            <a:r>
              <a:rPr lang="zh-CN" altLang="en-US" sz="2200" dirty="0"/>
              <a:t> </a:t>
            </a:r>
            <a:r>
              <a:rPr lang="en-GB" altLang="zh-CN" sz="2200" dirty="0"/>
              <a:t>analyses, such as E-field (C</a:t>
            </a:r>
            <a:r>
              <a:rPr lang="en-GB" altLang="zh-CN" sz="2200" baseline="-25000" dirty="0"/>
              <a:t>e</a:t>
            </a:r>
            <a:r>
              <a:rPr lang="en-GB" altLang="zh-CN" sz="2200" dirty="0"/>
              <a:t>) and Differential decay (C</a:t>
            </a:r>
            <a:r>
              <a:rPr lang="en-GB" altLang="zh-CN" sz="2200" baseline="-25000" dirty="0"/>
              <a:t>dd</a:t>
            </a:r>
            <a:r>
              <a:rPr lang="en-GB" altLang="zh-CN" sz="2200" dirty="0"/>
              <a:t>)</a:t>
            </a:r>
            <a:r>
              <a:rPr lang="en-US" altLang="zh-CN" sz="2200" dirty="0"/>
              <a:t>.</a:t>
            </a:r>
            <a:endParaRPr lang="en-GB" altLang="zh-CN" sz="2200" dirty="0"/>
          </a:p>
          <a:p>
            <a:endParaRPr lang="en-GB" altLang="zh-CN" sz="2200" dirty="0"/>
          </a:p>
          <a:p>
            <a:endParaRPr lang="en-GB" altLang="zh-CN" sz="2200" dirty="0"/>
          </a:p>
          <a:p>
            <a:endParaRPr lang="en-GB" altLang="zh-CN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17BF49-F5D9-B725-6AAF-615995801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037" y="4664210"/>
            <a:ext cx="5972814" cy="2075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D2DCFE-A819-A892-E113-449928812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214" y="4934185"/>
            <a:ext cx="3298765" cy="16582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E7C340-4F90-27C0-9654-B2BCE47EA2AF}"/>
              </a:ext>
            </a:extLst>
          </p:cNvPr>
          <p:cNvSpPr txBox="1"/>
          <p:nvPr/>
        </p:nvSpPr>
        <p:spPr>
          <a:xfrm>
            <a:off x="6550880" y="4726304"/>
            <a:ext cx="3123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00000"/>
                </a:solidFill>
                <a:latin typeface="Helvetica" pitchFamily="2" charset="0"/>
                <a:cs typeface="Calibri" panose="020F0502020204030204" pitchFamily="34" charset="0"/>
              </a:rPr>
              <a:t>Straw</a:t>
            </a:r>
            <a:r>
              <a:rPr lang="zh-CN" altLang="en-US" sz="1600" dirty="0">
                <a:solidFill>
                  <a:srgbClr val="000000"/>
                </a:solidFill>
                <a:latin typeface="Helvetica" pitchFamily="2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Helvetica" pitchFamily="2" charset="0"/>
                <a:cs typeface="Calibri" panose="020F0502020204030204" pitchFamily="34" charset="0"/>
              </a:rPr>
              <a:t>Tracker Module</a:t>
            </a:r>
            <a:r>
              <a:rPr lang="zh-CN" altLang="en-US" sz="1600" dirty="0">
                <a:solidFill>
                  <a:srgbClr val="000000"/>
                </a:solidFill>
                <a:latin typeface="Helvetica" pitchFamily="2" charset="0"/>
                <a:cs typeface="Calibri" panose="020F0502020204030204" pitchFamily="34" charset="0"/>
              </a:rPr>
              <a:t> </a:t>
            </a:r>
            <a:r>
              <a:rPr lang="en-GB" altLang="zh-CN" sz="1600" dirty="0">
                <a:solidFill>
                  <a:srgbClr val="000000"/>
                </a:solidFill>
                <a:latin typeface="Helvetica" pitchFamily="2" charset="0"/>
                <a:cs typeface="Calibri" panose="020F0502020204030204" pitchFamily="34" charset="0"/>
              </a:rPr>
              <a:t>developed in Liverpool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7DAEDF9-EDB7-F82C-9B25-316B767B4F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09983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839800-90A0-1269-1324-FBECD4D33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B23DF7A-94E4-9142-CECE-DF4CF5A69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FFCA57-8447-8003-6747-07A092D9FB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25</a:t>
            </a:fld>
            <a:endParaRPr lang="en-GB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86AD075-40E1-50C3-0E7F-07E0050DB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1)</a:t>
            </a:r>
            <a:r>
              <a:rPr lang="zh-CN" altLang="en-US" dirty="0"/>
              <a:t> </a:t>
            </a:r>
            <a:r>
              <a:rPr lang="en-US" altLang="zh-CN" dirty="0"/>
              <a:t>Quad</a:t>
            </a:r>
            <a:r>
              <a:rPr lang="zh-CN" altLang="en-US" dirty="0"/>
              <a:t> </a:t>
            </a:r>
            <a:r>
              <a:rPr lang="en-US" altLang="zh-CN" dirty="0"/>
              <a:t>RF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63DCCF48-600B-ADD0-ED48-E89A2CE63B0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200" dirty="0"/>
              <a:t>RF acts like a forced harmonic oscillator. Muon</a:t>
            </a:r>
            <a:r>
              <a:rPr lang="zh-CN" altLang="en-US" sz="2200" dirty="0"/>
              <a:t> </a:t>
            </a:r>
            <a:r>
              <a:rPr lang="en-GB" altLang="zh-CN" sz="2200" dirty="0"/>
              <a:t>phase shifts partially cancel each other out</a:t>
            </a:r>
            <a:r>
              <a:rPr lang="en-US" altLang="zh-CN" sz="2200" dirty="0"/>
              <a:t>,</a:t>
            </a:r>
            <a:r>
              <a:rPr lang="zh-CN" altLang="en-US" sz="2200" dirty="0"/>
              <a:t> </a:t>
            </a:r>
            <a:r>
              <a:rPr lang="en-US" altLang="zh-CN" sz="2200" dirty="0"/>
              <a:t>which</a:t>
            </a:r>
            <a:r>
              <a:rPr lang="zh-CN" altLang="en-US" sz="2200" dirty="0"/>
              <a:t> </a:t>
            </a:r>
            <a:r>
              <a:rPr lang="en-US" altLang="zh-CN" sz="2200" dirty="0"/>
              <a:t>helps</a:t>
            </a:r>
            <a:r>
              <a:rPr lang="zh-CN" altLang="en-US" sz="2200" dirty="0"/>
              <a:t> </a:t>
            </a:r>
            <a:r>
              <a:rPr lang="en-US" altLang="zh-CN" sz="2200" dirty="0"/>
              <a:t>reduce</a:t>
            </a:r>
            <a:r>
              <a:rPr lang="zh-CN" altLang="en-US" sz="2200" dirty="0"/>
              <a:t> </a:t>
            </a:r>
            <a:r>
              <a:rPr lang="en-GB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overall</a:t>
            </a:r>
            <a:r>
              <a:rPr lang="en-GB" altLang="zh-CN" sz="2200" dirty="0"/>
              <a:t> oscillation of the </a:t>
            </a:r>
            <a:r>
              <a:rPr lang="en-US" altLang="zh-CN" sz="2200" dirty="0"/>
              <a:t>beam</a:t>
            </a:r>
            <a:r>
              <a:rPr lang="zh-CN" altLang="en-US" sz="2200" dirty="0"/>
              <a:t> </a:t>
            </a:r>
            <a:r>
              <a:rPr lang="en-US" altLang="zh-CN" sz="2200" dirty="0"/>
              <a:t>oscillations.</a:t>
            </a:r>
            <a:endParaRPr lang="en-US" sz="2200" dirty="0"/>
          </a:p>
        </p:txBody>
      </p:sp>
      <p:sp>
        <p:nvSpPr>
          <p:cNvPr id="2" name="Content Placeholder 12">
            <a:extLst>
              <a:ext uri="{FF2B5EF4-FFF2-40B4-BE49-F238E27FC236}">
                <a16:creationId xmlns:a16="http://schemas.microsoft.com/office/drawing/2014/main" id="{28728D4B-85F7-548B-2D27-140774CBA2DB}"/>
              </a:ext>
            </a:extLst>
          </p:cNvPr>
          <p:cNvSpPr txBox="1">
            <a:spLocks/>
          </p:cNvSpPr>
          <p:nvPr/>
        </p:nvSpPr>
        <p:spPr>
          <a:xfrm>
            <a:off x="490150" y="2983389"/>
            <a:ext cx="11211698" cy="490855"/>
          </a:xfrm>
          <a:prstGeom prst="rect">
            <a:avLst/>
          </a:prstGeom>
        </p:spPr>
        <p:txBody>
          <a:bodyPr vert="horz" lIns="14400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Tx/>
              <a:buNone/>
              <a:defRPr sz="2800" kern="1200">
                <a:solidFill>
                  <a:srgbClr val="956700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/>
              <a:t>2)</a:t>
            </a:r>
            <a:r>
              <a:rPr lang="zh-CN" altLang="en-US"/>
              <a:t> </a:t>
            </a:r>
            <a:r>
              <a:rPr lang="en-GB"/>
              <a:t>Expanded use of tracker data</a:t>
            </a:r>
            <a:endParaRPr lang="en-US" dirty="0"/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5E0216B-9C92-5C1D-5171-7F86FAA78984}"/>
              </a:ext>
            </a:extLst>
          </p:cNvPr>
          <p:cNvSpPr txBox="1">
            <a:spLocks/>
          </p:cNvSpPr>
          <p:nvPr/>
        </p:nvSpPr>
        <p:spPr>
          <a:xfrm>
            <a:off x="490151" y="3521029"/>
            <a:ext cx="11211698" cy="4164874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zh-CN" sz="2200" dirty="0"/>
              <a:t>Straw tube tracking detectors </a:t>
            </a:r>
            <a:r>
              <a:rPr lang="en-GB" altLang="zh-CN" sz="2200" dirty="0"/>
              <a:t>allow us to “see” the beam</a:t>
            </a:r>
            <a:r>
              <a:rPr lang="en-US" altLang="zh-CN" sz="2200" dirty="0"/>
              <a:t>.</a:t>
            </a:r>
            <a:r>
              <a:rPr lang="zh-CN" altLang="en-US" sz="2200" dirty="0"/>
              <a:t> </a:t>
            </a:r>
            <a:r>
              <a:rPr lang="en-GB" altLang="zh-CN" sz="2200" dirty="0"/>
              <a:t>In Run 4/5/6, we expanded the use of the tracker data in many </a:t>
            </a:r>
            <a:r>
              <a:rPr lang="en-US" altLang="zh-CN" sz="2200" dirty="0"/>
              <a:t>beam</a:t>
            </a:r>
            <a:r>
              <a:rPr lang="zh-CN" altLang="en-US" sz="2200" dirty="0"/>
              <a:t> </a:t>
            </a:r>
            <a:r>
              <a:rPr lang="en-US" altLang="zh-CN" sz="2200" dirty="0"/>
              <a:t>dynamics</a:t>
            </a:r>
            <a:r>
              <a:rPr lang="zh-CN" altLang="en-US" sz="2200" dirty="0"/>
              <a:t> </a:t>
            </a:r>
            <a:r>
              <a:rPr lang="en-GB" altLang="zh-CN" sz="2200" dirty="0"/>
              <a:t>analyses, such as E-field (C</a:t>
            </a:r>
            <a:r>
              <a:rPr lang="en-GB" altLang="zh-CN" sz="2200" baseline="-25000" dirty="0"/>
              <a:t>e</a:t>
            </a:r>
            <a:r>
              <a:rPr lang="en-GB" altLang="zh-CN" sz="2200" dirty="0"/>
              <a:t>) and Differential decay (C</a:t>
            </a:r>
            <a:r>
              <a:rPr lang="en-GB" altLang="zh-CN" sz="2200" baseline="-25000" dirty="0"/>
              <a:t>dd</a:t>
            </a:r>
            <a:r>
              <a:rPr lang="en-GB" altLang="zh-CN" sz="2200" dirty="0"/>
              <a:t>)</a:t>
            </a:r>
            <a:r>
              <a:rPr lang="en-US" altLang="zh-CN" sz="2200" dirty="0"/>
              <a:t>.</a:t>
            </a:r>
            <a:endParaRPr lang="en-GB" altLang="zh-CN" sz="2200" dirty="0"/>
          </a:p>
          <a:p>
            <a:endParaRPr lang="en-GB" altLang="zh-CN" sz="2200" dirty="0"/>
          </a:p>
          <a:p>
            <a:endParaRPr lang="en-GB" altLang="zh-CN" sz="2200" dirty="0"/>
          </a:p>
          <a:p>
            <a:endParaRPr lang="en-GB" altLang="zh-CN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63B82D-96C5-429B-2B36-9CEE3569A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037" y="4664210"/>
            <a:ext cx="5972814" cy="2075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822287-F24E-468F-4CED-C259A50ED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6559" y="4532104"/>
            <a:ext cx="1774063" cy="22074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CB8045-528E-531D-0629-C4E27E4F7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2527" y="4532104"/>
            <a:ext cx="1774063" cy="2207466"/>
          </a:xfrm>
          <a:prstGeom prst="rect">
            <a:avLst/>
          </a:prstGeom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A2BF5805-0A1B-7C60-6BC7-E1FC7D005EA8}"/>
              </a:ext>
            </a:extLst>
          </p:cNvPr>
          <p:cNvSpPr txBox="1">
            <a:spLocks/>
          </p:cNvSpPr>
          <p:nvPr/>
        </p:nvSpPr>
        <p:spPr>
          <a:xfrm>
            <a:off x="7733213" y="4707608"/>
            <a:ext cx="1017041" cy="52111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b="1" dirty="0"/>
              <a:t>No RF</a:t>
            </a: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4F52223-A543-C0A4-12F2-1F48D2778AC2}"/>
              </a:ext>
            </a:extLst>
          </p:cNvPr>
          <p:cNvSpPr txBox="1">
            <a:spLocks/>
          </p:cNvSpPr>
          <p:nvPr/>
        </p:nvSpPr>
        <p:spPr>
          <a:xfrm>
            <a:off x="9261936" y="4711188"/>
            <a:ext cx="1135243" cy="5211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>
                <a:solidFill>
                  <a:srgbClr val="FF0000"/>
                </a:solidFill>
              </a:rPr>
              <a:t>Additional RF</a:t>
            </a:r>
            <a:br>
              <a:rPr lang="en-US" sz="1200" b="1" dirty="0"/>
            </a:br>
            <a:endParaRPr lang="en-US" sz="9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6F5A62-2426-0142-3F1A-6DC41AC512A1}"/>
              </a:ext>
            </a:extLst>
          </p:cNvPr>
          <p:cNvSpPr txBox="1"/>
          <p:nvPr/>
        </p:nvSpPr>
        <p:spPr>
          <a:xfrm>
            <a:off x="10570973" y="4653638"/>
            <a:ext cx="12764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400" dirty="0">
                <a:latin typeface="Helvetica" pitchFamily="2" charset="0"/>
              </a:rPr>
              <a:t>Significant reduction in oscillation amplitude</a:t>
            </a: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E41F1192-E8D2-C091-90AC-15414F375F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25086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BB70600-B766-81A9-E383-D9A987454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57EF8A-B87A-0398-58F4-8393C92700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26</a:t>
            </a:fld>
            <a:endParaRPr lang="en-GB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F9B9E3F-E990-1C7E-CA29-A413DB6E6A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3)</a:t>
            </a:r>
            <a:r>
              <a:rPr lang="zh-CN" altLang="en-US" dirty="0"/>
              <a:t> </a:t>
            </a:r>
            <a:r>
              <a:rPr lang="en-US" altLang="zh-CN" dirty="0"/>
              <a:t>New</a:t>
            </a:r>
            <a:r>
              <a:rPr lang="zh-CN" altLang="en-US" dirty="0"/>
              <a:t> </a:t>
            </a:r>
            <a:r>
              <a:rPr lang="en-US" altLang="zh-CN" dirty="0"/>
              <a:t>‘mini sci-fi’</a:t>
            </a:r>
            <a:r>
              <a:rPr lang="zh-CN" altLang="en-US" dirty="0"/>
              <a:t> </a:t>
            </a:r>
            <a:r>
              <a:rPr lang="en-US" altLang="zh-CN" dirty="0"/>
              <a:t>detector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4A7AC8-F9C9-CA86-FE88-FA7A1412F0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6" t="38985" r="45790" b="12380"/>
          <a:stretch>
            <a:fillRect/>
          </a:stretch>
        </p:blipFill>
        <p:spPr>
          <a:xfrm>
            <a:off x="643522" y="3300769"/>
            <a:ext cx="5875760" cy="3043909"/>
          </a:xfrm>
          <a:prstGeom prst="rect">
            <a:avLst/>
          </a:prstGeom>
          <a:noFill/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49D69B-4459-DE35-4930-B5C4D4A8E82B}"/>
              </a:ext>
            </a:extLst>
          </p:cNvPr>
          <p:cNvSpPr/>
          <p:nvPr/>
        </p:nvSpPr>
        <p:spPr>
          <a:xfrm>
            <a:off x="7792174" y="4154937"/>
            <a:ext cx="977030" cy="15274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AEADBC-2532-A9E7-F3FE-DBE19C309C23}"/>
                  </a:ext>
                </a:extLst>
              </p:cNvPr>
              <p:cNvSpPr txBox="1"/>
              <p:nvPr/>
            </p:nvSpPr>
            <p:spPr>
              <a:xfrm>
                <a:off x="690496" y="1968738"/>
                <a:ext cx="11011351" cy="16004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Helvetica" pitchFamily="2" charset="0"/>
                  </a:rPr>
                  <a:t>Minimally Intrusive Scintillating Fiber Detector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for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both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GB" altLang="zh-CN" sz="2200" dirty="0">
                    <a:latin typeface="Helvetica" pitchFamily="2" charset="0"/>
                  </a:rPr>
                  <a:t>Vertical and Horizontal versions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was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applied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in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the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later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Run6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for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c</a:t>
                </a:r>
                <a:r>
                  <a:rPr lang="en-GB" altLang="zh-CN" sz="2200" dirty="0">
                    <a:latin typeface="Helvetica" pitchFamily="2" charset="0"/>
                  </a:rPr>
                  <a:t>ross-checks and uncertainty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analysis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Helvetica" pitchFamily="2" charset="0"/>
                  </a:rPr>
                  <a:t>3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GB" sz="2200" dirty="0" err="1">
                    <a:latin typeface="Helvetica" pitchFamily="2" charset="0"/>
                  </a:rPr>
                  <a:t>Fibers</a:t>
                </a:r>
                <a:r>
                  <a:rPr lang="en-GB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with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250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22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sz="2200" dirty="0">
                    <a:latin typeface="Helvetica" pitchFamily="2" charset="0"/>
                  </a:rPr>
                  <a:t>m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US" altLang="zh-CN" sz="2200" dirty="0">
                    <a:latin typeface="Helvetica" pitchFamily="2" charset="0"/>
                  </a:rPr>
                  <a:t>diameter</a:t>
                </a:r>
                <a:r>
                  <a:rPr lang="zh-CN" altLang="en-US" sz="2200" dirty="0">
                    <a:latin typeface="Helvetica" pitchFamily="2" charset="0"/>
                  </a:rPr>
                  <a:t> </a:t>
                </a:r>
                <a:r>
                  <a:rPr lang="en-GB" sz="2200" dirty="0">
                    <a:latin typeface="Helvetica" pitchFamily="2" charset="0"/>
                  </a:rPr>
                  <a:t>measure circulating beam fast rotation intensity</a:t>
                </a:r>
                <a:endParaRPr lang="en-US" altLang="zh-CN" sz="2200" dirty="0">
                  <a:solidFill>
                    <a:srgbClr val="000000"/>
                  </a:solidFill>
                  <a:latin typeface="Helvetica" pitchFamily="2" charset="0"/>
                  <a:sym typeface="Calibri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AEADBC-2532-A9E7-F3FE-DBE19C309C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96" y="1968738"/>
                <a:ext cx="11011351" cy="1600438"/>
              </a:xfrm>
              <a:prstGeom prst="rect">
                <a:avLst/>
              </a:prstGeom>
              <a:blipFill>
                <a:blip r:embed="rId3"/>
                <a:stretch>
                  <a:fillRect l="-691" t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D19358B5-BE83-5EA9-9DFB-33D98C8453FB}"/>
              </a:ext>
            </a:extLst>
          </p:cNvPr>
          <p:cNvGrpSpPr/>
          <p:nvPr/>
        </p:nvGrpSpPr>
        <p:grpSpPr>
          <a:xfrm>
            <a:off x="7217101" y="3429000"/>
            <a:ext cx="3686777" cy="2846230"/>
            <a:chOff x="6505188" y="1312461"/>
            <a:chExt cx="5162093" cy="4166323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7DF88EB5-9E4D-FBA5-0838-27C2BE960BEC}"/>
                </a:ext>
              </a:extLst>
            </p:cNvPr>
            <p:cNvSpPr/>
            <p:nvPr/>
          </p:nvSpPr>
          <p:spPr>
            <a:xfrm>
              <a:off x="6505188" y="1312461"/>
              <a:ext cx="5162093" cy="4166323"/>
            </a:xfrm>
            <a:prstGeom prst="roundRect">
              <a:avLst>
                <a:gd name="adj" fmla="val 1609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52FC46F-B9B4-ED15-A669-D3ED98A99F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24154" y="1379216"/>
              <a:ext cx="4941278" cy="395302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Placeholder 4">
                  <a:extLst>
                    <a:ext uri="{FF2B5EF4-FFF2-40B4-BE49-F238E27FC236}">
                      <a16:creationId xmlns:a16="http://schemas.microsoft.com/office/drawing/2014/main" id="{3F1D035D-2944-1036-509E-3840B37C45C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522941" y="4746913"/>
                  <a:ext cx="3681634" cy="5969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lIns="0" tIns="0" rIns="0" bIns="0" rtlCol="0" anchor="t" anchorCtr="0">
                  <a:noAutofit/>
                </a:bodyPr>
                <a:lstStyle>
                  <a:lvl1pPr marL="0" indent="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None/>
                    <a:tabLst/>
                    <a:defRPr sz="16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6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spcAft>
                      <a:spcPts val="6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1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</a:rPr>
                              <m:t>magic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</a:rPr>
                              <m:t>magic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17" name="Text Placeholder 4">
                  <a:extLst>
                    <a:ext uri="{FF2B5EF4-FFF2-40B4-BE49-F238E27FC236}">
                      <a16:creationId xmlns:a16="http://schemas.microsoft.com/office/drawing/2014/main" id="{3F1D035D-2944-1036-509E-3840B37C45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22941" y="4746913"/>
                  <a:ext cx="3681634" cy="59690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FE36DFE-41DC-A390-4A59-F0E777ABEE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465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76B3D-DF54-235A-859A-A3F2EC476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4257CA4-EF94-E3FB-A47D-D1E345FA1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22018-D973-A3D8-C9B4-80004629DF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27</a:t>
            </a:fld>
            <a:endParaRPr lang="en-GB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5E693FB-D738-4D2B-FAB3-7E85650C2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An integrated example: The E-field Correction</a:t>
            </a:r>
            <a:endParaRPr lang="en-US" dirty="0"/>
          </a:p>
        </p:txBody>
      </p:sp>
      <p:pic>
        <p:nvPicPr>
          <p:cNvPr id="5" name="Picture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2C723A3F-FA08-9D33-6295-3E67F7093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764" y="3210337"/>
            <a:ext cx="6363036" cy="31443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F3E2CF-2918-5AE0-E1F9-F8AEA0B8B340}"/>
              </a:ext>
            </a:extLst>
          </p:cNvPr>
          <p:cNvSpPr txBox="1"/>
          <p:nvPr/>
        </p:nvSpPr>
        <p:spPr>
          <a:xfrm>
            <a:off x="594911" y="1929094"/>
            <a:ext cx="10952655" cy="11541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en-US" altLang="zh-CN" sz="2300" dirty="0">
                <a:latin typeface="Helvetica" pitchFamily="2" charset="0"/>
              </a:rPr>
              <a:t>E-field correction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—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the largest uncertainty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in the beam dynamics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—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was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analyzed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via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three methods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in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Runs4/5/6: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calorimeter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approach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(Runs1/2/3),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updated tracker method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and mini-</a:t>
            </a:r>
            <a:r>
              <a:rPr lang="en-US" altLang="zh-CN" sz="2300" dirty="0" err="1">
                <a:latin typeface="Helvetica" pitchFamily="2" charset="0"/>
              </a:rPr>
              <a:t>scifi</a:t>
            </a:r>
            <a:r>
              <a:rPr lang="en-US" altLang="zh-CN" sz="2300" dirty="0">
                <a:latin typeface="Helvetica" pitchFamily="2" charset="0"/>
              </a:rPr>
              <a:t> cross-checks.</a:t>
            </a:r>
            <a:endParaRPr kumimoji="0" lang="en-US" sz="23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 pitchFamily="2" charset="0"/>
              <a:ea typeface="+mj-ea"/>
              <a:cs typeface="+mj-cs"/>
              <a:sym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1F79F0-F714-686B-1E8A-0CE7D1DFBEAD}"/>
              </a:ext>
            </a:extLst>
          </p:cNvPr>
          <p:cNvSpPr txBox="1"/>
          <p:nvPr/>
        </p:nvSpPr>
        <p:spPr>
          <a:xfrm>
            <a:off x="594910" y="3344188"/>
            <a:ext cx="379420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>
                <a:latin typeface="Helvetica" pitchFamily="2" charset="0"/>
              </a:rPr>
              <a:t>Altogether,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they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i</a:t>
            </a:r>
            <a:r>
              <a:rPr lang="en-US" sz="2300" dirty="0">
                <a:latin typeface="Helvetica" pitchFamily="2" charset="0"/>
              </a:rPr>
              <a:t>ncreased confidence and a small reduction of uncertainties to a total of </a:t>
            </a:r>
            <a:r>
              <a:rPr lang="en-US" sz="2300" b="1" dirty="0">
                <a:latin typeface="Helvetica" pitchFamily="2" charset="0"/>
              </a:rPr>
              <a:t>27 ppb</a:t>
            </a:r>
            <a:r>
              <a:rPr lang="en-US" altLang="zh-CN" sz="2300" b="1" dirty="0">
                <a:latin typeface="Helvetica" pitchFamily="2" charset="0"/>
              </a:rPr>
              <a:t>!</a:t>
            </a:r>
            <a:endParaRPr lang="en-US" sz="2300" dirty="0"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300" dirty="0">
              <a:latin typeface="Helvetica" pitchFamily="2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4F8671-A996-2832-202D-DE29E47F48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698253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BB70600-B766-81A9-E383-D9A987454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57EF8A-B87A-0398-58F4-8393C92700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28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1F9B9E3F-E990-1C7E-CA29-A413DB6E6A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4)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dirty="0"/>
                  <a:t> analysis: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new models,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discoveries </a:t>
                </a:r>
                <a:endParaRPr lang="en-US" dirty="0"/>
              </a:p>
            </p:txBody>
          </p:sp>
        </mc:Choice>
        <mc:Fallback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1F9B9E3F-E990-1C7E-CA29-A413DB6E6A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79" t="-20000" b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11D0BB66-D32F-344A-0EA0-42268A5890D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altLang="zh-CN" sz="2200" dirty="0"/>
              <a:t>Larger statistics revels even more prominent</a:t>
            </a:r>
            <a:r>
              <a:rPr lang="zh-CN" altLang="en-US" sz="2200" dirty="0"/>
              <a:t> </a:t>
            </a:r>
            <a:r>
              <a:rPr lang="en-US" altLang="zh-CN" sz="2200" dirty="0"/>
              <a:t>frequency components</a:t>
            </a:r>
          </a:p>
          <a:p>
            <a:endParaRPr lang="en-GB" altLang="zh-CN" sz="2200" dirty="0"/>
          </a:p>
          <a:p>
            <a:endParaRPr lang="en-US" altLang="zh-CN" sz="2200" dirty="0"/>
          </a:p>
          <a:p>
            <a:endParaRPr lang="en-US" altLang="zh-CN" sz="2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7B15E4A-6DE3-57CF-1329-A8C3E035A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97" y="2712465"/>
            <a:ext cx="5289397" cy="35450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Placeholder 1">
                <a:extLst>
                  <a:ext uri="{FF2B5EF4-FFF2-40B4-BE49-F238E27FC236}">
                    <a16:creationId xmlns:a16="http://schemas.microsoft.com/office/drawing/2014/main" id="{01A85F63-D87A-579B-52B6-2DB68C52566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71945" y="2698992"/>
                <a:ext cx="4059145" cy="326158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6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𝑵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𝝉</m:t>
                        </m:r>
                      </m:sup>
                    </m:sSup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  <m:func>
                          <m:func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600" b="1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en-US" sz="1600" b="1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sub>
                            </m:s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sSub>
                              <m:sSubPr>
                                <m:ctrlP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𝝓</m:t>
                                </m:r>
                              </m:e>
                              <m:sub>
                                <m: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1600" b="1" dirty="0"/>
                  <a:t> </a:t>
                </a:r>
              </a:p>
            </p:txBody>
          </p:sp>
        </mc:Choice>
        <mc:Fallback xmlns="">
          <p:sp>
            <p:nvSpPr>
              <p:cNvPr id="21" name="Text Placeholder 1">
                <a:extLst>
                  <a:ext uri="{FF2B5EF4-FFF2-40B4-BE49-F238E27FC236}">
                    <a16:creationId xmlns:a16="http://schemas.microsoft.com/office/drawing/2014/main" id="{01A85F63-D87A-579B-52B6-2DB68C525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1945" y="2698992"/>
                <a:ext cx="4059145" cy="326158"/>
              </a:xfrm>
              <a:prstGeom prst="rect">
                <a:avLst/>
              </a:prstGeom>
              <a:blipFill>
                <a:blip r:embed="rId4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E1EC2DC3-AA6B-3678-E875-88ECE726B8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7618" y="3385211"/>
            <a:ext cx="4613797" cy="305984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3E86607-D34B-1721-34D2-FA7907ADE1A9}"/>
              </a:ext>
            </a:extLst>
          </p:cNvPr>
          <p:cNvGrpSpPr/>
          <p:nvPr/>
        </p:nvGrpSpPr>
        <p:grpSpPr>
          <a:xfrm>
            <a:off x="6978417" y="3066560"/>
            <a:ext cx="673518" cy="2783895"/>
            <a:chOff x="6471972" y="1758435"/>
            <a:chExt cx="757539" cy="3245365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D4573C6-D442-19EE-4357-90BB38521F00}"/>
                </a:ext>
              </a:extLst>
            </p:cNvPr>
            <p:cNvCxnSpPr>
              <a:cxnSpLocks/>
            </p:cNvCxnSpPr>
            <p:nvPr/>
          </p:nvCxnSpPr>
          <p:spPr>
            <a:xfrm>
              <a:off x="6850742" y="2120416"/>
              <a:ext cx="0" cy="2883384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 Placeholder 1">
                  <a:extLst>
                    <a:ext uri="{FF2B5EF4-FFF2-40B4-BE49-F238E27FC236}">
                      <a16:creationId xmlns:a16="http://schemas.microsoft.com/office/drawing/2014/main" id="{65652B67-759D-C277-DA33-F0C21E0D18C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471972" y="1758435"/>
                  <a:ext cx="757539" cy="361981"/>
                </a:xfrm>
                <a:prstGeom prst="rect">
                  <a:avLst/>
                </a:prstGeom>
              </p:spPr>
              <p:txBody>
                <a:bodyPr vert="horz" lIns="0" tIns="0" rIns="0" bIns="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tabLst/>
                    <a:defRPr sz="20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6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FF7F0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FF7F0F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FF7F0F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rgbClr val="FF7F0F"/>
                            </a:solidFill>
                            <a:latin typeface="Cambria Math" panose="02040503050406030204" pitchFamily="18" charset="0"/>
                          </a:rPr>
                          <m:t>/2</m:t>
                        </m:r>
                        <m:r>
                          <a:rPr lang="en-US" sz="1600" b="0" i="1" smtClean="0">
                            <a:solidFill>
                              <a:srgbClr val="FF7F0F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US" sz="1600" dirty="0">
                    <a:solidFill>
                      <a:srgbClr val="FF7F0F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 Placeholder 1">
                  <a:extLst>
                    <a:ext uri="{FF2B5EF4-FFF2-40B4-BE49-F238E27FC236}">
                      <a16:creationId xmlns:a16="http://schemas.microsoft.com/office/drawing/2014/main" id="{65652B67-759D-C277-DA33-F0C21E0D18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71972" y="1758435"/>
                  <a:ext cx="757539" cy="361981"/>
                </a:xfrm>
                <a:prstGeom prst="rect">
                  <a:avLst/>
                </a:prstGeom>
                <a:blipFill>
                  <a:blip r:embed="rId6"/>
                  <a:stretch>
                    <a:fillRect r="-1852" b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5574D6-E321-E879-0575-5387C87F5A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042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76AE5-5DAB-460C-ADD4-2DA2A0B4C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CC88527-8530-158A-E23F-1B2BF9BDB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618" y="3385211"/>
            <a:ext cx="4613797" cy="30598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8A4C05-943C-16CB-4F5A-51A6E0D27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618" y="3385210"/>
            <a:ext cx="4613797" cy="3059844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45C78D05-033C-922C-EEB9-8B04BD495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03AD18-D8E3-2288-D1C2-507D05BDE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29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A199787D-FDCA-5ED7-DD12-E7F2856D09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4)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dirty="0"/>
                  <a:t> analysis: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new models,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discoveries </a:t>
                </a:r>
                <a:endParaRPr lang="en-US" dirty="0"/>
              </a:p>
            </p:txBody>
          </p:sp>
        </mc:Choice>
        <mc:Fallback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A199787D-FDCA-5ED7-DD12-E7F2856D09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679" t="-20000" b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03BD61D-A9A0-BA07-9BFA-B78FCBE6762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altLang="zh-CN" sz="2200" dirty="0"/>
              <a:t>Larger statistics revels even more prominent</a:t>
            </a:r>
            <a:r>
              <a:rPr lang="zh-CN" altLang="en-US" sz="2200" dirty="0"/>
              <a:t> </a:t>
            </a:r>
            <a:r>
              <a:rPr lang="en-US" altLang="zh-CN" sz="2200" dirty="0"/>
              <a:t>frequency components</a:t>
            </a:r>
          </a:p>
          <a:p>
            <a:r>
              <a:rPr lang="en-US" altLang="zh-CN" sz="2200" dirty="0"/>
              <a:t>In</a:t>
            </a:r>
            <a:r>
              <a:rPr lang="zh-CN" altLang="en-US" sz="2200" dirty="0"/>
              <a:t> </a:t>
            </a:r>
            <a:r>
              <a:rPr lang="en-US" altLang="zh-CN" sz="2200" dirty="0"/>
              <a:t>Runs-4/5/6,</a:t>
            </a:r>
            <a:r>
              <a:rPr lang="zh-CN" altLang="en-US" sz="2200" dirty="0"/>
              <a:t>  </a:t>
            </a:r>
            <a:r>
              <a:rPr lang="en-US" altLang="zh-CN" sz="2200" dirty="0"/>
              <a:t>5 groups</a:t>
            </a:r>
            <a:r>
              <a:rPr lang="zh-CN" altLang="en-US" sz="2200" dirty="0"/>
              <a:t> </a:t>
            </a:r>
            <a:r>
              <a:rPr lang="en-US" altLang="zh-CN" sz="2200" dirty="0"/>
              <a:t>with</a:t>
            </a:r>
            <a:r>
              <a:rPr lang="zh-CN" altLang="en-US" sz="2200" dirty="0"/>
              <a:t> </a:t>
            </a:r>
            <a:r>
              <a:rPr lang="en-US" altLang="zh-CN" sz="2200" dirty="0"/>
              <a:t>8 method using up</a:t>
            </a:r>
            <a:r>
              <a:rPr lang="zh-CN" altLang="en-US" sz="2200" dirty="0"/>
              <a:t> </a:t>
            </a:r>
            <a:r>
              <a:rPr lang="en-US" altLang="zh-CN" sz="2200" dirty="0"/>
              <a:t>to</a:t>
            </a:r>
            <a:r>
              <a:rPr lang="zh-CN" altLang="en-US" sz="2200" dirty="0"/>
              <a:t> </a:t>
            </a:r>
            <a:r>
              <a:rPr lang="en-US" altLang="zh-CN" sz="2200" b="1" dirty="0"/>
              <a:t>50 parameters</a:t>
            </a:r>
            <a:r>
              <a:rPr lang="zh-CN" altLang="en-US" sz="2200" dirty="0"/>
              <a:t> </a:t>
            </a:r>
            <a:r>
              <a:rPr lang="en-US" altLang="zh-CN" sz="2200" dirty="0"/>
              <a:t>in</a:t>
            </a:r>
            <a:r>
              <a:rPr lang="zh-CN" altLang="en-US" sz="2200" dirty="0"/>
              <a:t> </a:t>
            </a:r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fit</a:t>
            </a:r>
            <a:r>
              <a:rPr lang="zh-CN" altLang="en-US" sz="2200" dirty="0"/>
              <a:t> </a:t>
            </a:r>
            <a:r>
              <a:rPr lang="en-US" altLang="zh-CN" sz="2200" dirty="0"/>
              <a:t>model</a:t>
            </a:r>
            <a:r>
              <a:rPr lang="zh-CN" altLang="en-US" sz="2200" dirty="0"/>
              <a:t> </a:t>
            </a:r>
            <a:r>
              <a:rPr lang="en-US" altLang="zh-CN" sz="2200" dirty="0"/>
              <a:t>to</a:t>
            </a:r>
            <a:r>
              <a:rPr lang="zh-CN" altLang="en-US" sz="2200" dirty="0"/>
              <a:t> </a:t>
            </a:r>
            <a:r>
              <a:rPr lang="en-US" altLang="zh-CN" sz="2200" dirty="0"/>
              <a:t>account</a:t>
            </a:r>
            <a:r>
              <a:rPr lang="zh-CN" altLang="en-US" sz="2200" dirty="0"/>
              <a:t> </a:t>
            </a: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GB" altLang="zh-CN" sz="2200" dirty="0"/>
              <a:t>beam oscillations, muons losses, and detector effects</a:t>
            </a:r>
            <a:r>
              <a:rPr lang="zh-CN" altLang="en-US" sz="2200" dirty="0"/>
              <a:t> </a:t>
            </a:r>
            <a:r>
              <a:rPr lang="en-US" altLang="zh-CN" sz="2200" dirty="0"/>
              <a:t>...</a:t>
            </a:r>
            <a:endParaRPr lang="en-GB" altLang="zh-CN" sz="2200" dirty="0"/>
          </a:p>
          <a:p>
            <a:endParaRPr lang="en-GB" altLang="zh-CN" sz="2200" dirty="0"/>
          </a:p>
          <a:p>
            <a:endParaRPr lang="en-US" altLang="zh-CN" sz="2200" dirty="0"/>
          </a:p>
          <a:p>
            <a:endParaRPr lang="en-US" altLang="zh-CN" sz="2400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DB2FB808-ECB0-28F9-7FC9-B6CC2237A437}"/>
              </a:ext>
            </a:extLst>
          </p:cNvPr>
          <p:cNvSpPr txBox="1">
            <a:spLocks/>
          </p:cNvSpPr>
          <p:nvPr/>
        </p:nvSpPr>
        <p:spPr>
          <a:xfrm>
            <a:off x="975570" y="3468400"/>
            <a:ext cx="5330228" cy="26235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Example:</a:t>
            </a:r>
          </a:p>
          <a:p>
            <a:pPr marL="0" indent="0">
              <a:buNone/>
            </a:pPr>
            <a:r>
              <a:rPr lang="en-US" dirty="0"/>
              <a:t>Beam dynamics modeling, such as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b="1" dirty="0"/>
              <a:t>Coherent </a:t>
            </a:r>
            <a:r>
              <a:rPr lang="en-US" b="1" dirty="0" err="1"/>
              <a:t>Betatron</a:t>
            </a:r>
            <a:r>
              <a:rPr lang="en-US" b="1" dirty="0"/>
              <a:t> Oscillation</a:t>
            </a:r>
            <a:r>
              <a:rPr lang="zh-CN" altLang="en-US" b="1" dirty="0"/>
              <a:t> </a:t>
            </a:r>
            <a:r>
              <a:rPr lang="en-US" altLang="zh-CN" b="1" dirty="0"/>
              <a:t>(</a:t>
            </a:r>
            <a:r>
              <a:rPr lang="en-US" b="1" dirty="0"/>
              <a:t>CBO</a:t>
            </a:r>
            <a:r>
              <a:rPr lang="en-US" altLang="zh-CN" b="1" dirty="0"/>
              <a:t>)</a:t>
            </a:r>
            <a:endParaRPr lang="en-US" b="1" dirty="0"/>
          </a:p>
          <a:p>
            <a:br>
              <a:rPr lang="en-US" dirty="0"/>
            </a:br>
            <a:r>
              <a:rPr lang="en-US" dirty="0"/>
              <a:t>with the additional RF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4BAD2BD-00D9-1BCA-8F47-0AD99E2F1D4C}"/>
              </a:ext>
            </a:extLst>
          </p:cNvPr>
          <p:cNvSpPr/>
          <p:nvPr/>
        </p:nvSpPr>
        <p:spPr>
          <a:xfrm>
            <a:off x="7151077" y="3314872"/>
            <a:ext cx="586154" cy="1478082"/>
          </a:xfrm>
          <a:prstGeom prst="ellipse">
            <a:avLst/>
          </a:prstGeom>
          <a:noFill/>
          <a:ln w="254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EA47AF-5C47-11FF-5E25-804DD6C0EA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43" y="3551405"/>
            <a:ext cx="3693946" cy="4345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DB4615-292C-6B7C-2EEA-220973A077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058" y="4555596"/>
            <a:ext cx="3249469" cy="1686985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67D8850-32B1-9918-356D-853A766A36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830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75274-61C8-A9E2-0116-B74D88D79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200" dirty="0"/>
              <a:t>Magnetic anomaly of the muon</a:t>
            </a:r>
            <a:endParaRPr lang="en-US" sz="42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DA286B-D6E1-DD9A-4764-D29FDD2829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9A41D-225D-B5DC-A847-2AF75842CD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18D04F-C8A8-8353-439B-569A8C1FC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20" y="1855229"/>
            <a:ext cx="2285225" cy="37755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313AEB-C8F9-BAC2-CD0C-745308F1203E}"/>
                  </a:ext>
                </a:extLst>
              </p:cNvPr>
              <p:cNvSpPr txBox="1"/>
              <p:nvPr/>
            </p:nvSpPr>
            <p:spPr>
              <a:xfrm>
                <a:off x="1204006" y="3837642"/>
                <a:ext cx="4732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313AEB-C8F9-BAC2-CD0C-745308F120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4006" y="3837642"/>
                <a:ext cx="473206" cy="523220"/>
              </a:xfrm>
              <a:prstGeom prst="rect">
                <a:avLst/>
              </a:prstGeom>
              <a:blipFill>
                <a:blip r:embed="rId4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3CB30F35-C1D5-7E4D-7CA5-A56AD872CD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01325" y="1775772"/>
                <a:ext cx="9349487" cy="331057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6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200" dirty="0"/>
                  <a:t>A magnetic moment (</a:t>
                </a:r>
                <a14:m>
                  <m:oMath xmlns:m="http://schemas.openxmlformats.org/officeDocument/2006/math">
                    <m:r>
                      <a:rPr lang="en-US" altLang="zh-CN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altLang="zh-CN" sz="2200" dirty="0"/>
                  <a:t>) arising from intrinsic spin angular momentum (</a:t>
                </a:r>
                <a14:m>
                  <m:oMath xmlns:m="http://schemas.openxmlformats.org/officeDocument/2006/math">
                    <m:r>
                      <a:rPr lang="en-US" altLang="zh-CN" sz="2200" b="1" i="1" smtClean="0"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zh-CN" sz="2200" dirty="0"/>
                  <a:t>)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via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a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g-factor: </a:t>
                </a:r>
              </a:p>
              <a:p>
                <a:endParaRPr lang="en-US" altLang="zh-CN" sz="2200" dirty="0"/>
              </a:p>
              <a:p>
                <a:pPr>
                  <a:spcBef>
                    <a:spcPts val="2800"/>
                  </a:spcBef>
                </a:pPr>
                <a:r>
                  <a:rPr lang="en-US" sz="2200" dirty="0"/>
                  <a:t>Dirac equation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(1928)</a:t>
                </a:r>
                <a:r>
                  <a:rPr lang="en-US" sz="2200" dirty="0"/>
                  <a:t> predicted 𝒈≡𝟐 for elementary particles</a:t>
                </a:r>
                <a:r>
                  <a:rPr lang="zh-CN" altLang="en-US" sz="2200" dirty="0"/>
                  <a:t> </a:t>
                </a:r>
                <a:r>
                  <a:rPr lang="en-GB" altLang="zh-CN" sz="2200" dirty="0"/>
                  <a:t>		</a:t>
                </a:r>
                <a:r>
                  <a:rPr lang="zh-CN" altLang="en-US" sz="2200" dirty="0"/>
                  <a:t>            </a:t>
                </a:r>
                <a:r>
                  <a:rPr lang="en-US" altLang="zh-CN" sz="2200" dirty="0"/>
                  <a:t>of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spin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=1/2</a:t>
                </a:r>
                <a:r>
                  <a:rPr lang="en-US" sz="2200" dirty="0"/>
                  <a:t> like electron and muon.</a:t>
                </a:r>
              </a:p>
              <a:p>
                <a:r>
                  <a:rPr lang="en-US" altLang="zh-CN" sz="2200" dirty="0"/>
                  <a:t>A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higher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order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quantum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fluctuations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makes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the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g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factor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deviated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from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2.</a:t>
                </a:r>
                <a:r>
                  <a:rPr lang="zh-CN" altLang="en-US" sz="2200" dirty="0"/>
                  <a:t> </a:t>
                </a:r>
                <a:endParaRPr lang="en-GB" altLang="zh-CN" sz="2200" dirty="0"/>
              </a:p>
              <a:p>
                <a:r>
                  <a:rPr lang="en-US" altLang="zh-CN" sz="2200" b="1" dirty="0"/>
                  <a:t>The</a:t>
                </a:r>
                <a:r>
                  <a:rPr lang="zh-CN" altLang="en-US" sz="2200" b="1" dirty="0"/>
                  <a:t> </a:t>
                </a:r>
                <a:r>
                  <a:rPr lang="en-US" altLang="zh-CN" sz="2200" b="1" dirty="0"/>
                  <a:t>magnetic</a:t>
                </a:r>
                <a:r>
                  <a:rPr lang="zh-CN" altLang="en-US" sz="2200" b="1" dirty="0"/>
                  <a:t> </a:t>
                </a:r>
                <a:r>
                  <a:rPr lang="en-US" altLang="zh-CN" sz="2200" b="1" dirty="0"/>
                  <a:t>anomaly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is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defined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as</a:t>
                </a:r>
                <a:r>
                  <a:rPr lang="zh-CN" altLang="en-US" sz="2200" dirty="0"/>
                  <a:t> </a:t>
                </a:r>
                <a:endParaRPr lang="en-US" altLang="zh-CN" sz="2200" dirty="0"/>
              </a:p>
              <a:p>
                <a:pPr marL="0" indent="0">
                  <a:lnSpc>
                    <a:spcPct val="100000"/>
                  </a:lnSpc>
                  <a:spcBef>
                    <a:spcPts val="2200"/>
                  </a:spcBef>
                  <a:buFont typeface="Arial" panose="020B0604020202020204" pitchFamily="34" charset="0"/>
                  <a:buNone/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3CB30F35-C1D5-7E4D-7CA5-A56AD872CD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325" y="1775772"/>
                <a:ext cx="9349487" cy="3310578"/>
              </a:xfrm>
              <a:prstGeom prst="rect">
                <a:avLst/>
              </a:prstGeom>
              <a:blipFill>
                <a:blip r:embed="rId5"/>
                <a:stretch>
                  <a:fillRect l="-814" t="-1908" r="-17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272A6EBC-782B-AA9A-068D-DAF424FC91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9781" y="2445293"/>
            <a:ext cx="1458535" cy="646331"/>
          </a:xfrm>
          <a:prstGeom prst="rect">
            <a:avLst/>
          </a:prstGeom>
        </p:spPr>
      </p:pic>
      <p:pic>
        <p:nvPicPr>
          <p:cNvPr id="3" name="Picture 2" descr="undefined">
            <a:extLst>
              <a:ext uri="{FF2B5EF4-FFF2-40B4-BE49-F238E27FC236}">
                <a16:creationId xmlns:a16="http://schemas.microsoft.com/office/drawing/2014/main" id="{ECAE11D4-0C0C-8B31-5640-6570A69AD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6021" y="4646455"/>
            <a:ext cx="1453363" cy="109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75CD3C-1F06-405F-1454-6167760C8FE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59369"/>
          <a:stretch>
            <a:fillRect/>
          </a:stretch>
        </p:blipFill>
        <p:spPr>
          <a:xfrm>
            <a:off x="5639781" y="4836126"/>
            <a:ext cx="1366003" cy="9003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17AE66-F313-AD76-8E54-E1623C9EB6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71940" y="2465253"/>
            <a:ext cx="1304390" cy="127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110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1EA047-7F47-F10E-6FFC-0CB5D1BFE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082801-63AE-DE1A-98DC-1DC874789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618" y="3385211"/>
            <a:ext cx="4613797" cy="30598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614DA2-D6DE-686A-37D9-0F3D5767E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618" y="3385210"/>
            <a:ext cx="4613797" cy="3059844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649CB97B-DC99-B771-2787-B27E782D1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8932B9-208E-B63D-E096-16AC1911D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30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8D94C276-2FD4-3816-F2B8-FEC027672B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4)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dirty="0"/>
                  <a:t> analysis: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new models,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discoveries </a:t>
                </a:r>
                <a:endParaRPr lang="en-US" dirty="0"/>
              </a:p>
            </p:txBody>
          </p:sp>
        </mc:Choice>
        <mc:Fallback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8D94C276-2FD4-3816-F2B8-FEC027672B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679" t="-20000" b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5B61972-A8DF-6E02-74D3-4EB62511CE0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altLang="zh-CN" sz="2200" dirty="0"/>
              <a:t>Larger statistics revels even more prominent</a:t>
            </a:r>
            <a:r>
              <a:rPr lang="zh-CN" altLang="en-US" sz="2200" dirty="0"/>
              <a:t> </a:t>
            </a:r>
            <a:r>
              <a:rPr lang="en-US" altLang="zh-CN" sz="2200" dirty="0"/>
              <a:t>frequency components</a:t>
            </a:r>
          </a:p>
          <a:p>
            <a:r>
              <a:rPr lang="en-US" altLang="zh-CN" sz="2200" dirty="0"/>
              <a:t>In</a:t>
            </a:r>
            <a:r>
              <a:rPr lang="zh-CN" altLang="en-US" sz="2200" dirty="0"/>
              <a:t> </a:t>
            </a:r>
            <a:r>
              <a:rPr lang="en-US" altLang="zh-CN" sz="2200" dirty="0"/>
              <a:t>Runs-4/5/6,</a:t>
            </a:r>
            <a:r>
              <a:rPr lang="zh-CN" altLang="en-US" sz="2200" dirty="0"/>
              <a:t>  </a:t>
            </a:r>
            <a:r>
              <a:rPr lang="en-US" altLang="zh-CN" sz="2200" dirty="0"/>
              <a:t>5 groups</a:t>
            </a:r>
            <a:r>
              <a:rPr lang="zh-CN" altLang="en-US" sz="2200" dirty="0"/>
              <a:t> </a:t>
            </a:r>
            <a:r>
              <a:rPr lang="en-US" altLang="zh-CN" sz="2200" dirty="0"/>
              <a:t>with</a:t>
            </a:r>
            <a:r>
              <a:rPr lang="zh-CN" altLang="en-US" sz="2200" dirty="0"/>
              <a:t> </a:t>
            </a:r>
            <a:r>
              <a:rPr lang="en-US" altLang="zh-CN" sz="2200" dirty="0"/>
              <a:t>8 method using up</a:t>
            </a:r>
            <a:r>
              <a:rPr lang="zh-CN" altLang="en-US" sz="2200" dirty="0"/>
              <a:t> </a:t>
            </a:r>
            <a:r>
              <a:rPr lang="en-US" altLang="zh-CN" sz="2200" dirty="0"/>
              <a:t>to</a:t>
            </a:r>
            <a:r>
              <a:rPr lang="zh-CN" altLang="en-US" sz="2200" dirty="0"/>
              <a:t> </a:t>
            </a:r>
            <a:r>
              <a:rPr lang="en-US" altLang="zh-CN" sz="2200" b="1" dirty="0"/>
              <a:t>50 parameters</a:t>
            </a:r>
            <a:r>
              <a:rPr lang="zh-CN" altLang="en-US" sz="2200" dirty="0"/>
              <a:t> </a:t>
            </a:r>
            <a:r>
              <a:rPr lang="en-US" altLang="zh-CN" sz="2200" dirty="0"/>
              <a:t>in</a:t>
            </a:r>
            <a:r>
              <a:rPr lang="zh-CN" altLang="en-US" sz="2200" dirty="0"/>
              <a:t> </a:t>
            </a:r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fit</a:t>
            </a:r>
            <a:r>
              <a:rPr lang="zh-CN" altLang="en-US" sz="2200" dirty="0"/>
              <a:t> </a:t>
            </a:r>
            <a:r>
              <a:rPr lang="en-US" altLang="zh-CN" sz="2200" dirty="0"/>
              <a:t>model</a:t>
            </a:r>
            <a:r>
              <a:rPr lang="zh-CN" altLang="en-US" sz="2200" dirty="0"/>
              <a:t> </a:t>
            </a:r>
            <a:r>
              <a:rPr lang="en-US" altLang="zh-CN" sz="2200" dirty="0"/>
              <a:t>to</a:t>
            </a:r>
            <a:r>
              <a:rPr lang="zh-CN" altLang="en-US" sz="2200" dirty="0"/>
              <a:t> </a:t>
            </a:r>
            <a:r>
              <a:rPr lang="en-US" altLang="zh-CN" sz="2200" dirty="0"/>
              <a:t>account</a:t>
            </a:r>
            <a:r>
              <a:rPr lang="zh-CN" altLang="en-US" sz="2200" dirty="0"/>
              <a:t> </a:t>
            </a: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GB" altLang="zh-CN" sz="2200" dirty="0"/>
              <a:t>beam oscillations, muons losses, and detector effects</a:t>
            </a:r>
            <a:r>
              <a:rPr lang="zh-CN" altLang="en-US" sz="2200" dirty="0"/>
              <a:t> </a:t>
            </a:r>
            <a:r>
              <a:rPr lang="en-US" altLang="zh-CN" sz="2200" dirty="0"/>
              <a:t>...</a:t>
            </a:r>
            <a:endParaRPr lang="en-GB" altLang="zh-CN" sz="2200" dirty="0"/>
          </a:p>
          <a:p>
            <a:endParaRPr lang="en-GB" altLang="zh-CN" sz="2200" dirty="0"/>
          </a:p>
          <a:p>
            <a:endParaRPr lang="en-US" altLang="zh-CN" sz="2200" dirty="0"/>
          </a:p>
          <a:p>
            <a:endParaRPr lang="en-US" altLang="zh-CN" sz="2400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2C7E362-FEDF-429B-A517-B99D2A7F6F77}"/>
              </a:ext>
            </a:extLst>
          </p:cNvPr>
          <p:cNvSpPr txBox="1">
            <a:spLocks/>
          </p:cNvSpPr>
          <p:nvPr/>
        </p:nvSpPr>
        <p:spPr>
          <a:xfrm>
            <a:off x="975570" y="3468400"/>
            <a:ext cx="5330228" cy="26235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Example:</a:t>
            </a:r>
          </a:p>
          <a:p>
            <a:pPr marL="0" indent="0">
              <a:buNone/>
            </a:pPr>
            <a:r>
              <a:rPr lang="en-US" dirty="0"/>
              <a:t>Beam dynamics modeling, such as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b="1" dirty="0"/>
              <a:t>Coherent </a:t>
            </a:r>
            <a:r>
              <a:rPr lang="en-US" b="1" dirty="0" err="1"/>
              <a:t>Betatron</a:t>
            </a:r>
            <a:r>
              <a:rPr lang="en-US" b="1" dirty="0"/>
              <a:t> Oscillation</a:t>
            </a:r>
            <a:r>
              <a:rPr lang="zh-CN" altLang="en-US" b="1" dirty="0"/>
              <a:t> </a:t>
            </a:r>
            <a:r>
              <a:rPr lang="en-US" altLang="zh-CN" b="1" dirty="0"/>
              <a:t>(</a:t>
            </a:r>
            <a:r>
              <a:rPr lang="en-US" b="1" dirty="0"/>
              <a:t>CBO</a:t>
            </a:r>
            <a:r>
              <a:rPr lang="en-US" altLang="zh-CN" b="1" dirty="0"/>
              <a:t>)</a:t>
            </a:r>
            <a:endParaRPr lang="en-US" b="1" dirty="0"/>
          </a:p>
          <a:p>
            <a:r>
              <a:rPr lang="en-US" dirty="0"/>
              <a:t>if not accounted for: </a:t>
            </a:r>
            <a:r>
              <a:rPr lang="en-US" b="1" dirty="0"/>
              <a:t>~800 </a:t>
            </a:r>
            <a:r>
              <a:rPr lang="en-US" dirty="0"/>
              <a:t>ppb effect </a:t>
            </a:r>
            <a:br>
              <a:rPr lang="en-US" dirty="0"/>
            </a:br>
            <a:r>
              <a:rPr lang="en-US" dirty="0"/>
              <a:t>without the additional RF</a:t>
            </a:r>
          </a:p>
          <a:p>
            <a:r>
              <a:rPr lang="en-US" dirty="0"/>
              <a:t>if not accounted for: </a:t>
            </a:r>
            <a:r>
              <a:rPr lang="en-US" b="1" dirty="0"/>
              <a:t>~80 </a:t>
            </a:r>
            <a:r>
              <a:rPr lang="en-US" dirty="0"/>
              <a:t>ppb effect</a:t>
            </a:r>
            <a:br>
              <a:rPr lang="en-US" dirty="0"/>
            </a:br>
            <a:r>
              <a:rPr lang="en-US" dirty="0"/>
              <a:t>with the additional RF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DF0561-F82E-BF56-2D1A-AA56866958AD}"/>
              </a:ext>
            </a:extLst>
          </p:cNvPr>
          <p:cNvSpPr/>
          <p:nvPr/>
        </p:nvSpPr>
        <p:spPr>
          <a:xfrm>
            <a:off x="7151077" y="3314872"/>
            <a:ext cx="586154" cy="1478082"/>
          </a:xfrm>
          <a:prstGeom prst="ellipse">
            <a:avLst/>
          </a:prstGeom>
          <a:noFill/>
          <a:ln w="254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2CCE8B-D8E1-EBF2-4715-A913B15813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43" y="3551405"/>
            <a:ext cx="3693946" cy="434582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E8F2216-B910-C208-54FC-3FE3EA325CE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4704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B9588-750F-6396-1EAE-AD97374834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F84478D0-024C-C955-67FE-145BC7694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7B6948-3FDB-CCFD-615E-CB155AAB1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31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3B6A075E-8661-2741-D094-3C5F2BF39C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4)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dirty="0"/>
                  <a:t> analysis: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new models,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discoveries </a:t>
                </a:r>
                <a:endParaRPr lang="en-US" dirty="0"/>
              </a:p>
            </p:txBody>
          </p:sp>
        </mc:Choice>
        <mc:Fallback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3B6A075E-8661-2741-D094-3C5F2BF39C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79" t="-20000" b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E194C67-6B23-B9FE-6A95-4B13E8B1413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altLang="zh-CN" sz="2200" dirty="0"/>
              <a:t>A mysterious “early-to-late effect” has been identified with a physical explanation.</a:t>
            </a:r>
          </a:p>
          <a:p>
            <a:r>
              <a:rPr lang="en-US" altLang="zh-CN" sz="2200" dirty="0"/>
              <a:t>Detector effects from preceding positron hits, with rate dependence at the </a:t>
            </a:r>
            <a:r>
              <a:rPr lang="el-GR" altLang="zh-CN" sz="2200" dirty="0"/>
              <a:t>μ</a:t>
            </a:r>
            <a:r>
              <a:rPr lang="en-US" altLang="zh-CN" sz="2200" dirty="0"/>
              <a:t>s scale; estimated impact 20–40 ppb with ~25 ppb uncertainty.</a:t>
            </a:r>
          </a:p>
          <a:p>
            <a:endParaRPr lang="en-GB" altLang="zh-CN" sz="2200" dirty="0"/>
          </a:p>
          <a:p>
            <a:endParaRPr lang="en-US" altLang="zh-CN" sz="2200" dirty="0"/>
          </a:p>
          <a:p>
            <a:endParaRPr lang="en-US" altLang="zh-CN" sz="24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CD7E69-24FA-7FD1-0FFC-4941322A4DB0}"/>
              </a:ext>
            </a:extLst>
          </p:cNvPr>
          <p:cNvSpPr txBox="1">
            <a:spLocks/>
          </p:cNvSpPr>
          <p:nvPr/>
        </p:nvSpPr>
        <p:spPr>
          <a:xfrm>
            <a:off x="6751689" y="5896807"/>
            <a:ext cx="4950157" cy="2902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Calorimeter in lab for dedicated measurements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62746B5-590D-9DAC-F1F6-9124A56FB4D2}"/>
              </a:ext>
            </a:extLst>
          </p:cNvPr>
          <p:cNvGrpSpPr/>
          <p:nvPr/>
        </p:nvGrpSpPr>
        <p:grpSpPr>
          <a:xfrm>
            <a:off x="1147523" y="4267821"/>
            <a:ext cx="4754887" cy="1846500"/>
            <a:chOff x="1157874" y="4576091"/>
            <a:chExt cx="4754887" cy="1846500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9D24376-9E7B-EE8F-3B65-1C70BCD236FE}"/>
                </a:ext>
              </a:extLst>
            </p:cNvPr>
            <p:cNvCxnSpPr/>
            <p:nvPr/>
          </p:nvCxnSpPr>
          <p:spPr>
            <a:xfrm>
              <a:off x="1371600" y="6103620"/>
              <a:ext cx="449199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 Placeholder 4">
              <a:extLst>
                <a:ext uri="{FF2B5EF4-FFF2-40B4-BE49-F238E27FC236}">
                  <a16:creationId xmlns:a16="http://schemas.microsoft.com/office/drawing/2014/main" id="{9D4DEC12-EE1A-13F2-EE7A-C6DAEE8335FB}"/>
                </a:ext>
              </a:extLst>
            </p:cNvPr>
            <p:cNvSpPr txBox="1">
              <a:spLocks/>
            </p:cNvSpPr>
            <p:nvPr/>
          </p:nvSpPr>
          <p:spPr>
            <a:xfrm>
              <a:off x="5291012" y="6132295"/>
              <a:ext cx="621749" cy="290296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rtlCol="0" anchor="ctr" anchorCtr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tabLst/>
                <a:defRPr sz="1200" kern="1200" spc="-20" baseline="0">
                  <a:solidFill>
                    <a:schemeClr val="accent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/>
                <a:t>Time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7E02BF1-3D27-FD6A-25F0-7F4711D3194E}"/>
                </a:ext>
              </a:extLst>
            </p:cNvPr>
            <p:cNvCxnSpPr/>
            <p:nvPr/>
          </p:nvCxnSpPr>
          <p:spPr>
            <a:xfrm flipV="1">
              <a:off x="1805940" y="4857750"/>
              <a:ext cx="0" cy="1131570"/>
            </a:xfrm>
            <a:prstGeom prst="line">
              <a:avLst/>
            </a:prstGeom>
            <a:ln w="38100">
              <a:solidFill>
                <a:srgbClr val="FF7F0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C52AFD3-6C8C-9E7A-84BF-0533697451EE}"/>
                </a:ext>
              </a:extLst>
            </p:cNvPr>
            <p:cNvCxnSpPr/>
            <p:nvPr/>
          </p:nvCxnSpPr>
          <p:spPr>
            <a:xfrm flipV="1">
              <a:off x="2152650" y="4857750"/>
              <a:ext cx="0" cy="1131570"/>
            </a:xfrm>
            <a:prstGeom prst="line">
              <a:avLst/>
            </a:prstGeom>
            <a:ln w="38100">
              <a:solidFill>
                <a:srgbClr val="4FA16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231648A-76D8-499A-0CF2-8B57729E4321}"/>
                </a:ext>
              </a:extLst>
            </p:cNvPr>
            <p:cNvCxnSpPr/>
            <p:nvPr/>
          </p:nvCxnSpPr>
          <p:spPr>
            <a:xfrm flipV="1">
              <a:off x="3139440" y="4857750"/>
              <a:ext cx="0" cy="1131570"/>
            </a:xfrm>
            <a:prstGeom prst="line">
              <a:avLst/>
            </a:prstGeom>
            <a:ln w="38100">
              <a:solidFill>
                <a:srgbClr val="D4655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E16D287-6035-28F6-70FC-99679A20E4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63040" y="4690798"/>
              <a:ext cx="0" cy="1537607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 Placeholder 4">
              <a:extLst>
                <a:ext uri="{FF2B5EF4-FFF2-40B4-BE49-F238E27FC236}">
                  <a16:creationId xmlns:a16="http://schemas.microsoft.com/office/drawing/2014/main" id="{73FDE869-FF8F-E0FA-4A92-D4EEB9656525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653240" y="5080725"/>
              <a:ext cx="1299563" cy="290296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rtlCol="0" anchor="ctr" anchorCtr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tabLst/>
                <a:defRPr sz="1200" kern="1200" spc="-20" baseline="0">
                  <a:solidFill>
                    <a:schemeClr val="accent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/>
                <a:t>Positron Hit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2352648-B430-1850-F113-40D851CF4BA2}"/>
                </a:ext>
              </a:extLst>
            </p:cNvPr>
            <p:cNvCxnSpPr/>
            <p:nvPr/>
          </p:nvCxnSpPr>
          <p:spPr>
            <a:xfrm flipV="1">
              <a:off x="3954780" y="4857750"/>
              <a:ext cx="0" cy="1131570"/>
            </a:xfrm>
            <a:prstGeom prst="line">
              <a:avLst/>
            </a:prstGeom>
            <a:ln w="38100">
              <a:solidFill>
                <a:srgbClr val="8C554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9E1DFA4-AFA5-C27F-744E-58E5E05EA244}"/>
                </a:ext>
              </a:extLst>
            </p:cNvPr>
            <p:cNvCxnSpPr/>
            <p:nvPr/>
          </p:nvCxnSpPr>
          <p:spPr>
            <a:xfrm flipV="1">
              <a:off x="5490210" y="4857750"/>
              <a:ext cx="0" cy="1131570"/>
            </a:xfrm>
            <a:prstGeom prst="line">
              <a:avLst/>
            </a:prstGeom>
            <a:ln w="38100">
              <a:solidFill>
                <a:srgbClr val="FED14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F7E5A62-D804-DE51-CB8C-71EF27DE0E8B}"/>
              </a:ext>
            </a:extLst>
          </p:cNvPr>
          <p:cNvGrpSpPr/>
          <p:nvPr/>
        </p:nvGrpSpPr>
        <p:grpSpPr>
          <a:xfrm>
            <a:off x="1738438" y="3704021"/>
            <a:ext cx="3942271" cy="701367"/>
            <a:chOff x="1738438" y="3778042"/>
            <a:chExt cx="3942271" cy="701367"/>
          </a:xfrm>
        </p:grpSpPr>
        <p:sp>
          <p:nvSpPr>
            <p:cNvPr id="21" name="Curved Down Arrow 20">
              <a:extLst>
                <a:ext uri="{FF2B5EF4-FFF2-40B4-BE49-F238E27FC236}">
                  <a16:creationId xmlns:a16="http://schemas.microsoft.com/office/drawing/2014/main" id="{36601FA2-AC5A-2D48-D4AE-1057B08824DF}"/>
                </a:ext>
              </a:extLst>
            </p:cNvPr>
            <p:cNvSpPr/>
            <p:nvPr/>
          </p:nvSpPr>
          <p:spPr>
            <a:xfrm>
              <a:off x="1761299" y="4240533"/>
              <a:ext cx="433261" cy="238876"/>
            </a:xfrm>
            <a:prstGeom prst="curvedDownArrow">
              <a:avLst/>
            </a:prstGeom>
            <a:solidFill>
              <a:srgbClr val="FF7F0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Curved Down Arrow 21">
              <a:extLst>
                <a:ext uri="{FF2B5EF4-FFF2-40B4-BE49-F238E27FC236}">
                  <a16:creationId xmlns:a16="http://schemas.microsoft.com/office/drawing/2014/main" id="{71BD26B5-41F4-D821-8363-2B516D289C9E}"/>
                </a:ext>
              </a:extLst>
            </p:cNvPr>
            <p:cNvSpPr/>
            <p:nvPr/>
          </p:nvSpPr>
          <p:spPr>
            <a:xfrm>
              <a:off x="1749869" y="4057650"/>
              <a:ext cx="1484904" cy="421759"/>
            </a:xfrm>
            <a:prstGeom prst="curvedDownArrow">
              <a:avLst/>
            </a:prstGeom>
            <a:solidFill>
              <a:srgbClr val="FF7F0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Curved Down Arrow 22">
              <a:extLst>
                <a:ext uri="{FF2B5EF4-FFF2-40B4-BE49-F238E27FC236}">
                  <a16:creationId xmlns:a16="http://schemas.microsoft.com/office/drawing/2014/main" id="{D5F892CB-FE20-7C95-367B-CB46DBFFD10C}"/>
                </a:ext>
              </a:extLst>
            </p:cNvPr>
            <p:cNvSpPr/>
            <p:nvPr/>
          </p:nvSpPr>
          <p:spPr>
            <a:xfrm>
              <a:off x="1746428" y="3950138"/>
              <a:ext cx="2356942" cy="524126"/>
            </a:xfrm>
            <a:prstGeom prst="curvedDownArrow">
              <a:avLst/>
            </a:prstGeom>
            <a:solidFill>
              <a:srgbClr val="FF7F0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Curved Down Arrow 23">
              <a:extLst>
                <a:ext uri="{FF2B5EF4-FFF2-40B4-BE49-F238E27FC236}">
                  <a16:creationId xmlns:a16="http://schemas.microsoft.com/office/drawing/2014/main" id="{61A66BDF-ACB2-7244-3102-3781535502B5}"/>
                </a:ext>
              </a:extLst>
            </p:cNvPr>
            <p:cNvSpPr/>
            <p:nvPr/>
          </p:nvSpPr>
          <p:spPr>
            <a:xfrm>
              <a:off x="1738438" y="3778042"/>
              <a:ext cx="3942271" cy="691076"/>
            </a:xfrm>
            <a:prstGeom prst="curvedDownArrow">
              <a:avLst/>
            </a:prstGeom>
            <a:solidFill>
              <a:srgbClr val="FF7F0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C1DED4E-1772-5A8F-3519-41BF341CB01E}"/>
              </a:ext>
            </a:extLst>
          </p:cNvPr>
          <p:cNvGrpSpPr/>
          <p:nvPr/>
        </p:nvGrpSpPr>
        <p:grpSpPr>
          <a:xfrm>
            <a:off x="2069470" y="3716569"/>
            <a:ext cx="3599809" cy="701367"/>
            <a:chOff x="2080900" y="3916320"/>
            <a:chExt cx="3599809" cy="701367"/>
          </a:xfrm>
        </p:grpSpPr>
        <p:sp>
          <p:nvSpPr>
            <p:cNvPr id="26" name="Curved Down Arrow 25">
              <a:extLst>
                <a:ext uri="{FF2B5EF4-FFF2-40B4-BE49-F238E27FC236}">
                  <a16:creationId xmlns:a16="http://schemas.microsoft.com/office/drawing/2014/main" id="{10CB1C7F-8D87-E06D-AB5A-0EB3E4C5BEB5}"/>
                </a:ext>
              </a:extLst>
            </p:cNvPr>
            <p:cNvSpPr/>
            <p:nvPr/>
          </p:nvSpPr>
          <p:spPr>
            <a:xfrm>
              <a:off x="2092331" y="4195928"/>
              <a:ext cx="1150432" cy="421759"/>
            </a:xfrm>
            <a:prstGeom prst="curvedDownArrow">
              <a:avLst/>
            </a:prstGeom>
            <a:solidFill>
              <a:srgbClr val="4FA161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Curved Down Arrow 26">
              <a:extLst>
                <a:ext uri="{FF2B5EF4-FFF2-40B4-BE49-F238E27FC236}">
                  <a16:creationId xmlns:a16="http://schemas.microsoft.com/office/drawing/2014/main" id="{80BBAC98-6E9D-FC68-20BB-981A86E5926C}"/>
                </a:ext>
              </a:extLst>
            </p:cNvPr>
            <p:cNvSpPr/>
            <p:nvPr/>
          </p:nvSpPr>
          <p:spPr>
            <a:xfrm>
              <a:off x="2088890" y="4088416"/>
              <a:ext cx="2014475" cy="524126"/>
            </a:xfrm>
            <a:prstGeom prst="curvedDownArrow">
              <a:avLst/>
            </a:prstGeom>
            <a:solidFill>
              <a:srgbClr val="4FA161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Curved Down Arrow 27">
              <a:extLst>
                <a:ext uri="{FF2B5EF4-FFF2-40B4-BE49-F238E27FC236}">
                  <a16:creationId xmlns:a16="http://schemas.microsoft.com/office/drawing/2014/main" id="{68A6A768-B91E-0706-5436-39034F7A76E1}"/>
                </a:ext>
              </a:extLst>
            </p:cNvPr>
            <p:cNvSpPr/>
            <p:nvPr/>
          </p:nvSpPr>
          <p:spPr>
            <a:xfrm>
              <a:off x="2080900" y="3916320"/>
              <a:ext cx="3599809" cy="691076"/>
            </a:xfrm>
            <a:prstGeom prst="curvedDownArrow">
              <a:avLst/>
            </a:prstGeom>
            <a:solidFill>
              <a:srgbClr val="4FA161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20BCB9-E8DD-D548-402D-E534B6946C92}"/>
              </a:ext>
            </a:extLst>
          </p:cNvPr>
          <p:cNvGrpSpPr/>
          <p:nvPr/>
        </p:nvGrpSpPr>
        <p:grpSpPr>
          <a:xfrm>
            <a:off x="3054403" y="3882630"/>
            <a:ext cx="2614876" cy="529271"/>
            <a:chOff x="3054403" y="3956651"/>
            <a:chExt cx="2614876" cy="529271"/>
          </a:xfrm>
        </p:grpSpPr>
        <p:sp>
          <p:nvSpPr>
            <p:cNvPr id="30" name="Curved Down Arrow 29">
              <a:extLst>
                <a:ext uri="{FF2B5EF4-FFF2-40B4-BE49-F238E27FC236}">
                  <a16:creationId xmlns:a16="http://schemas.microsoft.com/office/drawing/2014/main" id="{FFBB8D3D-CD4A-D70D-4778-4C58BD1DDEE8}"/>
                </a:ext>
              </a:extLst>
            </p:cNvPr>
            <p:cNvSpPr/>
            <p:nvPr/>
          </p:nvSpPr>
          <p:spPr>
            <a:xfrm>
              <a:off x="3057844" y="4064163"/>
              <a:ext cx="1033332" cy="421759"/>
            </a:xfrm>
            <a:prstGeom prst="curvedDownArrow">
              <a:avLst/>
            </a:prstGeom>
            <a:solidFill>
              <a:srgbClr val="D4655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Curved Down Arrow 30">
              <a:extLst>
                <a:ext uri="{FF2B5EF4-FFF2-40B4-BE49-F238E27FC236}">
                  <a16:creationId xmlns:a16="http://schemas.microsoft.com/office/drawing/2014/main" id="{80B006F4-7E96-245B-1755-C800E08FA88A}"/>
                </a:ext>
              </a:extLst>
            </p:cNvPr>
            <p:cNvSpPr/>
            <p:nvPr/>
          </p:nvSpPr>
          <p:spPr>
            <a:xfrm>
              <a:off x="3054403" y="3956651"/>
              <a:ext cx="2614876" cy="524126"/>
            </a:xfrm>
            <a:prstGeom prst="curvedDownArrow">
              <a:avLst/>
            </a:prstGeom>
            <a:solidFill>
              <a:srgbClr val="D4655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2" name="Curved Down Arrow 31">
            <a:extLst>
              <a:ext uri="{FF2B5EF4-FFF2-40B4-BE49-F238E27FC236}">
                <a16:creationId xmlns:a16="http://schemas.microsoft.com/office/drawing/2014/main" id="{03BD79D2-35F0-8275-611F-5ADADB81CC1C}"/>
              </a:ext>
            </a:extLst>
          </p:cNvPr>
          <p:cNvSpPr/>
          <p:nvPr/>
        </p:nvSpPr>
        <p:spPr>
          <a:xfrm>
            <a:off x="3917686" y="3972858"/>
            <a:ext cx="1648723" cy="421759"/>
          </a:xfrm>
          <a:prstGeom prst="curvedDownArrow">
            <a:avLst/>
          </a:prstGeom>
          <a:solidFill>
            <a:srgbClr val="8C554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icture 32" descr="A machine on a table with wires&#10;&#10;Description automatically generated">
            <a:extLst>
              <a:ext uri="{FF2B5EF4-FFF2-40B4-BE49-F238E27FC236}">
                <a16:creationId xmlns:a16="http://schemas.microsoft.com/office/drawing/2014/main" id="{93B3FE24-9AB2-3FF0-EDFA-71E87A9C99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72" t="18229" r="17798" b="40552"/>
          <a:stretch/>
        </p:blipFill>
        <p:spPr>
          <a:xfrm>
            <a:off x="6712883" y="3515096"/>
            <a:ext cx="4164967" cy="2310339"/>
          </a:xfrm>
          <a:prstGeom prst="rect">
            <a:avLst/>
          </a:prstGeom>
        </p:spPr>
      </p:pic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2850C84A-553D-B6B6-F05E-85A432AE6A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5319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0836F-73B6-F6DE-455F-B25278DB9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AA723173-3189-FE98-AA9D-0161650D4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85661D-EDD6-4E61-6527-3E43AFA25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32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AE791543-437F-274E-5A50-8F56F333A2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4)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dirty="0"/>
                  <a:t> analysis: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new models,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discoveries </a:t>
                </a:r>
                <a:endParaRPr lang="en-US" dirty="0"/>
              </a:p>
            </p:txBody>
          </p:sp>
        </mc:Choice>
        <mc:Fallback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AE791543-437F-274E-5A50-8F56F333A2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79" t="-20000" b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101CAE2-C27D-53B8-6CBE-91643C85BC5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altLang="zh-CN" sz="2200" dirty="0"/>
              <a:t>A mysterious “early-to-late effect” has been identified with a physical explanation.</a:t>
            </a:r>
          </a:p>
          <a:p>
            <a:r>
              <a:rPr lang="en-US" altLang="zh-CN" sz="2200" dirty="0"/>
              <a:t>Detector effects from preceding positron hits, with rate dependence at the </a:t>
            </a:r>
            <a:r>
              <a:rPr lang="el-GR" altLang="zh-CN" sz="2200" dirty="0"/>
              <a:t>μ</a:t>
            </a:r>
            <a:r>
              <a:rPr lang="en-US" altLang="zh-CN" sz="2200" dirty="0"/>
              <a:t>s scale; estimated impact 20–40 ppb with ~25 ppb uncertainty.</a:t>
            </a:r>
          </a:p>
          <a:p>
            <a:endParaRPr lang="en-GB" altLang="zh-CN" sz="2200" dirty="0"/>
          </a:p>
          <a:p>
            <a:endParaRPr lang="en-US" altLang="zh-CN" sz="2200" dirty="0"/>
          </a:p>
          <a:p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1">
                <a:extLst>
                  <a:ext uri="{FF2B5EF4-FFF2-40B4-BE49-F238E27FC236}">
                    <a16:creationId xmlns:a16="http://schemas.microsoft.com/office/drawing/2014/main" id="{C6F05092-1B6D-249D-D405-7A3886278C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4437" y="3571871"/>
                <a:ext cx="9644409" cy="262352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tabLst/>
                  <a:defRPr sz="20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zh-CN" b="1" dirty="0"/>
                  <a:t>More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details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on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the</a:t>
                </a:r>
                <a:r>
                  <a:rPr lang="zh-CN" alt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b="1" i="1"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US" altLang="zh-CN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b="1" dirty="0"/>
                  <a:t>analysis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–</a:t>
                </a:r>
                <a:r>
                  <a:rPr lang="zh-CN" altLang="en-US" b="1" dirty="0"/>
                  <a:t> </a:t>
                </a:r>
                <a:r>
                  <a:rPr lang="en-US" altLang="zh-CN" b="1" dirty="0"/>
                  <a:t>presentation on Tuesday in WG4:</a:t>
                </a:r>
                <a:endParaRPr lang="en-US" dirty="0"/>
              </a:p>
            </p:txBody>
          </p:sp>
        </mc:Choice>
        <mc:Fallback>
          <p:sp>
            <p:nvSpPr>
              <p:cNvPr id="6" name="Text Placeholder 1">
                <a:extLst>
                  <a:ext uri="{FF2B5EF4-FFF2-40B4-BE49-F238E27FC236}">
                    <a16:creationId xmlns:a16="http://schemas.microsoft.com/office/drawing/2014/main" id="{C6F05092-1B6D-249D-D405-7A3886278C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437" y="3571871"/>
                <a:ext cx="9644409" cy="2623529"/>
              </a:xfrm>
              <a:prstGeom prst="rect">
                <a:avLst/>
              </a:prstGeom>
              <a:blipFill>
                <a:blip r:embed="rId3"/>
                <a:stretch>
                  <a:fillRect l="-1579" t="-2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0DDEBBF5-FEEB-E406-C9A6-F33032584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437" y="4087728"/>
            <a:ext cx="8529587" cy="20873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D8C8B-2171-2B5C-5FEA-E40116FF43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0628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4F1F61-AFD8-5020-FD9D-3DC4A5A64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F70C054A-2EA3-9FF1-2F7F-D1F0AB043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Notable</a:t>
            </a:r>
            <a:r>
              <a:rPr lang="zh-CN" altLang="en-US" dirty="0"/>
              <a:t> </a:t>
            </a:r>
            <a:r>
              <a:rPr lang="en-US" altLang="zh-CN" dirty="0"/>
              <a:t>Improvements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4/5/6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096C11-BC1F-4F32-1DDB-63F97C9621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33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873D7B29-4E44-CA9B-0FD4-D32E9AAC67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5)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b="1" i="1" dirty="0" smtClean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field: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newly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measured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kicker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transient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effect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dirty="0"/>
                  <a:t>)</a:t>
                </a:r>
                <a:endParaRPr lang="en-US" dirty="0"/>
              </a:p>
            </p:txBody>
          </p:sp>
        </mc:Choice>
        <mc:Fallback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873D7B29-4E44-CA9B-0FD4-D32E9AAC67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79" t="-20000" b="-3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56DE605-1389-E81E-7C57-CB5DA07AB59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altLang="zh-CN" sz="2200" dirty="0"/>
              <a:t>Kick field</a:t>
            </a:r>
            <a:r>
              <a:rPr lang="zh-CN" altLang="en-US" sz="2200" dirty="0"/>
              <a:t> </a:t>
            </a:r>
            <a:r>
              <a:rPr lang="en-US" altLang="zh-CN" sz="2200" dirty="0"/>
              <a:t>causes eddy currents and</a:t>
            </a:r>
            <a:r>
              <a:rPr lang="zh-CN" altLang="en-US" sz="2200" dirty="0"/>
              <a:t> </a:t>
            </a:r>
            <a:r>
              <a:rPr lang="en-US" altLang="zh-CN" sz="2200" dirty="0"/>
              <a:t>introduces</a:t>
            </a:r>
            <a:r>
              <a:rPr lang="zh-CN" altLang="en-US" sz="2200" dirty="0"/>
              <a:t> </a:t>
            </a:r>
            <a:r>
              <a:rPr lang="en-US" altLang="zh-CN" sz="2200" dirty="0"/>
              <a:t>a transient magnetic field.</a:t>
            </a:r>
          </a:p>
          <a:p>
            <a:r>
              <a:rPr lang="en-US" altLang="zh-CN" sz="2200" dirty="0"/>
              <a:t>In</a:t>
            </a:r>
            <a:r>
              <a:rPr lang="zh-CN" altLang="en-US" sz="2200" dirty="0"/>
              <a:t> </a:t>
            </a:r>
            <a:r>
              <a:rPr lang="en-US" altLang="zh-CN" sz="2200" dirty="0"/>
              <a:t>Runs</a:t>
            </a:r>
            <a:r>
              <a:rPr lang="zh-CN" altLang="en-US" sz="2200" dirty="0"/>
              <a:t> </a:t>
            </a:r>
            <a:r>
              <a:rPr lang="en-US" altLang="zh-CN" sz="2200" dirty="0"/>
              <a:t>4/5/6,</a:t>
            </a:r>
            <a:r>
              <a:rPr lang="zh-CN" altLang="en-US" sz="2200" dirty="0"/>
              <a:t> </a:t>
            </a:r>
            <a:r>
              <a:rPr lang="en-US" altLang="zh-CN" sz="2200" dirty="0"/>
              <a:t>we</a:t>
            </a:r>
            <a:r>
              <a:rPr lang="zh-CN" altLang="en-US" sz="2200" dirty="0"/>
              <a:t> </a:t>
            </a:r>
            <a:r>
              <a:rPr lang="en-US" altLang="zh-CN" sz="2200" dirty="0"/>
              <a:t>newly</a:t>
            </a:r>
            <a:r>
              <a:rPr lang="zh-CN" altLang="en-US" sz="2200" dirty="0"/>
              <a:t> </a:t>
            </a:r>
            <a:r>
              <a:rPr lang="en-US" altLang="zh-CN" sz="2200" dirty="0"/>
              <a:t>developed</a:t>
            </a:r>
            <a:r>
              <a:rPr lang="zh-CN" altLang="en-US" sz="2200" dirty="0"/>
              <a:t> </a:t>
            </a:r>
            <a:r>
              <a:rPr lang="en-US" altLang="zh-CN" sz="2200" dirty="0"/>
              <a:t>two different magnetometers,</a:t>
            </a:r>
            <a:r>
              <a:rPr lang="zh-CN" altLang="en-US" sz="2200" dirty="0"/>
              <a:t> </a:t>
            </a:r>
            <a:r>
              <a:rPr lang="en-US" altLang="zh-CN" sz="2200" dirty="0"/>
              <a:t>both based on Faraday effect in TGG crystals</a:t>
            </a:r>
          </a:p>
          <a:p>
            <a:endParaRPr lang="en-US" altLang="zh-CN" sz="22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8939846-5DB9-3042-C8C4-069CC4B2907D}"/>
              </a:ext>
            </a:extLst>
          </p:cNvPr>
          <p:cNvGrpSpPr/>
          <p:nvPr/>
        </p:nvGrpSpPr>
        <p:grpSpPr>
          <a:xfrm>
            <a:off x="818394" y="3327973"/>
            <a:ext cx="5404338" cy="3212209"/>
            <a:chOff x="0" y="1791286"/>
            <a:chExt cx="7073394" cy="46447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67A8BAD-0F2B-2BB8-15F1-FEB20B6B27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1662" y="1791286"/>
              <a:ext cx="6010531" cy="4072441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B3A9B07-960E-019C-0FF0-48C923484F6D}"/>
                </a:ext>
              </a:extLst>
            </p:cNvPr>
            <p:cNvGrpSpPr/>
            <p:nvPr/>
          </p:nvGrpSpPr>
          <p:grpSpPr>
            <a:xfrm>
              <a:off x="1653620" y="5221617"/>
              <a:ext cx="5419774" cy="1214438"/>
              <a:chOff x="1800226" y="5643563"/>
              <a:chExt cx="5419774" cy="1214438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0B297312-44FF-F47D-FC0B-DDF987C4D9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00226" y="5643563"/>
                <a:ext cx="0" cy="1077912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 Placeholder 1">
                    <a:extLst>
                      <a:ext uri="{FF2B5EF4-FFF2-40B4-BE49-F238E27FC236}">
                        <a16:creationId xmlns:a16="http://schemas.microsoft.com/office/drawing/2014/main" id="{792CEFFB-3749-319F-04B3-065704AF4304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1900667" y="6114947"/>
                    <a:ext cx="5319333" cy="743054"/>
                  </a:xfrm>
                  <a:prstGeom prst="rect">
                    <a:avLst/>
                  </a:prstGeom>
                </p:spPr>
                <p:txBody>
                  <a:bodyPr vert="horz" lIns="0" tIns="0" rIns="0" bIns="0" rtlCol="0">
                    <a:noAutofit/>
                  </a:bodyPr>
                  <a:lstStyle>
                    <a:lvl1pPr marL="228600" indent="-228600" algn="l" defTabSz="914400" rtl="0" eaLnBrk="1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  <a:buClr>
                        <a:schemeClr val="accent1"/>
                      </a:buClr>
                      <a:buFont typeface="Arial" panose="020B0604020202020204" pitchFamily="34" charset="0"/>
                      <a:buChar char="•"/>
                      <a:tabLst/>
                      <a:defRPr sz="2000" kern="1200" spc="-20" baseline="0">
                        <a:solidFill>
                          <a:schemeClr val="tx1"/>
                        </a:solidFill>
                        <a:latin typeface="Helvetica" pitchFamily="2" charset="0"/>
                        <a:ea typeface="+mn-ea"/>
                        <a:cs typeface="+mn-cs"/>
                      </a:defRPr>
                    </a:lvl1pPr>
                    <a:lvl2pPr marL="685800" indent="-228600" algn="l" defTabSz="914400" rtl="0" eaLnBrk="1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  <a:buClr>
                        <a:schemeClr val="accent1"/>
                      </a:buClr>
                      <a:buFont typeface="Arial" panose="020B0604020202020204" pitchFamily="34" charset="0"/>
                      <a:buChar char="•"/>
                      <a:defRPr sz="1600" kern="1200" spc="-20" baseline="0">
                        <a:solidFill>
                          <a:schemeClr val="tx1"/>
                        </a:solidFill>
                        <a:latin typeface="Helvetica" pitchFamily="2" charset="0"/>
                        <a:ea typeface="+mn-ea"/>
                        <a:cs typeface="+mn-cs"/>
                      </a:defRPr>
                    </a:lvl2pPr>
                    <a:lvl3pPr marL="1143000" indent="-228600" algn="l" defTabSz="914400" rtl="0" eaLnBrk="1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  <a:buClr>
                        <a:schemeClr val="accent1"/>
                      </a:buClr>
                      <a:buFont typeface="Arial" panose="020B0604020202020204" pitchFamily="34" charset="0"/>
                      <a:buChar char="•"/>
                      <a:defRPr sz="1400" kern="1200" spc="-20" baseline="0">
                        <a:solidFill>
                          <a:schemeClr val="tx1"/>
                        </a:solidFill>
                        <a:latin typeface="Helvetica" pitchFamily="2" charset="0"/>
                        <a:ea typeface="+mn-ea"/>
                        <a:cs typeface="+mn-cs"/>
                      </a:defRPr>
                    </a:lvl3pPr>
                    <a:lvl4pPr marL="1600200" indent="-228600" algn="l" defTabSz="914400" rtl="0" eaLnBrk="1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  <a:buClr>
                        <a:schemeClr val="accent1"/>
                      </a:buClr>
                      <a:buFont typeface="Arial" panose="020B0604020202020204" pitchFamily="34" charset="0"/>
                      <a:buChar char="•"/>
                      <a:defRPr sz="1400" kern="1200" spc="-20" baseline="0">
                        <a:solidFill>
                          <a:schemeClr val="tx1"/>
                        </a:solidFill>
                        <a:latin typeface="Helvetica" pitchFamily="2" charset="0"/>
                        <a:ea typeface="+mn-ea"/>
                        <a:cs typeface="+mn-cs"/>
                      </a:defRPr>
                    </a:lvl4pPr>
                    <a:lvl5pPr marL="2057400" indent="-228600" algn="l" defTabSz="914400" rtl="0" eaLnBrk="1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  <a:buClr>
                        <a:schemeClr val="accent1"/>
                      </a:buClr>
                      <a:buFont typeface="Arial" panose="020B0604020202020204" pitchFamily="34" charset="0"/>
                      <a:buChar char="•"/>
                      <a:defRPr sz="1400" kern="1200" spc="-20" baseline="0">
                        <a:solidFill>
                          <a:schemeClr val="tx1"/>
                        </a:solidFill>
                        <a:latin typeface="Helvetica" pitchFamily="2" charset="0"/>
                        <a:ea typeface="+mn-ea"/>
                        <a:cs typeface="+mn-cs"/>
                      </a:defRPr>
                    </a:lvl5pPr>
                    <a:lvl6pPr marL="2514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971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429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886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indent="0">
                      <a:buFont typeface="Arial" panose="020B0604020202020204" pitchFamily="34" charset="0"/>
                      <a:buNone/>
                    </a:pPr>
                    <a:r>
                      <a:rPr lang="en-US" sz="1600" dirty="0"/>
                      <a:t>main kick pulse at t=0: </a:t>
                    </a:r>
                    <a:br>
                      <a:rPr lang="en-US" sz="1600" dirty="0"/>
                    </a:br>
                    <a:r>
                      <a:rPr lang="en-US" sz="1600" dirty="0"/>
                      <a:t>amplitude -220 G,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a14:m>
                    <a:r>
                      <a:rPr lang="en-US" sz="1600" dirty="0"/>
                      <a:t>=120ns</a:t>
                    </a:r>
                  </a:p>
                </p:txBody>
              </p:sp>
            </mc:Choice>
            <mc:Fallback xmlns="">
              <p:sp>
                <p:nvSpPr>
                  <p:cNvPr id="8" name="Text Placeholder 1">
                    <a:extLst>
                      <a:ext uri="{FF2B5EF4-FFF2-40B4-BE49-F238E27FC236}">
                        <a16:creationId xmlns:a16="http://schemas.microsoft.com/office/drawing/2014/main" id="{792CEFFB-3749-319F-04B3-065704AF430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00667" y="6114947"/>
                    <a:ext cx="5319333" cy="74305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795" t="-11905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09B05E2-740A-1D63-4049-13ABA5246EAF}"/>
                </a:ext>
              </a:extLst>
            </p:cNvPr>
            <p:cNvCxnSpPr>
              <a:cxnSpLocks/>
            </p:cNvCxnSpPr>
            <p:nvPr/>
          </p:nvCxnSpPr>
          <p:spPr>
            <a:xfrm>
              <a:off x="368176" y="3133760"/>
              <a:ext cx="0" cy="1228722"/>
            </a:xfrm>
            <a:prstGeom prst="straightConnector1">
              <a:avLst/>
            </a:prstGeom>
            <a:ln w="25400"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 Placeholder 1">
              <a:extLst>
                <a:ext uri="{FF2B5EF4-FFF2-40B4-BE49-F238E27FC236}">
                  <a16:creationId xmlns:a16="http://schemas.microsoft.com/office/drawing/2014/main" id="{786044B2-98F3-9A7F-1E5B-7BF72EC804C2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-954733" y="3580116"/>
              <a:ext cx="2335639" cy="426173"/>
            </a:xfrm>
            <a:prstGeom prst="rect">
              <a:avLst/>
            </a:prstGeom>
          </p:spPr>
          <p:txBody>
            <a:bodyPr vert="horz" lIns="0" tIns="0" rIns="0" bIns="0" rtlCol="0">
              <a:normAutofit fontScale="70000" lnSpcReduction="20000"/>
            </a:bodyPr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1000 ppb of 1.45 T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B0505059-EAEA-0DE2-55D0-5540A6B7FD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" b="6883"/>
          <a:stretch>
            <a:fillRect/>
          </a:stretch>
        </p:blipFill>
        <p:spPr>
          <a:xfrm>
            <a:off x="6129727" y="3321907"/>
            <a:ext cx="2653995" cy="164348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C3F6C81-B4D8-1D26-BA3B-CCEE310463D1}"/>
              </a:ext>
            </a:extLst>
          </p:cNvPr>
          <p:cNvSpPr txBox="1">
            <a:spLocks/>
          </p:cNvSpPr>
          <p:nvPr/>
        </p:nvSpPr>
        <p:spPr>
          <a:xfrm>
            <a:off x="6129727" y="5171797"/>
            <a:ext cx="3909266" cy="2902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1E77B4"/>
                </a:solidFill>
              </a:rPr>
              <a:t>Fiber magnetometer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E9E05318-611D-4BF9-5D38-AA7104B84EE3}"/>
              </a:ext>
            </a:extLst>
          </p:cNvPr>
          <p:cNvSpPr txBox="1">
            <a:spLocks/>
          </p:cNvSpPr>
          <p:nvPr/>
        </p:nvSpPr>
        <p:spPr>
          <a:xfrm>
            <a:off x="9081734" y="5390467"/>
            <a:ext cx="2672966" cy="2286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D72727"/>
                </a:solidFill>
              </a:rPr>
              <a:t>Free laser magnetometer</a:t>
            </a:r>
          </a:p>
        </p:txBody>
      </p:sp>
      <p:pic>
        <p:nvPicPr>
          <p:cNvPr id="19" name="Picture Placeholder 10">
            <a:extLst>
              <a:ext uri="{FF2B5EF4-FFF2-40B4-BE49-F238E27FC236}">
                <a16:creationId xmlns:a16="http://schemas.microsoft.com/office/drawing/2014/main" id="{CB770512-0F90-19E2-361F-1751FA561E5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070" t="12860" r="15794" b="12860"/>
          <a:stretch>
            <a:fillRect/>
          </a:stretch>
        </p:blipFill>
        <p:spPr>
          <a:xfrm>
            <a:off x="9104538" y="3321907"/>
            <a:ext cx="2393725" cy="192151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DFA67E-8DCB-3874-C383-C1980CDD2C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721994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7075A-7F3C-0EBC-E0A6-F75765B9B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536D134-F567-70B0-AE54-8883E5780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200" dirty="0"/>
              <a:t>Final</a:t>
            </a:r>
            <a:r>
              <a:rPr lang="zh-CN" altLang="en-US" sz="4200" dirty="0"/>
              <a:t> </a:t>
            </a:r>
            <a:r>
              <a:rPr lang="en-US" altLang="zh-CN" sz="4200" dirty="0"/>
              <a:t>Results</a:t>
            </a:r>
            <a:endParaRPr lang="en-US" sz="4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099068-07B8-963F-6236-420A7B8CD9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34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2688C48-89C9-CC1D-CBEE-CF3286902787}"/>
              </a:ext>
            </a:extLst>
          </p:cNvPr>
          <p:cNvGrpSpPr/>
          <p:nvPr/>
        </p:nvGrpSpPr>
        <p:grpSpPr>
          <a:xfrm>
            <a:off x="551088" y="1484679"/>
            <a:ext cx="5744204" cy="5055503"/>
            <a:chOff x="628917" y="1180236"/>
            <a:chExt cx="6377845" cy="55412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D197598-4FFC-E922-3BBD-8DC1CFC319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679"/>
            <a:stretch/>
          </p:blipFill>
          <p:spPr>
            <a:xfrm>
              <a:off x="628917" y="1567155"/>
              <a:ext cx="6377845" cy="5154320"/>
            </a:xfrm>
            <a:prstGeom prst="rect">
              <a:avLst/>
            </a:prstGeom>
          </p:spPr>
        </p:pic>
        <p:sp>
          <p:nvSpPr>
            <p:cNvPr id="8" name="Text Placeholder 1">
              <a:extLst>
                <a:ext uri="{FF2B5EF4-FFF2-40B4-BE49-F238E27FC236}">
                  <a16:creationId xmlns:a16="http://schemas.microsoft.com/office/drawing/2014/main" id="{8C6757FB-1812-96DE-C829-32DCDAED3E61}"/>
                </a:ext>
              </a:extLst>
            </p:cNvPr>
            <p:cNvSpPr txBox="1">
              <a:spLocks/>
            </p:cNvSpPr>
            <p:nvPr/>
          </p:nvSpPr>
          <p:spPr>
            <a:xfrm>
              <a:off x="643183" y="1180236"/>
              <a:ext cx="1818788" cy="51028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400" dirty="0"/>
                <a:t>Run-4/5/6</a:t>
              </a:r>
              <a:endParaRPr lang="en-US" sz="3000" b="1" dirty="0"/>
            </a:p>
          </p:txBody>
        </p:sp>
        <p:sp>
          <p:nvSpPr>
            <p:cNvPr id="9" name="Text Placeholder 1">
              <a:extLst>
                <a:ext uri="{FF2B5EF4-FFF2-40B4-BE49-F238E27FC236}">
                  <a16:creationId xmlns:a16="http://schemas.microsoft.com/office/drawing/2014/main" id="{CC4F7420-DB72-0E65-FE5D-F3BA5BB29B4C}"/>
                </a:ext>
              </a:extLst>
            </p:cNvPr>
            <p:cNvSpPr txBox="1">
              <a:spLocks/>
            </p:cNvSpPr>
            <p:nvPr/>
          </p:nvSpPr>
          <p:spPr>
            <a:xfrm>
              <a:off x="1348462" y="2791160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dirty="0"/>
                <a:t>Electric Field</a:t>
              </a:r>
              <a:endParaRPr lang="en-US" sz="1600" b="1" dirty="0"/>
            </a:p>
          </p:txBody>
        </p:sp>
        <p:sp>
          <p:nvSpPr>
            <p:cNvPr id="10" name="Text Placeholder 1">
              <a:extLst>
                <a:ext uri="{FF2B5EF4-FFF2-40B4-BE49-F238E27FC236}">
                  <a16:creationId xmlns:a16="http://schemas.microsoft.com/office/drawing/2014/main" id="{12657D9A-3F51-198F-7338-434A50A6D0AF}"/>
                </a:ext>
              </a:extLst>
            </p:cNvPr>
            <p:cNvSpPr txBox="1">
              <a:spLocks/>
            </p:cNvSpPr>
            <p:nvPr/>
          </p:nvSpPr>
          <p:spPr>
            <a:xfrm>
              <a:off x="1348461" y="3070094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dirty="0"/>
                <a:t>Pitch</a:t>
              </a:r>
              <a:endParaRPr lang="en-US" sz="1600" b="1" dirty="0"/>
            </a:p>
          </p:txBody>
        </p:sp>
        <p:sp>
          <p:nvSpPr>
            <p:cNvPr id="11" name="Text Placeholder 1">
              <a:extLst>
                <a:ext uri="{FF2B5EF4-FFF2-40B4-BE49-F238E27FC236}">
                  <a16:creationId xmlns:a16="http://schemas.microsoft.com/office/drawing/2014/main" id="{6F8C7AE6-3AB3-2305-9044-40538348E35E}"/>
                </a:ext>
              </a:extLst>
            </p:cNvPr>
            <p:cNvSpPr txBox="1">
              <a:spLocks/>
            </p:cNvSpPr>
            <p:nvPr/>
          </p:nvSpPr>
          <p:spPr>
            <a:xfrm>
              <a:off x="1348460" y="3335061"/>
              <a:ext cx="2946561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dirty="0"/>
                <a:t>Phase Acceptance</a:t>
              </a:r>
              <a:endParaRPr lang="en-US" sz="1600" b="1" dirty="0"/>
            </a:p>
          </p:txBody>
        </p:sp>
        <p:sp>
          <p:nvSpPr>
            <p:cNvPr id="15" name="Text Placeholder 1">
              <a:extLst>
                <a:ext uri="{FF2B5EF4-FFF2-40B4-BE49-F238E27FC236}">
                  <a16:creationId xmlns:a16="http://schemas.microsoft.com/office/drawing/2014/main" id="{4CB3EFD0-E340-F00C-35A8-6250511D7B55}"/>
                </a:ext>
              </a:extLst>
            </p:cNvPr>
            <p:cNvSpPr txBox="1">
              <a:spLocks/>
            </p:cNvSpPr>
            <p:nvPr/>
          </p:nvSpPr>
          <p:spPr>
            <a:xfrm>
              <a:off x="1369723" y="3609452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dirty="0"/>
                <a:t>Differential Decay</a:t>
              </a:r>
              <a:endParaRPr lang="en-US" sz="1600" b="1" dirty="0"/>
            </a:p>
          </p:txBody>
        </p:sp>
        <p:sp>
          <p:nvSpPr>
            <p:cNvPr id="16" name="Text Placeholder 1">
              <a:extLst>
                <a:ext uri="{FF2B5EF4-FFF2-40B4-BE49-F238E27FC236}">
                  <a16:creationId xmlns:a16="http://schemas.microsoft.com/office/drawing/2014/main" id="{6374C603-BD65-EA5E-897E-F471A7CD6CB5}"/>
                </a:ext>
              </a:extLst>
            </p:cNvPr>
            <p:cNvSpPr txBox="1">
              <a:spLocks/>
            </p:cNvSpPr>
            <p:nvPr/>
          </p:nvSpPr>
          <p:spPr>
            <a:xfrm>
              <a:off x="1348461" y="3860225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dirty="0"/>
                <a:t>Muon Loss</a:t>
              </a:r>
              <a:endParaRPr lang="en-US" sz="1600" b="1" dirty="0"/>
            </a:p>
          </p:txBody>
        </p:sp>
        <p:sp>
          <p:nvSpPr>
            <p:cNvPr id="17" name="Text Placeholder 1">
              <a:extLst>
                <a:ext uri="{FF2B5EF4-FFF2-40B4-BE49-F238E27FC236}">
                  <a16:creationId xmlns:a16="http://schemas.microsoft.com/office/drawing/2014/main" id="{52000406-C545-C783-71B7-1622A3302C41}"/>
                </a:ext>
              </a:extLst>
            </p:cNvPr>
            <p:cNvSpPr txBox="1">
              <a:spLocks/>
            </p:cNvSpPr>
            <p:nvPr/>
          </p:nvSpPr>
          <p:spPr>
            <a:xfrm>
              <a:off x="1348461" y="4655764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dirty="0"/>
                <a:t>Transient Kicker</a:t>
              </a:r>
            </a:p>
          </p:txBody>
        </p:sp>
        <p:sp>
          <p:nvSpPr>
            <p:cNvPr id="18" name="Text Placeholder 1">
              <a:extLst>
                <a:ext uri="{FF2B5EF4-FFF2-40B4-BE49-F238E27FC236}">
                  <a16:creationId xmlns:a16="http://schemas.microsoft.com/office/drawing/2014/main" id="{DD2FE59A-6DDE-86BF-9640-198703057853}"/>
                </a:ext>
              </a:extLst>
            </p:cNvPr>
            <p:cNvSpPr txBox="1">
              <a:spLocks/>
            </p:cNvSpPr>
            <p:nvPr/>
          </p:nvSpPr>
          <p:spPr>
            <a:xfrm>
              <a:off x="1348461" y="4905780"/>
              <a:ext cx="2227017" cy="32144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600" dirty="0"/>
                <a:t>Transient ESQ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7AE5C1-9F7A-2465-558C-67CC646B6843}"/>
              </a:ext>
            </a:extLst>
          </p:cNvPr>
          <p:cNvGrpSpPr/>
          <p:nvPr/>
        </p:nvGrpSpPr>
        <p:grpSpPr>
          <a:xfrm>
            <a:off x="6874983" y="1690688"/>
            <a:ext cx="4515828" cy="4849494"/>
            <a:chOff x="7453800" y="923951"/>
            <a:chExt cx="4826864" cy="5058751"/>
          </a:xfrm>
        </p:grpSpPr>
        <p:sp>
          <p:nvSpPr>
            <p:cNvPr id="20" name="Text Placeholder 1">
              <a:extLst>
                <a:ext uri="{FF2B5EF4-FFF2-40B4-BE49-F238E27FC236}">
                  <a16:creationId xmlns:a16="http://schemas.microsoft.com/office/drawing/2014/main" id="{26C6D0AA-8CBE-76ED-296A-84BF16D6531C}"/>
                </a:ext>
              </a:extLst>
            </p:cNvPr>
            <p:cNvSpPr txBox="1">
              <a:spLocks/>
            </p:cNvSpPr>
            <p:nvPr/>
          </p:nvSpPr>
          <p:spPr>
            <a:xfrm>
              <a:off x="7453800" y="3822273"/>
              <a:ext cx="4826864" cy="216042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tabLst/>
                <a:defRPr sz="20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 spc="-20" baseline="0">
                  <a:solidFill>
                    <a:schemeClr val="tx1"/>
                  </a:solidFill>
                  <a:latin typeface="Helvetica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TDR goal: 100 ppb </a:t>
              </a:r>
              <a:r>
                <a:rPr lang="en-US" sz="2800" b="1" dirty="0"/>
                <a:t>✓</a:t>
              </a:r>
            </a:p>
            <a:p>
              <a:r>
                <a:rPr lang="en-US" altLang="zh-CN" dirty="0"/>
                <a:t>Systematics</a:t>
              </a:r>
              <a:r>
                <a:rPr lang="zh-CN" altLang="en-US" dirty="0"/>
                <a:t> </a:t>
              </a:r>
              <a:r>
                <a:rPr lang="en-US" altLang="zh-CN" dirty="0"/>
                <a:t>are</a:t>
              </a:r>
              <a:r>
                <a:rPr lang="zh-CN" altLang="en-US" dirty="0"/>
                <a:t> </a:t>
              </a:r>
              <a:r>
                <a:rPr lang="en-US" dirty="0"/>
                <a:t>“evenly” distributed</a:t>
              </a:r>
              <a:r>
                <a:rPr lang="en-US" altLang="zh-CN" dirty="0"/>
                <a:t>:</a:t>
              </a:r>
              <a:endParaRPr lang="en-US" dirty="0"/>
            </a:p>
            <a:p>
              <a:pPr lvl="1"/>
              <a:r>
                <a:rPr lang="en-US" sz="1800" dirty="0"/>
                <a:t>No dominant source</a:t>
              </a:r>
            </a:p>
            <a:p>
              <a:pPr lvl="1"/>
              <a:r>
                <a:rPr lang="en-US" sz="1800" dirty="0"/>
                <a:t>Further improving would require to reduce in many categories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AC5E151-E5D7-4CF3-9C6D-94F8655BE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41316" y="923951"/>
              <a:ext cx="3622903" cy="2898322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2">
                <a:extLst>
                  <a:ext uri="{FF2B5EF4-FFF2-40B4-BE49-F238E27FC236}">
                    <a16:creationId xmlns:a16="http://schemas.microsoft.com/office/drawing/2014/main" id="{9DE3A47E-2908-0C39-BB53-241010D1957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04877" y="365125"/>
                <a:ext cx="3496971" cy="132556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200" b="1" kern="1200">
                    <a:solidFill>
                      <a:srgbClr val="956700"/>
                    </a:solidFill>
                    <a:latin typeface="Helvetica" pitchFamily="2" charset="0"/>
                    <a:ea typeface="+mj-ea"/>
                    <a:cs typeface="+mj-cs"/>
                  </a:defRPr>
                </a:lvl1pPr>
              </a:lstStyle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𝝎</m:t>
                                </m:r>
                              </m:e>
                            </m:acc>
                          </m:e>
                          <m: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den>
                    </m:f>
                    <m:r>
                      <a:rPr lang="en-US" sz="2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sub>
                          <m:sup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sup>
                        </m:sSubSup>
                        <m:d>
                          <m:dPr>
                            <m:ctrlP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𝒆</m:t>
                                </m:r>
                              </m:sub>
                            </m:s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𝒑𝒂</m:t>
                                </m:r>
                              </m:sub>
                            </m:s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𝒅𝒅</m:t>
                                </m:r>
                              </m:sub>
                            </m:s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𝒎𝒍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  <m:sup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</m:d>
                        <m:d>
                          <m:dPr>
                            <m:ctrlP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  <m:r>
                              <a:rPr lang="en-US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en-US" sz="20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𝒒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>
          <p:sp>
            <p:nvSpPr>
              <p:cNvPr id="5" name="Title 2">
                <a:extLst>
                  <a:ext uri="{FF2B5EF4-FFF2-40B4-BE49-F238E27FC236}">
                    <a16:creationId xmlns:a16="http://schemas.microsoft.com/office/drawing/2014/main" id="{9DE3A47E-2908-0C39-BB53-241010D195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4877" y="365125"/>
                <a:ext cx="3496971" cy="13255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6534383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724BB-E350-64AD-EE0D-9BB86AD48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5A41574-F3B0-8744-C139-3E6226CAF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Final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9718980-7347-C9A9-5857-7D19B3EF8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5153447"/>
            <a:ext cx="11211698" cy="1155548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Runs</a:t>
            </a:r>
            <a:r>
              <a:rPr lang="zh-CN" altLang="en-US" sz="2400" dirty="0"/>
              <a:t> </a:t>
            </a:r>
            <a:r>
              <a:rPr lang="en-US" altLang="zh-CN" sz="2400" dirty="0"/>
              <a:t>4-6 uncertainty reduced by 1.8 times over Runs</a:t>
            </a:r>
            <a:r>
              <a:rPr lang="zh-CN" altLang="en-US" sz="2400" dirty="0"/>
              <a:t> </a:t>
            </a:r>
            <a:r>
              <a:rPr lang="en-US" altLang="zh-CN" sz="2400" dirty="0"/>
              <a:t>1-3;</a:t>
            </a:r>
          </a:p>
          <a:p>
            <a:r>
              <a:rPr lang="en-US" sz="2400" dirty="0"/>
              <a:t>Combined </a:t>
            </a:r>
            <a:r>
              <a:rPr lang="en-US" altLang="zh-CN" sz="2400" dirty="0"/>
              <a:t>Fermilab</a:t>
            </a:r>
            <a:r>
              <a:rPr lang="zh-CN" altLang="en-US" sz="2400" dirty="0"/>
              <a:t> </a:t>
            </a:r>
            <a:r>
              <a:rPr lang="en-US" sz="2400" dirty="0"/>
              <a:t>Runs 1-6 reduces BNL uncertainty by a </a:t>
            </a:r>
            <a:r>
              <a:rPr lang="en-US" sz="2400" b="1" dirty="0"/>
              <a:t>factor of 4.3</a:t>
            </a:r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67269D-F5CC-A5B1-D21B-98C5ABDABB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E63F15-9D07-40C7-A808-1615659FF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82" y="1840523"/>
            <a:ext cx="6187673" cy="3131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1">
                <a:extLst>
                  <a:ext uri="{FF2B5EF4-FFF2-40B4-BE49-F238E27FC236}">
                    <a16:creationId xmlns:a16="http://schemas.microsoft.com/office/drawing/2014/main" id="{F2C324E9-DBD0-8043-C1D6-FEEDDBC6E9E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59359" y="3027440"/>
                <a:ext cx="6368542" cy="51554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tabLst/>
                  <a:defRPr sz="20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m:rPr>
                        <m:nor/>
                      </m:rPr>
                      <a:rPr lang="en-US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b="1" i="0" smtClean="0">
                        <a:latin typeface="Cambria Math" panose="02040503050406030204" pitchFamily="18" charset="0"/>
                      </a:rPr>
                      <m:t>Run</m:t>
                    </m:r>
                    <m:r>
                      <m:rPr>
                        <m:nor/>
                      </m:rPr>
                      <a:rPr lang="en-US" b="1" i="0" smtClean="0">
                        <a:latin typeface="Cambria Math" panose="02040503050406030204" pitchFamily="18" charset="0"/>
                      </a:rPr>
                      <m:t>−4/5/6)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𝟎𝟎𝟏𝟏𝟔𝟓𝟗𝟐𝟎𝟕𝟏𝟎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𝟏𝟔𝟐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" name="Text Placeholder 1">
                <a:extLst>
                  <a:ext uri="{FF2B5EF4-FFF2-40B4-BE49-F238E27FC236}">
                    <a16:creationId xmlns:a16="http://schemas.microsoft.com/office/drawing/2014/main" id="{F2C324E9-DBD0-8043-C1D6-FEEDDBC6E9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359" y="3027440"/>
                <a:ext cx="6368542" cy="515548"/>
              </a:xfrm>
              <a:prstGeom prst="rect">
                <a:avLst/>
              </a:prstGeom>
              <a:blipFill>
                <a:blip r:embed="rId3"/>
                <a:stretch>
                  <a:fillRect t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1">
                <a:extLst>
                  <a:ext uri="{FF2B5EF4-FFF2-40B4-BE49-F238E27FC236}">
                    <a16:creationId xmlns:a16="http://schemas.microsoft.com/office/drawing/2014/main" id="{F965F7CE-D77D-89D9-BC3A-1C24BD4493F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66336" y="3450982"/>
                <a:ext cx="6368542" cy="51554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tabLst/>
                  <a:defRPr sz="20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b="1" i="0" smtClean="0">
                        <a:latin typeface="Cambria Math" panose="02040503050406030204" pitchFamily="18" charset="0"/>
                      </a:rPr>
                      <m:t>Run</m:t>
                    </m:r>
                    <m:r>
                      <m:rPr>
                        <m:nor/>
                      </m:rPr>
                      <a:rPr lang="en-US" b="1" i="0" smtClean="0">
                        <a:latin typeface="Cambria Math" panose="02040503050406030204" pitchFamily="18" charset="0"/>
                      </a:rPr>
                      <m:t>−1−6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𝟎𝟎𝟏𝟏𝟔𝟓𝟗𝟐𝟎𝟕𝟎𝟓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𝟏𝟒𝟖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" name="Text Placeholder 1">
                <a:extLst>
                  <a:ext uri="{FF2B5EF4-FFF2-40B4-BE49-F238E27FC236}">
                    <a16:creationId xmlns:a16="http://schemas.microsoft.com/office/drawing/2014/main" id="{F965F7CE-D77D-89D9-BC3A-1C24BD449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6336" y="3450982"/>
                <a:ext cx="6368542" cy="5155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1">
                <a:extLst>
                  <a:ext uri="{FF2B5EF4-FFF2-40B4-BE49-F238E27FC236}">
                    <a16:creationId xmlns:a16="http://schemas.microsoft.com/office/drawing/2014/main" id="{8F02B4BD-6BF0-D971-26F0-132A99335A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23458" y="3864970"/>
                <a:ext cx="6368542" cy="51554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tabLst/>
                  <a:defRPr sz="20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1" i="0" smtClean="0">
                            <a:latin typeface="Cambria Math" panose="02040503050406030204" pitchFamily="18" charset="0"/>
                          </a:rPr>
                          <m:t>exp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𝟎𝟎𝟏𝟏𝟔𝟓𝟗𝟐𝟎𝟕𝟏𝟓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𝟏𝟒𝟓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7" name="Text Placeholder 1">
                <a:extLst>
                  <a:ext uri="{FF2B5EF4-FFF2-40B4-BE49-F238E27FC236}">
                    <a16:creationId xmlns:a16="http://schemas.microsoft.com/office/drawing/2014/main" id="{8F02B4BD-6BF0-D971-26F0-132A99335A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3458" y="3864970"/>
                <a:ext cx="6368542" cy="5155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7E0C49B-D1CB-8F1D-F26D-BE4B425FF3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73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5851B-5407-926C-7CCA-D07F4B98E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F543A-28A1-DDA1-BB3D-76A843570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done?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93F1D-BB04-2832-F2BB-F01BD11EBF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EF6486-FBD8-4C40-AC9C-F0DB43DDAB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3715"/>
          <a:stretch>
            <a:fillRect/>
          </a:stretch>
        </p:blipFill>
        <p:spPr>
          <a:xfrm>
            <a:off x="7837714" y="1932998"/>
            <a:ext cx="3759632" cy="16592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824E82-1FCB-5CCD-BB92-DC15A4841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409" y="3592286"/>
            <a:ext cx="6119655" cy="262270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6A56D36-9ED2-6913-C3B9-EDC654531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710354"/>
            <a:ext cx="7478192" cy="5052646"/>
          </a:xfrm>
        </p:spPr>
        <p:txBody>
          <a:bodyPr>
            <a:normAutofit/>
          </a:bodyPr>
          <a:lstStyle/>
          <a:p>
            <a:r>
              <a:rPr lang="en-US" altLang="zh-CN" dirty="0"/>
              <a:t>Yes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endParaRPr lang="en-GB" altLang="zh-CN" dirty="0"/>
          </a:p>
          <a:p>
            <a:pPr lvl="1"/>
            <a:r>
              <a:rPr lang="en-GB" altLang="zh-CN" dirty="0"/>
              <a:t>Most precise determination of 𝒂</a:t>
            </a:r>
            <a:r>
              <a:rPr lang="en-GB" altLang="zh-CN" baseline="-25000" dirty="0"/>
              <a:t>𝝁</a:t>
            </a:r>
            <a:r>
              <a:rPr lang="en-GB" altLang="zh-CN" dirty="0"/>
              <a:t>  </a:t>
            </a:r>
            <a:r>
              <a:rPr lang="en-US" altLang="zh-CN" dirty="0"/>
              <a:t>-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dirty="0"/>
              <a:t>127</a:t>
            </a:r>
            <a:r>
              <a:rPr lang="en-US" altLang="zh-CN" dirty="0"/>
              <a:t>-</a:t>
            </a:r>
            <a:r>
              <a:rPr lang="en-US" dirty="0"/>
              <a:t>ppb measurement </a:t>
            </a:r>
            <a:r>
              <a:rPr lang="en-US" altLang="zh-CN" dirty="0"/>
              <a:t>probing</a:t>
            </a:r>
            <a:r>
              <a:rPr lang="en-US" dirty="0"/>
              <a:t> all </a:t>
            </a:r>
            <a:r>
              <a:rPr lang="en-US" altLang="zh-CN" dirty="0"/>
              <a:t>SM</a:t>
            </a:r>
            <a:r>
              <a:rPr lang="zh-CN" altLang="en-US" dirty="0"/>
              <a:t> </a:t>
            </a:r>
            <a:r>
              <a:rPr lang="en-US" dirty="0"/>
              <a:t>contributions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388CAD68-1B52-D64F-94BF-3965B6F24D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7849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4FAE6C-12DA-44F9-6056-1990DBF54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91857-AC74-56D6-2373-ABF966B23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done?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5821F-C3A5-DDE6-FB6C-FD61BF03E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710354"/>
            <a:ext cx="7478192" cy="5052646"/>
          </a:xfrm>
        </p:spPr>
        <p:txBody>
          <a:bodyPr>
            <a:normAutofit/>
          </a:bodyPr>
          <a:lstStyle/>
          <a:p>
            <a:r>
              <a:rPr lang="en-US" altLang="zh-CN" dirty="0"/>
              <a:t>Yes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endParaRPr lang="en-GB" altLang="zh-CN" dirty="0"/>
          </a:p>
          <a:p>
            <a:pPr lvl="1"/>
            <a:r>
              <a:rPr lang="en-GB" altLang="zh-CN" dirty="0"/>
              <a:t>Most precise determination of 𝒂</a:t>
            </a:r>
            <a:r>
              <a:rPr lang="en-GB" altLang="zh-CN" baseline="-25000" dirty="0"/>
              <a:t>𝝁</a:t>
            </a:r>
            <a:r>
              <a:rPr lang="en-GB" altLang="zh-CN" dirty="0"/>
              <a:t>  </a:t>
            </a:r>
            <a:r>
              <a:rPr lang="en-US" altLang="zh-CN" dirty="0"/>
              <a:t>-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dirty="0"/>
              <a:t>127</a:t>
            </a:r>
            <a:r>
              <a:rPr lang="en-US" altLang="zh-CN" dirty="0"/>
              <a:t>-</a:t>
            </a:r>
            <a:r>
              <a:rPr lang="en-US" dirty="0"/>
              <a:t>ppb measurement </a:t>
            </a:r>
            <a:r>
              <a:rPr lang="en-US" altLang="zh-CN" dirty="0"/>
              <a:t>probing</a:t>
            </a:r>
            <a:r>
              <a:rPr lang="en-US" dirty="0"/>
              <a:t> all </a:t>
            </a:r>
            <a:r>
              <a:rPr lang="en-US" altLang="zh-CN" dirty="0"/>
              <a:t>SM</a:t>
            </a:r>
            <a:r>
              <a:rPr lang="zh-CN" altLang="en-US" dirty="0"/>
              <a:t> </a:t>
            </a:r>
            <a:r>
              <a:rPr lang="en-US" dirty="0"/>
              <a:t>contributions</a:t>
            </a:r>
          </a:p>
          <a:p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No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endParaRPr lang="en-GB" altLang="zh-CN" dirty="0"/>
          </a:p>
          <a:p>
            <a:pPr lvl="1"/>
            <a:r>
              <a:rPr lang="en-US" altLang="zh-CN" dirty="0"/>
              <a:t>The overall</a:t>
            </a:r>
            <a:r>
              <a:rPr lang="zh-CN" altLang="en-US" dirty="0"/>
              <a:t> </a:t>
            </a:r>
            <a:r>
              <a:rPr lang="en-US" altLang="zh-CN" dirty="0"/>
              <a:t>picture</a:t>
            </a:r>
            <a:r>
              <a:rPr lang="zh-CN" altLang="en-US" dirty="0"/>
              <a:t> </a:t>
            </a:r>
            <a:r>
              <a:rPr lang="en-US" altLang="zh-CN" dirty="0"/>
              <a:t>still</a:t>
            </a:r>
            <a:r>
              <a:rPr lang="zh-CN" altLang="en-US" dirty="0"/>
              <a:t> </a:t>
            </a:r>
            <a:r>
              <a:rPr lang="en-US" altLang="zh-CN" dirty="0"/>
              <a:t>remains</a:t>
            </a:r>
            <a:r>
              <a:rPr lang="zh-CN" altLang="en-US" dirty="0"/>
              <a:t> </a:t>
            </a:r>
            <a:r>
              <a:rPr lang="en-GB" dirty="0"/>
              <a:t>unsettled</a:t>
            </a:r>
            <a:r>
              <a:rPr lang="en-US" altLang="zh-CN" dirty="0"/>
              <a:t>;</a:t>
            </a:r>
          </a:p>
          <a:p>
            <a:pPr lvl="1"/>
            <a:r>
              <a:rPr lang="en-US" altLang="zh-CN" dirty="0"/>
              <a:t>What’s next from our collaboration:</a:t>
            </a:r>
            <a:r>
              <a:rPr lang="zh-CN" altLang="en-US" dirty="0"/>
              <a:t> </a:t>
            </a:r>
            <a:endParaRPr lang="en-GB" altLang="zh-CN" dirty="0"/>
          </a:p>
          <a:p>
            <a:pPr lvl="2"/>
            <a:r>
              <a:rPr lang="en-US" altLang="zh-CN" dirty="0"/>
              <a:t>Muon</a:t>
            </a:r>
            <a:r>
              <a:rPr lang="zh-CN" altLang="en-US" dirty="0"/>
              <a:t> </a:t>
            </a:r>
            <a:r>
              <a:rPr lang="en-US" altLang="zh-CN" dirty="0"/>
              <a:t>EDM</a:t>
            </a:r>
            <a:endParaRPr lang="en-GB" altLang="zh-CN" dirty="0"/>
          </a:p>
          <a:p>
            <a:pPr lvl="2"/>
            <a:r>
              <a:rPr lang="en-US" altLang="zh-CN" dirty="0"/>
              <a:t>CPT/Lorenz-violating</a:t>
            </a:r>
          </a:p>
          <a:p>
            <a:pPr lvl="2"/>
            <a:r>
              <a:rPr lang="en-US" altLang="zh-CN" dirty="0"/>
              <a:t>Dark Matter</a:t>
            </a:r>
          </a:p>
          <a:p>
            <a:pPr lvl="2"/>
            <a:r>
              <a:rPr lang="en-US" altLang="zh-CN" dirty="0"/>
              <a:t>...</a:t>
            </a:r>
          </a:p>
          <a:p>
            <a:pPr lvl="1"/>
            <a:r>
              <a:rPr lang="en-US" altLang="zh-CN" dirty="0"/>
              <a:t>Other</a:t>
            </a:r>
            <a:r>
              <a:rPr lang="zh-CN" altLang="en-US" dirty="0"/>
              <a:t> </a:t>
            </a:r>
            <a:r>
              <a:rPr lang="en-US" altLang="zh-CN" dirty="0"/>
              <a:t>related</a:t>
            </a:r>
            <a:r>
              <a:rPr lang="zh-CN" altLang="en-US" dirty="0"/>
              <a:t> </a:t>
            </a:r>
            <a:r>
              <a:rPr lang="en-US" altLang="zh-CN" dirty="0"/>
              <a:t>projects:</a:t>
            </a:r>
            <a:r>
              <a:rPr lang="zh-CN" altLang="en-US" dirty="0"/>
              <a:t> </a:t>
            </a:r>
            <a:r>
              <a:rPr lang="en-US" altLang="zh-CN" dirty="0"/>
              <a:t>J-PARC,</a:t>
            </a:r>
            <a:r>
              <a:rPr lang="zh-CN" altLang="en-US" dirty="0"/>
              <a:t> </a:t>
            </a:r>
            <a:r>
              <a:rPr lang="en-US" altLang="zh-CN" dirty="0" err="1"/>
              <a:t>MUonE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...</a:t>
            </a:r>
            <a:endParaRPr lang="en-GB" altLang="zh-C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25AC9-551C-2409-5AC1-58F0C19595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F30A62-F98B-888B-6EF2-20DAA1893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714" y="1932998"/>
            <a:ext cx="3759632" cy="457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5454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E8813-182B-46D1-6180-6824DC3F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done?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1D69B-78BF-7D54-6003-B66F08D3F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533933"/>
            <a:ext cx="11211697" cy="970450"/>
          </a:xfrm>
        </p:spPr>
        <p:txBody>
          <a:bodyPr>
            <a:normAutofit/>
          </a:bodyPr>
          <a:lstStyle/>
          <a:p>
            <a:r>
              <a:rPr lang="en-US" altLang="zh-CN" dirty="0"/>
              <a:t>Related talks (all in Tuesday’s WG4 session)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7D1027-F004-8F7A-6AB3-23D17E9F32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60FE2-E633-DD7B-4B6B-E981077AB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8529BD-CEEC-1217-DA56-04D583DEF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700" y="2138358"/>
            <a:ext cx="7902812" cy="16262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FCA61C-1736-3519-B8B7-FFBF300BF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066" y="2935031"/>
            <a:ext cx="8306937" cy="16262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5DE5B2-765A-4A3A-8C77-4B4D82771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2233" y="4165753"/>
            <a:ext cx="6737424" cy="16262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911944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E0FB0-2C6D-68CF-C0B2-243E670ED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F3DBF-1F07-EDF1-BA97-319C8C603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45EA0F4-9720-D74E-3D93-854F037F88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51" y="1888327"/>
            <a:ext cx="11211697" cy="42640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400" dirty="0"/>
              <a:t>We</a:t>
            </a:r>
            <a:r>
              <a:rPr lang="zh-CN" altLang="en-US" sz="2400" dirty="0"/>
              <a:t> </a:t>
            </a:r>
            <a:r>
              <a:rPr lang="en-US" altLang="zh-CN" sz="2400" dirty="0"/>
              <a:t>provide</a:t>
            </a:r>
            <a:r>
              <a:rPr lang="zh-CN" altLang="en-US" sz="2400" dirty="0"/>
              <a:t> </a:t>
            </a:r>
            <a:r>
              <a:rPr lang="en-US" altLang="zh-CN" sz="2400" dirty="0"/>
              <a:t>the</a:t>
            </a:r>
            <a:r>
              <a:rPr lang="zh-CN" altLang="en-US" sz="2400" dirty="0"/>
              <a:t> </a:t>
            </a:r>
            <a:r>
              <a:rPr lang="en-US" altLang="zh-CN" sz="2400" dirty="0"/>
              <a:t>final</a:t>
            </a:r>
            <a:r>
              <a:rPr lang="zh-CN" altLang="en-US" sz="2400" dirty="0"/>
              <a:t> </a:t>
            </a:r>
            <a:r>
              <a:rPr lang="en-US" altLang="zh-CN" sz="2400" dirty="0"/>
              <a:t>result</a:t>
            </a:r>
            <a:r>
              <a:rPr lang="zh-CN" altLang="en-US" sz="2400" dirty="0"/>
              <a:t> </a:t>
            </a:r>
            <a:r>
              <a:rPr lang="en-US" altLang="zh-CN" sz="2400" dirty="0"/>
              <a:t>from</a:t>
            </a:r>
            <a:r>
              <a:rPr lang="zh-CN" altLang="en-US" sz="2400" dirty="0"/>
              <a:t> </a:t>
            </a:r>
            <a:r>
              <a:rPr lang="en-US" altLang="zh-CN" sz="2400" dirty="0"/>
              <a:t>the Fermilab</a:t>
            </a:r>
            <a:r>
              <a:rPr lang="zh-CN" altLang="en-US" sz="2400" dirty="0"/>
              <a:t> </a:t>
            </a:r>
            <a:r>
              <a:rPr lang="en-US" altLang="zh-CN" sz="2400" dirty="0"/>
              <a:t>muon</a:t>
            </a:r>
            <a:r>
              <a:rPr lang="zh-CN" altLang="en-US" sz="2400" dirty="0"/>
              <a:t> </a:t>
            </a:r>
            <a:r>
              <a:rPr lang="en-US" altLang="zh-CN" sz="2400" dirty="0"/>
              <a:t>g-2</a:t>
            </a:r>
            <a:r>
              <a:rPr lang="zh-CN" altLang="en-US" sz="2400" dirty="0"/>
              <a:t> </a:t>
            </a:r>
            <a:r>
              <a:rPr lang="en-US" altLang="zh-CN" sz="2400" dirty="0"/>
              <a:t>measurement</a:t>
            </a:r>
            <a:r>
              <a:rPr lang="zh-CN" altLang="en-US" sz="2400" dirty="0"/>
              <a:t> </a:t>
            </a:r>
            <a:endParaRPr lang="en-GB" altLang="zh-CN" sz="2400" dirty="0"/>
          </a:p>
          <a:p>
            <a:pPr marL="0" indent="0">
              <a:lnSpc>
                <a:spcPct val="100000"/>
              </a:lnSpc>
              <a:buNone/>
            </a:pPr>
            <a:endParaRPr lang="en-GB" altLang="zh-CN" sz="2400" dirty="0"/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400" dirty="0"/>
              <a:t>–</a:t>
            </a:r>
            <a:r>
              <a:rPr lang="zh-CN" altLang="en-US" sz="2400" dirty="0"/>
              <a:t> </a:t>
            </a:r>
            <a:r>
              <a:rPr lang="en-US" altLang="zh-CN" sz="2400" dirty="0"/>
              <a:t>a</a:t>
            </a:r>
            <a:r>
              <a:rPr lang="zh-CN" altLang="en-US" sz="2400" dirty="0"/>
              <a:t> </a:t>
            </a:r>
            <a:r>
              <a:rPr lang="en-US" altLang="zh-CN" sz="2400" dirty="0"/>
              <a:t>benchmark</a:t>
            </a:r>
            <a:r>
              <a:rPr lang="zh-CN" altLang="en-US" sz="2400" dirty="0"/>
              <a:t> </a:t>
            </a:r>
            <a:r>
              <a:rPr lang="en-GB" altLang="zh-CN" sz="2400" dirty="0"/>
              <a:t>for many years to come</a:t>
            </a:r>
            <a:r>
              <a:rPr lang="en-US" altLang="zh-CN" sz="2400" dirty="0"/>
              <a:t>;</a:t>
            </a:r>
          </a:p>
          <a:p>
            <a:pPr>
              <a:lnSpc>
                <a:spcPct val="100000"/>
              </a:lnSpc>
            </a:pPr>
            <a:r>
              <a:rPr lang="en-US" altLang="zh-CN" sz="2400" dirty="0"/>
              <a:t>Despite very different conditions in Runs 1-6, the remarkable consistency of the results further reinforces the robustness of our outcome;</a:t>
            </a:r>
          </a:p>
          <a:p>
            <a:pPr>
              <a:lnSpc>
                <a:spcPct val="100000"/>
              </a:lnSpc>
            </a:pPr>
            <a:r>
              <a:rPr lang="en-US" altLang="zh-CN" sz="2400" dirty="0"/>
              <a:t>Further projects and BSM</a:t>
            </a:r>
            <a:r>
              <a:rPr lang="zh-CN" altLang="en-US" sz="2400" dirty="0"/>
              <a:t> </a:t>
            </a:r>
            <a:r>
              <a:rPr lang="en-US" altLang="zh-CN" sz="2400" dirty="0"/>
              <a:t>analyses are underway. Muon g‑2 remains far from complete, continuing to play a central role in the pursuit of New Physics.</a:t>
            </a:r>
          </a:p>
          <a:p>
            <a:endParaRPr lang="en-GB" altLang="zh-CN" sz="2400" dirty="0"/>
          </a:p>
          <a:p>
            <a:endParaRPr lang="en-GB" altLang="zh-CN" sz="2400" dirty="0"/>
          </a:p>
          <a:p>
            <a:endParaRPr lang="en-US" sz="2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273F1B-206F-7F74-5CC2-68FCCA1897B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265700-5D6D-C783-FF8E-8625EDD79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1BDAAD-DB00-DD70-7A18-AED13E2A6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299" y="2381578"/>
            <a:ext cx="53594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85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1FF4BB-7DD0-F25A-116A-57BD02C85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EDA47FD-9406-E164-6CD4-BCD7697EB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1940" y="2465253"/>
            <a:ext cx="1304390" cy="12777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CC1A9E-3786-4D25-BBE6-E4075323C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200" dirty="0"/>
              <a:t>Magnetic anomaly of the muon</a:t>
            </a:r>
            <a:endParaRPr lang="en-US" sz="42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31A655-DD20-28D2-58B9-8CDC11B021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304952-2F02-AF9B-F804-1F46BA78F8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20" y="1855229"/>
            <a:ext cx="2285225" cy="37755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08759A6-D8D9-7E2C-05F9-5A547454E26E}"/>
                  </a:ext>
                </a:extLst>
              </p:cNvPr>
              <p:cNvSpPr txBox="1"/>
              <p:nvPr/>
            </p:nvSpPr>
            <p:spPr>
              <a:xfrm>
                <a:off x="1204006" y="3837642"/>
                <a:ext cx="4732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313AEB-C8F9-BAC2-CD0C-745308F120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4006" y="3837642"/>
                <a:ext cx="473206" cy="523220"/>
              </a:xfrm>
              <a:prstGeom prst="rect">
                <a:avLst/>
              </a:prstGeom>
              <a:blipFill>
                <a:blip r:embed="rId4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5D9C0D61-85D2-4E28-1883-E9128F8B08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01325" y="1775772"/>
                <a:ext cx="9349487" cy="331057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6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200" dirty="0"/>
                  <a:t>A magnetic moment (</a:t>
                </a:r>
                <a14:m>
                  <m:oMath xmlns:m="http://schemas.openxmlformats.org/officeDocument/2006/math">
                    <m:r>
                      <a:rPr lang="en-US" altLang="zh-CN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altLang="zh-CN" sz="2200" dirty="0"/>
                  <a:t>) arising from intrinsic spin angular momentum (</a:t>
                </a:r>
                <a14:m>
                  <m:oMath xmlns:m="http://schemas.openxmlformats.org/officeDocument/2006/math">
                    <m:r>
                      <a:rPr lang="en-US" altLang="zh-CN" sz="2200" b="1" i="1" smtClean="0"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zh-CN" sz="2200" dirty="0"/>
                  <a:t>)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via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a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g-factor: </a:t>
                </a:r>
              </a:p>
              <a:p>
                <a:endParaRPr lang="en-US" altLang="zh-CN" sz="2200" dirty="0"/>
              </a:p>
              <a:p>
                <a:pPr>
                  <a:spcBef>
                    <a:spcPts val="2800"/>
                  </a:spcBef>
                </a:pPr>
                <a:r>
                  <a:rPr lang="en-US" sz="2200" dirty="0"/>
                  <a:t>Dirac equation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(1928)</a:t>
                </a:r>
                <a:r>
                  <a:rPr lang="en-US" sz="2200" dirty="0"/>
                  <a:t> predicted 𝒈≡𝟐 for elementary particles</a:t>
                </a:r>
                <a:r>
                  <a:rPr lang="zh-CN" altLang="en-US" sz="2200" dirty="0"/>
                  <a:t> </a:t>
                </a:r>
                <a:r>
                  <a:rPr lang="en-GB" altLang="zh-CN" sz="2200" dirty="0"/>
                  <a:t>		</a:t>
                </a:r>
                <a:r>
                  <a:rPr lang="zh-CN" altLang="en-US" sz="2200" dirty="0"/>
                  <a:t>            </a:t>
                </a:r>
                <a:r>
                  <a:rPr lang="en-US" altLang="zh-CN" sz="2200" dirty="0"/>
                  <a:t>of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spin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=1/2</a:t>
                </a:r>
                <a:r>
                  <a:rPr lang="en-US" sz="2200" dirty="0"/>
                  <a:t> like electron and muon.</a:t>
                </a:r>
              </a:p>
              <a:p>
                <a:r>
                  <a:rPr lang="en-US" altLang="zh-CN" sz="2200" dirty="0"/>
                  <a:t>A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higher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order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quantum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fluctuations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makes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the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g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factor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deviated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from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2.</a:t>
                </a:r>
                <a:r>
                  <a:rPr lang="zh-CN" altLang="en-US" sz="2200" dirty="0"/>
                  <a:t> </a:t>
                </a:r>
                <a:endParaRPr lang="en-GB" altLang="zh-CN" sz="2200" dirty="0"/>
              </a:p>
              <a:p>
                <a:r>
                  <a:rPr lang="en-US" altLang="zh-CN" sz="2200" b="1" dirty="0"/>
                  <a:t>The</a:t>
                </a:r>
                <a:r>
                  <a:rPr lang="zh-CN" altLang="en-US" sz="2200" b="1" dirty="0"/>
                  <a:t> </a:t>
                </a:r>
                <a:r>
                  <a:rPr lang="en-US" altLang="zh-CN" sz="2200" b="1" dirty="0"/>
                  <a:t>magnetic</a:t>
                </a:r>
                <a:r>
                  <a:rPr lang="zh-CN" altLang="en-US" sz="2200" b="1" dirty="0"/>
                  <a:t> </a:t>
                </a:r>
                <a:r>
                  <a:rPr lang="en-US" altLang="zh-CN" sz="2200" b="1" dirty="0"/>
                  <a:t>anomaly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is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defined</a:t>
                </a:r>
                <a:r>
                  <a:rPr lang="zh-CN" altLang="en-US" sz="2200" dirty="0"/>
                  <a:t> </a:t>
                </a:r>
                <a:r>
                  <a:rPr lang="en-US" altLang="zh-CN" sz="2200" dirty="0"/>
                  <a:t>as</a:t>
                </a:r>
                <a:r>
                  <a:rPr lang="zh-CN" altLang="en-US" sz="2200" dirty="0"/>
                  <a:t> </a:t>
                </a:r>
                <a:endParaRPr lang="en-US" altLang="zh-CN" sz="2200" dirty="0"/>
              </a:p>
              <a:p>
                <a:pPr marL="0" indent="0">
                  <a:lnSpc>
                    <a:spcPct val="100000"/>
                  </a:lnSpc>
                  <a:spcBef>
                    <a:spcPts val="2200"/>
                  </a:spcBef>
                  <a:buFont typeface="Arial" panose="020B0604020202020204" pitchFamily="34" charset="0"/>
                  <a:buNone/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5D9C0D61-85D2-4E28-1883-E9128F8B08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325" y="1775772"/>
                <a:ext cx="9349487" cy="3310578"/>
              </a:xfrm>
              <a:prstGeom prst="rect">
                <a:avLst/>
              </a:prstGeom>
              <a:blipFill>
                <a:blip r:embed="rId5"/>
                <a:stretch>
                  <a:fillRect l="-814" t="-1908" r="-17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F9B2070F-C6B3-8851-6063-3F624717AE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9781" y="2445293"/>
            <a:ext cx="1458535" cy="6463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0DE1C4-6249-48B9-767D-79E485C085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9781" y="4836126"/>
            <a:ext cx="3361949" cy="9003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423C3A9-3BAA-8CF5-7548-4EC6E8FBE23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4002"/>
          <a:stretch>
            <a:fillRect/>
          </a:stretch>
        </p:blipFill>
        <p:spPr>
          <a:xfrm>
            <a:off x="10627981" y="4647416"/>
            <a:ext cx="1005907" cy="132556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27CCDD8-AC99-53E5-7508-03A2B115DE13}"/>
              </a:ext>
            </a:extLst>
          </p:cNvPr>
          <p:cNvSpPr txBox="1"/>
          <p:nvPr/>
        </p:nvSpPr>
        <p:spPr>
          <a:xfrm>
            <a:off x="7857018" y="5935352"/>
            <a:ext cx="4081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00FF"/>
                </a:solidFill>
                <a:effectLst/>
                <a:latin typeface="Helvetica" pitchFamily="2" charset="0"/>
              </a:rPr>
              <a:t>1948: Triumph of </a:t>
            </a:r>
            <a:r>
              <a:rPr lang="en-US" altLang="zh-CN" dirty="0">
                <a:solidFill>
                  <a:srgbClr val="0000FF"/>
                </a:solidFill>
                <a:effectLst/>
                <a:latin typeface="Helvetica" pitchFamily="2" charset="0"/>
              </a:rPr>
              <a:t>QED</a:t>
            </a:r>
            <a:r>
              <a:rPr lang="zh-CN" altLang="en-US" dirty="0">
                <a:solidFill>
                  <a:srgbClr val="0000FF"/>
                </a:solidFill>
                <a:effectLst/>
                <a:latin typeface="Helvetica" pitchFamily="2" charset="0"/>
              </a:rPr>
              <a:t> </a:t>
            </a:r>
            <a:r>
              <a:rPr lang="en-US" altLang="zh-CN" dirty="0">
                <a:solidFill>
                  <a:srgbClr val="0000FF"/>
                </a:solidFill>
                <a:effectLst/>
                <a:latin typeface="Helvetica" pitchFamily="2" charset="0"/>
              </a:rPr>
              <a:t>by</a:t>
            </a:r>
            <a:r>
              <a:rPr lang="zh-CN" altLang="en-US" dirty="0">
                <a:solidFill>
                  <a:srgbClr val="0000FF"/>
                </a:solidFill>
                <a:effectLst/>
                <a:latin typeface="Helvetica" pitchFamily="2" charset="0"/>
              </a:rPr>
              <a:t> </a:t>
            </a:r>
            <a:r>
              <a:rPr lang="en-US" altLang="zh-CN" dirty="0">
                <a:solidFill>
                  <a:srgbClr val="0000FF"/>
                </a:solidFill>
                <a:effectLst/>
                <a:latin typeface="Helvetica" pitchFamily="2" charset="0"/>
              </a:rPr>
              <a:t>Schwinger</a:t>
            </a:r>
            <a:endParaRPr lang="en-GB" dirty="0">
              <a:solidFill>
                <a:srgbClr val="0000FF"/>
              </a:solidFill>
              <a:effectLst/>
              <a:latin typeface="Helvetica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2AB203-C153-5124-C6DB-BC7FE3A9DE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22670" y="4810338"/>
            <a:ext cx="1079793" cy="109649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C859EE-119B-8A02-E2C9-8E1A28876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370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Acknowledge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Thank</a:t>
            </a:r>
            <a:r>
              <a:rPr lang="zh-CN" altLang="en-US" dirty="0"/>
              <a:t> </a:t>
            </a:r>
            <a:r>
              <a:rPr lang="en-US" altLang="zh-CN" dirty="0"/>
              <a:t>you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attention!</a:t>
            </a:r>
            <a:endParaRPr dirty="0"/>
          </a:p>
        </p:txBody>
      </p:sp>
      <p:sp>
        <p:nvSpPr>
          <p:cNvPr id="976" name="Slide Number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40</a:t>
            </a:fld>
            <a:endParaRPr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4EA65860-FC72-8C6F-A9A2-9252F920D85D}"/>
              </a:ext>
            </a:extLst>
          </p:cNvPr>
          <p:cNvSpPr txBox="1">
            <a:spLocks/>
          </p:cNvSpPr>
          <p:nvPr/>
        </p:nvSpPr>
        <p:spPr>
          <a:xfrm>
            <a:off x="496886" y="8045761"/>
            <a:ext cx="4572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FAAC5A-9C4F-4278-920D-DF2BAB595749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F3F8A4-AA19-492F-8BCC-A3B870A71848}"/>
              </a:ext>
            </a:extLst>
          </p:cNvPr>
          <p:cNvSpPr txBox="1"/>
          <p:nvPr/>
        </p:nvSpPr>
        <p:spPr>
          <a:xfrm>
            <a:off x="6574075" y="3733778"/>
            <a:ext cx="4938350" cy="276999"/>
          </a:xfrm>
          <a:prstGeom prst="rect">
            <a:avLst/>
          </a:prstGeom>
          <a:solidFill>
            <a:srgbClr val="0096D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FFFF00"/>
                </a:solidFill>
              </a:rPr>
              <a:t>Final</a:t>
            </a:r>
            <a:r>
              <a:rPr lang="zh-CN" altLang="en-US" sz="1200" dirty="0">
                <a:solidFill>
                  <a:srgbClr val="FFFF00"/>
                </a:solidFill>
              </a:rPr>
              <a:t> </a:t>
            </a:r>
            <a:r>
              <a:rPr lang="en-US" altLang="zh-CN" sz="1200" dirty="0">
                <a:solidFill>
                  <a:srgbClr val="FFFF00"/>
                </a:solidFill>
              </a:rPr>
              <a:t>unblinding</a:t>
            </a:r>
            <a:r>
              <a:rPr lang="en-US" sz="1200" dirty="0">
                <a:solidFill>
                  <a:srgbClr val="FFFF00"/>
                </a:solidFill>
              </a:rPr>
              <a:t>, </a:t>
            </a:r>
            <a:r>
              <a:rPr lang="en-US" altLang="zh-CN" sz="1200" dirty="0">
                <a:solidFill>
                  <a:srgbClr val="FFFF00"/>
                </a:solidFill>
              </a:rPr>
              <a:t>May</a:t>
            </a:r>
            <a:r>
              <a:rPr lang="en-US" sz="1200" dirty="0">
                <a:solidFill>
                  <a:srgbClr val="FFFF00"/>
                </a:solidFill>
              </a:rPr>
              <a:t> 202</a:t>
            </a:r>
            <a:r>
              <a:rPr lang="en-US" altLang="zh-CN" sz="1200" dirty="0">
                <a:solidFill>
                  <a:srgbClr val="FFFF00"/>
                </a:solidFill>
              </a:rPr>
              <a:t>5</a:t>
            </a:r>
            <a:endParaRPr lang="en-US" sz="1200" dirty="0">
              <a:solidFill>
                <a:srgbClr val="FFFF00"/>
              </a:solidFill>
              <a:latin typeface="Helvetica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A9E0DB-BE96-3D7B-6AA4-FB9CAEDFB074}"/>
              </a:ext>
            </a:extLst>
          </p:cNvPr>
          <p:cNvGrpSpPr/>
          <p:nvPr/>
        </p:nvGrpSpPr>
        <p:grpSpPr>
          <a:xfrm>
            <a:off x="119251" y="1481636"/>
            <a:ext cx="3755433" cy="2123713"/>
            <a:chOff x="485011" y="1588169"/>
            <a:chExt cx="4312249" cy="24086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BB7F6B2-9FA6-27BF-FE58-D2A86CA215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0151" y="1690688"/>
              <a:ext cx="4288499" cy="230616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2C1AB55-EC5E-3FF4-B1DB-1C0EF77C2530}"/>
                </a:ext>
              </a:extLst>
            </p:cNvPr>
            <p:cNvSpPr txBox="1"/>
            <p:nvPr/>
          </p:nvSpPr>
          <p:spPr>
            <a:xfrm>
              <a:off x="485011" y="1588169"/>
              <a:ext cx="4312249" cy="276999"/>
            </a:xfrm>
            <a:prstGeom prst="rect">
              <a:avLst/>
            </a:prstGeom>
            <a:solidFill>
              <a:srgbClr val="0096D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00"/>
                  </a:solidFill>
                </a:rPr>
                <a:t>Collaboration meeting at Fermilab, March 2017</a:t>
              </a:r>
              <a:endParaRPr lang="en-US" sz="1200" dirty="0">
                <a:solidFill>
                  <a:srgbClr val="FFFF00"/>
                </a:solidFill>
                <a:latin typeface="Helvetica" pitchFamily="2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1E53606-32A1-27EB-A539-D391B8AEB2ED}"/>
              </a:ext>
            </a:extLst>
          </p:cNvPr>
          <p:cNvGrpSpPr/>
          <p:nvPr/>
        </p:nvGrpSpPr>
        <p:grpSpPr>
          <a:xfrm>
            <a:off x="7859656" y="1476330"/>
            <a:ext cx="3631534" cy="2129019"/>
            <a:chOff x="496886" y="5831770"/>
            <a:chExt cx="4541046" cy="263348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E751A75-2769-254D-4F9E-0B30BE01A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886" y="5867087"/>
              <a:ext cx="4541046" cy="259816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112D42-B352-DF04-D4FC-A0A802AEC576}"/>
                </a:ext>
              </a:extLst>
            </p:cNvPr>
            <p:cNvSpPr txBox="1"/>
            <p:nvPr/>
          </p:nvSpPr>
          <p:spPr>
            <a:xfrm>
              <a:off x="496886" y="5831770"/>
              <a:ext cx="4541046" cy="276999"/>
            </a:xfrm>
            <a:prstGeom prst="rect">
              <a:avLst/>
            </a:prstGeom>
            <a:solidFill>
              <a:srgbClr val="0096D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00"/>
                  </a:solidFill>
                </a:rPr>
                <a:t>Collaboration meeting at Liverpool, UK, July 2023</a:t>
              </a:r>
              <a:endParaRPr lang="en-US" sz="1200" dirty="0">
                <a:solidFill>
                  <a:srgbClr val="FFFF00"/>
                </a:solidFill>
                <a:latin typeface="Helvetica" pitchFamily="2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7C1E3A6-C972-3637-A7F1-6326F2B6B8B0}"/>
              </a:ext>
            </a:extLst>
          </p:cNvPr>
          <p:cNvGrpSpPr/>
          <p:nvPr/>
        </p:nvGrpSpPr>
        <p:grpSpPr>
          <a:xfrm>
            <a:off x="119252" y="3735151"/>
            <a:ext cx="6225096" cy="2681340"/>
            <a:chOff x="2826143" y="3721824"/>
            <a:chExt cx="6838494" cy="207938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C6A6D0B-1728-DCFB-3B49-2801D8A17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2608" y="3926391"/>
              <a:ext cx="6822029" cy="187481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97832E1-D1A9-F8AD-9B69-80F38F5538E1}"/>
                </a:ext>
              </a:extLst>
            </p:cNvPr>
            <p:cNvSpPr txBox="1"/>
            <p:nvPr/>
          </p:nvSpPr>
          <p:spPr>
            <a:xfrm>
              <a:off x="2826143" y="3721824"/>
              <a:ext cx="6838494" cy="214813"/>
            </a:xfrm>
            <a:prstGeom prst="rect">
              <a:avLst/>
            </a:prstGeom>
            <a:solidFill>
              <a:srgbClr val="0096D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00"/>
                  </a:solidFill>
                </a:rPr>
                <a:t>Online Collaboration Meeting during Covid-19 period</a:t>
              </a:r>
              <a:r>
                <a:rPr lang="en-US" altLang="zh-CN" sz="1200" dirty="0">
                  <a:solidFill>
                    <a:srgbClr val="FFFF00"/>
                  </a:solidFill>
                </a:rPr>
                <a:t>,</a:t>
              </a:r>
              <a:r>
                <a:rPr lang="zh-CN" altLang="en-US" sz="1200" dirty="0">
                  <a:solidFill>
                    <a:srgbClr val="FFFF00"/>
                  </a:solidFill>
                </a:rPr>
                <a:t> </a:t>
              </a:r>
              <a:r>
                <a:rPr lang="en-US" sz="1200" dirty="0">
                  <a:solidFill>
                    <a:srgbClr val="FFFF00"/>
                  </a:solidFill>
                  <a:latin typeface="Helvetica" pitchFamily="2" charset="0"/>
                </a:rPr>
                <a:t>April 20</a:t>
              </a:r>
              <a:r>
                <a:rPr lang="en-US" altLang="zh-CN" sz="1200" dirty="0">
                  <a:solidFill>
                    <a:srgbClr val="FFFF00"/>
                  </a:solidFill>
                  <a:latin typeface="Helvetica" pitchFamily="2" charset="0"/>
                </a:rPr>
                <a:t>2</a:t>
              </a:r>
              <a:r>
                <a:rPr lang="en-US" sz="1200" dirty="0">
                  <a:solidFill>
                    <a:srgbClr val="FFFF00"/>
                  </a:solidFill>
                  <a:latin typeface="Helvetica" pitchFamily="2" charset="0"/>
                </a:rPr>
                <a:t>2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D850EF-47BB-02CD-C8ED-F80B0C891356}"/>
              </a:ext>
            </a:extLst>
          </p:cNvPr>
          <p:cNvGrpSpPr/>
          <p:nvPr/>
        </p:nvGrpSpPr>
        <p:grpSpPr>
          <a:xfrm>
            <a:off x="6555462" y="4013856"/>
            <a:ext cx="4961853" cy="2402635"/>
            <a:chOff x="642234" y="802708"/>
            <a:chExt cx="10788518" cy="539807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2AF6DB9-D474-C6EE-D0EB-B66057032EF3}"/>
                </a:ext>
              </a:extLst>
            </p:cNvPr>
            <p:cNvGrpSpPr/>
            <p:nvPr/>
          </p:nvGrpSpPr>
          <p:grpSpPr>
            <a:xfrm>
              <a:off x="642234" y="802708"/>
              <a:ext cx="10788518" cy="5398070"/>
              <a:chOff x="165753" y="799287"/>
              <a:chExt cx="11904156" cy="5956282"/>
            </a:xfrm>
          </p:grpSpPr>
          <p:pic>
            <p:nvPicPr>
              <p:cNvPr id="39" name="Picture 38" descr="A screenshot of a video conference&#10;&#10;Description automatically generated">
                <a:extLst>
                  <a:ext uri="{FF2B5EF4-FFF2-40B4-BE49-F238E27FC236}">
                    <a16:creationId xmlns:a16="http://schemas.microsoft.com/office/drawing/2014/main" id="{D99B414A-38E9-57C5-00F6-4012E65A72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038" t="5808" r="1416" b="4458"/>
              <a:stretch/>
            </p:blipFill>
            <p:spPr>
              <a:xfrm>
                <a:off x="301751" y="799287"/>
                <a:ext cx="5860583" cy="3249637"/>
              </a:xfrm>
              <a:prstGeom prst="rect">
                <a:avLst/>
              </a:prstGeom>
            </p:spPr>
          </p:pic>
          <p:pic>
            <p:nvPicPr>
              <p:cNvPr id="40" name="Picture 39" descr="A screenshot of a video conference&#10;&#10;Description automatically generated">
                <a:extLst>
                  <a:ext uri="{FF2B5EF4-FFF2-40B4-BE49-F238E27FC236}">
                    <a16:creationId xmlns:a16="http://schemas.microsoft.com/office/drawing/2014/main" id="{DDFC8D93-44A5-7CAC-AC65-A8A2EE437E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285" t="4564" r="40678" b="20590"/>
              <a:stretch/>
            </p:blipFill>
            <p:spPr>
              <a:xfrm>
                <a:off x="165753" y="4048927"/>
                <a:ext cx="3595189" cy="2706642"/>
              </a:xfrm>
              <a:prstGeom prst="rect">
                <a:avLst/>
              </a:prstGeom>
            </p:spPr>
          </p:pic>
          <p:pic>
            <p:nvPicPr>
              <p:cNvPr id="41" name="Picture 40" descr="A group of people on a screen&#10;&#10;Description automatically generated">
                <a:extLst>
                  <a:ext uri="{FF2B5EF4-FFF2-40B4-BE49-F238E27FC236}">
                    <a16:creationId xmlns:a16="http://schemas.microsoft.com/office/drawing/2014/main" id="{A4694117-3DBC-68EB-7269-354A290BB5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50" t="2984" r="1654" b="1527"/>
              <a:stretch/>
            </p:blipFill>
            <p:spPr>
              <a:xfrm>
                <a:off x="6162334" y="799287"/>
                <a:ext cx="5907575" cy="3288674"/>
              </a:xfrm>
              <a:prstGeom prst="rect">
                <a:avLst/>
              </a:prstGeom>
            </p:spPr>
          </p:pic>
        </p:grpSp>
        <p:pic>
          <p:nvPicPr>
            <p:cNvPr id="23" name="Picture 22" descr="A screenshot of a video conference&#10;&#10;Description automatically generated">
              <a:extLst>
                <a:ext uri="{FF2B5EF4-FFF2-40B4-BE49-F238E27FC236}">
                  <a16:creationId xmlns:a16="http://schemas.microsoft.com/office/drawing/2014/main" id="{105FE200-E27E-712C-BE51-E3A0819370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9655" t="43035" r="1735" b="2463"/>
            <a:stretch/>
          </p:blipFill>
          <p:spPr>
            <a:xfrm>
              <a:off x="3900488" y="3755291"/>
              <a:ext cx="2196413" cy="1809968"/>
            </a:xfrm>
            <a:prstGeom prst="rect">
              <a:avLst/>
            </a:prstGeom>
          </p:spPr>
        </p:pic>
        <p:pic>
          <p:nvPicPr>
            <p:cNvPr id="24" name="Picture 23" descr="A screenshot of a video conference&#10;&#10;Description automatically generated">
              <a:extLst>
                <a:ext uri="{FF2B5EF4-FFF2-40B4-BE49-F238E27FC236}">
                  <a16:creationId xmlns:a16="http://schemas.microsoft.com/office/drawing/2014/main" id="{94E9194E-CDD6-A206-C2AA-2DD18980CA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285" t="78750" r="59634" b="2463"/>
            <a:stretch/>
          </p:blipFill>
          <p:spPr>
            <a:xfrm>
              <a:off x="3901930" y="5565259"/>
              <a:ext cx="2194070" cy="615683"/>
            </a:xfrm>
            <a:prstGeom prst="rect">
              <a:avLst/>
            </a:prstGeom>
          </p:spPr>
        </p:pic>
        <p:pic>
          <p:nvPicPr>
            <p:cNvPr id="25" name="Picture 24" descr="A screenshot of a video conference&#10;&#10;Description automatically generated">
              <a:extLst>
                <a:ext uri="{FF2B5EF4-FFF2-40B4-BE49-F238E27FC236}">
                  <a16:creationId xmlns:a16="http://schemas.microsoft.com/office/drawing/2014/main" id="{E1A12302-EB8E-D946-AB1D-1ACAA6F114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8838" t="4564" r="1736" b="76787"/>
            <a:stretch/>
          </p:blipFill>
          <p:spPr>
            <a:xfrm>
              <a:off x="9283860" y="3783172"/>
              <a:ext cx="2146892" cy="1203165"/>
            </a:xfrm>
            <a:prstGeom prst="rect">
              <a:avLst/>
            </a:prstGeom>
          </p:spPr>
        </p:pic>
        <p:pic>
          <p:nvPicPr>
            <p:cNvPr id="26" name="Picture 25" descr="A screenshot of a video conference&#10;&#10;Description automatically generated">
              <a:extLst>
                <a:ext uri="{FF2B5EF4-FFF2-40B4-BE49-F238E27FC236}">
                  <a16:creationId xmlns:a16="http://schemas.microsoft.com/office/drawing/2014/main" id="{62014C8A-5439-EDD0-A4DD-3117D98F2D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9608" t="23766" r="21218" b="58118"/>
            <a:stretch/>
          </p:blipFill>
          <p:spPr>
            <a:xfrm>
              <a:off x="7147516" y="3758645"/>
              <a:ext cx="2207639" cy="1217642"/>
            </a:xfrm>
            <a:prstGeom prst="rect">
              <a:avLst/>
            </a:prstGeom>
          </p:spPr>
        </p:pic>
        <p:pic>
          <p:nvPicPr>
            <p:cNvPr id="27" name="Picture 26" descr="A screenshot of a video conference&#10;&#10;Description automatically generated">
              <a:extLst>
                <a:ext uri="{FF2B5EF4-FFF2-40B4-BE49-F238E27FC236}">
                  <a16:creationId xmlns:a16="http://schemas.microsoft.com/office/drawing/2014/main" id="{30F204AF-2614-A5F9-2F72-D6570D4558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9740" t="4564" r="21099" b="76832"/>
            <a:stretch/>
          </p:blipFill>
          <p:spPr>
            <a:xfrm>
              <a:off x="6098134" y="3747795"/>
              <a:ext cx="1075764" cy="609704"/>
            </a:xfrm>
            <a:prstGeom prst="rect">
              <a:avLst/>
            </a:prstGeom>
          </p:spPr>
        </p:pic>
        <p:pic>
          <p:nvPicPr>
            <p:cNvPr id="28" name="Picture 27" descr="A screenshot of a video conference&#10;&#10;Description automatically generated">
              <a:extLst>
                <a:ext uri="{FF2B5EF4-FFF2-40B4-BE49-F238E27FC236}">
                  <a16:creationId xmlns:a16="http://schemas.microsoft.com/office/drawing/2014/main" id="{5127AECD-4D7C-FED3-0A9F-69DBFC0CBC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9327" t="23913" r="1512" b="57483"/>
            <a:stretch/>
          </p:blipFill>
          <p:spPr>
            <a:xfrm>
              <a:off x="6098134" y="4372353"/>
              <a:ext cx="1075764" cy="609704"/>
            </a:xfrm>
            <a:prstGeom prst="rect">
              <a:avLst/>
            </a:prstGeom>
          </p:spPr>
        </p:pic>
        <p:pic>
          <p:nvPicPr>
            <p:cNvPr id="29" name="Picture 28" descr="A screenshot of a video call&#10;&#10;Description automatically generated">
              <a:extLst>
                <a:ext uri="{FF2B5EF4-FFF2-40B4-BE49-F238E27FC236}">
                  <a16:creationId xmlns:a16="http://schemas.microsoft.com/office/drawing/2014/main" id="{038114D3-966B-D6F8-F3DF-2EA11B0AD2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114" t="59278" r="3581" b="22050"/>
            <a:stretch/>
          </p:blipFill>
          <p:spPr>
            <a:xfrm>
              <a:off x="6096000" y="4973521"/>
              <a:ext cx="5334752" cy="636309"/>
            </a:xfrm>
            <a:prstGeom prst="rect">
              <a:avLst/>
            </a:prstGeom>
          </p:spPr>
        </p:pic>
        <p:pic>
          <p:nvPicPr>
            <p:cNvPr id="30" name="Picture 29" descr="A screenshot of a video conference&#10;&#10;Description automatically generated">
              <a:extLst>
                <a:ext uri="{FF2B5EF4-FFF2-40B4-BE49-F238E27FC236}">
                  <a16:creationId xmlns:a16="http://schemas.microsoft.com/office/drawing/2014/main" id="{578D4EC8-3229-ECC8-E1B1-F903466BE8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0194" t="79612" r="40577" b="2463"/>
            <a:stretch/>
          </p:blipFill>
          <p:spPr>
            <a:xfrm>
              <a:off x="6094398" y="5598072"/>
              <a:ext cx="1079500" cy="587436"/>
            </a:xfrm>
            <a:prstGeom prst="rect">
              <a:avLst/>
            </a:prstGeom>
          </p:spPr>
        </p:pic>
        <p:pic>
          <p:nvPicPr>
            <p:cNvPr id="31" name="Picture 30" descr="A screenshot of a video conference&#10;&#10;Description automatically generated">
              <a:extLst>
                <a:ext uri="{FF2B5EF4-FFF2-40B4-BE49-F238E27FC236}">
                  <a16:creationId xmlns:a16="http://schemas.microsoft.com/office/drawing/2014/main" id="{8B9B8919-B980-5C89-D213-C0E5C9C42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9715" t="79227" r="21056" b="2463"/>
            <a:stretch/>
          </p:blipFill>
          <p:spPr>
            <a:xfrm>
              <a:off x="1731857" y="3747908"/>
              <a:ext cx="1096664" cy="609591"/>
            </a:xfrm>
            <a:prstGeom prst="rect">
              <a:avLst/>
            </a:prstGeom>
          </p:spPr>
        </p:pic>
        <p:pic>
          <p:nvPicPr>
            <p:cNvPr id="32" name="Picture 31" descr="A screenshot of a video conference&#10;&#10;Description automatically generated">
              <a:extLst>
                <a:ext uri="{FF2B5EF4-FFF2-40B4-BE49-F238E27FC236}">
                  <a16:creationId xmlns:a16="http://schemas.microsoft.com/office/drawing/2014/main" id="{B34714E6-1089-A7AB-F837-368A81B2C8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9037" t="79612" r="1735" b="2463"/>
            <a:stretch/>
          </p:blipFill>
          <p:spPr>
            <a:xfrm>
              <a:off x="8267405" y="4965873"/>
              <a:ext cx="1059747" cy="576687"/>
            </a:xfrm>
            <a:prstGeom prst="rect">
              <a:avLst/>
            </a:prstGeom>
          </p:spPr>
        </p:pic>
        <p:pic>
          <p:nvPicPr>
            <p:cNvPr id="33" name="Picture 32" descr="A screenshot of a video call&#10;&#10;Description automatically generated">
              <a:extLst>
                <a:ext uri="{FF2B5EF4-FFF2-40B4-BE49-F238E27FC236}">
                  <a16:creationId xmlns:a16="http://schemas.microsoft.com/office/drawing/2014/main" id="{D1456937-CA20-9605-B3D3-71F08C7C03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114" t="75912" r="22664" b="5417"/>
            <a:stretch/>
          </p:blipFill>
          <p:spPr>
            <a:xfrm>
              <a:off x="7164867" y="5554945"/>
              <a:ext cx="4255252" cy="636309"/>
            </a:xfrm>
            <a:prstGeom prst="rect">
              <a:avLst/>
            </a:prstGeom>
          </p:spPr>
        </p:pic>
        <p:pic>
          <p:nvPicPr>
            <p:cNvPr id="34" name="Picture 33" descr="A screenshot of a video call&#10;&#10;Description automatically generated">
              <a:extLst>
                <a:ext uri="{FF2B5EF4-FFF2-40B4-BE49-F238E27FC236}">
                  <a16:creationId xmlns:a16="http://schemas.microsoft.com/office/drawing/2014/main" id="{795ACC08-834F-E9D7-4532-158D9F5C41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5121" t="75912" r="38855" b="5417"/>
            <a:stretch/>
          </p:blipFill>
          <p:spPr>
            <a:xfrm>
              <a:off x="9109431" y="5554944"/>
              <a:ext cx="906431" cy="636309"/>
            </a:xfrm>
            <a:prstGeom prst="rect">
              <a:avLst/>
            </a:prstGeom>
          </p:spPr>
        </p:pic>
        <p:pic>
          <p:nvPicPr>
            <p:cNvPr id="35" name="Picture 34" descr="A screenshot of a video call&#10;&#10;Description automatically generated">
              <a:extLst>
                <a:ext uri="{FF2B5EF4-FFF2-40B4-BE49-F238E27FC236}">
                  <a16:creationId xmlns:a16="http://schemas.microsoft.com/office/drawing/2014/main" id="{0C5A7D12-E64D-CC73-0844-1B0A5B3E6A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9084" t="75912" r="16410" b="5417"/>
            <a:stretch/>
          </p:blipFill>
          <p:spPr>
            <a:xfrm>
              <a:off x="9576966" y="5540376"/>
              <a:ext cx="1386252" cy="636309"/>
            </a:xfrm>
            <a:prstGeom prst="rect">
              <a:avLst/>
            </a:prstGeom>
          </p:spPr>
        </p:pic>
        <p:pic>
          <p:nvPicPr>
            <p:cNvPr id="36" name="Picture 35" descr="A screenshot of a video call&#10;&#10;Description automatically generated">
              <a:extLst>
                <a:ext uri="{FF2B5EF4-FFF2-40B4-BE49-F238E27FC236}">
                  <a16:creationId xmlns:a16="http://schemas.microsoft.com/office/drawing/2014/main" id="{DD29227C-550B-25C0-6C00-549C1DC1D9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2268" t="75911" r="3581" b="11732"/>
            <a:stretch/>
          </p:blipFill>
          <p:spPr>
            <a:xfrm>
              <a:off x="10627199" y="5554363"/>
              <a:ext cx="800487" cy="421135"/>
            </a:xfrm>
            <a:prstGeom prst="rect">
              <a:avLst/>
            </a:prstGeom>
          </p:spPr>
        </p:pic>
        <p:pic>
          <p:nvPicPr>
            <p:cNvPr id="37" name="Picture 36" descr="A screenshot of a video call&#10;&#10;Description automatically generated">
              <a:extLst>
                <a:ext uri="{FF2B5EF4-FFF2-40B4-BE49-F238E27FC236}">
                  <a16:creationId xmlns:a16="http://schemas.microsoft.com/office/drawing/2014/main" id="{074F16CC-81D7-14C5-090D-6AEB734632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77685" t="87622" r="3581" b="5417"/>
            <a:stretch/>
          </p:blipFill>
          <p:spPr>
            <a:xfrm>
              <a:off x="10367961" y="5951692"/>
              <a:ext cx="1059747" cy="237194"/>
            </a:xfrm>
            <a:prstGeom prst="rect">
              <a:avLst/>
            </a:prstGeom>
          </p:spPr>
        </p:pic>
        <p:pic>
          <p:nvPicPr>
            <p:cNvPr id="38" name="Picture 37" descr="A screenshot of a video call&#10;&#10;Description automatically generated">
              <a:extLst>
                <a:ext uri="{FF2B5EF4-FFF2-40B4-BE49-F238E27FC236}">
                  <a16:creationId xmlns:a16="http://schemas.microsoft.com/office/drawing/2014/main" id="{D9D9B710-F3E6-0FA1-3848-8911C4A707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9856" t="90377" r="50816" b="6098"/>
            <a:stretch/>
          </p:blipFill>
          <p:spPr>
            <a:xfrm>
              <a:off x="9041732" y="6038463"/>
              <a:ext cx="527667" cy="12012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F5018B1-9094-6371-CF4D-A7B0162A0B34}"/>
              </a:ext>
            </a:extLst>
          </p:cNvPr>
          <p:cNvGrpSpPr/>
          <p:nvPr/>
        </p:nvGrpSpPr>
        <p:grpSpPr>
          <a:xfrm>
            <a:off x="3887464" y="1481636"/>
            <a:ext cx="3963315" cy="2123713"/>
            <a:chOff x="4785385" y="1588169"/>
            <a:chExt cx="4867377" cy="240868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DD6AAD0-9F22-B441-31F6-C9A0D0C05E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85385" y="1690688"/>
              <a:ext cx="4862237" cy="230616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FE37DC8-CA38-809B-A7F2-3772572AD06A}"/>
                </a:ext>
              </a:extLst>
            </p:cNvPr>
            <p:cNvSpPr txBox="1"/>
            <p:nvPr/>
          </p:nvSpPr>
          <p:spPr>
            <a:xfrm>
              <a:off x="4805288" y="1588169"/>
              <a:ext cx="4847474" cy="314169"/>
            </a:xfrm>
            <a:prstGeom prst="rect">
              <a:avLst/>
            </a:prstGeom>
            <a:solidFill>
              <a:srgbClr val="0096D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FF00"/>
                  </a:solidFill>
                </a:rPr>
                <a:t>Collaboration meeting at Elba, Italy, May 2019</a:t>
              </a:r>
              <a:endParaRPr lang="en-US" sz="1200" dirty="0">
                <a:solidFill>
                  <a:srgbClr val="FFFF00"/>
                </a:solidFill>
                <a:latin typeface="Helvetica" pitchFamily="2" charset="0"/>
              </a:endParaRPr>
            </a:p>
          </p:txBody>
        </p:sp>
      </p:grpSp>
      <p:sp>
        <p:nvSpPr>
          <p:cNvPr id="42" name="Date Placeholder 41">
            <a:extLst>
              <a:ext uri="{FF2B5EF4-FFF2-40B4-BE49-F238E27FC236}">
                <a16:creationId xmlns:a16="http://schemas.microsoft.com/office/drawing/2014/main" id="{EBC6BA70-DFE4-0F86-3A56-64F8F3D1B9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5234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93783-F6C6-143A-53DF-0517028F7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Double-click to edit">
            <a:extLst>
              <a:ext uri="{FF2B5EF4-FFF2-40B4-BE49-F238E27FC236}">
                <a16:creationId xmlns:a16="http://schemas.microsoft.com/office/drawing/2014/main" id="{D33E785E-6581-D09F-900A-63224563E3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b="1" dirty="0"/>
              <a:t>Acknowledgements</a:t>
            </a:r>
            <a:endParaRPr b="1" dirty="0"/>
          </a:p>
        </p:txBody>
      </p:sp>
      <p:sp>
        <p:nvSpPr>
          <p:cNvPr id="976" name="Slide Number">
            <a:extLst>
              <a:ext uri="{FF2B5EF4-FFF2-40B4-BE49-F238E27FC236}">
                <a16:creationId xmlns:a16="http://schemas.microsoft.com/office/drawing/2014/main" id="{D8CBD968-24DB-850F-A1F5-48804175AA3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41</a:t>
            </a:fld>
            <a:endParaRPr/>
          </a:p>
        </p:txBody>
      </p:sp>
      <p:pic>
        <p:nvPicPr>
          <p:cNvPr id="977" name="Image" descr="Image">
            <a:extLst>
              <a:ext uri="{FF2B5EF4-FFF2-40B4-BE49-F238E27FC236}">
                <a16:creationId xmlns:a16="http://schemas.microsoft.com/office/drawing/2014/main" id="{2240B970-8C1B-87CE-BACF-DC7BAE5E09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458" r="44392" b="35320"/>
          <a:stretch>
            <a:fillRect/>
          </a:stretch>
        </p:blipFill>
        <p:spPr>
          <a:xfrm>
            <a:off x="490150" y="2102010"/>
            <a:ext cx="6255352" cy="4405788"/>
          </a:xfrm>
          <a:prstGeom prst="rect">
            <a:avLst/>
          </a:prstGeom>
          <a:ln w="12700">
            <a:miter lim="400000"/>
          </a:ln>
        </p:spPr>
      </p:pic>
      <p:pic>
        <p:nvPicPr>
          <p:cNvPr id="978" name="Image" descr="Image">
            <a:extLst>
              <a:ext uri="{FF2B5EF4-FFF2-40B4-BE49-F238E27FC236}">
                <a16:creationId xmlns:a16="http://schemas.microsoft.com/office/drawing/2014/main" id="{FA730BA4-37AC-A8F1-3682-AA9D2797AF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035" b="15828"/>
          <a:stretch>
            <a:fillRect/>
          </a:stretch>
        </p:blipFill>
        <p:spPr>
          <a:xfrm>
            <a:off x="6745694" y="0"/>
            <a:ext cx="5073040" cy="6676901"/>
          </a:xfrm>
          <a:prstGeom prst="rect">
            <a:avLst/>
          </a:prstGeom>
          <a:ln w="12700">
            <a:miter lim="400000"/>
          </a:ln>
        </p:spPr>
      </p:pic>
      <p:sp>
        <p:nvSpPr>
          <p:cNvPr id="974" name="Acknowledgements">
            <a:extLst>
              <a:ext uri="{FF2B5EF4-FFF2-40B4-BE49-F238E27FC236}">
                <a16:creationId xmlns:a16="http://schemas.microsoft.com/office/drawing/2014/main" id="{7649A9E6-0498-26B2-F2A7-EA11D61C0F3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Thank</a:t>
            </a:r>
            <a:r>
              <a:rPr lang="zh-CN" altLang="en-US" dirty="0"/>
              <a:t> </a:t>
            </a:r>
            <a:r>
              <a:rPr lang="en-US" altLang="zh-CN" dirty="0"/>
              <a:t>you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attention!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3644217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4640B-853C-DF4D-639B-A6C8DBF37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Backup</a:t>
            </a:r>
            <a:r>
              <a:rPr lang="zh-CN" altLang="en-US" dirty="0"/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280380-4F1F-A6A7-CED6-214314DE10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BA1799A-CFB7-243F-3D3A-C32014E5C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4AB660-01AD-8354-27AB-1B4A5B1FAFE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B45367-AD72-3C6E-13A1-73683A469D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7598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Consistency Check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Consistency Check</a:t>
            </a:r>
          </a:p>
        </p:txBody>
      </p:sp>
      <p:sp>
        <p:nvSpPr>
          <p:cNvPr id="810" name="We perform many consistency checks: fit residual FFTs, fit start time scans, fits by calorimeter, fits by positron energy, etc."/>
          <p:cNvSpPr txBox="1">
            <a:spLocks noGrp="1"/>
          </p:cNvSpPr>
          <p:nvPr>
            <p:ph type="body" sz="half" idx="1"/>
          </p:nvPr>
        </p:nvSpPr>
        <p:spPr>
          <a:xfrm>
            <a:off x="490150" y="1601188"/>
            <a:ext cx="11211699" cy="2156265"/>
          </a:xfrm>
          <a:prstGeom prst="rect">
            <a:avLst/>
          </a:prstGeom>
        </p:spPr>
        <p:txBody>
          <a:bodyPr/>
          <a:lstStyle/>
          <a:p>
            <a:r>
              <a:rPr dirty="0"/>
              <a:t>We perform many consistency checks: fit residual FFTs, fit start time scans, fits by calorimeter, fits by positron energy, etc.</a:t>
            </a:r>
          </a:p>
        </p:txBody>
      </p:sp>
      <p:sp>
        <p:nvSpPr>
          <p:cNvPr id="8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43</a:t>
            </a:fld>
            <a:endParaRPr/>
          </a:p>
        </p:txBody>
      </p:sp>
      <p:pic>
        <p:nvPicPr>
          <p:cNvPr id="812" name="Screenshot 2023-07-05 at 11.14.51 AM.png" descr="Screenshot 2023-07-05 at 11.14.51 AM.png"/>
          <p:cNvPicPr>
            <a:picLocks noChangeAspect="1"/>
          </p:cNvPicPr>
          <p:nvPr/>
        </p:nvPicPr>
        <p:blipFill>
          <a:blip r:embed="rId2"/>
          <a:srcRect l="33098" r="33098"/>
          <a:stretch>
            <a:fillRect/>
          </a:stretch>
        </p:blipFill>
        <p:spPr>
          <a:xfrm>
            <a:off x="89914" y="2654354"/>
            <a:ext cx="4227731" cy="3097287"/>
          </a:xfrm>
          <a:prstGeom prst="rect">
            <a:avLst/>
          </a:prstGeom>
          <a:ln w="12700">
            <a:miter lim="400000"/>
          </a:ln>
        </p:spPr>
      </p:pic>
      <p:pic>
        <p:nvPicPr>
          <p:cNvPr id="813" name="Screenshot 2023-07-05 at 11.07.39 AM.png" descr="Screenshot 2023-07-05 at 11.07.3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5528" y="2654354"/>
            <a:ext cx="4227910" cy="2936946"/>
          </a:xfrm>
          <a:prstGeom prst="rect">
            <a:avLst/>
          </a:prstGeom>
          <a:ln w="12700">
            <a:miter lim="400000"/>
          </a:ln>
        </p:spPr>
      </p:pic>
      <p:pic>
        <p:nvPicPr>
          <p:cNvPr id="814" name="Screenshot 2023-07-05 at 3.10.57 PM.png" descr="Screenshot 2023-07-05 at 3.10.57 PM.png"/>
          <p:cNvPicPr>
            <a:picLocks noChangeAspect="1"/>
          </p:cNvPicPr>
          <p:nvPr/>
        </p:nvPicPr>
        <p:blipFill>
          <a:blip r:embed="rId4"/>
          <a:srcRect r="67810"/>
          <a:stretch>
            <a:fillRect/>
          </a:stretch>
        </p:blipFill>
        <p:spPr>
          <a:xfrm>
            <a:off x="7994146" y="2654354"/>
            <a:ext cx="3936643" cy="3005969"/>
          </a:xfrm>
          <a:prstGeom prst="rect">
            <a:avLst/>
          </a:prstGeom>
          <a:ln w="12700">
            <a:miter lim="400000"/>
          </a:ln>
        </p:spPr>
      </p:pic>
      <p:sp>
        <p:nvSpPr>
          <p:cNvPr id="815" name="Fit start time scan"/>
          <p:cNvSpPr txBox="1"/>
          <p:nvPr/>
        </p:nvSpPr>
        <p:spPr>
          <a:xfrm>
            <a:off x="1398609" y="5767122"/>
            <a:ext cx="2016920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Fit start time scan</a:t>
            </a:r>
          </a:p>
        </p:txBody>
      </p:sp>
      <p:sp>
        <p:nvSpPr>
          <p:cNvPr id="816" name="Energy-bin fits"/>
          <p:cNvSpPr txBox="1"/>
          <p:nvPr/>
        </p:nvSpPr>
        <p:spPr>
          <a:xfrm>
            <a:off x="9157224" y="5751641"/>
            <a:ext cx="1636167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Energy-bin fits</a:t>
            </a:r>
          </a:p>
        </p:txBody>
      </p:sp>
      <p:sp>
        <p:nvSpPr>
          <p:cNvPr id="817" name="Per-calorimeter fits"/>
          <p:cNvSpPr txBox="1"/>
          <p:nvPr/>
        </p:nvSpPr>
        <p:spPr>
          <a:xfrm>
            <a:off x="5024040" y="5599166"/>
            <a:ext cx="2143920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Per-calorimeter fits</a:t>
            </a:r>
          </a:p>
        </p:txBody>
      </p:sp>
    </p:spTree>
    <p:extLst>
      <p:ext uri="{BB962C8B-B14F-4D97-AF65-F5344CB8AC3E}">
        <p14:creationId xmlns:p14="http://schemas.microsoft.com/office/powerpoint/2010/main" val="2217405882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Consistency Check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Consistency Check</a:t>
            </a:r>
          </a:p>
        </p:txBody>
      </p:sp>
      <p:sp>
        <p:nvSpPr>
          <p:cNvPr id="810" name="We perform many consistency checks: fit residual FFTs, fit start time scans, fits by calorimeter, fits by positron energy, etc."/>
          <p:cNvSpPr txBox="1">
            <a:spLocks noGrp="1"/>
          </p:cNvSpPr>
          <p:nvPr>
            <p:ph type="body" sz="half" idx="1"/>
          </p:nvPr>
        </p:nvSpPr>
        <p:spPr>
          <a:xfrm>
            <a:off x="490150" y="1601188"/>
            <a:ext cx="11211699" cy="2156265"/>
          </a:xfrm>
          <a:prstGeom prst="rect">
            <a:avLst/>
          </a:prstGeom>
        </p:spPr>
        <p:txBody>
          <a:bodyPr/>
          <a:lstStyle/>
          <a:p>
            <a:r>
              <a:rPr dirty="0"/>
              <a:t>We perform many consistency checks: fit residual FFTs, fit start time scans, fits by calorimeter, fits by positron energy, etc.</a:t>
            </a:r>
          </a:p>
        </p:txBody>
      </p:sp>
      <p:sp>
        <p:nvSpPr>
          <p:cNvPr id="8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44</a:t>
            </a:fld>
            <a:endParaRPr/>
          </a:p>
        </p:txBody>
      </p:sp>
      <p:pic>
        <p:nvPicPr>
          <p:cNvPr id="813" name="Screenshot 2023-07-05 at 11.07.39 AM.png" descr="Screenshot 2023-07-05 at 11.07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528" y="2654354"/>
            <a:ext cx="4227910" cy="29369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4058B81-463E-9448-D352-BE1DD707F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226" y="2679320"/>
            <a:ext cx="8997546" cy="310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628449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Blinding Analy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Blind</a:t>
            </a:r>
            <a:r>
              <a:rPr lang="en-GB" dirty="0" err="1"/>
              <a:t>ing</a:t>
            </a:r>
            <a:r>
              <a:rPr dirty="0"/>
              <a:t> </a:t>
            </a:r>
            <a:r>
              <a:rPr lang="en-US" altLang="zh-CN" dirty="0"/>
              <a:t>Scheme</a:t>
            </a:r>
            <a:endParaRPr dirty="0"/>
          </a:p>
        </p:txBody>
      </p:sp>
      <p:sp>
        <p:nvSpPr>
          <p:cNvPr id="8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45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F6DA8A-124E-EB08-ACBA-7DE1F1A2D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4" y="1540066"/>
            <a:ext cx="3661785" cy="46916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7037771-F70B-AE20-F7EF-B0769D1C0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6614" y="1421017"/>
            <a:ext cx="5078185" cy="12920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06" name="Double-click to edit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1935" y="2617188"/>
                <a:ext cx="7549914" cy="447991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en-GB" dirty="0"/>
                  <a:t>Perform analysis with </a:t>
                </a:r>
                <a:r>
                  <a:rPr lang="en-GB" b="1" dirty="0"/>
                  <a:t>software &amp; hardware </a:t>
                </a:r>
                <a:r>
                  <a:rPr lang="en-GB" dirty="0"/>
                  <a:t>blinding</a:t>
                </a:r>
              </a:p>
              <a:p>
                <a:r>
                  <a:rPr lang="en-GB" dirty="0"/>
                  <a:t>Hardware blind comes from altering our clock frequency</a:t>
                </a:r>
              </a:p>
              <a:p>
                <a:pPr lvl="1"/>
                <a:r>
                  <a:rPr lang="en-GB" sz="2400" dirty="0"/>
                  <a:t>Non-collaborators set frequency to</a:t>
                </a:r>
                <a:r>
                  <a:rPr lang="en-GB" sz="2400" b="1" dirty="0"/>
                  <a:t> (40 – </a:t>
                </a:r>
                <a14:m>
                  <m:oMath xmlns:m="http://schemas.openxmlformats.org/officeDocument/2006/math">
                    <m:r>
                      <a:rPr lang="en-GB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𝝐</m:t>
                    </m:r>
                  </m:oMath>
                </a14:m>
                <a:r>
                  <a:rPr lang="el-GR" sz="2400" b="1" dirty="0"/>
                  <a:t>) </a:t>
                </a:r>
                <a:r>
                  <a:rPr lang="en-GB" sz="2400" b="1" dirty="0"/>
                  <a:t>MHz</a:t>
                </a:r>
              </a:p>
              <a:p>
                <a:pPr>
                  <a:spcBef>
                    <a:spcPts val="2800"/>
                  </a:spcBef>
                </a:pPr>
                <a:r>
                  <a:rPr lang="en-GB" dirty="0"/>
                  <a:t>Clock is locked and value kept secret until analysis completed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pPr lvl="1"/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806" name="Double-click to edit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1935" y="2617188"/>
                <a:ext cx="7549914" cy="4479918"/>
              </a:xfrm>
              <a:prstGeom prst="rect">
                <a:avLst/>
              </a:prstGeom>
              <a:blipFill>
                <a:blip r:embed="rId4"/>
                <a:stretch>
                  <a:fillRect l="-2013" t="-2260" r="-2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8976687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9F2B7B-FE92-5CAF-9A44-29EF6B17C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433527"/>
          </a:xfrm>
        </p:spPr>
        <p:txBody>
          <a:bodyPr/>
          <a:lstStyle/>
          <a:p>
            <a:r>
              <a:rPr lang="en-US" dirty="0"/>
              <a:t>Systematics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1E32B12-4477-0A79-6D8E-7E0C4764295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8D60B683-0288-003E-145B-194978970ECE}"/>
              </a:ext>
            </a:extLst>
          </p:cNvPr>
          <p:cNvSpPr txBox="1">
            <a:spLocks/>
          </p:cNvSpPr>
          <p:nvPr/>
        </p:nvSpPr>
        <p:spPr>
          <a:xfrm>
            <a:off x="1585912" y="1545588"/>
            <a:ext cx="3816626" cy="4335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Run-4/5/6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DE38DAAB-956F-1CC2-31F7-18186C144E04}"/>
              </a:ext>
            </a:extLst>
          </p:cNvPr>
          <p:cNvSpPr txBox="1">
            <a:spLocks/>
          </p:cNvSpPr>
          <p:nvPr/>
        </p:nvSpPr>
        <p:spPr>
          <a:xfrm>
            <a:off x="6811674" y="365760"/>
            <a:ext cx="3794414" cy="62271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Run-2/3 with Run-4/5/6 knowledge</a:t>
            </a:r>
          </a:p>
          <a:p>
            <a:r>
              <a:rPr lang="en-US" dirty="0"/>
              <a:t>Identified physical source for residual slow term effects</a:t>
            </a:r>
          </a:p>
          <a:p>
            <a:r>
              <a:rPr lang="en-US" dirty="0"/>
              <a:t>Dedicated </a:t>
            </a:r>
            <a:r>
              <a:rPr lang="en-US" dirty="0" err="1"/>
              <a:t>MiniSciFi</a:t>
            </a:r>
            <a:r>
              <a:rPr lang="en-US" dirty="0"/>
              <a:t> detector and further improved methods</a:t>
            </a:r>
          </a:p>
          <a:p>
            <a:r>
              <a:rPr lang="en-US" dirty="0"/>
              <a:t>Improved understanding,  leading to more conservative uncertainty (sign error correction in one component)</a:t>
            </a:r>
          </a:p>
          <a:p>
            <a:r>
              <a:rPr lang="en-US" dirty="0"/>
              <a:t>More conservative uncertainty motivated by additional cross-calibration</a:t>
            </a:r>
          </a:p>
          <a:p>
            <a:r>
              <a:rPr lang="en-US" dirty="0"/>
              <a:t>Reduction of uncertainties due to additional measurement </a:t>
            </a:r>
          </a:p>
          <a:p>
            <a:r>
              <a:rPr lang="en-US" dirty="0"/>
              <a:t>Additional measurement lead to refined spatial model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12C862-C4D9-B70E-6FAF-E2426D34B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536" y="2200028"/>
            <a:ext cx="4488140" cy="3679063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9AFEBA-4B53-484B-1478-A66A55F67D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68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73"/>
    </mc:Choice>
    <mc:Fallback xmlns="">
      <p:transition spd="slow" advTm="9273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1D8664-EB35-1797-2738-0416254D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433527"/>
          </a:xfrm>
        </p:spPr>
        <p:txBody>
          <a:bodyPr/>
          <a:lstStyle/>
          <a:p>
            <a:r>
              <a:rPr lang="en-US" dirty="0"/>
              <a:t>Magnetic Field Shimming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7F8FCF-8ED5-711F-B69E-2357E826614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5" name="shim4" descr="shim4">
            <a:hlinkClick r:id="" action="ppaction://media"/>
            <a:extLst>
              <a:ext uri="{FF2B5EF4-FFF2-40B4-BE49-F238E27FC236}">
                <a16:creationId xmlns:a16="http://schemas.microsoft.com/office/drawing/2014/main" id="{9FD6737E-F665-AA52-E92C-F65E4048D45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5433" y="2752244"/>
            <a:ext cx="10812322" cy="360410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D34CC4A-DD27-92BE-C6A1-6966373966FA}"/>
              </a:ext>
            </a:extLst>
          </p:cNvPr>
          <p:cNvSpPr txBox="1">
            <a:spLocks/>
          </p:cNvSpPr>
          <p:nvPr/>
        </p:nvSpPr>
        <p:spPr>
          <a:xfrm>
            <a:off x="100013" y="899318"/>
            <a:ext cx="5443537" cy="18427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Many “knobs” for shimming:</a:t>
            </a:r>
          </a:p>
          <a:p>
            <a:pPr lvl="1"/>
            <a:r>
              <a:rPr lang="en-US" dirty="0"/>
              <a:t>72 Poles: Shaping &amp; homogeneity </a:t>
            </a:r>
          </a:p>
          <a:p>
            <a:pPr lvl="1"/>
            <a:r>
              <a:rPr lang="en-US" dirty="0"/>
              <a:t>864 Wedges: </a:t>
            </a:r>
            <a:r>
              <a:rPr lang="en-US" sz="1600" dirty="0"/>
              <a:t>Quadrupole asymmetry</a:t>
            </a:r>
          </a:p>
          <a:p>
            <a:pPr lvl="1"/>
            <a:r>
              <a:rPr lang="en-US" dirty="0"/>
              <a:t>48 Iron Top Hats: </a:t>
            </a:r>
            <a:r>
              <a:rPr lang="en-US" sz="1600" dirty="0"/>
              <a:t>Change effective </a:t>
            </a:r>
            <a:r>
              <a:rPr lang="en-US" sz="1600" dirty="0" err="1"/>
              <a:t>μ</a:t>
            </a:r>
            <a:endParaRPr lang="en-US" sz="1600" dirty="0"/>
          </a:p>
          <a:p>
            <a:pPr lvl="1"/>
            <a:r>
              <a:rPr lang="en-US" dirty="0"/>
              <a:t>144 Edge Shims: </a:t>
            </a:r>
            <a:r>
              <a:rPr lang="en-US" sz="1600" dirty="0"/>
              <a:t>Quad/</a:t>
            </a:r>
            <a:r>
              <a:rPr lang="en-US" sz="1600" dirty="0" err="1"/>
              <a:t>sextapole</a:t>
            </a:r>
            <a:r>
              <a:rPr lang="en-US" sz="1600" dirty="0"/>
              <a:t> asymmetry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BB0526C-E65E-3F83-6711-D5FCD68088A2}"/>
              </a:ext>
            </a:extLst>
          </p:cNvPr>
          <p:cNvSpPr txBox="1">
            <a:spLocks/>
          </p:cNvSpPr>
          <p:nvPr/>
        </p:nvSpPr>
        <p:spPr>
          <a:xfrm>
            <a:off x="4310064" y="1217448"/>
            <a:ext cx="4048124" cy="140652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8000 Surface Iron Foils: </a:t>
            </a:r>
            <a:br>
              <a:rPr lang="en-US" dirty="0"/>
            </a:br>
            <a:r>
              <a:rPr lang="en-US" sz="1600" dirty="0"/>
              <a:t>Local changes of effective </a:t>
            </a:r>
            <a:r>
              <a:rPr lang="en-US" sz="1600" dirty="0" err="1"/>
              <a:t>μ</a:t>
            </a:r>
            <a:endParaRPr lang="en-US" sz="1600" dirty="0"/>
          </a:p>
          <a:p>
            <a:pPr lvl="1"/>
            <a:r>
              <a:rPr lang="en-US" dirty="0"/>
              <a:t>100 Active Surface Coils: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600" dirty="0"/>
              <a:t>Control current to add ring-wide </a:t>
            </a:r>
            <a:br>
              <a:rPr lang="en-US" sz="1600" dirty="0"/>
            </a:br>
            <a:r>
              <a:rPr lang="en-US" sz="1600" dirty="0"/>
              <a:t>average field moments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9FE2D3A-AD26-0D93-C542-EA41A55AE4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3096" y="140642"/>
            <a:ext cx="2804659" cy="25501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2D8652-7DBC-D4F6-6092-34E3390D2F57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72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69"/>
    </mc:Choice>
    <mc:Fallback xmlns="">
      <p:transition spd="slow" advTm="26969"/>
    </mc:Fallback>
  </mc:AlternateContent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11">
            <a:extLst>
              <a:ext uri="{FF2B5EF4-FFF2-40B4-BE49-F238E27FC236}">
                <a16:creationId xmlns:a16="http://schemas.microsoft.com/office/drawing/2014/main" id="{F7E71D50-2576-1B1B-DC86-BDD52D5C67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14398" y="1410485"/>
            <a:ext cx="7029452" cy="462716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D40A3B-197E-4378-9405-F80822CD21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2449" y="1438315"/>
            <a:ext cx="3406141" cy="46555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Effective </a:t>
            </a:r>
            <a:r>
              <a:rPr lang="en-US" b="1" dirty="0"/>
              <a:t>threshold changes</a:t>
            </a:r>
            <a:br>
              <a:rPr lang="en-US" dirty="0"/>
            </a:br>
            <a:r>
              <a:rPr lang="en-US" dirty="0"/>
              <a:t>over time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Laser system to correct the gain on 10</a:t>
            </a:r>
            <a:r>
              <a:rPr lang="en-US" baseline="30000" dirty="0"/>
              <a:t>-4</a:t>
            </a:r>
            <a:r>
              <a:rPr lang="en-US" dirty="0"/>
              <a:t> –level</a:t>
            </a:r>
            <a:r>
              <a:rPr lang="en-US" baseline="30000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F62389-A5AA-131F-7795-D3787E7CA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Gain-Like Detector Effects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C9CDF2-ECA3-F1A9-069B-7C60B4B0EA5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48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27F3FF0-1FD0-DB28-F5E7-D9829D2C51A3}"/>
              </a:ext>
            </a:extLst>
          </p:cNvPr>
          <p:cNvCxnSpPr>
            <a:cxnSpLocks/>
          </p:cNvCxnSpPr>
          <p:nvPr/>
        </p:nvCxnSpPr>
        <p:spPr>
          <a:xfrm flipV="1">
            <a:off x="1386840" y="3703320"/>
            <a:ext cx="1173480" cy="3810"/>
          </a:xfrm>
          <a:prstGeom prst="line">
            <a:avLst/>
          </a:prstGeom>
          <a:ln w="38100">
            <a:solidFill>
              <a:schemeClr val="accent5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>
            <a:extLst>
              <a:ext uri="{FF2B5EF4-FFF2-40B4-BE49-F238E27FC236}">
                <a16:creationId xmlns:a16="http://schemas.microsoft.com/office/drawing/2014/main" id="{6B2EF645-D8EA-ADBE-A279-9A86AB796687}"/>
              </a:ext>
            </a:extLst>
          </p:cNvPr>
          <p:cNvSpPr/>
          <p:nvPr/>
        </p:nvSpPr>
        <p:spPr>
          <a:xfrm>
            <a:off x="2697480" y="3371849"/>
            <a:ext cx="4674870" cy="331470"/>
          </a:xfrm>
          <a:custGeom>
            <a:avLst/>
            <a:gdLst>
              <a:gd name="connsiteX0" fmla="*/ 4674870 w 4674870"/>
              <a:gd name="connsiteY0" fmla="*/ 331470 h 372372"/>
              <a:gd name="connsiteX1" fmla="*/ 2937510 w 4674870"/>
              <a:gd name="connsiteY1" fmla="*/ 342900 h 372372"/>
              <a:gd name="connsiteX2" fmla="*/ 0 w 4674870"/>
              <a:gd name="connsiteY2" fmla="*/ 0 h 372372"/>
              <a:gd name="connsiteX0" fmla="*/ 4674870 w 4674870"/>
              <a:gd name="connsiteY0" fmla="*/ 331470 h 338538"/>
              <a:gd name="connsiteX1" fmla="*/ 2754630 w 4674870"/>
              <a:gd name="connsiteY1" fmla="*/ 217170 h 338538"/>
              <a:gd name="connsiteX2" fmla="*/ 0 w 4674870"/>
              <a:gd name="connsiteY2" fmla="*/ 0 h 338538"/>
              <a:gd name="connsiteX0" fmla="*/ 4674870 w 4674870"/>
              <a:gd name="connsiteY0" fmla="*/ 331470 h 331470"/>
              <a:gd name="connsiteX1" fmla="*/ 2754630 w 4674870"/>
              <a:gd name="connsiteY1" fmla="*/ 217170 h 331470"/>
              <a:gd name="connsiteX2" fmla="*/ 0 w 4674870"/>
              <a:gd name="connsiteY2" fmla="*/ 0 h 331470"/>
              <a:gd name="connsiteX0" fmla="*/ 4674870 w 4674870"/>
              <a:gd name="connsiteY0" fmla="*/ 598973 h 598973"/>
              <a:gd name="connsiteX1" fmla="*/ 1497330 w 4674870"/>
              <a:gd name="connsiteY1" fmla="*/ 4613 h 598973"/>
              <a:gd name="connsiteX2" fmla="*/ 0 w 4674870"/>
              <a:gd name="connsiteY2" fmla="*/ 267503 h 598973"/>
              <a:gd name="connsiteX0" fmla="*/ 4674870 w 4674870"/>
              <a:gd name="connsiteY0" fmla="*/ 331470 h 331470"/>
              <a:gd name="connsiteX1" fmla="*/ 0 w 4674870"/>
              <a:gd name="connsiteY1" fmla="*/ 0 h 331470"/>
              <a:gd name="connsiteX0" fmla="*/ 4674870 w 4674870"/>
              <a:gd name="connsiteY0" fmla="*/ 331470 h 335260"/>
              <a:gd name="connsiteX1" fmla="*/ 0 w 4674870"/>
              <a:gd name="connsiteY1" fmla="*/ 0 h 335260"/>
              <a:gd name="connsiteX0" fmla="*/ 4674870 w 4674870"/>
              <a:gd name="connsiteY0" fmla="*/ 331470 h 337917"/>
              <a:gd name="connsiteX1" fmla="*/ 0 w 4674870"/>
              <a:gd name="connsiteY1" fmla="*/ 0 h 337917"/>
              <a:gd name="connsiteX0" fmla="*/ 4674870 w 4674870"/>
              <a:gd name="connsiteY0" fmla="*/ 331470 h 335944"/>
              <a:gd name="connsiteX1" fmla="*/ 0 w 4674870"/>
              <a:gd name="connsiteY1" fmla="*/ 0 h 335944"/>
              <a:gd name="connsiteX0" fmla="*/ 4674870 w 4674870"/>
              <a:gd name="connsiteY0" fmla="*/ 331470 h 333861"/>
              <a:gd name="connsiteX1" fmla="*/ 0 w 4674870"/>
              <a:gd name="connsiteY1" fmla="*/ 0 h 333861"/>
              <a:gd name="connsiteX0" fmla="*/ 4674870 w 4674870"/>
              <a:gd name="connsiteY0" fmla="*/ 331470 h 333861"/>
              <a:gd name="connsiteX1" fmla="*/ 0 w 4674870"/>
              <a:gd name="connsiteY1" fmla="*/ 0 h 333861"/>
              <a:gd name="connsiteX0" fmla="*/ 4674870 w 4674870"/>
              <a:gd name="connsiteY0" fmla="*/ 331470 h 331470"/>
              <a:gd name="connsiteX1" fmla="*/ 0 w 4674870"/>
              <a:gd name="connsiteY1" fmla="*/ 0 h 331470"/>
              <a:gd name="connsiteX0" fmla="*/ 4674870 w 4674870"/>
              <a:gd name="connsiteY0" fmla="*/ 331470 h 331470"/>
              <a:gd name="connsiteX1" fmla="*/ 0 w 4674870"/>
              <a:gd name="connsiteY1" fmla="*/ 0 h 33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74870" h="331470">
                <a:moveTo>
                  <a:pt x="4674870" y="331470"/>
                </a:moveTo>
                <a:cubicBezTo>
                  <a:pt x="1630680" y="323850"/>
                  <a:pt x="1786890" y="224790"/>
                  <a:pt x="0" y="0"/>
                </a:cubicBezTo>
              </a:path>
            </a:pathLst>
          </a:custGeom>
          <a:noFill/>
          <a:ln w="38100">
            <a:solidFill>
              <a:schemeClr val="accent5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4674870 w 4674870"/>
                      <a:gd name="connsiteY0" fmla="*/ 331470 h 372372"/>
                      <a:gd name="connsiteX1" fmla="*/ 2937510 w 4674870"/>
                      <a:gd name="connsiteY1" fmla="*/ 342900 h 372372"/>
                      <a:gd name="connsiteX2" fmla="*/ 0 w 4674870"/>
                      <a:gd name="connsiteY2" fmla="*/ 0 h 372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674870" h="372372" extrusionOk="0">
                        <a:moveTo>
                          <a:pt x="4674870" y="331470"/>
                        </a:moveTo>
                        <a:cubicBezTo>
                          <a:pt x="4126815" y="322279"/>
                          <a:pt x="3613260" y="436951"/>
                          <a:pt x="2937510" y="342900"/>
                        </a:cubicBezTo>
                        <a:cubicBezTo>
                          <a:pt x="2385215" y="335412"/>
                          <a:pt x="858606" y="150841"/>
                          <a:pt x="0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9CDA47-3D46-46F1-7782-DC855E1F5826}"/>
              </a:ext>
            </a:extLst>
          </p:cNvPr>
          <p:cNvSpPr/>
          <p:nvPr/>
        </p:nvSpPr>
        <p:spPr>
          <a:xfrm>
            <a:off x="1466850" y="3288030"/>
            <a:ext cx="1024890" cy="41528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5">
                  <a:alpha val="50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B2539C1-C465-FCA2-0AD6-5718DB958F1A}"/>
              </a:ext>
            </a:extLst>
          </p:cNvPr>
          <p:cNvCxnSpPr>
            <a:cxnSpLocks/>
          </p:cNvCxnSpPr>
          <p:nvPr/>
        </p:nvCxnSpPr>
        <p:spPr>
          <a:xfrm>
            <a:off x="2708910" y="3703320"/>
            <a:ext cx="4709160" cy="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Placeholder 1">
                <a:extLst>
                  <a:ext uri="{FF2B5EF4-FFF2-40B4-BE49-F238E27FC236}">
                    <a16:creationId xmlns:a16="http://schemas.microsoft.com/office/drawing/2014/main" id="{A6EAD829-A383-2ADB-985D-F2C0C95982E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37608" y="1816804"/>
                <a:ext cx="925831" cy="423290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tabLst/>
                  <a:defRPr sz="20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7F0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7F0F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7F0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FF7F0F"/>
                  </a:solidFill>
                </a:endParaRPr>
              </a:p>
            </p:txBody>
          </p:sp>
        </mc:Choice>
        <mc:Fallback xmlns="">
          <p:sp>
            <p:nvSpPr>
              <p:cNvPr id="16" name="Text Placeholder 1">
                <a:extLst>
                  <a:ext uri="{FF2B5EF4-FFF2-40B4-BE49-F238E27FC236}">
                    <a16:creationId xmlns:a16="http://schemas.microsoft.com/office/drawing/2014/main" id="{A6EAD829-A383-2ADB-985D-F2C0C95982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7608" y="1816804"/>
                <a:ext cx="925831" cy="4232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45CBEE3-0528-DBB6-7EFF-C13478C1FE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1021" y="3170347"/>
            <a:ext cx="3468996" cy="1799218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932F2-DDED-F17D-D1A1-5C1098077836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351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6"/>
    </mc:Choice>
    <mc:Fallback xmlns="">
      <p:transition spd="slow" advTm="8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 animBg="1"/>
      <p:bldP spid="1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F62389-A5AA-131F-7795-D3787E7CA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Gain-Like Detector Effects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C9CDF2-ECA3-F1A9-069B-7C60B4B0EA5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8FD82CE8-D2D6-B2EC-FF92-C3A3D44B9A8D}"/>
              </a:ext>
            </a:extLst>
          </p:cNvPr>
          <p:cNvSpPr txBox="1">
            <a:spLocks/>
          </p:cNvSpPr>
          <p:nvPr/>
        </p:nvSpPr>
        <p:spPr>
          <a:xfrm>
            <a:off x="8172449" y="3797518"/>
            <a:ext cx="3406141" cy="16820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Placeholder 1">
                <a:extLst>
                  <a:ext uri="{FF2B5EF4-FFF2-40B4-BE49-F238E27FC236}">
                    <a16:creationId xmlns:a16="http://schemas.microsoft.com/office/drawing/2014/main" id="{303A5054-6777-EA3A-A59E-3E9BF31741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66661" y="1700784"/>
                <a:ext cx="4011930" cy="3454146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tabLst/>
                  <a:defRPr sz="20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>
                    <a:solidFill>
                      <a:schemeClr val="accent5"/>
                    </a:solidFill>
                  </a:rPr>
                  <a:t>New! </a:t>
                </a:r>
                <a:r>
                  <a:rPr lang="en-US" b="1" dirty="0"/>
                  <a:t>Sensitive also below 10</a:t>
                </a:r>
                <a:r>
                  <a:rPr lang="en-US" b="1" baseline="30000" dirty="0"/>
                  <a:t>-4</a:t>
                </a:r>
                <a:r>
                  <a:rPr lang="en-US" b="1" dirty="0"/>
                  <a:t> if</a:t>
                </a:r>
              </a:p>
              <a:p>
                <a:r>
                  <a:rPr lang="en-US" dirty="0"/>
                  <a:t>Rate &amp; Energy dependent</a:t>
                </a:r>
              </a:p>
              <a:p>
                <a:r>
                  <a:rPr lang="en-US" dirty="0"/>
                  <a:t>Time constant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Correction shows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/>
                  <a:t>-behavior</a:t>
                </a:r>
                <a:br>
                  <a:rPr lang="en-US" dirty="0"/>
                </a:br>
                <a:r>
                  <a:rPr lang="en-US" dirty="0"/>
                  <a:t>but </a:t>
                </a:r>
                <a:r>
                  <a:rPr lang="en-US" b="1" dirty="0">
                    <a:solidFill>
                      <a:srgbClr val="FF7F0F"/>
                    </a:solidFill>
                  </a:rPr>
                  <a:t>out of phase  </a:t>
                </a:r>
              </a:p>
              <a:p>
                <a:r>
                  <a:rPr lang="en-US" dirty="0"/>
                  <a:t>Time-dependent phase-change</a:t>
                </a:r>
              </a:p>
              <a:p>
                <a:r>
                  <a:rPr lang="en-US" dirty="0"/>
                  <a:t>Fitted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/>
                  <a:t> sensitive to such effects</a:t>
                </a:r>
                <a:endParaRPr lang="en-US" b="1" dirty="0">
                  <a:solidFill>
                    <a:srgbClr val="FF7F0F"/>
                  </a:solidFill>
                </a:endParaRPr>
              </a:p>
              <a:p>
                <a:endParaRPr lang="en-US" b="1" dirty="0">
                  <a:solidFill>
                    <a:srgbClr val="FF7F0F"/>
                  </a:solidFill>
                </a:endParaRPr>
              </a:p>
            </p:txBody>
          </p:sp>
        </mc:Choice>
        <mc:Fallback xmlns="">
          <p:sp>
            <p:nvSpPr>
              <p:cNvPr id="13" name="Text Placeholder 1">
                <a:extLst>
                  <a:ext uri="{FF2B5EF4-FFF2-40B4-BE49-F238E27FC236}">
                    <a16:creationId xmlns:a16="http://schemas.microsoft.com/office/drawing/2014/main" id="{303A5054-6777-EA3A-A59E-3E9BF31741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6661" y="1700784"/>
                <a:ext cx="4011930" cy="3454146"/>
              </a:xfrm>
              <a:prstGeom prst="rect">
                <a:avLst/>
              </a:prstGeom>
              <a:blipFill>
                <a:blip r:embed="rId2"/>
                <a:stretch>
                  <a:fillRect l="-3785" r="-12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A91C42F2-DABE-0690-F0D4-DBC4E67854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4486" y="1774808"/>
            <a:ext cx="6692517" cy="37047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Placeholder 1">
                <a:extLst>
                  <a:ext uri="{FF2B5EF4-FFF2-40B4-BE49-F238E27FC236}">
                    <a16:creationId xmlns:a16="http://schemas.microsoft.com/office/drawing/2014/main" id="{27CB786B-0958-F7B5-E6D7-C918F5328E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09158" y="2754064"/>
                <a:ext cx="925831" cy="423290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tabLst/>
                  <a:defRPr sz="20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7F0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7F0F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7F0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FF7F0F"/>
                  </a:solidFill>
                </a:endParaRPr>
              </a:p>
            </p:txBody>
          </p:sp>
        </mc:Choice>
        <mc:Fallback xmlns="">
          <p:sp>
            <p:nvSpPr>
              <p:cNvPr id="19" name="Text Placeholder 1">
                <a:extLst>
                  <a:ext uri="{FF2B5EF4-FFF2-40B4-BE49-F238E27FC236}">
                    <a16:creationId xmlns:a16="http://schemas.microsoft.com/office/drawing/2014/main" id="{27CB786B-0958-F7B5-E6D7-C918F5328E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9158" y="2754064"/>
                <a:ext cx="925831" cy="4232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574ED489-A6A8-E38A-8F7A-72CDF7860361}"/>
              </a:ext>
            </a:extLst>
          </p:cNvPr>
          <p:cNvSpPr txBox="1">
            <a:spLocks/>
          </p:cNvSpPr>
          <p:nvPr/>
        </p:nvSpPr>
        <p:spPr>
          <a:xfrm>
            <a:off x="737822" y="5479593"/>
            <a:ext cx="4292788" cy="2902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*</a:t>
            </a:r>
            <a:r>
              <a:rPr lang="en-US" sz="1600" dirty="0" err="1"/>
              <a:t>noRF</a:t>
            </a:r>
            <a:r>
              <a:rPr lang="en-US" sz="1600" dirty="0"/>
              <a:t> dataset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ECD73-FEAC-AFB0-207F-FF5A19B6237C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01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664"/>
    </mc:Choice>
    <mc:Fallback xmlns="">
      <p:transition spd="slow" advTm="6366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B5C11-CA76-9685-ABF4-B1E90C0DE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Magnetic anomaly of the muon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4CA62E-432E-3AAF-540C-45E0475AD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9E1984-ECE5-AFEB-E750-7A6FA59E1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7" y="1584960"/>
            <a:ext cx="4952911" cy="527303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CF182B9-7D5F-FD5C-3FD4-71463BDAE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—</a:t>
            </a:r>
            <a:r>
              <a:rPr lang="zh-CN" altLang="en-US" dirty="0"/>
              <a:t> </a:t>
            </a:r>
            <a:r>
              <a:rPr lang="en-GB" dirty="0"/>
              <a:t>how</a:t>
            </a:r>
            <a:r>
              <a:rPr lang="en-US" dirty="0"/>
              <a:t> </a:t>
            </a:r>
            <a:r>
              <a:rPr lang="en-US" altLang="zh-CN" dirty="0"/>
              <a:t>t</a:t>
            </a:r>
            <a:r>
              <a:rPr lang="en-US" dirty="0"/>
              <a:t>heory and </a:t>
            </a:r>
            <a:r>
              <a:rPr lang="en-US" altLang="zh-CN" dirty="0"/>
              <a:t>e</a:t>
            </a:r>
            <a:r>
              <a:rPr lang="en-US" dirty="0"/>
              <a:t>xperiment</a:t>
            </a:r>
            <a:r>
              <a:rPr lang="en-US" altLang="zh-CN" dirty="0"/>
              <a:t>s</a:t>
            </a:r>
            <a:r>
              <a:rPr lang="zh-CN" altLang="en-US" dirty="0"/>
              <a:t> </a:t>
            </a:r>
            <a:r>
              <a:rPr lang="en-GB" altLang="zh-CN" dirty="0"/>
              <a:t>shape each other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62A81F-E119-8B7F-4756-C028FD34B2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9000"/>
          </a:blip>
          <a:stretch>
            <a:fillRect/>
          </a:stretch>
        </p:blipFill>
        <p:spPr>
          <a:xfrm>
            <a:off x="413862" y="5986213"/>
            <a:ext cx="838315" cy="7428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7027C86-5132-F167-121E-F2A13BEC2DF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9000"/>
          </a:blip>
          <a:stretch>
            <a:fillRect/>
          </a:stretch>
        </p:blipFill>
        <p:spPr>
          <a:xfrm>
            <a:off x="0" y="4388784"/>
            <a:ext cx="998284" cy="8845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4DF799-E158-7F76-EE5D-E109D96D66A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9000"/>
          </a:blip>
          <a:stretch>
            <a:fillRect/>
          </a:stretch>
        </p:blipFill>
        <p:spPr>
          <a:xfrm>
            <a:off x="490150" y="2996025"/>
            <a:ext cx="998283" cy="8845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40CDC7B-6B6B-DEC7-45E8-89D15DCE7590}"/>
              </a:ext>
            </a:extLst>
          </p:cNvPr>
          <p:cNvSpPr txBox="1"/>
          <p:nvPr/>
        </p:nvSpPr>
        <p:spPr>
          <a:xfrm>
            <a:off x="4090654" y="2075815"/>
            <a:ext cx="7717209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300" b="1" dirty="0">
                <a:latin typeface="Helvetica" pitchFamily="2" charset="0"/>
              </a:rPr>
              <a:t>1</a:t>
            </a:r>
            <a:r>
              <a:rPr lang="en-GB" sz="2300" b="1" dirty="0">
                <a:latin typeface="Helvetica" pitchFamily="2" charset="0"/>
              </a:rPr>
              <a:t>957</a:t>
            </a:r>
            <a:r>
              <a:rPr lang="en-GB" sz="2300" dirty="0">
                <a:latin typeface="Helvetica" pitchFamily="2" charset="0"/>
              </a:rPr>
              <a:t> marked the first direct measurements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of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muon</a:t>
            </a:r>
            <a:r>
              <a:rPr lang="zh-CN" altLang="en-US" sz="2300" dirty="0">
                <a:latin typeface="Helvetica" pitchFamily="2" charset="0"/>
              </a:rPr>
              <a:t> </a:t>
            </a:r>
            <a:r>
              <a:rPr lang="en-US" altLang="zh-CN" sz="2300" dirty="0">
                <a:latin typeface="Helvetica" pitchFamily="2" charset="0"/>
              </a:rPr>
              <a:t>g-2:</a:t>
            </a:r>
            <a:endParaRPr lang="en-GB" sz="2300" dirty="0">
              <a:effectLst/>
              <a:latin typeface="Helveti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>
                <a:effectLst/>
                <a:latin typeface="Helvetica" pitchFamily="2" charset="0"/>
              </a:rPr>
              <a:t>Garwin, Lederman, Weinrich at Nevis</a:t>
            </a:r>
            <a:r>
              <a:rPr lang="zh-CN" altLang="en-US" sz="2300" dirty="0">
                <a:effectLst/>
                <a:latin typeface="Helvetica" pitchFamily="2" charset="0"/>
              </a:rPr>
              <a:t> </a:t>
            </a:r>
            <a:endParaRPr lang="en-GB" altLang="zh-CN" sz="2300" dirty="0">
              <a:effectLst/>
              <a:latin typeface="Helveti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>
                <a:effectLst/>
                <a:latin typeface="Helvetica" pitchFamily="2" charset="0"/>
              </a:rPr>
              <a:t>Cassels, et al. at</a:t>
            </a:r>
            <a:r>
              <a:rPr lang="zh-CN" altLang="en-US" sz="2300" dirty="0">
                <a:effectLst/>
                <a:latin typeface="Helvetica" pitchFamily="2" charset="0"/>
              </a:rPr>
              <a:t> </a:t>
            </a:r>
            <a:r>
              <a:rPr lang="en-GB" sz="2300" dirty="0">
                <a:effectLst/>
                <a:latin typeface="Helvetica" pitchFamily="2" charset="0"/>
              </a:rPr>
              <a:t>Liverpool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198E902-CBE8-E199-BF25-51A0F62113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6825" y="3325936"/>
            <a:ext cx="3498320" cy="2684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CD8D377-154B-D244-AB3D-9C60F932989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0883"/>
          <a:stretch>
            <a:fillRect/>
          </a:stretch>
        </p:blipFill>
        <p:spPr>
          <a:xfrm>
            <a:off x="4469976" y="3343812"/>
            <a:ext cx="3037338" cy="162886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820043E8-7F8F-2E5A-E4BC-E6E66AAEC84D}"/>
              </a:ext>
            </a:extLst>
          </p:cNvPr>
          <p:cNvGrpSpPr/>
          <p:nvPr/>
        </p:nvGrpSpPr>
        <p:grpSpPr>
          <a:xfrm>
            <a:off x="4566462" y="5020290"/>
            <a:ext cx="3091249" cy="936638"/>
            <a:chOff x="3525212" y="-95239"/>
            <a:chExt cx="2936244" cy="95439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3C0370B-FD38-FC8A-8934-BFB45FD5A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25212" y="-95239"/>
              <a:ext cx="2928552" cy="954394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84C0B45-C4E7-50D9-0A88-08F7B2D23EA2}"/>
                </a:ext>
              </a:extLst>
            </p:cNvPr>
            <p:cNvSpPr/>
            <p:nvPr/>
          </p:nvSpPr>
          <p:spPr>
            <a:xfrm>
              <a:off x="3574073" y="725365"/>
              <a:ext cx="1252904" cy="133790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8D02875-FA32-A99E-FAA7-A8F5A0FDF4C0}"/>
                </a:ext>
              </a:extLst>
            </p:cNvPr>
            <p:cNvSpPr/>
            <p:nvPr/>
          </p:nvSpPr>
          <p:spPr>
            <a:xfrm>
              <a:off x="5037992" y="725365"/>
              <a:ext cx="1423464" cy="133790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E09EEB3-40B5-0990-EFF1-0679139099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9976" y="6036580"/>
            <a:ext cx="2547589" cy="64207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41C31DD-B2CC-7F82-6657-EFB55C4BBF19}"/>
              </a:ext>
            </a:extLst>
          </p:cNvPr>
          <p:cNvSpPr/>
          <p:nvPr/>
        </p:nvSpPr>
        <p:spPr>
          <a:xfrm>
            <a:off x="3829877" y="6175057"/>
            <a:ext cx="530087" cy="365125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335021-AEB4-3612-864D-BAB0A388716B}"/>
              </a:ext>
            </a:extLst>
          </p:cNvPr>
          <p:cNvSpPr/>
          <p:nvPr/>
        </p:nvSpPr>
        <p:spPr>
          <a:xfrm>
            <a:off x="3782454" y="6059334"/>
            <a:ext cx="530087" cy="365125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79B21A-D80B-244E-C0CC-B34AAF0857B5}"/>
              </a:ext>
            </a:extLst>
          </p:cNvPr>
          <p:cNvSpPr/>
          <p:nvPr/>
        </p:nvSpPr>
        <p:spPr>
          <a:xfrm>
            <a:off x="3934854" y="6211734"/>
            <a:ext cx="530087" cy="365125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058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D3DFD50D-56A9-BC68-02DD-F5CE1B5E4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760767" cy="433527"/>
          </a:xfrm>
        </p:spPr>
        <p:txBody>
          <a:bodyPr/>
          <a:lstStyle/>
          <a:p>
            <a:r>
              <a:rPr lang="en-US" sz="2800" dirty="0"/>
              <a:t>Run-4/5/6: Superior Statistics, Additional Measurements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B62932-1F74-2EED-3BEC-5DEFBBB922D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50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44949E4-E7F8-5148-A447-C01527C073BB}"/>
              </a:ext>
            </a:extLst>
          </p:cNvPr>
          <p:cNvGrpSpPr/>
          <p:nvPr/>
        </p:nvGrpSpPr>
        <p:grpSpPr>
          <a:xfrm>
            <a:off x="254279" y="1881811"/>
            <a:ext cx="4081655" cy="4094921"/>
            <a:chOff x="254279" y="1881811"/>
            <a:chExt cx="4081655" cy="40949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 Placeholder 1">
                  <a:extLst>
                    <a:ext uri="{FF2B5EF4-FFF2-40B4-BE49-F238E27FC236}">
                      <a16:creationId xmlns:a16="http://schemas.microsoft.com/office/drawing/2014/main" id="{76274643-E230-6CE7-F2A9-F2C2FC431E94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86799" y="1881811"/>
                  <a:ext cx="3949135" cy="4094921"/>
                </a:xfrm>
                <a:prstGeom prst="rect">
                  <a:avLst/>
                </a:prstGeom>
              </p:spPr>
              <p:txBody>
                <a:bodyPr/>
                <a:lstStyle>
                  <a:lvl1pPr marL="2286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tabLst/>
                    <a:defRPr sz="20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6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:r>
                    <a:rPr lang="en-US" sz="2400" dirty="0"/>
                    <a:t>Identified an </a:t>
                  </a:r>
                  <a:r>
                    <a:rPr lang="en-US" sz="2400" b="1" dirty="0"/>
                    <a:t>Intensity-Dependent Gain Sag</a:t>
                  </a:r>
                </a:p>
                <a:p>
                  <a:r>
                    <a:rPr lang="en-US" dirty="0"/>
                    <a:t>with a magnitude below our stability design goal (10</a:t>
                  </a:r>
                  <a:r>
                    <a:rPr lang="en-US" baseline="30000" dirty="0"/>
                    <a:t>-4</a:t>
                  </a:r>
                  <a:r>
                    <a:rPr lang="en-US" dirty="0"/>
                    <a:t>)</a:t>
                  </a:r>
                </a:p>
                <a:p>
                  <a:r>
                    <a:rPr lang="en-US" dirty="0"/>
                    <a:t>however, </a:t>
                  </a:r>
                  <a:r>
                    <a:rPr lang="en-US" b="1" dirty="0"/>
                    <a:t>phase-shifted</a:t>
                  </a:r>
                  <a:r>
                    <a:rPr lang="en-US" dirty="0"/>
                    <a:t> oscillation at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r>
                    <a:rPr lang="en-US" dirty="0"/>
                    <a:t> leads to </a:t>
                  </a:r>
                  <a:r>
                    <a:rPr lang="en-US" b="1" dirty="0"/>
                    <a:t>larger sensitivity </a:t>
                  </a:r>
                  <a:r>
                    <a:rPr lang="en-US" dirty="0"/>
                    <a:t>than orig. estimated</a:t>
                  </a:r>
                </a:p>
                <a:p>
                  <a:r>
                    <a:rPr lang="en-US" b="1" dirty="0"/>
                    <a:t>Resolved puzzle </a:t>
                  </a:r>
                  <a:r>
                    <a:rPr lang="en-US" dirty="0"/>
                    <a:t>of residual slow terms in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a14:m>
                  <a:r>
                    <a:rPr lang="en-US" dirty="0"/>
                    <a:t>-fits</a:t>
                  </a:r>
                </a:p>
                <a:p>
                  <a:r>
                    <a:rPr lang="en-US" dirty="0"/>
                    <a:t>Run-2/3: +47 ppb </a:t>
                  </a:r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</m:oMath>
                  </a14:m>
                  <a:r>
                    <a:rPr lang="en-US" dirty="0"/>
                    <a:t> 24 ppb  </a:t>
                  </a:r>
                  <a:br>
                    <a:rPr lang="en-US" dirty="0"/>
                  </a:br>
                  <a:r>
                    <a:rPr lang="en-US" dirty="0">
                      <a:solidFill>
                        <a:schemeClr val="bg1">
                          <a:lumMod val="50000"/>
                        </a:schemeClr>
                      </a:solidFill>
                    </a:rPr>
                    <a:t>(Run-1:   +50 ppb</a:t>
                  </a:r>
                  <a14:m>
                    <m:oMath xmlns:m="http://schemas.openxmlformats.org/officeDocument/2006/math">
                      <m:r>
                        <a:rPr lang="en-US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</m:oMath>
                  </a14:m>
                  <a:r>
                    <a:rPr lang="en-US" dirty="0">
                      <a:solidFill>
                        <a:schemeClr val="bg1">
                          <a:lumMod val="50000"/>
                        </a:schemeClr>
                      </a:solidFill>
                    </a:rPr>
                    <a:t> 29 ppb)</a:t>
                  </a:r>
                </a:p>
                <a:p>
                  <a:pPr marL="0" indent="0">
                    <a:buFont typeface="Arial" panose="020B0604020202020204" pitchFamily="34" charset="0"/>
                    <a:buNone/>
                  </a:pPr>
                  <a:endParaRPr lang="en-US" sz="2400" dirty="0"/>
                </a:p>
              </p:txBody>
            </p:sp>
          </mc:Choice>
          <mc:Fallback xmlns="">
            <p:sp>
              <p:nvSpPr>
                <p:cNvPr id="7" name="Text Placeholder 1">
                  <a:extLst>
                    <a:ext uri="{FF2B5EF4-FFF2-40B4-BE49-F238E27FC236}">
                      <a16:creationId xmlns:a16="http://schemas.microsoft.com/office/drawing/2014/main" id="{76274643-E230-6CE7-F2A9-F2C2FC431E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799" y="1881811"/>
                  <a:ext cx="3949135" cy="4094921"/>
                </a:xfrm>
                <a:prstGeom prst="rect">
                  <a:avLst/>
                </a:prstGeom>
                <a:blipFill>
                  <a:blip r:embed="rId2"/>
                  <a:stretch>
                    <a:fillRect l="-2244" t="-1238" r="-3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4FAE674-9596-1A9B-A150-0DE5693307F4}"/>
                </a:ext>
              </a:extLst>
            </p:cNvPr>
            <p:cNvCxnSpPr>
              <a:cxnSpLocks/>
            </p:cNvCxnSpPr>
            <p:nvPr/>
          </p:nvCxnSpPr>
          <p:spPr>
            <a:xfrm>
              <a:off x="254279" y="1881811"/>
              <a:ext cx="0" cy="3881761"/>
            </a:xfrm>
            <a:prstGeom prst="line">
              <a:avLst/>
            </a:prstGeom>
            <a:ln w="254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34B72AA-2BBE-9694-6FED-20C69C435ED1}"/>
              </a:ext>
            </a:extLst>
          </p:cNvPr>
          <p:cNvGrpSpPr/>
          <p:nvPr/>
        </p:nvGrpSpPr>
        <p:grpSpPr>
          <a:xfrm>
            <a:off x="4302819" y="1901692"/>
            <a:ext cx="3823251" cy="4094921"/>
            <a:chOff x="4302819" y="1901692"/>
            <a:chExt cx="3823251" cy="40949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Placeholder 1">
                  <a:extLst>
                    <a:ext uri="{FF2B5EF4-FFF2-40B4-BE49-F238E27FC236}">
                      <a16:creationId xmlns:a16="http://schemas.microsoft.com/office/drawing/2014/main" id="{56A77748-277F-D756-FC09-6A786689A1B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435340" y="1901692"/>
                  <a:ext cx="3690730" cy="4094921"/>
                </a:xfrm>
                <a:prstGeom prst="rect">
                  <a:avLst/>
                </a:prstGeom>
              </p:spPr>
              <p:txBody>
                <a:bodyPr/>
                <a:lstStyle>
                  <a:lvl1pPr marL="2286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tabLst/>
                    <a:defRPr sz="20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6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:r>
                    <a:rPr lang="en-US" sz="2400" b="1" dirty="0"/>
                    <a:t>Improved spatial-model </a:t>
                  </a:r>
                  <a:r>
                    <a:rPr lang="en-US" sz="2400" dirty="0"/>
                    <a:t>of Kicker-Transients</a:t>
                  </a:r>
                </a:p>
                <a:p>
                  <a:r>
                    <a:rPr lang="en-US" dirty="0"/>
                    <a:t>Additional, dedicated measurement after muon storage periods </a:t>
                  </a:r>
                </a:p>
                <a:p>
                  <a:r>
                    <a:rPr lang="en-US" dirty="0"/>
                    <a:t>similar cross-checks for transient fields from ESQ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</m:oMath>
                  </a14:m>
                  <a:r>
                    <a:rPr lang="en-US" dirty="0"/>
                    <a:t>), confirmed used model </a:t>
                  </a:r>
                  <a:br>
                    <a:rPr lang="en-US" dirty="0"/>
                  </a:br>
                  <a:r>
                    <a:rPr lang="en-US" dirty="0"/>
                    <a:t>  </a:t>
                  </a:r>
                </a:p>
                <a:p>
                  <a:r>
                    <a:rPr lang="en-US" dirty="0"/>
                    <a:t>Run-2/3: +19 ppb </a:t>
                  </a:r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</m:oMath>
                  </a14:m>
                  <a:r>
                    <a:rPr lang="en-US" dirty="0"/>
                    <a:t> 23 ppb</a:t>
                  </a:r>
                  <a:br>
                    <a:rPr lang="en-US" dirty="0"/>
                  </a:br>
                  <a:r>
                    <a:rPr lang="en-US" sz="1400" dirty="0">
                      <a:solidFill>
                        <a:schemeClr val="bg1">
                          <a:lumMod val="50000"/>
                        </a:schemeClr>
                      </a:solidFill>
                    </a:rPr>
                    <a:t>*on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a14:m>
                  <a:r>
                    <a:rPr lang="en-US" sz="1400" dirty="0">
                      <a:solidFill>
                        <a:schemeClr val="bg1">
                          <a:lumMod val="50000"/>
                        </a:schemeClr>
                      </a:solidFill>
                    </a:rPr>
                    <a:t>, correction 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a14:m>
                  <a:r>
                    <a:rPr lang="en-US" sz="1400" dirty="0">
                      <a:solidFill>
                        <a:schemeClr val="bg1">
                          <a:lumMod val="50000"/>
                        </a:schemeClr>
                      </a:solidFill>
                    </a:rPr>
                    <a:t> has opposite sign</a:t>
                  </a:r>
                  <a:r>
                    <a:rPr lang="en-US" dirty="0"/>
                    <a:t> 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8" name="Text Placeholder 1">
                  <a:extLst>
                    <a:ext uri="{FF2B5EF4-FFF2-40B4-BE49-F238E27FC236}">
                      <a16:creationId xmlns:a16="http://schemas.microsoft.com/office/drawing/2014/main" id="{56A77748-277F-D756-FC09-6A786689A1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35340" y="1901692"/>
                  <a:ext cx="3690730" cy="4094921"/>
                </a:xfrm>
                <a:prstGeom prst="rect">
                  <a:avLst/>
                </a:prstGeom>
                <a:blipFill>
                  <a:blip r:embed="rId3"/>
                  <a:stretch>
                    <a:fillRect l="-2749" t="-1235" r="-10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A7AA17B-30F5-B724-56C3-575B2DB816CE}"/>
                </a:ext>
              </a:extLst>
            </p:cNvPr>
            <p:cNvCxnSpPr>
              <a:cxnSpLocks/>
            </p:cNvCxnSpPr>
            <p:nvPr/>
          </p:nvCxnSpPr>
          <p:spPr>
            <a:xfrm>
              <a:off x="4302819" y="1901692"/>
              <a:ext cx="0" cy="3881761"/>
            </a:xfrm>
            <a:prstGeom prst="line">
              <a:avLst/>
            </a:prstGeom>
            <a:ln w="254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0D0402E-C49F-C41E-8B03-16FE32A17CD1}"/>
              </a:ext>
            </a:extLst>
          </p:cNvPr>
          <p:cNvGrpSpPr/>
          <p:nvPr/>
        </p:nvGrpSpPr>
        <p:grpSpPr>
          <a:xfrm>
            <a:off x="8006799" y="1881811"/>
            <a:ext cx="3823251" cy="4094921"/>
            <a:chOff x="8006799" y="1881811"/>
            <a:chExt cx="3823251" cy="40949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 Placeholder 1">
                  <a:extLst>
                    <a:ext uri="{FF2B5EF4-FFF2-40B4-BE49-F238E27FC236}">
                      <a16:creationId xmlns:a16="http://schemas.microsoft.com/office/drawing/2014/main" id="{C267AE5D-3805-86CB-99B3-E338BF2D067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139320" y="1881811"/>
                  <a:ext cx="3690730" cy="4094921"/>
                </a:xfrm>
                <a:prstGeom prst="rect">
                  <a:avLst/>
                </a:prstGeom>
              </p:spPr>
              <p:txBody>
                <a:bodyPr/>
                <a:lstStyle>
                  <a:lvl1pPr marL="2286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tabLst/>
                    <a:defRPr sz="20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6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8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 spc="-20" baseline="0">
                      <a:solidFill>
                        <a:schemeClr val="tx1"/>
                      </a:solidFill>
                      <a:latin typeface="Helvetica" pitchFamily="2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:r>
                    <a:rPr lang="en-US" sz="2400" b="1" dirty="0"/>
                    <a:t>Identified </a:t>
                  </a:r>
                  <a:r>
                    <a:rPr lang="en-US" sz="2400" dirty="0"/>
                    <a:t>and corrected</a:t>
                  </a:r>
                  <a:r>
                    <a:rPr lang="en-US" sz="2400" b="1" dirty="0"/>
                    <a:t> </a:t>
                  </a:r>
                  <a:r>
                    <a:rPr lang="en-US" sz="2400" dirty="0"/>
                    <a:t>a</a:t>
                  </a:r>
                  <a:r>
                    <a:rPr lang="en-US" sz="2400" b="1" dirty="0"/>
                    <a:t> sign error</a:t>
                  </a:r>
                  <a:endParaRPr lang="en-US" dirty="0"/>
                </a:p>
                <a:p>
                  <a:r>
                    <a:rPr lang="en-US" dirty="0"/>
                    <a:t>in one (of three) contribution to the Differential Decay Correction (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𝑑𝑑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𝑏𝑒𝑎𝑚𝑙𝑖𝑛𝑒</m:t>
                          </m:r>
                        </m:sup>
                      </m:sSubSup>
                    </m:oMath>
                  </a14:m>
                  <a:r>
                    <a:rPr lang="en-US" dirty="0"/>
                    <a:t>)</a:t>
                  </a:r>
                </a:p>
                <a:p>
                  <a:r>
                    <a:rPr lang="en-US" dirty="0"/>
                    <a:t>Run-2/3: magnitude of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𝑑𝑑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𝑏𝑒𝑎𝑚𝑙𝑖𝑛𝑒</m:t>
                          </m:r>
                        </m:sup>
                      </m:sSub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a14:m>
                  <a:r>
                    <a:rPr lang="en-US" dirty="0"/>
                    <a:t> 12 ppb to 20 ppb </a:t>
                  </a:r>
                  <a:br>
                    <a:rPr lang="en-US" dirty="0"/>
                  </a:br>
                  <a:endParaRPr lang="en-US" dirty="0"/>
                </a:p>
                <a:p>
                  <a:r>
                    <a:rPr lang="en-US" dirty="0"/>
                    <a:t>Run-2/3: +32 ppb </a:t>
                  </a:r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</m:oMath>
                  </a14:m>
                  <a:r>
                    <a:rPr lang="en-US" dirty="0"/>
                    <a:t>17 ppb</a:t>
                  </a:r>
                  <a:r>
                    <a:rPr lang="en-US" sz="2400" dirty="0"/>
                    <a:t> </a:t>
                  </a:r>
                  <a:br>
                    <a:rPr lang="en-US" sz="2400" dirty="0"/>
                  </a:br>
                  <a:r>
                    <a:rPr lang="en-US" dirty="0">
                      <a:solidFill>
                        <a:schemeClr val="bg1">
                          <a:lumMod val="50000"/>
                        </a:schemeClr>
                      </a:solidFill>
                    </a:rPr>
                    <a:t>*uncertainty due to method not sign error</a:t>
                  </a:r>
                  <a:br>
                    <a:rPr lang="en-US" sz="2400" dirty="0"/>
                  </a:br>
                  <a:endParaRPr lang="en-US" sz="2400" dirty="0"/>
                </a:p>
              </p:txBody>
            </p:sp>
          </mc:Choice>
          <mc:Fallback xmlns="">
            <p:sp>
              <p:nvSpPr>
                <p:cNvPr id="11" name="Text Placeholder 1">
                  <a:extLst>
                    <a:ext uri="{FF2B5EF4-FFF2-40B4-BE49-F238E27FC236}">
                      <a16:creationId xmlns:a16="http://schemas.microsoft.com/office/drawing/2014/main" id="{C267AE5D-3805-86CB-99B3-E338BF2D06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9320" y="1881811"/>
                  <a:ext cx="3690730" cy="4094921"/>
                </a:xfrm>
                <a:prstGeom prst="rect">
                  <a:avLst/>
                </a:prstGeom>
                <a:blipFill>
                  <a:blip r:embed="rId4"/>
                  <a:stretch>
                    <a:fillRect l="-2397" t="-1238" r="-20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7D78C65-DE19-77EE-B5F8-5779F9708E43}"/>
                </a:ext>
              </a:extLst>
            </p:cNvPr>
            <p:cNvCxnSpPr>
              <a:cxnSpLocks/>
            </p:cNvCxnSpPr>
            <p:nvPr/>
          </p:nvCxnSpPr>
          <p:spPr>
            <a:xfrm>
              <a:off x="8006799" y="1881811"/>
              <a:ext cx="0" cy="3881761"/>
            </a:xfrm>
            <a:prstGeom prst="line">
              <a:avLst/>
            </a:prstGeom>
            <a:ln w="254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A44F38F8-5DD9-A28D-8159-E96A4E8C7267}"/>
              </a:ext>
            </a:extLst>
          </p:cNvPr>
          <p:cNvSpPr txBox="1">
            <a:spLocks/>
          </p:cNvSpPr>
          <p:nvPr/>
        </p:nvSpPr>
        <p:spPr>
          <a:xfrm>
            <a:off x="887894" y="715621"/>
            <a:ext cx="10230680" cy="4335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200" dirty="0"/>
              <a:t>and simulation efforts allowed for many </a:t>
            </a:r>
            <a:r>
              <a:rPr lang="en-US" sz="2200" b="1" dirty="0"/>
              <a:t>cross-checks and gain new insights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DC4465E4-7BC6-8D5E-B410-86AD60241572}"/>
              </a:ext>
            </a:extLst>
          </p:cNvPr>
          <p:cNvSpPr txBox="1">
            <a:spLocks/>
          </p:cNvSpPr>
          <p:nvPr/>
        </p:nvSpPr>
        <p:spPr>
          <a:xfrm>
            <a:off x="887894" y="1209264"/>
            <a:ext cx="9435550" cy="9011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To combine our results: use this Run-4/5/6 knowledge for Run-1/2/3</a:t>
            </a:r>
          </a:p>
        </p:txBody>
      </p:sp>
      <p:sp>
        <p:nvSpPr>
          <p:cNvPr id="24" name="Text Placeholder 1">
            <a:extLst>
              <a:ext uri="{FF2B5EF4-FFF2-40B4-BE49-F238E27FC236}">
                <a16:creationId xmlns:a16="http://schemas.microsoft.com/office/drawing/2014/main" id="{F1822A1E-2005-B488-676E-899D23DA41F3}"/>
              </a:ext>
            </a:extLst>
          </p:cNvPr>
          <p:cNvSpPr txBox="1">
            <a:spLocks/>
          </p:cNvSpPr>
          <p:nvPr/>
        </p:nvSpPr>
        <p:spPr>
          <a:xfrm>
            <a:off x="1285459" y="5956855"/>
            <a:ext cx="9435550" cy="90114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/>
              <a:t>All these correction have the same sign. Run-2/3 total +89 ppb</a:t>
            </a:r>
            <a:br>
              <a:rPr lang="en-US" sz="2400" dirty="0"/>
            </a:br>
            <a:r>
              <a:rPr lang="en-US" sz="2400" dirty="0"/>
              <a:t>Total Run-2/3 uncertainty: from 70 ppb to 78 ppb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B9FA65-0544-C703-BB19-62384A8B1462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72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560"/>
    </mc:Choice>
    <mc:Fallback xmlns="">
      <p:transition spd="slow" advTm="345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C9CDF2-ECA3-F1A9-069B-7C60B4B0EA5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CEAA1C38-8342-6760-78D7-0CF0572F60B7}"/>
              </a:ext>
            </a:extLst>
          </p:cNvPr>
          <p:cNvSpPr txBox="1">
            <a:spLocks/>
          </p:cNvSpPr>
          <p:nvPr/>
        </p:nvSpPr>
        <p:spPr>
          <a:xfrm>
            <a:off x="523459" y="1134348"/>
            <a:ext cx="4837394" cy="51405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dirty="0"/>
          </a:p>
        </p:txBody>
      </p:sp>
      <p:sp>
        <p:nvSpPr>
          <p:cNvPr id="16" name="Title 18">
            <a:extLst>
              <a:ext uri="{FF2B5EF4-FFF2-40B4-BE49-F238E27FC236}">
                <a16:creationId xmlns:a16="http://schemas.microsoft.com/office/drawing/2014/main" id="{369CDD9A-428B-7E99-A8BA-7272A045C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9994393" cy="433527"/>
          </a:xfrm>
        </p:spPr>
        <p:txBody>
          <a:bodyPr/>
          <a:lstStyle/>
          <a:p>
            <a:r>
              <a:rPr lang="en-US" dirty="0"/>
              <a:t>Large Dataset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C0F3E983-8BCE-B8E5-CF75-69694AE57B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3459" y="1134348"/>
            <a:ext cx="3591135" cy="140244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allows to demonstrate consistency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D23140-F3F8-07D0-45B9-FF29F796A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700" y="922957"/>
            <a:ext cx="4858599" cy="590964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D4B2C2-9985-8333-D12F-D30505CA5082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67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8"/>
    </mc:Choice>
    <mc:Fallback xmlns="">
      <p:transition spd="slow" advTm="1138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1E32B12-4477-0A79-6D8E-7E0C4764295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54BFB92-8C66-9944-F514-3BB228A04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688" y="384051"/>
            <a:ext cx="10901362" cy="42787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</a:rPr>
              <a:t>CERN Experiments – what a difference!</a:t>
            </a: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6C84BF-9066-D904-EFB0-1022074F4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91" y="958011"/>
            <a:ext cx="5678606" cy="54721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1F7F0F-45D0-4079-7899-A959A90F2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655" y="1485900"/>
            <a:ext cx="6188633" cy="414770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83C0C1-A92B-CB86-75FB-8B7545092618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39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73"/>
    </mc:Choice>
    <mc:Fallback xmlns="">
      <p:transition spd="slow" advTm="9273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1E32B12-4477-0A79-6D8E-7E0C4764295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54BFB92-8C66-9944-F514-3BB228A04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688" y="384051"/>
            <a:ext cx="10901362" cy="42787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</a:rPr>
              <a:t>Muon EDM</a:t>
            </a: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A7D3B7-0D96-0EE9-5DDD-427CD3C21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62" y="947084"/>
            <a:ext cx="4943474" cy="5526865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7DB5A61-B491-E18A-0F93-1404BF93B5E7}"/>
              </a:ext>
            </a:extLst>
          </p:cNvPr>
          <p:cNvGrpSpPr/>
          <p:nvPr/>
        </p:nvGrpSpPr>
        <p:grpSpPr>
          <a:xfrm>
            <a:off x="5948362" y="1475864"/>
            <a:ext cx="4943474" cy="1753955"/>
            <a:chOff x="1371600" y="2464543"/>
            <a:chExt cx="6324600" cy="2243982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39FCCE7B-5DB2-60F3-B1DB-D696568F471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126" t="9764" r="3920" b="6397"/>
            <a:stretch/>
          </p:blipFill>
          <p:spPr bwMode="auto">
            <a:xfrm>
              <a:off x="1371600" y="2464543"/>
              <a:ext cx="6324600" cy="2243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9" name="Text Box 8">
              <a:extLst>
                <a:ext uri="{FF2B5EF4-FFF2-40B4-BE49-F238E27FC236}">
                  <a16:creationId xmlns:a16="http://schemas.microsoft.com/office/drawing/2014/main" id="{085ACDD4-0EFD-D4F1-4AE5-488B5C7BAE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200" y="2695280"/>
              <a:ext cx="76200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US" sz="1800" dirty="0">
                  <a:solidFill>
                    <a:schemeClr val="tx1"/>
                  </a:solidFill>
                  <a:latin typeface="Helvetica" pitchFamily="2" charset="0"/>
                  <a:ea typeface="ＭＳ Ｐゴシック" charset="0"/>
                </a:rPr>
                <a:t>(g-2)</a:t>
              </a:r>
            </a:p>
          </p:txBody>
        </p:sp>
        <p:sp>
          <p:nvSpPr>
            <p:cNvPr id="10" name="Text Box 9">
              <a:extLst>
                <a:ext uri="{FF2B5EF4-FFF2-40B4-BE49-F238E27FC236}">
                  <a16:creationId xmlns:a16="http://schemas.microsoft.com/office/drawing/2014/main" id="{88A7A6B1-462E-FA80-AFE0-EC025B4322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9200" y="2697162"/>
              <a:ext cx="106680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US" sz="1800">
                  <a:solidFill>
                    <a:schemeClr val="tx1"/>
                  </a:solidFill>
                  <a:latin typeface="Helvetica" pitchFamily="2" charset="0"/>
                  <a:ea typeface="ＭＳ Ｐゴシック" charset="0"/>
                </a:rPr>
                <a:t>EDM</a:t>
              </a:r>
            </a:p>
          </p:txBody>
        </p:sp>
      </p:grp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00ACF253-D928-59EB-DB41-F740D79BD585}"/>
              </a:ext>
            </a:extLst>
          </p:cNvPr>
          <p:cNvSpPr txBox="1">
            <a:spLocks/>
          </p:cNvSpPr>
          <p:nvPr/>
        </p:nvSpPr>
        <p:spPr>
          <a:xfrm>
            <a:off x="6227569" y="1018508"/>
            <a:ext cx="4627947" cy="71055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BNL: tracker-based analysis</a:t>
            </a:r>
            <a:endParaRPr lang="en-US" sz="24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2A24AA-82D9-0572-CB76-B5762234485F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72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73"/>
    </mc:Choice>
    <mc:Fallback xmlns="">
      <p:transition spd="slow" advTm="9273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1E32B12-4477-0A79-6D8E-7E0C4764295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54BFB92-8C66-9944-F514-3BB228A04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688" y="384051"/>
            <a:ext cx="10901362" cy="42787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CPT and Lorentz Violations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FEB725-2A5B-6B30-A2FE-058F8136D7C9}"/>
              </a:ext>
            </a:extLst>
          </p:cNvPr>
          <p:cNvSpPr txBox="1">
            <a:spLocks/>
          </p:cNvSpPr>
          <p:nvPr/>
        </p:nvSpPr>
        <p:spPr>
          <a:xfrm>
            <a:off x="415541" y="945663"/>
            <a:ext cx="10901362" cy="57043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20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 spc="-2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Lorentz Violation – </a:t>
            </a:r>
            <a:br>
              <a:rPr lang="en-US" b="1" dirty="0"/>
            </a:br>
            <a:r>
              <a:rPr lang="en-US" b="1" dirty="0"/>
              <a:t>existence of a preferred direction</a:t>
            </a:r>
          </a:p>
          <a:p>
            <a:r>
              <a:rPr lang="en-US" dirty="0"/>
              <a:t>Uniform background vector, </a:t>
            </a:r>
            <a:r>
              <a:rPr lang="en-US" i="1" dirty="0"/>
              <a:t>b</a:t>
            </a:r>
          </a:p>
          <a:p>
            <a:r>
              <a:rPr lang="en-US" dirty="0"/>
              <a:t>What could it come from?</a:t>
            </a:r>
            <a:br>
              <a:rPr lang="en-US" dirty="0"/>
            </a:br>
            <a:r>
              <a:rPr lang="en-US" dirty="0"/>
              <a:t>Spontaneous Symmetry Breaking,</a:t>
            </a:r>
          </a:p>
          <a:p>
            <a:pPr lvl="1"/>
            <a:r>
              <a:rPr lang="en-US" sz="2000" b="1" dirty="0"/>
              <a:t>SM</a:t>
            </a:r>
            <a:r>
              <a:rPr lang="en-US" sz="2000" dirty="0"/>
              <a:t>: In EWSB, scalar field gets non-zero vacuum expectation value, filling vacuum with </a:t>
            </a:r>
            <a:r>
              <a:rPr lang="en-US" sz="2000" i="1" dirty="0"/>
              <a:t>Lorentz Symmetric quantities</a:t>
            </a:r>
          </a:p>
          <a:p>
            <a:pPr lvl="1"/>
            <a:r>
              <a:rPr lang="en-US" sz="2000" b="1" dirty="0"/>
              <a:t>SME</a:t>
            </a:r>
            <a:r>
              <a:rPr lang="en-US" sz="2000" dirty="0"/>
              <a:t>: Can have Lorentz SB, where vector field gets non-zero </a:t>
            </a:r>
            <a:r>
              <a:rPr lang="en-US" sz="2000" dirty="0" err="1"/>
              <a:t>vev</a:t>
            </a:r>
            <a:r>
              <a:rPr lang="en-US" sz="2000" dirty="0"/>
              <a:t>, filling vacuum with </a:t>
            </a:r>
            <a:r>
              <a:rPr lang="en-US" sz="2000" i="1" dirty="0"/>
              <a:t>4-dimensionally oriented quantities</a:t>
            </a:r>
            <a:r>
              <a:rPr lang="en-US" sz="2000" dirty="0"/>
              <a:t> → preferred direction in space → LV!</a:t>
            </a:r>
          </a:p>
          <a:p>
            <a:pPr lvl="1"/>
            <a:r>
              <a:rPr lang="en-US" sz="2000" dirty="0"/>
              <a:t>Possibilities: string theory, loop-quantum gravity, etc.</a:t>
            </a:r>
          </a:p>
          <a:p>
            <a:pPr marL="0" indent="0">
              <a:buNone/>
            </a:pPr>
            <a:r>
              <a:rPr lang="en-US" b="1" dirty="0"/>
              <a:t>CPT Violation</a:t>
            </a:r>
          </a:p>
          <a:p>
            <a:r>
              <a:rPr lang="en-US" dirty="0"/>
              <a:t>LV </a:t>
            </a:r>
            <a:r>
              <a:rPr lang="en-US" i="1" dirty="0"/>
              <a:t>allows</a:t>
            </a:r>
            <a:r>
              <a:rPr lang="en-US" dirty="0"/>
              <a:t> but does not </a:t>
            </a:r>
            <a:r>
              <a:rPr lang="en-US" i="1" dirty="0"/>
              <a:t>require</a:t>
            </a:r>
            <a:r>
              <a:rPr lang="en-US" dirty="0"/>
              <a:t> CPTV, because CPT Theorem no longer holds  (but CPTV does require LV)</a:t>
            </a:r>
          </a:p>
        </p:txBody>
      </p:sp>
      <p:pic>
        <p:nvPicPr>
          <p:cNvPr id="4" name="Picture 3" descr="Screen Shot 2015-07-12 at 1.31.26 PM.png">
            <a:extLst>
              <a:ext uri="{FF2B5EF4-FFF2-40B4-BE49-F238E27FC236}">
                <a16:creationId xmlns:a16="http://schemas.microsoft.com/office/drawing/2014/main" id="{2B097FFA-C6DC-61E3-F975-56031B9912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9" t="15611" r="2156" b="30361"/>
          <a:stretch/>
        </p:blipFill>
        <p:spPr>
          <a:xfrm>
            <a:off x="6443053" y="828155"/>
            <a:ext cx="4820259" cy="18690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74B3B-97D6-0374-4062-76C823F98E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60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73"/>
    </mc:Choice>
    <mc:Fallback xmlns="">
      <p:transition spd="slow" advTm="9273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1E32B12-4477-0A79-6D8E-7E0C4764295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272836" y="6470654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54BFB92-8C66-9944-F514-3BB228A04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688" y="384051"/>
            <a:ext cx="10901362" cy="42787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Dark Matter - Physics Signature</a:t>
            </a:r>
            <a:endParaRPr lang="en-US" dirty="0"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1">
                <a:extLst>
                  <a:ext uri="{FF2B5EF4-FFF2-40B4-BE49-F238E27FC236}">
                    <a16:creationId xmlns:a16="http://schemas.microsoft.com/office/drawing/2014/main" id="{81674522-B96A-138F-7AA5-DDB217204A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0250" y="859537"/>
                <a:ext cx="10901362" cy="76636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tabLst/>
                  <a:defRPr sz="20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Muon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dirty="0"/>
                  <a:t> has a competitive sensitivity to the </a:t>
                </a:r>
                <a:r>
                  <a:rPr lang="en-US" b="1" dirty="0"/>
                  <a:t>ultralight (thus bosonic and wave-like field) muonic DM</a:t>
                </a:r>
                <a:r>
                  <a:rPr lang="en-US" dirty="0"/>
                  <a:t>. It is the first direct DM search with muons in a storage ring.</a:t>
                </a:r>
              </a:p>
            </p:txBody>
          </p:sp>
        </mc:Choice>
        <mc:Fallback xmlns="">
          <p:sp>
            <p:nvSpPr>
              <p:cNvPr id="3" name="Text Placeholder 1">
                <a:extLst>
                  <a:ext uri="{FF2B5EF4-FFF2-40B4-BE49-F238E27FC236}">
                    <a16:creationId xmlns:a16="http://schemas.microsoft.com/office/drawing/2014/main" id="{81674522-B96A-138F-7AA5-DDB217204A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50" y="859537"/>
                <a:ext cx="10901362" cy="766362"/>
              </a:xfrm>
              <a:prstGeom prst="rect">
                <a:avLst/>
              </a:prstGeom>
              <a:blipFill>
                <a:blip r:embed="rId2"/>
                <a:stretch>
                  <a:fillRect l="-582" t="-1613" b="-4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E1550A89-27B1-D835-96A5-A6DE81F49B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5924" y="1700784"/>
                <a:ext cx="10360152" cy="4297680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tabLst/>
                  <a:defRPr sz="20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400" kern="1200" spc="-20" baseline="0">
                    <a:solidFill>
                      <a:schemeClr val="tx1"/>
                    </a:solidFill>
                    <a:latin typeface="Helvetica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rgbClr val="FF0000"/>
                    </a:solidFill>
                  </a:rPr>
                  <a:t>Scalar</a:t>
                </a:r>
                <a:r>
                  <a:rPr lang="en-US" dirty="0"/>
                  <a:t> field (Yukawa coupling)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sub>
                            </m:sSub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endParaRPr lang="en-US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It induces oscillating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⊃−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𝜙</m:t>
                      </m:r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r>
                        <a:rPr lang="en-US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̅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r>
                        <a:rPr lang="en-US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    ⇒    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It leads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to oscillate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sub>
                        </m:sSub>
                        <m:func>
                          <m:func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sub>
                            </m:sSub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func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Pseudoscalar</a:t>
                </a:r>
                <a:r>
                  <a:rPr lang="en-US" dirty="0"/>
                  <a:t> axion-like field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endParaRPr lang="en-US" dirty="0"/>
              </a:p>
              <a:p>
                <a:pPr lvl="1">
                  <a:lnSpc>
                    <a:spcPct val="120000"/>
                  </a:lnSpc>
                  <a:buFont typeface="Courier New" panose="02070309020205020404" pitchFamily="49" charset="0"/>
                  <a:buChar char="o"/>
                </a:pPr>
                <a:r>
                  <a:rPr lang="en-US" dirty="0"/>
                  <a:t>EDM coupling induces oscillating EDM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).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⊃−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𝑖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EDM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𝑎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acc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𝜆𝜈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𝜆𝜈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 ⇒ 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EDM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  <a:p>
                <a:pPr lvl="1">
                  <a:lnSpc>
                    <a:spcPct val="120000"/>
                  </a:lnSpc>
                  <a:buFont typeface="Courier New" panose="02070309020205020404" pitchFamily="49" charset="0"/>
                  <a:buChar char="o"/>
                </a:pPr>
                <a:r>
                  <a:rPr lang="en-US" dirty="0"/>
                  <a:t>Gradient coupling induces oscillating spin along the axis of the muon’s motion.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ℒ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⊃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𝑎</m:t>
                    </m:r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acc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p>
                    </m:sSup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 ⇒ 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ℋ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⊃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mtClean="0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1" smtClean="0">
                        <a:latin typeface="Cambria Math" panose="02040503050406030204" pitchFamily="18" charset="0"/>
                      </a:rPr>
                      <m:t>𝐒</m:t>
                    </m:r>
                  </m:oMath>
                </a14:m>
                <a:endParaRPr lang="en-US" b="1" dirty="0"/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Both lead to </a:t>
                </a:r>
                <a:r>
                  <a:rPr lang="en-US" dirty="0">
                    <a:solidFill>
                      <a:srgbClr val="FF0000"/>
                    </a:solidFill>
                  </a:rPr>
                  <a:t>oscillating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𝛚</m:t>
                        </m:r>
                      </m:e>
                      <m:sub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components perpendicular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𝛚</m:t>
                        </m:r>
                      </m:e>
                      <m:sub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E1550A89-27B1-D835-96A5-A6DE81F49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924" y="1700784"/>
                <a:ext cx="10360152" cy="4297680"/>
              </a:xfrm>
              <a:prstGeom prst="rect">
                <a:avLst/>
              </a:prstGeom>
              <a:blipFill>
                <a:blip r:embed="rId3"/>
                <a:stretch>
                  <a:fillRect l="-490" t="-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white square with a red line&#10;&#10;Description automatically generated">
            <a:extLst>
              <a:ext uri="{FF2B5EF4-FFF2-40B4-BE49-F238E27FC236}">
                <a16:creationId xmlns:a16="http://schemas.microsoft.com/office/drawing/2014/main" id="{884269EF-29C3-8796-4A14-335103C477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2722" y="3220138"/>
            <a:ext cx="3011187" cy="30111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911743-89CD-5EEC-83A5-75C44D561765}"/>
                  </a:ext>
                </a:extLst>
              </p:cNvPr>
              <p:cNvSpPr txBox="1"/>
              <p:nvPr/>
            </p:nvSpPr>
            <p:spPr>
              <a:xfrm>
                <a:off x="8841716" y="5058672"/>
                <a:ext cx="310706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  <a:latin typeface="+mj-lt"/>
                  </a:rPr>
                  <a:t>No DM</a:t>
                </a:r>
              </a:p>
              <a:p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Gradient coupling (10%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911743-89CD-5EEC-83A5-75C44D5617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1716" y="5058672"/>
                <a:ext cx="3107069" cy="646331"/>
              </a:xfrm>
              <a:prstGeom prst="rect">
                <a:avLst/>
              </a:prstGeom>
              <a:blipFill>
                <a:blip r:embed="rId5"/>
                <a:stretch>
                  <a:fillRect l="-1633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CF7C538-AA05-9A0B-30E0-0AD8298F6CEA}"/>
              </a:ext>
            </a:extLst>
          </p:cNvPr>
          <p:cNvSpPr txBox="1"/>
          <p:nvPr/>
        </p:nvSpPr>
        <p:spPr>
          <a:xfrm>
            <a:off x="9467359" y="3578978"/>
            <a:ext cx="162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Spin precession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49F751-A5C3-1F5E-C2BE-98C6510FCD72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73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73"/>
    </mc:Choice>
    <mc:Fallback xmlns="">
      <p:transition spd="slow" advTm="92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F62389-A5AA-131F-7795-D3787E7CA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 White Paper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C9CDF2-ECA3-F1A9-069B-7C60B4B0EA5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1">
                <a:extLst>
                  <a:ext uri="{FF2B5EF4-FFF2-40B4-BE49-F238E27FC236}">
                    <a16:creationId xmlns:a16="http://schemas.microsoft.com/office/drawing/2014/main" id="{E1D8B87E-FB50-1D5C-3DA3-B4C27456CD65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371058" y="981948"/>
                <a:ext cx="5392927" cy="514055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300" dirty="0"/>
                  <a:t>Last week:</a:t>
                </a:r>
              </a:p>
              <a:p>
                <a:pPr marL="0" indent="0">
                  <a:buNone/>
                </a:pPr>
                <a:r>
                  <a:rPr lang="en-US" sz="2300" dirty="0"/>
                  <a:t>New </a:t>
                </a:r>
                <a:r>
                  <a:rPr lang="en-US" sz="2300" b="1" dirty="0"/>
                  <a:t>TI White Paper (2025)</a:t>
                </a:r>
                <a:r>
                  <a:rPr lang="en-US" sz="2300" dirty="0"/>
                  <a:t> using only  lattice-QCD based LO-HVP determination</a:t>
                </a:r>
              </a:p>
              <a:p>
                <a:pPr marL="0" indent="0">
                  <a:buNone/>
                </a:pPr>
                <a:endParaRPr lang="en-US" sz="2300" dirty="0"/>
              </a:p>
              <a:p>
                <a:pPr marL="0" indent="0">
                  <a:buNone/>
                </a:pPr>
                <a:r>
                  <a:rPr lang="en-US" sz="2300" dirty="0">
                    <a:solidFill>
                      <a:schemeClr val="bg1"/>
                    </a:solidFill>
                  </a:rPr>
                  <a:t>*small changes in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3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3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3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3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300" dirty="0">
                    <a:solidFill>
                      <a:schemeClr val="bg1"/>
                    </a:solidFill>
                  </a:rPr>
                  <a:t> points from other (not HVP-LO) contributions</a:t>
                </a:r>
                <a:br>
                  <a:rPr lang="en-US" sz="2300" dirty="0"/>
                </a:br>
                <a:endParaRPr lang="en-US" sz="2300" dirty="0"/>
              </a:p>
              <a:p>
                <a:pPr marL="0" indent="0">
                  <a:buNone/>
                </a:pPr>
                <a:r>
                  <a:rPr lang="en-US" sz="2300" dirty="0"/>
                  <a:t>All the details in </a:t>
                </a:r>
                <a:br>
                  <a:rPr lang="en-US" sz="2300" dirty="0"/>
                </a:br>
                <a:r>
                  <a:rPr lang="en-US" sz="2300" b="1" dirty="0"/>
                  <a:t>TI White Paper 2025 </a:t>
                </a:r>
                <a:br>
                  <a:rPr lang="en-US" sz="2300" b="1" dirty="0"/>
                </a:br>
                <a:r>
                  <a:rPr lang="en-US" sz="2300" dirty="0"/>
                  <a:t>arXiv:2505.21476</a:t>
                </a:r>
              </a:p>
              <a:p>
                <a:pPr marL="0" indent="0">
                  <a:buNone/>
                </a:pPr>
                <a:endParaRPr lang="en-US" sz="2300" dirty="0"/>
              </a:p>
              <a:p>
                <a:pPr marL="0" indent="0">
                  <a:buNone/>
                </a:pPr>
                <a:br>
                  <a:rPr lang="en-US" sz="2300" b="1" dirty="0"/>
                </a:br>
                <a:endParaRPr lang="en-US" sz="2300" b="1" dirty="0"/>
              </a:p>
              <a:p>
                <a:pPr marL="0" indent="0">
                  <a:buNone/>
                </a:pPr>
                <a:br>
                  <a:rPr lang="en-US" sz="2300" dirty="0"/>
                </a:br>
                <a:endParaRPr lang="en-US" sz="2300" dirty="0"/>
              </a:p>
            </p:txBody>
          </p:sp>
        </mc:Choice>
        <mc:Fallback xmlns="">
          <p:sp>
            <p:nvSpPr>
              <p:cNvPr id="5" name="Text Placeholder 1">
                <a:extLst>
                  <a:ext uri="{FF2B5EF4-FFF2-40B4-BE49-F238E27FC236}">
                    <a16:creationId xmlns:a16="http://schemas.microsoft.com/office/drawing/2014/main" id="{E1D8B87E-FB50-1D5C-3DA3-B4C27456CD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371058" y="981948"/>
                <a:ext cx="5392927" cy="5140557"/>
              </a:xfrm>
              <a:blipFill>
                <a:blip r:embed="rId3"/>
                <a:stretch>
                  <a:fillRect l="-3521" t="-1728" r="-1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7C863F4-684D-5E6E-3DD7-B8C46E308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630" y="1270000"/>
            <a:ext cx="4594161" cy="558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9EA9A4-0EBB-5DC1-017B-203698CC7B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4630" y="1269999"/>
            <a:ext cx="4594160" cy="558799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DE4851-67AD-5B29-EEAD-693EC52BAEAF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5"/>
    </mc:Choice>
    <mc:Fallback xmlns="">
      <p:transition spd="slow" advTm="415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FF62389-A5AA-131F-7795-D3787E7CA6B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LO-HVP: dispersive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FF62389-A5AA-131F-7795-D3787E7CA6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795" t="-45714" b="-7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C9CDF2-ECA3-F1A9-069B-7C60B4B0EA5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EA8D84-8496-57A0-3E62-58657ED520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42" r="1618"/>
          <a:stretch/>
        </p:blipFill>
        <p:spPr>
          <a:xfrm>
            <a:off x="2481647" y="1484497"/>
            <a:ext cx="1016240" cy="6028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CEAD85-FB26-8D4C-B764-C4B45F1477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5"/>
          <a:stretch/>
        </p:blipFill>
        <p:spPr>
          <a:xfrm>
            <a:off x="4044194" y="1387883"/>
            <a:ext cx="642614" cy="7025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41DFAA-0D2B-3F0F-B0B7-B88ADEA4D130}"/>
              </a:ext>
            </a:extLst>
          </p:cNvPr>
          <p:cNvSpPr txBox="1"/>
          <p:nvPr/>
        </p:nvSpPr>
        <p:spPr>
          <a:xfrm>
            <a:off x="3587503" y="1480245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~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71D82E-DB01-9932-4F5D-CB19B0D8E7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844" y="1418247"/>
            <a:ext cx="3884519" cy="70073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9AAC95-0BFB-0EB9-A382-BDE26434B91B}"/>
              </a:ext>
            </a:extLst>
          </p:cNvPr>
          <p:cNvCxnSpPr>
            <a:cxnSpLocks/>
          </p:cNvCxnSpPr>
          <p:nvPr/>
        </p:nvCxnSpPr>
        <p:spPr>
          <a:xfrm>
            <a:off x="4903336" y="1715504"/>
            <a:ext cx="596431" cy="0"/>
          </a:xfrm>
          <a:prstGeom prst="straightConnector1">
            <a:avLst/>
          </a:prstGeom>
          <a:ln w="28575" cmpd="sng">
            <a:solidFill>
              <a:srgbClr val="004C97"/>
            </a:solidFill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9B7B038-28D7-ACB3-15BA-66AF3A8F24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246" y="1002532"/>
            <a:ext cx="1635760" cy="14494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43883F-32ED-0124-B7BB-EDF356FB3F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2637" y="2336435"/>
            <a:ext cx="7772400" cy="38258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15FF006-2834-55B3-BF03-7E991B83BFCB}"/>
              </a:ext>
            </a:extLst>
          </p:cNvPr>
          <p:cNvSpPr txBox="1"/>
          <p:nvPr/>
        </p:nvSpPr>
        <p:spPr>
          <a:xfrm>
            <a:off x="2918977" y="6246752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/pdf/2505.21476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C761E6-ABFA-F8BC-9DF6-457DFF6CA042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02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5"/>
    </mc:Choice>
    <mc:Fallback xmlns="">
      <p:transition spd="slow" advTm="415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F62389-A5AA-131F-7795-D3787E7CA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 2025 – Dispersive LO-HVP [pipi]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C9CDF2-ECA3-F1A9-069B-7C60B4B0EA5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437505-0948-71F8-3BA6-5D126CD9A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7" y="803495"/>
            <a:ext cx="9381303" cy="52510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83EEC1-656C-2762-8CFA-2F2162DDBEB7}"/>
              </a:ext>
            </a:extLst>
          </p:cNvPr>
          <p:cNvSpPr txBox="1"/>
          <p:nvPr/>
        </p:nvSpPr>
        <p:spPr>
          <a:xfrm>
            <a:off x="2861417" y="6356350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/pdf/2505.21476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625955-2E14-DBAA-29AC-61BE7D133044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5"/>
    </mc:Choice>
    <mc:Fallback xmlns="">
      <p:transition spd="slow" advTm="415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C9CDF2-ECA3-F1A9-069B-7C60B4B0EA5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>
          <a:xfrm>
            <a:off x="11830050" y="6356350"/>
            <a:ext cx="358919" cy="365125"/>
          </a:xfrm>
        </p:spPr>
        <p:txBody>
          <a:bodyPr/>
          <a:lstStyle/>
          <a:p>
            <a:fld id="{F4BAA12D-5F28-3140-935A-44BF4B54B6B6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FF006-2834-55B3-BF03-7E991B83BFCB}"/>
              </a:ext>
            </a:extLst>
          </p:cNvPr>
          <p:cNvSpPr txBox="1"/>
          <p:nvPr/>
        </p:nvSpPr>
        <p:spPr>
          <a:xfrm>
            <a:off x="2861417" y="6356350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/pdf/2505.21476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474303-431D-FF06-EE40-E9E794D97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209" y="799287"/>
            <a:ext cx="8568109" cy="55570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FF62389-A5AA-131F-7795-D3787E7CA6B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WP 2025 – Dispersive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FF62389-A5AA-131F-7795-D3787E7CA6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795" t="-42857" b="-7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A52AC0-BC6E-FCD6-374D-AB74FA3CD804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49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5"/>
    </mc:Choice>
    <mc:Fallback xmlns="">
      <p:transition spd="slow" advTm="41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5A153-6FC1-5628-04EF-D290B293EA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54B51-15EF-C809-2899-5CD0034EE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Magnetic anomaly of the muon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9E582C-3F2A-92B4-AD24-096697C23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C28D87-0F0C-B6AF-10E3-3B55E63BEA6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034973" y="2017735"/>
            <a:ext cx="7666875" cy="4164874"/>
          </a:xfrm>
        </p:spPr>
        <p:txBody>
          <a:bodyPr>
            <a:normAutofit/>
          </a:bodyPr>
          <a:lstStyle/>
          <a:p>
            <a:r>
              <a:rPr lang="en-US" sz="2400" dirty="0"/>
              <a:t>Both</a:t>
            </a:r>
            <a:r>
              <a:rPr lang="zh-CN" altLang="en-US" sz="2400" dirty="0"/>
              <a:t> </a:t>
            </a:r>
            <a:r>
              <a:rPr lang="en-US" altLang="zh-CN" sz="2400" dirty="0"/>
              <a:t>theory</a:t>
            </a:r>
            <a:r>
              <a:rPr lang="zh-CN" altLang="en-US" sz="2400" dirty="0"/>
              <a:t> </a:t>
            </a:r>
            <a:r>
              <a:rPr lang="en-US" altLang="zh-CN" sz="2400" dirty="0"/>
              <a:t>and</a:t>
            </a:r>
            <a:r>
              <a:rPr lang="zh-CN" altLang="en-US" sz="2400" dirty="0"/>
              <a:t> </a:t>
            </a:r>
            <a:r>
              <a:rPr lang="en-US" altLang="zh-CN" sz="2400" dirty="0"/>
              <a:t>experiments</a:t>
            </a:r>
            <a:r>
              <a:rPr lang="en-US" sz="2400" dirty="0"/>
              <a:t> evolve toward greater accuracy</a:t>
            </a:r>
            <a:r>
              <a:rPr lang="zh-CN" altLang="en-US" sz="2400" dirty="0"/>
              <a:t> </a:t>
            </a:r>
            <a:r>
              <a:rPr lang="en-US" altLang="zh-CN" sz="2400" dirty="0"/>
              <a:t>in</a:t>
            </a:r>
            <a:r>
              <a:rPr lang="zh-CN" altLang="en-US" sz="2400" dirty="0"/>
              <a:t> </a:t>
            </a:r>
            <a:r>
              <a:rPr lang="en-US" altLang="zh-CN" sz="2400" dirty="0"/>
              <a:t>a</a:t>
            </a:r>
            <a:r>
              <a:rPr lang="en-US" sz="2400" dirty="0"/>
              <a:t> feedback loop</a:t>
            </a:r>
          </a:p>
          <a:p>
            <a:pPr lvl="1"/>
            <a:r>
              <a:rPr lang="en-GB" altLang="zh-CN" sz="2000" dirty="0"/>
              <a:t>Improved SM predictions define targets for experiments</a:t>
            </a:r>
            <a:r>
              <a:rPr lang="en-US" altLang="zh-CN" sz="2000" dirty="0"/>
              <a:t>;</a:t>
            </a:r>
            <a:endParaRPr lang="en-GB" altLang="zh-CN" sz="2000" dirty="0"/>
          </a:p>
          <a:p>
            <a:pPr lvl="1">
              <a:spcBef>
                <a:spcPts val="400"/>
              </a:spcBef>
            </a:pPr>
            <a:r>
              <a:rPr lang="en-US" sz="2000" dirty="0"/>
              <a:t>Experiment resul</a:t>
            </a:r>
            <a:r>
              <a:rPr lang="en-US" altLang="zh-CN" sz="2000" dirty="0"/>
              <a:t>ts</a:t>
            </a:r>
            <a:r>
              <a:rPr lang="zh-CN" altLang="en-US" sz="2000" dirty="0"/>
              <a:t> </a:t>
            </a:r>
            <a:r>
              <a:rPr lang="en-US" altLang="zh-CN" sz="2000" dirty="0"/>
              <a:t>&amp;</a:t>
            </a:r>
            <a:r>
              <a:rPr lang="zh-CN" altLang="en-US" sz="2000" dirty="0"/>
              <a:t> </a:t>
            </a:r>
            <a:r>
              <a:rPr lang="en-US" altLang="zh-CN" sz="2000" dirty="0"/>
              <a:t>discrepancies</a:t>
            </a:r>
            <a:r>
              <a:rPr lang="en-GB" altLang="zh-CN" sz="2000" dirty="0"/>
              <a:t> challenge the theory.</a:t>
            </a:r>
            <a:r>
              <a:rPr lang="zh-CN" altLang="en-US" sz="2100" dirty="0"/>
              <a:t> </a:t>
            </a:r>
            <a:endParaRPr lang="en-GB" altLang="zh-CN" sz="21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03239A-6CFA-BA3B-5145-2BCFAB211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7" y="1584960"/>
            <a:ext cx="4952911" cy="527303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D12FCEF-D17E-C071-F3D1-2585EF45A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—</a:t>
            </a:r>
            <a:r>
              <a:rPr lang="zh-CN" altLang="en-US" dirty="0"/>
              <a:t> </a:t>
            </a:r>
            <a:r>
              <a:rPr lang="en-GB" dirty="0"/>
              <a:t>how</a:t>
            </a:r>
            <a:r>
              <a:rPr lang="en-US" dirty="0"/>
              <a:t> </a:t>
            </a:r>
            <a:r>
              <a:rPr lang="en-US" altLang="zh-CN" dirty="0"/>
              <a:t>t</a:t>
            </a:r>
            <a:r>
              <a:rPr lang="en-US" dirty="0"/>
              <a:t>heory and </a:t>
            </a:r>
            <a:r>
              <a:rPr lang="en-US" altLang="zh-CN" dirty="0"/>
              <a:t>e</a:t>
            </a:r>
            <a:r>
              <a:rPr lang="en-US" dirty="0"/>
              <a:t>xperiment</a:t>
            </a:r>
            <a:r>
              <a:rPr lang="en-US" altLang="zh-CN" dirty="0"/>
              <a:t>s</a:t>
            </a:r>
            <a:r>
              <a:rPr lang="zh-CN" altLang="en-US" dirty="0"/>
              <a:t> </a:t>
            </a:r>
            <a:r>
              <a:rPr lang="en-GB" altLang="zh-CN" dirty="0"/>
              <a:t>shape each other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FB1E88-76A1-6244-D4F1-98F58876AA6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9000"/>
          </a:blip>
          <a:stretch>
            <a:fillRect/>
          </a:stretch>
        </p:blipFill>
        <p:spPr>
          <a:xfrm>
            <a:off x="413862" y="5986213"/>
            <a:ext cx="838315" cy="7428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643E96-0422-BD11-5F4C-DCBEACCA082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9000"/>
          </a:blip>
          <a:stretch>
            <a:fillRect/>
          </a:stretch>
        </p:blipFill>
        <p:spPr>
          <a:xfrm>
            <a:off x="0" y="4388784"/>
            <a:ext cx="998284" cy="8845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7B84CB-E31A-C728-8290-F2B4FC18EFD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9000"/>
          </a:blip>
          <a:stretch>
            <a:fillRect/>
          </a:stretch>
        </p:blipFill>
        <p:spPr>
          <a:xfrm>
            <a:off x="490150" y="2996025"/>
            <a:ext cx="998283" cy="8845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E70A5E-A770-8E62-CCC9-4766673AF2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4039" y="3771666"/>
            <a:ext cx="5415181" cy="274590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83F4081-07D8-65A4-307B-9D6E041025DB}"/>
              </a:ext>
            </a:extLst>
          </p:cNvPr>
          <p:cNvSpPr/>
          <p:nvPr/>
        </p:nvSpPr>
        <p:spPr>
          <a:xfrm>
            <a:off x="3782454" y="6059334"/>
            <a:ext cx="530087" cy="365125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CC1D4E-CCC9-00CA-39A5-6F4041ACD237}"/>
              </a:ext>
            </a:extLst>
          </p:cNvPr>
          <p:cNvSpPr/>
          <p:nvPr/>
        </p:nvSpPr>
        <p:spPr>
          <a:xfrm>
            <a:off x="3934854" y="6211734"/>
            <a:ext cx="530087" cy="365125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49B6D6-D564-A2BA-06AA-9133AEE521B2}"/>
              </a:ext>
            </a:extLst>
          </p:cNvPr>
          <p:cNvSpPr/>
          <p:nvPr/>
        </p:nvSpPr>
        <p:spPr>
          <a:xfrm>
            <a:off x="3842399" y="6152446"/>
            <a:ext cx="1183666" cy="365125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E3B92FD0-2CD8-B870-324D-0BDB76D730FE}"/>
              </a:ext>
            </a:extLst>
          </p:cNvPr>
          <p:cNvSpPr/>
          <p:nvPr/>
        </p:nvSpPr>
        <p:spPr>
          <a:xfrm>
            <a:off x="6839712" y="5164424"/>
            <a:ext cx="768096" cy="879107"/>
          </a:xfrm>
          <a:custGeom>
            <a:avLst/>
            <a:gdLst>
              <a:gd name="connsiteX0" fmla="*/ 0 w 829056"/>
              <a:gd name="connsiteY0" fmla="*/ 816864 h 869796"/>
              <a:gd name="connsiteX1" fmla="*/ 426720 w 829056"/>
              <a:gd name="connsiteY1" fmla="*/ 804672 h 869796"/>
              <a:gd name="connsiteX2" fmla="*/ 597408 w 829056"/>
              <a:gd name="connsiteY2" fmla="*/ 170688 h 869796"/>
              <a:gd name="connsiteX3" fmla="*/ 829056 w 829056"/>
              <a:gd name="connsiteY3" fmla="*/ 0 h 869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056" h="869796">
                <a:moveTo>
                  <a:pt x="0" y="816864"/>
                </a:moveTo>
                <a:cubicBezTo>
                  <a:pt x="163576" y="864616"/>
                  <a:pt x="327152" y="912368"/>
                  <a:pt x="426720" y="804672"/>
                </a:cubicBezTo>
                <a:cubicBezTo>
                  <a:pt x="526288" y="696976"/>
                  <a:pt x="530352" y="304800"/>
                  <a:pt x="597408" y="170688"/>
                </a:cubicBezTo>
                <a:cubicBezTo>
                  <a:pt x="664464" y="36576"/>
                  <a:pt x="746760" y="18288"/>
                  <a:pt x="829056" y="0"/>
                </a:cubicBezTo>
              </a:path>
            </a:pathLst>
          </a:custGeom>
          <a:noFill/>
          <a:ln w="25400" cap="flat" cmpd="sng" algn="ctr">
            <a:solidFill>
              <a:schemeClr val="accent5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03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97DEB-C806-2155-CF40-13411DC47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C84A7-1938-2DB3-A3CA-1DACD1B60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Magnetic anomaly of the muon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3112AD-3BC3-A825-33BD-310C18B97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2354132-3604-4269-0D0B-EE139DF46BA5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>
              <a:xfrm>
                <a:off x="490151" y="2017735"/>
                <a:ext cx="11211698" cy="2996226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400" dirty="0"/>
                  <a:t>Muon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with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400" i="1" dirty="0">
                        <a:latin typeface="Cambria Math" panose="02040503050406030204" pitchFamily="18" charset="0"/>
                      </a:rPr>
                      <m:t>~</m:t>
                    </m:r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400" i="1" dirty="0">
                        <a:latin typeface="Cambria Math" panose="02040503050406030204" pitchFamily="18" charset="0"/>
                      </a:rPr>
                      <m:t>43000</m:t>
                    </m:r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enhanced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sensitivity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to</a:t>
                </a:r>
                <a:r>
                  <a:rPr lang="zh-CN" altLang="en-US" sz="2400" dirty="0"/>
                  <a:t> </a:t>
                </a:r>
                <a:r>
                  <a:rPr lang="en-US" altLang="zh-CN" sz="2400" b="1" dirty="0"/>
                  <a:t>New</a:t>
                </a:r>
                <a:r>
                  <a:rPr lang="zh-CN" altLang="en-US" sz="2400" b="1" dirty="0"/>
                  <a:t> </a:t>
                </a:r>
                <a:r>
                  <a:rPr lang="en-US" altLang="zh-CN" sz="2400" b="1" dirty="0"/>
                  <a:t>Physics</a:t>
                </a:r>
                <a:r>
                  <a:rPr lang="zh-CN" altLang="en-US" sz="2400" b="1" dirty="0"/>
                  <a:t> </a:t>
                </a:r>
                <a:r>
                  <a:rPr lang="en-US" altLang="zh-CN" sz="2400" dirty="0"/>
                  <a:t>particles.</a:t>
                </a:r>
                <a:r>
                  <a:rPr lang="zh-CN" altLang="en-US" sz="2400" dirty="0"/>
                  <a:t> </a:t>
                </a:r>
                <a:r>
                  <a:rPr lang="en-GB" altLang="zh-CN" sz="2400" dirty="0"/>
                  <a:t>In this way, precision becomes a high-energy probe, reaching energy scales beyond current collider limits</a:t>
                </a:r>
                <a:r>
                  <a:rPr lang="en-US" altLang="zh-CN" sz="2400" dirty="0"/>
                  <a:t>.</a:t>
                </a:r>
                <a:r>
                  <a:rPr lang="zh-CN" altLang="en-US" sz="2400" dirty="0"/>
                  <a:t> 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:r>
                  <a:rPr lang="el-GR" altLang="zh-CN" sz="1800" dirty="0">
                    <a:solidFill>
                      <a:schemeClr val="bg1">
                        <a:lumMod val="50000"/>
                      </a:schemeClr>
                    </a:solidFill>
                    <a:sym typeface="Wingdings" pitchFamily="2" charset="2"/>
                  </a:rPr>
                  <a:t>Δ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  <a:sym typeface="Wingdings" pitchFamily="2" charset="2"/>
                  </a:rPr>
                  <a:t>a</a:t>
                </a:r>
                <a:r>
                  <a:rPr lang="el-GR" altLang="zh-CN" sz="1800" baseline="-25000" dirty="0">
                    <a:solidFill>
                      <a:schemeClr val="bg1">
                        <a:lumMod val="50000"/>
                      </a:schemeClr>
                    </a:solidFill>
                    <a:sym typeface="Wingdings" pitchFamily="2" charset="2"/>
                  </a:rPr>
                  <a:t>μ</a:t>
                </a:r>
                <a:r>
                  <a:rPr lang="el-GR" altLang="zh-CN" sz="1800" dirty="0">
                    <a:solidFill>
                      <a:schemeClr val="bg1">
                        <a:lumMod val="50000"/>
                      </a:schemeClr>
                    </a:solidFill>
                    <a:sym typeface="Wingdings" pitchFamily="2" charset="2"/>
                  </a:rPr>
                  <a:t> ~ 2.5×10⁻⁹</a:t>
                </a: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sym typeface="Wingdings" pitchFamily="2" charset="2"/>
                  </a:rPr>
                  <a:t> 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  <a:sym typeface="Wingdings" pitchFamily="2" charset="2"/>
                  </a:rPr>
                  <a:t></a:t>
                </a: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sym typeface="Wingdings" pitchFamily="2" charset="2"/>
                  </a:rPr>
                  <a:t> </a:t>
                </a:r>
                <a:r>
                  <a:rPr lang="en-GB" sz="1800" dirty="0">
                    <a:solidFill>
                      <a:schemeClr val="bg1">
                        <a:lumMod val="50000"/>
                      </a:schemeClr>
                    </a:solidFill>
                  </a:rPr>
                  <a:t>O(10–1000 TeV)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en-US" altLang="zh-CN" sz="1800" dirty="0">
                  <a:solidFill>
                    <a:schemeClr val="bg1">
                      <a:lumMod val="50000"/>
                    </a:schemeClr>
                  </a:solidFill>
                  <a:sym typeface="Wingdings" pitchFamily="2" charset="2"/>
                </a:endParaRPr>
              </a:p>
              <a:p>
                <a:r>
                  <a:rPr lang="en-US" altLang="zh-CN" sz="2400" dirty="0"/>
                  <a:t>As precision improves, the tiniest deviations from the SM become detectable.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The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bounds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on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new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physics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are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tightened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such as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DM,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heavy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z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boson.</a:t>
                </a:r>
              </a:p>
              <a:p>
                <a:endParaRPr lang="en-GB" altLang="zh-CN" sz="2400" dirty="0"/>
              </a:p>
              <a:p>
                <a:endParaRPr lang="en-US" altLang="zh-CN" sz="2400" dirty="0"/>
              </a:p>
              <a:p>
                <a:endParaRPr lang="en-US" altLang="zh-CN" sz="2400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2354132-3604-4269-0D0B-EE139DF46B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490151" y="2017735"/>
                <a:ext cx="11211698" cy="299622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53BF8D-38EE-9520-0212-625D1EE30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—</a:t>
            </a:r>
            <a:r>
              <a:rPr lang="zh-CN" altLang="en-US" dirty="0"/>
              <a:t> </a:t>
            </a:r>
            <a:r>
              <a:rPr lang="en-US" dirty="0"/>
              <a:t>precision as a path to </a:t>
            </a:r>
            <a:r>
              <a:rPr lang="en-US" altLang="zh-CN" dirty="0"/>
              <a:t>New</a:t>
            </a:r>
            <a:r>
              <a:rPr lang="zh-CN" altLang="en-US" dirty="0"/>
              <a:t> </a:t>
            </a:r>
            <a:r>
              <a:rPr lang="en-US" altLang="zh-CN" dirty="0"/>
              <a:t>Physics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BDD439-915E-1F8E-0A43-959BF531F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1551" y="4233678"/>
            <a:ext cx="5381844" cy="230650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3430EB-098F-72F8-34F9-3097D9E2FC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53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1D4B7-4412-ED73-ED07-0C516AE4C5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0E53E-86B5-3EF8-F153-C6AF76164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Magnetic anomaly of the muon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D13AD-BD74-BC89-E8B4-0A73C6E719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185077-6514-4644-98C1-F3877E5C7C8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207B09-7EC0-F52D-EFCA-434399739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4332" y="1560576"/>
            <a:ext cx="1036919" cy="5297424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106125-C20F-8A57-BE24-A3E6A4916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—</a:t>
            </a:r>
            <a:r>
              <a:rPr lang="zh-CN" altLang="en-US" dirty="0"/>
              <a:t> </a:t>
            </a:r>
            <a:r>
              <a:rPr lang="en-US" altLang="zh-CN" dirty="0"/>
              <a:t>s</a:t>
            </a:r>
            <a:r>
              <a:rPr lang="en-US" dirty="0"/>
              <a:t>tatistical vs. </a:t>
            </a:r>
            <a:r>
              <a:rPr lang="en-US" altLang="zh-CN" dirty="0"/>
              <a:t>s</a:t>
            </a:r>
            <a:r>
              <a:rPr lang="en-US" dirty="0"/>
              <a:t>ystematic </a:t>
            </a:r>
            <a:r>
              <a:rPr lang="en-US" altLang="zh-CN" dirty="0"/>
              <a:t>l</a:t>
            </a:r>
            <a:r>
              <a:rPr lang="en-US" dirty="0"/>
              <a:t>imits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experiments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7104B1-1107-DEE6-F628-075B670ED1E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30749" y="2017734"/>
            <a:ext cx="11211697" cy="308952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2300" dirty="0"/>
              <a:t>T</a:t>
            </a:r>
            <a:r>
              <a:rPr lang="en-US" sz="2300" dirty="0"/>
              <a:t>echnology </a:t>
            </a:r>
            <a:r>
              <a:rPr lang="en-GB" sz="2300" dirty="0"/>
              <a:t>shapes the precision limits</a:t>
            </a:r>
            <a:r>
              <a:rPr lang="zh-CN" altLang="en-US" sz="2300" dirty="0"/>
              <a:t> </a:t>
            </a:r>
            <a:r>
              <a:rPr lang="en-US" sz="2300" dirty="0"/>
              <a:t>and defines what's possible</a:t>
            </a:r>
            <a:r>
              <a:rPr lang="en-US" altLang="zh-CN" sz="2300" dirty="0"/>
              <a:t>:</a:t>
            </a:r>
            <a:endParaRPr lang="en-US" sz="2300" dirty="0"/>
          </a:p>
          <a:p>
            <a:pPr lvl="1">
              <a:spcBef>
                <a:spcPts val="600"/>
              </a:spcBef>
            </a:pPr>
            <a:r>
              <a:rPr lang="en-GB" sz="1800" b="1" dirty="0"/>
              <a:t>Higher </a:t>
            </a:r>
            <a:r>
              <a:rPr lang="en-US" altLang="zh-CN" sz="1800" b="1" dirty="0"/>
              <a:t>muon</a:t>
            </a:r>
            <a:r>
              <a:rPr lang="zh-CN" altLang="en-US" sz="1800" b="1" dirty="0"/>
              <a:t> </a:t>
            </a:r>
            <a:r>
              <a:rPr lang="en-US" altLang="zh-CN" sz="1800" b="1" dirty="0"/>
              <a:t>yield</a:t>
            </a:r>
            <a:r>
              <a:rPr lang="zh-CN" altLang="en-US" sz="1800" b="1" dirty="0"/>
              <a:t> </a:t>
            </a:r>
            <a:r>
              <a:rPr lang="en-US" altLang="zh-CN" sz="1800" dirty="0"/>
              <a:t>thanks</a:t>
            </a:r>
            <a:r>
              <a:rPr lang="zh-CN" altLang="en-US" sz="1800" dirty="0"/>
              <a:t> </a:t>
            </a:r>
            <a:r>
              <a:rPr lang="en-US" altLang="zh-CN" sz="1800" dirty="0"/>
              <a:t>to</a:t>
            </a:r>
            <a:r>
              <a:rPr lang="zh-CN" altLang="en-US" sz="1800" dirty="0"/>
              <a:t> </a:t>
            </a:r>
            <a:r>
              <a:rPr lang="en-US" altLang="zh-CN" sz="1800" dirty="0"/>
              <a:t>accelerator</a:t>
            </a:r>
            <a:r>
              <a:rPr lang="zh-CN" altLang="en-US" sz="1800" dirty="0"/>
              <a:t> </a:t>
            </a:r>
            <a:r>
              <a:rPr lang="en-US" altLang="zh-CN" sz="1800" dirty="0"/>
              <a:t>facility</a:t>
            </a:r>
            <a:r>
              <a:rPr lang="en-GB" sz="1800" dirty="0"/>
              <a:t> </a:t>
            </a:r>
            <a:r>
              <a:rPr lang="en-US" altLang="zh-CN" sz="1800" dirty="0"/>
              <a:t>dev</a:t>
            </a:r>
            <a:r>
              <a:rPr lang="zh-CN" altLang="en-US" sz="1800" dirty="0"/>
              <a:t> </a:t>
            </a:r>
            <a:r>
              <a:rPr lang="en-GB" sz="1800" dirty="0"/>
              <a:t>→ smaller statistical errors</a:t>
            </a:r>
          </a:p>
          <a:p>
            <a:pPr lvl="1">
              <a:spcBef>
                <a:spcPts val="0"/>
              </a:spcBef>
            </a:pPr>
            <a:r>
              <a:rPr lang="en-GB" sz="1800" b="1" dirty="0"/>
              <a:t>Better detectors</a:t>
            </a:r>
            <a:r>
              <a:rPr lang="en-US" altLang="zh-CN" sz="1800" b="1" dirty="0"/>
              <a:t>,</a:t>
            </a:r>
            <a:r>
              <a:rPr lang="zh-CN" altLang="en-US" sz="1800" b="1" dirty="0"/>
              <a:t> </a:t>
            </a:r>
            <a:r>
              <a:rPr lang="en-US" altLang="zh-CN" sz="1800" b="1" dirty="0"/>
              <a:t>field</a:t>
            </a:r>
            <a:r>
              <a:rPr lang="zh-CN" altLang="en-US" sz="1800" b="1" dirty="0"/>
              <a:t> </a:t>
            </a:r>
            <a:r>
              <a:rPr lang="en-GB" sz="1800" b="1" dirty="0"/>
              <a:t>calibration</a:t>
            </a:r>
            <a:r>
              <a:rPr lang="en-US" altLang="zh-CN" sz="1800" b="1" dirty="0"/>
              <a:t>,</a:t>
            </a:r>
            <a:r>
              <a:rPr lang="zh-CN" altLang="en-US" sz="1800" b="1" dirty="0"/>
              <a:t> </a:t>
            </a:r>
            <a:r>
              <a:rPr lang="en-US" altLang="zh-CN" sz="1800" b="1" dirty="0"/>
              <a:t>etc.</a:t>
            </a:r>
            <a:r>
              <a:rPr lang="en-GB" sz="1800" dirty="0"/>
              <a:t> → lower systematic errors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altLang="zh-CN" sz="2300" dirty="0"/>
              <a:t>Fermilab’s</a:t>
            </a:r>
            <a:r>
              <a:rPr lang="zh-CN" altLang="en-US" sz="2300" dirty="0"/>
              <a:t> </a:t>
            </a:r>
            <a:r>
              <a:rPr lang="en-US" altLang="zh-CN" sz="2300" dirty="0"/>
              <a:t>result</a:t>
            </a:r>
            <a:r>
              <a:rPr lang="en-GB" altLang="zh-CN" sz="2300" dirty="0"/>
              <a:t> </a:t>
            </a:r>
            <a:r>
              <a:rPr lang="en-US" altLang="zh-CN" sz="2300" dirty="0"/>
              <a:t>has</a:t>
            </a:r>
            <a:r>
              <a:rPr lang="zh-CN" altLang="en-US" sz="2300" dirty="0"/>
              <a:t> </a:t>
            </a:r>
            <a:r>
              <a:rPr lang="en-GB" altLang="zh-CN" sz="2300" dirty="0"/>
              <a:t>reached </a:t>
            </a:r>
            <a:r>
              <a:rPr lang="zh-CN" altLang="en-US" sz="2300" dirty="0"/>
              <a:t> </a:t>
            </a:r>
            <a:r>
              <a:rPr lang="en-GB" sz="2300" dirty="0"/>
              <a:t>~</a:t>
            </a:r>
            <a:r>
              <a:rPr lang="en-GB" altLang="zh-CN" sz="2300" dirty="0"/>
              <a:t>100 ppb in both statistical and systematic</a:t>
            </a:r>
            <a:r>
              <a:rPr lang="en-US" altLang="zh-CN" sz="2300" dirty="0"/>
              <a:t>;</a:t>
            </a:r>
          </a:p>
          <a:p>
            <a:pPr lvl="1">
              <a:spcBef>
                <a:spcPts val="600"/>
              </a:spcBef>
            </a:pPr>
            <a:r>
              <a:rPr lang="en-US" altLang="zh-CN" sz="1900" dirty="0"/>
              <a:t>When</a:t>
            </a:r>
            <a:r>
              <a:rPr lang="en-GB" sz="1900" dirty="0"/>
              <a:t> systematics match statistics, new methods</a:t>
            </a:r>
            <a:r>
              <a:rPr lang="zh-CN" altLang="en-US" sz="1900" dirty="0"/>
              <a:t> </a:t>
            </a:r>
            <a:r>
              <a:rPr lang="en-US" altLang="zh-CN" sz="1900" dirty="0"/>
              <a:t>are</a:t>
            </a:r>
            <a:r>
              <a:rPr lang="zh-CN" altLang="en-US" sz="1900" dirty="0"/>
              <a:t> </a:t>
            </a:r>
            <a:r>
              <a:rPr lang="en-US" altLang="zh-CN" sz="1900" dirty="0"/>
              <a:t>required,</a:t>
            </a:r>
            <a:r>
              <a:rPr lang="zh-CN" altLang="en-US" sz="1900" dirty="0">
                <a:sym typeface="Wingdings" pitchFamily="2" charset="2"/>
              </a:rPr>
              <a:t> </a:t>
            </a:r>
            <a:r>
              <a:rPr lang="en-GB" sz="1900" dirty="0"/>
              <a:t>not just more data</a:t>
            </a:r>
            <a:r>
              <a:rPr lang="en-US" altLang="zh-CN" sz="1900" dirty="0"/>
              <a:t>!</a:t>
            </a:r>
            <a:r>
              <a:rPr lang="zh-CN" altLang="en-US" sz="1900" dirty="0"/>
              <a:t> </a:t>
            </a:r>
            <a:endParaRPr lang="en-GB" altLang="zh-CN" sz="1900" dirty="0"/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altLang="zh-CN" sz="2300" dirty="0"/>
              <a:t>Further</a:t>
            </a:r>
            <a:r>
              <a:rPr lang="en-GB" altLang="zh-CN" sz="2300" dirty="0"/>
              <a:t> gains using the same </a:t>
            </a:r>
            <a:r>
              <a:rPr lang="en-US" altLang="zh-CN" sz="2300" dirty="0"/>
              <a:t>approach</a:t>
            </a:r>
            <a:r>
              <a:rPr lang="en-GB" altLang="zh-CN" sz="2300" dirty="0"/>
              <a:t> </a:t>
            </a:r>
            <a:r>
              <a:rPr lang="en-US" altLang="zh-CN" sz="2300" dirty="0"/>
              <a:t>would</a:t>
            </a:r>
            <a:r>
              <a:rPr lang="zh-CN" altLang="en-US" sz="2300" dirty="0"/>
              <a:t> </a:t>
            </a:r>
            <a:r>
              <a:rPr lang="en-US" altLang="zh-CN" sz="2300" dirty="0"/>
              <a:t>be</a:t>
            </a:r>
            <a:r>
              <a:rPr lang="en-GB" altLang="zh-CN" sz="2300" dirty="0"/>
              <a:t> extremely difficult</a:t>
            </a:r>
            <a:r>
              <a:rPr lang="en-US" altLang="zh-CN" sz="2300" b="1" dirty="0"/>
              <a:t>.</a:t>
            </a:r>
            <a:endParaRPr lang="en-GB" altLang="zh-CN" sz="2300" b="1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9884794-EE2D-E975-CD10-BA18138B28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01/09/2025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BF2EE17-DE77-9C70-CBD0-F47A5F325530}"/>
              </a:ext>
            </a:extLst>
          </p:cNvPr>
          <p:cNvGrpSpPr/>
          <p:nvPr/>
        </p:nvGrpSpPr>
        <p:grpSpPr>
          <a:xfrm>
            <a:off x="2651339" y="4820298"/>
            <a:ext cx="5959260" cy="1615380"/>
            <a:chOff x="2651339" y="4820298"/>
            <a:chExt cx="5959260" cy="161538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9A388B7-5D17-D45E-50E3-2F0397D0C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51339" y="4820298"/>
              <a:ext cx="5959260" cy="161538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246A9A1-BB91-77B6-ABD3-3B87EAC3E5E8}"/>
                </a:ext>
              </a:extLst>
            </p:cNvPr>
            <p:cNvSpPr txBox="1"/>
            <p:nvPr/>
          </p:nvSpPr>
          <p:spPr>
            <a:xfrm>
              <a:off x="7600208" y="5504815"/>
              <a:ext cx="482824" cy="3077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tx1"/>
                  </a:solidFill>
                  <a:latin typeface="Helvetica" pitchFamily="2" charset="0"/>
                </a:rPr>
                <a:t>127</a:t>
              </a:r>
              <a:endParaRPr lang="en-US" sz="1400" b="1" dirty="0">
                <a:solidFill>
                  <a:schemeClr val="tx1"/>
                </a:solidFill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4853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7FE25D1-A343-98A9-ED6C-A2A52F05D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50" y="365125"/>
            <a:ext cx="9178105" cy="1325563"/>
          </a:xfrm>
        </p:spPr>
        <p:txBody>
          <a:bodyPr/>
          <a:lstStyle/>
          <a:p>
            <a:r>
              <a:rPr lang="en-US" dirty="0"/>
              <a:t>A Journey to </a:t>
            </a:r>
            <a:r>
              <a:rPr lang="en-GB" dirty="0"/>
              <a:t>127</a:t>
            </a:r>
            <a:r>
              <a:rPr lang="zh-CN" altLang="en-US" dirty="0"/>
              <a:t> </a:t>
            </a:r>
            <a:r>
              <a:rPr lang="en-US" altLang="zh-CN" dirty="0"/>
              <a:t>ppb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Fermilab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7C3555-FC8D-EA7B-EB10-F068B5677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10312"/>
            <a:ext cx="3091249" cy="365125"/>
          </a:xfrm>
        </p:spPr>
        <p:txBody>
          <a:bodyPr/>
          <a:lstStyle/>
          <a:p>
            <a:fld id="{4A185077-6514-4644-98C1-F3877E5C7C8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605881-2FB4-B130-21B6-5A668F275EA3}"/>
              </a:ext>
            </a:extLst>
          </p:cNvPr>
          <p:cNvSpPr txBox="1"/>
          <p:nvPr/>
        </p:nvSpPr>
        <p:spPr>
          <a:xfrm>
            <a:off x="2644489" y="356425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B1F8F"/>
                </a:solidFill>
              </a:rPr>
              <a:t>2009</a:t>
            </a:r>
            <a:endParaRPr lang="en-US" sz="2400" dirty="0">
              <a:solidFill>
                <a:srgbClr val="0B1F8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E60E3-14F1-B347-162C-772840FED7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2664" y="5204158"/>
            <a:ext cx="2983859" cy="1236738"/>
          </a:xfrm>
          <a:prstGeom prst="rect">
            <a:avLst/>
          </a:prstGeom>
          <a:ln>
            <a:solidFill>
              <a:srgbClr val="0B1F8F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47A4DB-ADB1-1411-BAAF-87ECBF221C00}"/>
              </a:ext>
            </a:extLst>
          </p:cNvPr>
          <p:cNvSpPr txBox="1"/>
          <p:nvPr/>
        </p:nvSpPr>
        <p:spPr>
          <a:xfrm>
            <a:off x="2445714" y="4740813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B1F8F"/>
                </a:solidFill>
              </a:rPr>
              <a:t>Proposal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364F85D-B340-7B07-7874-ED42847F7D8F}"/>
              </a:ext>
            </a:extLst>
          </p:cNvPr>
          <p:cNvGrpSpPr/>
          <p:nvPr/>
        </p:nvGrpSpPr>
        <p:grpSpPr>
          <a:xfrm>
            <a:off x="4484594" y="3408928"/>
            <a:ext cx="1527311" cy="1367635"/>
            <a:chOff x="2691171" y="2776444"/>
            <a:chExt cx="1527311" cy="136763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7C60B0E-60A6-F40B-0C9C-BEFE78F30588}"/>
                </a:ext>
              </a:extLst>
            </p:cNvPr>
            <p:cNvGrpSpPr/>
            <p:nvPr/>
          </p:nvGrpSpPr>
          <p:grpSpPr>
            <a:xfrm>
              <a:off x="2691171" y="2776444"/>
              <a:ext cx="1139124" cy="1005937"/>
              <a:chOff x="2800899" y="1891761"/>
              <a:chExt cx="1139124" cy="1005937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26A8A4E2-243E-D9D6-2287-41390143CE6D}"/>
                  </a:ext>
                </a:extLst>
              </p:cNvPr>
              <p:cNvCxnSpPr/>
              <p:nvPr/>
            </p:nvCxnSpPr>
            <p:spPr>
              <a:xfrm>
                <a:off x="2800899" y="2240474"/>
                <a:ext cx="457200" cy="0"/>
              </a:xfrm>
              <a:prstGeom prst="line">
                <a:avLst/>
              </a:prstGeom>
              <a:ln w="28575">
                <a:solidFill>
                  <a:srgbClr val="ECAA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6" name="Pie 11">
                <a:extLst>
                  <a:ext uri="{FF2B5EF4-FFF2-40B4-BE49-F238E27FC236}">
                    <a16:creationId xmlns:a16="http://schemas.microsoft.com/office/drawing/2014/main" id="{F8C90360-7D60-5F60-2B11-BD86035FDD80}"/>
                  </a:ext>
                </a:extLst>
              </p:cNvPr>
              <p:cNvSpPr/>
              <p:nvPr/>
            </p:nvSpPr>
            <p:spPr>
              <a:xfrm rot="10800000">
                <a:off x="3242598" y="1891761"/>
                <a:ext cx="697425" cy="697425"/>
              </a:xfrm>
              <a:custGeom>
                <a:avLst/>
                <a:gdLst>
                  <a:gd name="connsiteX0" fmla="*/ 1286360 w 1286360"/>
                  <a:gd name="connsiteY0" fmla="*/ 643180 h 1286360"/>
                  <a:gd name="connsiteX1" fmla="*/ 643180 w 1286360"/>
                  <a:gd name="connsiteY1" fmla="*/ 1286360 h 1286360"/>
                  <a:gd name="connsiteX2" fmla="*/ 0 w 1286360"/>
                  <a:gd name="connsiteY2" fmla="*/ 643180 h 1286360"/>
                  <a:gd name="connsiteX3" fmla="*/ 643180 w 1286360"/>
                  <a:gd name="connsiteY3" fmla="*/ 0 h 1286360"/>
                  <a:gd name="connsiteX4" fmla="*/ 643180 w 1286360"/>
                  <a:gd name="connsiteY4" fmla="*/ 643180 h 1286360"/>
                  <a:gd name="connsiteX5" fmla="*/ 1286360 w 1286360"/>
                  <a:gd name="connsiteY5" fmla="*/ 643180 h 1286360"/>
                  <a:gd name="connsiteX0" fmla="*/ 1286360 w 1606278"/>
                  <a:gd name="connsiteY0" fmla="*/ 922150 h 1565330"/>
                  <a:gd name="connsiteX1" fmla="*/ 643180 w 1606278"/>
                  <a:gd name="connsiteY1" fmla="*/ 1565330 h 1565330"/>
                  <a:gd name="connsiteX2" fmla="*/ 0 w 1606278"/>
                  <a:gd name="connsiteY2" fmla="*/ 922150 h 1565330"/>
                  <a:gd name="connsiteX3" fmla="*/ 643180 w 1606278"/>
                  <a:gd name="connsiteY3" fmla="*/ 278970 h 1565330"/>
                  <a:gd name="connsiteX4" fmla="*/ 1565329 w 1606278"/>
                  <a:gd name="connsiteY4" fmla="*/ 0 h 1565330"/>
                  <a:gd name="connsiteX5" fmla="*/ 1286360 w 1606278"/>
                  <a:gd name="connsiteY5" fmla="*/ 922150 h 1565330"/>
                  <a:gd name="connsiteX0" fmla="*/ 1286360 w 1606502"/>
                  <a:gd name="connsiteY0" fmla="*/ 922150 h 1565330"/>
                  <a:gd name="connsiteX1" fmla="*/ 643180 w 1606502"/>
                  <a:gd name="connsiteY1" fmla="*/ 1565330 h 1565330"/>
                  <a:gd name="connsiteX2" fmla="*/ 0 w 1606502"/>
                  <a:gd name="connsiteY2" fmla="*/ 922150 h 1565330"/>
                  <a:gd name="connsiteX3" fmla="*/ 643180 w 1606502"/>
                  <a:gd name="connsiteY3" fmla="*/ 278970 h 1565330"/>
                  <a:gd name="connsiteX4" fmla="*/ 1565329 w 1606502"/>
                  <a:gd name="connsiteY4" fmla="*/ 0 h 1565330"/>
                  <a:gd name="connsiteX5" fmla="*/ 1377800 w 1606502"/>
                  <a:gd name="connsiteY5" fmla="*/ 1013590 h 1565330"/>
                  <a:gd name="connsiteX0" fmla="*/ 1286360 w 1633522"/>
                  <a:gd name="connsiteY0" fmla="*/ 922150 h 1565330"/>
                  <a:gd name="connsiteX1" fmla="*/ 643180 w 1633522"/>
                  <a:gd name="connsiteY1" fmla="*/ 1565330 h 1565330"/>
                  <a:gd name="connsiteX2" fmla="*/ 0 w 1633522"/>
                  <a:gd name="connsiteY2" fmla="*/ 922150 h 1565330"/>
                  <a:gd name="connsiteX3" fmla="*/ 643180 w 1633522"/>
                  <a:gd name="connsiteY3" fmla="*/ 278970 h 1565330"/>
                  <a:gd name="connsiteX4" fmla="*/ 1565329 w 1633522"/>
                  <a:gd name="connsiteY4" fmla="*/ 0 h 1565330"/>
                  <a:gd name="connsiteX5" fmla="*/ 1633522 w 1633522"/>
                  <a:gd name="connsiteY5" fmla="*/ 796614 h 1565330"/>
                  <a:gd name="connsiteX0" fmla="*/ 1286360 w 1565329"/>
                  <a:gd name="connsiteY0" fmla="*/ 922150 h 1565330"/>
                  <a:gd name="connsiteX1" fmla="*/ 643180 w 1565329"/>
                  <a:gd name="connsiteY1" fmla="*/ 1565330 h 1565330"/>
                  <a:gd name="connsiteX2" fmla="*/ 0 w 1565329"/>
                  <a:gd name="connsiteY2" fmla="*/ 922150 h 1565330"/>
                  <a:gd name="connsiteX3" fmla="*/ 643180 w 1565329"/>
                  <a:gd name="connsiteY3" fmla="*/ 278970 h 1565330"/>
                  <a:gd name="connsiteX4" fmla="*/ 1565329 w 1565329"/>
                  <a:gd name="connsiteY4" fmla="*/ 0 h 1565330"/>
                  <a:gd name="connsiteX0" fmla="*/ 1286360 w 1286360"/>
                  <a:gd name="connsiteY0" fmla="*/ 643180 h 1286360"/>
                  <a:gd name="connsiteX1" fmla="*/ 643180 w 1286360"/>
                  <a:gd name="connsiteY1" fmla="*/ 1286360 h 1286360"/>
                  <a:gd name="connsiteX2" fmla="*/ 0 w 1286360"/>
                  <a:gd name="connsiteY2" fmla="*/ 643180 h 1286360"/>
                  <a:gd name="connsiteX3" fmla="*/ 643180 w 1286360"/>
                  <a:gd name="connsiteY3" fmla="*/ 0 h 128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6360" h="1286360">
                    <a:moveTo>
                      <a:pt x="1286360" y="643180"/>
                    </a:moveTo>
                    <a:cubicBezTo>
                      <a:pt x="1286360" y="998399"/>
                      <a:pt x="998399" y="1286360"/>
                      <a:pt x="643180" y="1286360"/>
                    </a:cubicBezTo>
                    <a:cubicBezTo>
                      <a:pt x="287961" y="1286360"/>
                      <a:pt x="0" y="998399"/>
                      <a:pt x="0" y="643180"/>
                    </a:cubicBezTo>
                    <a:cubicBezTo>
                      <a:pt x="0" y="287961"/>
                      <a:pt x="287961" y="0"/>
                      <a:pt x="643180" y="0"/>
                    </a:cubicBezTo>
                  </a:path>
                </a:pathLst>
              </a:custGeom>
              <a:noFill/>
              <a:ln w="28575">
                <a:solidFill>
                  <a:srgbClr val="ECAA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ECAA00"/>
                  </a:solidFill>
                </a:endParaRP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CB1372C4-BA64-2500-7544-FC9D669DC7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02464" y="2580468"/>
                <a:ext cx="0" cy="317230"/>
              </a:xfrm>
              <a:prstGeom prst="line">
                <a:avLst/>
              </a:prstGeom>
              <a:ln w="28575">
                <a:solidFill>
                  <a:srgbClr val="ECAA00"/>
                </a:solidFill>
                <a:headEnd type="oval"/>
                <a:tailEnd type="non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B29516F-6B1E-8291-388F-1B2EC34A7BE8}"/>
                </a:ext>
              </a:extLst>
            </p:cNvPr>
            <p:cNvSpPr txBox="1"/>
            <p:nvPr/>
          </p:nvSpPr>
          <p:spPr>
            <a:xfrm>
              <a:off x="3140521" y="2940489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ECAA00"/>
                  </a:solidFill>
                </a:rPr>
                <a:t>2013</a:t>
              </a:r>
              <a:endParaRPr lang="en-US" sz="2400" dirty="0">
                <a:solidFill>
                  <a:srgbClr val="ECAA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34A6DC9-6F85-0F79-10FA-400B39C7DE1E}"/>
                </a:ext>
              </a:extLst>
            </p:cNvPr>
            <p:cNvSpPr txBox="1"/>
            <p:nvPr/>
          </p:nvSpPr>
          <p:spPr>
            <a:xfrm>
              <a:off x="2744681" y="3774747"/>
              <a:ext cx="14738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ECAA00"/>
                  </a:solidFill>
                </a:rPr>
                <a:t>The Big Move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4882AC-0C09-670F-902B-09F025A21C78}"/>
              </a:ext>
            </a:extLst>
          </p:cNvPr>
          <p:cNvGrpSpPr/>
          <p:nvPr/>
        </p:nvGrpSpPr>
        <p:grpSpPr>
          <a:xfrm>
            <a:off x="5480693" y="1652235"/>
            <a:ext cx="1794388" cy="2451453"/>
            <a:chOff x="3687270" y="1019751"/>
            <a:chExt cx="1794388" cy="2451453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5FBF876-DD7E-220D-A76A-114147783ED9}"/>
                </a:ext>
              </a:extLst>
            </p:cNvPr>
            <p:cNvCxnSpPr/>
            <p:nvPr/>
          </p:nvCxnSpPr>
          <p:spPr>
            <a:xfrm>
              <a:off x="3830491" y="3129393"/>
              <a:ext cx="457200" cy="0"/>
            </a:xfrm>
            <a:prstGeom prst="line">
              <a:avLst/>
            </a:prstGeom>
            <a:ln w="28575">
              <a:solidFill>
                <a:srgbClr val="FF40FF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pic>
          <p:nvPicPr>
            <p:cNvPr id="20" name="Fermilab_g-2_(E989)_ring.jpg" descr="Fermilab_g-2_(E989)_ring.jpg">
              <a:extLst>
                <a:ext uri="{FF2B5EF4-FFF2-40B4-BE49-F238E27FC236}">
                  <a16:creationId xmlns:a16="http://schemas.microsoft.com/office/drawing/2014/main" id="{4A0282C1-388F-A73B-027E-BF05662BA7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98160" y="1019751"/>
              <a:ext cx="1683498" cy="1056482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E7AB35C-AC97-8642-AA66-90ADBBE17F80}"/>
                </a:ext>
              </a:extLst>
            </p:cNvPr>
            <p:cNvGrpSpPr/>
            <p:nvPr/>
          </p:nvGrpSpPr>
          <p:grpSpPr>
            <a:xfrm flipV="1">
              <a:off x="4280043" y="2484883"/>
              <a:ext cx="697425" cy="986321"/>
              <a:chOff x="2092265" y="1889945"/>
              <a:chExt cx="697425" cy="986321"/>
            </a:xfrm>
          </p:grpSpPr>
          <p:sp>
            <p:nvSpPr>
              <p:cNvPr id="24" name="Pie 11">
                <a:extLst>
                  <a:ext uri="{FF2B5EF4-FFF2-40B4-BE49-F238E27FC236}">
                    <a16:creationId xmlns:a16="http://schemas.microsoft.com/office/drawing/2014/main" id="{B6524063-E0E7-B7C7-026C-9A13E1E14DD0}"/>
                  </a:ext>
                </a:extLst>
              </p:cNvPr>
              <p:cNvSpPr/>
              <p:nvPr/>
            </p:nvSpPr>
            <p:spPr>
              <a:xfrm rot="10800000">
                <a:off x="2092265" y="1889945"/>
                <a:ext cx="697425" cy="697425"/>
              </a:xfrm>
              <a:custGeom>
                <a:avLst/>
                <a:gdLst>
                  <a:gd name="connsiteX0" fmla="*/ 1286360 w 1286360"/>
                  <a:gd name="connsiteY0" fmla="*/ 643180 h 1286360"/>
                  <a:gd name="connsiteX1" fmla="*/ 643180 w 1286360"/>
                  <a:gd name="connsiteY1" fmla="*/ 1286360 h 1286360"/>
                  <a:gd name="connsiteX2" fmla="*/ 0 w 1286360"/>
                  <a:gd name="connsiteY2" fmla="*/ 643180 h 1286360"/>
                  <a:gd name="connsiteX3" fmla="*/ 643180 w 1286360"/>
                  <a:gd name="connsiteY3" fmla="*/ 0 h 1286360"/>
                  <a:gd name="connsiteX4" fmla="*/ 643180 w 1286360"/>
                  <a:gd name="connsiteY4" fmla="*/ 643180 h 1286360"/>
                  <a:gd name="connsiteX5" fmla="*/ 1286360 w 1286360"/>
                  <a:gd name="connsiteY5" fmla="*/ 643180 h 1286360"/>
                  <a:gd name="connsiteX0" fmla="*/ 1286360 w 1606278"/>
                  <a:gd name="connsiteY0" fmla="*/ 922150 h 1565330"/>
                  <a:gd name="connsiteX1" fmla="*/ 643180 w 1606278"/>
                  <a:gd name="connsiteY1" fmla="*/ 1565330 h 1565330"/>
                  <a:gd name="connsiteX2" fmla="*/ 0 w 1606278"/>
                  <a:gd name="connsiteY2" fmla="*/ 922150 h 1565330"/>
                  <a:gd name="connsiteX3" fmla="*/ 643180 w 1606278"/>
                  <a:gd name="connsiteY3" fmla="*/ 278970 h 1565330"/>
                  <a:gd name="connsiteX4" fmla="*/ 1565329 w 1606278"/>
                  <a:gd name="connsiteY4" fmla="*/ 0 h 1565330"/>
                  <a:gd name="connsiteX5" fmla="*/ 1286360 w 1606278"/>
                  <a:gd name="connsiteY5" fmla="*/ 922150 h 1565330"/>
                  <a:gd name="connsiteX0" fmla="*/ 1286360 w 1606502"/>
                  <a:gd name="connsiteY0" fmla="*/ 922150 h 1565330"/>
                  <a:gd name="connsiteX1" fmla="*/ 643180 w 1606502"/>
                  <a:gd name="connsiteY1" fmla="*/ 1565330 h 1565330"/>
                  <a:gd name="connsiteX2" fmla="*/ 0 w 1606502"/>
                  <a:gd name="connsiteY2" fmla="*/ 922150 h 1565330"/>
                  <a:gd name="connsiteX3" fmla="*/ 643180 w 1606502"/>
                  <a:gd name="connsiteY3" fmla="*/ 278970 h 1565330"/>
                  <a:gd name="connsiteX4" fmla="*/ 1565329 w 1606502"/>
                  <a:gd name="connsiteY4" fmla="*/ 0 h 1565330"/>
                  <a:gd name="connsiteX5" fmla="*/ 1377800 w 1606502"/>
                  <a:gd name="connsiteY5" fmla="*/ 1013590 h 1565330"/>
                  <a:gd name="connsiteX0" fmla="*/ 1286360 w 1633522"/>
                  <a:gd name="connsiteY0" fmla="*/ 922150 h 1565330"/>
                  <a:gd name="connsiteX1" fmla="*/ 643180 w 1633522"/>
                  <a:gd name="connsiteY1" fmla="*/ 1565330 h 1565330"/>
                  <a:gd name="connsiteX2" fmla="*/ 0 w 1633522"/>
                  <a:gd name="connsiteY2" fmla="*/ 922150 h 1565330"/>
                  <a:gd name="connsiteX3" fmla="*/ 643180 w 1633522"/>
                  <a:gd name="connsiteY3" fmla="*/ 278970 h 1565330"/>
                  <a:gd name="connsiteX4" fmla="*/ 1565329 w 1633522"/>
                  <a:gd name="connsiteY4" fmla="*/ 0 h 1565330"/>
                  <a:gd name="connsiteX5" fmla="*/ 1633522 w 1633522"/>
                  <a:gd name="connsiteY5" fmla="*/ 796614 h 1565330"/>
                  <a:gd name="connsiteX0" fmla="*/ 1286360 w 1565329"/>
                  <a:gd name="connsiteY0" fmla="*/ 922150 h 1565330"/>
                  <a:gd name="connsiteX1" fmla="*/ 643180 w 1565329"/>
                  <a:gd name="connsiteY1" fmla="*/ 1565330 h 1565330"/>
                  <a:gd name="connsiteX2" fmla="*/ 0 w 1565329"/>
                  <a:gd name="connsiteY2" fmla="*/ 922150 h 1565330"/>
                  <a:gd name="connsiteX3" fmla="*/ 643180 w 1565329"/>
                  <a:gd name="connsiteY3" fmla="*/ 278970 h 1565330"/>
                  <a:gd name="connsiteX4" fmla="*/ 1565329 w 1565329"/>
                  <a:gd name="connsiteY4" fmla="*/ 0 h 1565330"/>
                  <a:gd name="connsiteX0" fmla="*/ 1286360 w 1286360"/>
                  <a:gd name="connsiteY0" fmla="*/ 643180 h 1286360"/>
                  <a:gd name="connsiteX1" fmla="*/ 643180 w 1286360"/>
                  <a:gd name="connsiteY1" fmla="*/ 1286360 h 1286360"/>
                  <a:gd name="connsiteX2" fmla="*/ 0 w 1286360"/>
                  <a:gd name="connsiteY2" fmla="*/ 643180 h 1286360"/>
                  <a:gd name="connsiteX3" fmla="*/ 643180 w 1286360"/>
                  <a:gd name="connsiteY3" fmla="*/ 0 h 128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6360" h="1286360">
                    <a:moveTo>
                      <a:pt x="1286360" y="643180"/>
                    </a:moveTo>
                    <a:cubicBezTo>
                      <a:pt x="1286360" y="998399"/>
                      <a:pt x="998399" y="1286360"/>
                      <a:pt x="643180" y="1286360"/>
                    </a:cubicBezTo>
                    <a:cubicBezTo>
                      <a:pt x="287961" y="1286360"/>
                      <a:pt x="0" y="998399"/>
                      <a:pt x="0" y="643180"/>
                    </a:cubicBezTo>
                    <a:cubicBezTo>
                      <a:pt x="0" y="287961"/>
                      <a:pt x="287961" y="0"/>
                      <a:pt x="643180" y="0"/>
                    </a:cubicBezTo>
                  </a:path>
                </a:pathLst>
              </a:custGeom>
              <a:noFill/>
              <a:ln w="28575">
                <a:solidFill>
                  <a:srgbClr val="FF4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9E9B288-0B93-D39C-D014-25C2F02C29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52131" y="2578652"/>
                <a:ext cx="0" cy="297614"/>
              </a:xfrm>
              <a:prstGeom prst="line">
                <a:avLst/>
              </a:prstGeom>
              <a:ln w="28575">
                <a:solidFill>
                  <a:srgbClr val="FF40FF"/>
                </a:solidFill>
                <a:headEnd type="oval"/>
                <a:tailEnd type="non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FE1EED7-AC97-6175-458B-93D602E580DE}"/>
                </a:ext>
              </a:extLst>
            </p:cNvPr>
            <p:cNvSpPr txBox="1"/>
            <p:nvPr/>
          </p:nvSpPr>
          <p:spPr>
            <a:xfrm>
              <a:off x="4288985" y="2944726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40FF"/>
                  </a:solidFill>
                </a:rPr>
                <a:t>2017</a:t>
              </a:r>
              <a:endParaRPr lang="en-US" sz="2400" dirty="0">
                <a:solidFill>
                  <a:srgbClr val="FF40FF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98FAC9D-8214-0E76-C0A0-E68D4DFD6F25}"/>
                </a:ext>
              </a:extLst>
            </p:cNvPr>
            <p:cNvSpPr txBox="1"/>
            <p:nvPr/>
          </p:nvSpPr>
          <p:spPr>
            <a:xfrm>
              <a:off x="3687270" y="2110469"/>
              <a:ext cx="1599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40FF"/>
                  </a:solidFill>
                </a:rPr>
                <a:t>1</a:t>
              </a:r>
              <a:r>
                <a:rPr lang="en-US" baseline="30000" dirty="0">
                  <a:solidFill>
                    <a:srgbClr val="FF40FF"/>
                  </a:solidFill>
                </a:rPr>
                <a:t>st</a:t>
              </a:r>
              <a:r>
                <a:rPr lang="en-US" dirty="0">
                  <a:solidFill>
                    <a:srgbClr val="FF40FF"/>
                  </a:solidFill>
                </a:rPr>
                <a:t> muon beam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87CD14C-267A-BD50-DE57-137A4DFA1C47}"/>
              </a:ext>
            </a:extLst>
          </p:cNvPr>
          <p:cNvGrpSpPr/>
          <p:nvPr/>
        </p:nvGrpSpPr>
        <p:grpSpPr>
          <a:xfrm>
            <a:off x="6777179" y="3407112"/>
            <a:ext cx="2188619" cy="3057798"/>
            <a:chOff x="4983755" y="2774628"/>
            <a:chExt cx="2188619" cy="3057798"/>
          </a:xfrm>
        </p:grpSpPr>
        <p:pic>
          <p:nvPicPr>
            <p:cNvPr id="27" name="그림 1">
              <a:extLst>
                <a:ext uri="{FF2B5EF4-FFF2-40B4-BE49-F238E27FC236}">
                  <a16:creationId xmlns:a16="http://schemas.microsoft.com/office/drawing/2014/main" id="{69476AED-F0A9-3E72-ED9C-6530E8767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1187" y="4414016"/>
              <a:ext cx="2041187" cy="1418410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A38A80E-06C2-8713-FD0A-EC30F990535E}"/>
                </a:ext>
              </a:extLst>
            </p:cNvPr>
            <p:cNvCxnSpPr/>
            <p:nvPr/>
          </p:nvCxnSpPr>
          <p:spPr>
            <a:xfrm>
              <a:off x="4983755" y="3123340"/>
              <a:ext cx="45720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9" name="Pie 11">
              <a:extLst>
                <a:ext uri="{FF2B5EF4-FFF2-40B4-BE49-F238E27FC236}">
                  <a16:creationId xmlns:a16="http://schemas.microsoft.com/office/drawing/2014/main" id="{83C2EE03-5D55-9F33-FBD6-63BB99E8DE35}"/>
                </a:ext>
              </a:extLst>
            </p:cNvPr>
            <p:cNvSpPr/>
            <p:nvPr/>
          </p:nvSpPr>
          <p:spPr>
            <a:xfrm rot="10800000">
              <a:off x="5434599" y="2774628"/>
              <a:ext cx="697425" cy="697425"/>
            </a:xfrm>
            <a:custGeom>
              <a:avLst/>
              <a:gdLst>
                <a:gd name="connsiteX0" fmla="*/ 1286360 w 1286360"/>
                <a:gd name="connsiteY0" fmla="*/ 643180 h 1286360"/>
                <a:gd name="connsiteX1" fmla="*/ 643180 w 1286360"/>
                <a:gd name="connsiteY1" fmla="*/ 1286360 h 1286360"/>
                <a:gd name="connsiteX2" fmla="*/ 0 w 1286360"/>
                <a:gd name="connsiteY2" fmla="*/ 643180 h 1286360"/>
                <a:gd name="connsiteX3" fmla="*/ 643180 w 1286360"/>
                <a:gd name="connsiteY3" fmla="*/ 0 h 1286360"/>
                <a:gd name="connsiteX4" fmla="*/ 643180 w 1286360"/>
                <a:gd name="connsiteY4" fmla="*/ 643180 h 1286360"/>
                <a:gd name="connsiteX5" fmla="*/ 1286360 w 1286360"/>
                <a:gd name="connsiteY5" fmla="*/ 643180 h 1286360"/>
                <a:gd name="connsiteX0" fmla="*/ 1286360 w 1606278"/>
                <a:gd name="connsiteY0" fmla="*/ 922150 h 1565330"/>
                <a:gd name="connsiteX1" fmla="*/ 643180 w 1606278"/>
                <a:gd name="connsiteY1" fmla="*/ 1565330 h 1565330"/>
                <a:gd name="connsiteX2" fmla="*/ 0 w 1606278"/>
                <a:gd name="connsiteY2" fmla="*/ 922150 h 1565330"/>
                <a:gd name="connsiteX3" fmla="*/ 643180 w 1606278"/>
                <a:gd name="connsiteY3" fmla="*/ 278970 h 1565330"/>
                <a:gd name="connsiteX4" fmla="*/ 1565329 w 1606278"/>
                <a:gd name="connsiteY4" fmla="*/ 0 h 1565330"/>
                <a:gd name="connsiteX5" fmla="*/ 1286360 w 1606278"/>
                <a:gd name="connsiteY5" fmla="*/ 922150 h 1565330"/>
                <a:gd name="connsiteX0" fmla="*/ 1286360 w 1606502"/>
                <a:gd name="connsiteY0" fmla="*/ 922150 h 1565330"/>
                <a:gd name="connsiteX1" fmla="*/ 643180 w 1606502"/>
                <a:gd name="connsiteY1" fmla="*/ 1565330 h 1565330"/>
                <a:gd name="connsiteX2" fmla="*/ 0 w 1606502"/>
                <a:gd name="connsiteY2" fmla="*/ 922150 h 1565330"/>
                <a:gd name="connsiteX3" fmla="*/ 643180 w 1606502"/>
                <a:gd name="connsiteY3" fmla="*/ 278970 h 1565330"/>
                <a:gd name="connsiteX4" fmla="*/ 1565329 w 1606502"/>
                <a:gd name="connsiteY4" fmla="*/ 0 h 1565330"/>
                <a:gd name="connsiteX5" fmla="*/ 1377800 w 1606502"/>
                <a:gd name="connsiteY5" fmla="*/ 1013590 h 1565330"/>
                <a:gd name="connsiteX0" fmla="*/ 1286360 w 1633522"/>
                <a:gd name="connsiteY0" fmla="*/ 922150 h 1565330"/>
                <a:gd name="connsiteX1" fmla="*/ 643180 w 1633522"/>
                <a:gd name="connsiteY1" fmla="*/ 1565330 h 1565330"/>
                <a:gd name="connsiteX2" fmla="*/ 0 w 1633522"/>
                <a:gd name="connsiteY2" fmla="*/ 922150 h 1565330"/>
                <a:gd name="connsiteX3" fmla="*/ 643180 w 1633522"/>
                <a:gd name="connsiteY3" fmla="*/ 278970 h 1565330"/>
                <a:gd name="connsiteX4" fmla="*/ 1565329 w 1633522"/>
                <a:gd name="connsiteY4" fmla="*/ 0 h 1565330"/>
                <a:gd name="connsiteX5" fmla="*/ 1633522 w 1633522"/>
                <a:gd name="connsiteY5" fmla="*/ 796614 h 1565330"/>
                <a:gd name="connsiteX0" fmla="*/ 1286360 w 1565329"/>
                <a:gd name="connsiteY0" fmla="*/ 922150 h 1565330"/>
                <a:gd name="connsiteX1" fmla="*/ 643180 w 1565329"/>
                <a:gd name="connsiteY1" fmla="*/ 1565330 h 1565330"/>
                <a:gd name="connsiteX2" fmla="*/ 0 w 1565329"/>
                <a:gd name="connsiteY2" fmla="*/ 922150 h 1565330"/>
                <a:gd name="connsiteX3" fmla="*/ 643180 w 1565329"/>
                <a:gd name="connsiteY3" fmla="*/ 278970 h 1565330"/>
                <a:gd name="connsiteX4" fmla="*/ 1565329 w 1565329"/>
                <a:gd name="connsiteY4" fmla="*/ 0 h 1565330"/>
                <a:gd name="connsiteX0" fmla="*/ 1286360 w 1286360"/>
                <a:gd name="connsiteY0" fmla="*/ 643180 h 1286360"/>
                <a:gd name="connsiteX1" fmla="*/ 643180 w 1286360"/>
                <a:gd name="connsiteY1" fmla="*/ 1286360 h 1286360"/>
                <a:gd name="connsiteX2" fmla="*/ 0 w 1286360"/>
                <a:gd name="connsiteY2" fmla="*/ 643180 h 1286360"/>
                <a:gd name="connsiteX3" fmla="*/ 643180 w 1286360"/>
                <a:gd name="connsiteY3" fmla="*/ 0 h 1286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6360" h="1286360">
                  <a:moveTo>
                    <a:pt x="1286360" y="643180"/>
                  </a:moveTo>
                  <a:cubicBezTo>
                    <a:pt x="1286360" y="998399"/>
                    <a:pt x="998399" y="1286360"/>
                    <a:pt x="643180" y="1286360"/>
                  </a:cubicBezTo>
                  <a:cubicBezTo>
                    <a:pt x="287961" y="1286360"/>
                    <a:pt x="0" y="998399"/>
                    <a:pt x="0" y="643180"/>
                  </a:cubicBezTo>
                  <a:cubicBezTo>
                    <a:pt x="0" y="287961"/>
                    <a:pt x="287961" y="0"/>
                    <a:pt x="643180" y="0"/>
                  </a:cubicBezTo>
                </a:path>
              </a:pathLst>
            </a:custGeom>
            <a:noFill/>
            <a:ln w="28575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15D09EF-733D-BBB8-38C0-3FB8577E54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85321" y="3463335"/>
              <a:ext cx="0" cy="523478"/>
            </a:xfrm>
            <a:prstGeom prst="line">
              <a:avLst/>
            </a:prstGeom>
            <a:ln w="28575">
              <a:solidFill>
                <a:srgbClr val="00B050"/>
              </a:solidFill>
              <a:headEnd type="oval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34C256-D7C4-ED4A-83FB-65DAF04DFC04}"/>
                </a:ext>
              </a:extLst>
            </p:cNvPr>
            <p:cNvSpPr txBox="1"/>
            <p:nvPr/>
          </p:nvSpPr>
          <p:spPr>
            <a:xfrm>
              <a:off x="5442249" y="293867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2021</a:t>
              </a:r>
              <a:endParaRPr lang="en-US" sz="2400" dirty="0">
                <a:solidFill>
                  <a:srgbClr val="00B05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AF31AC6-CF5D-AD98-38E9-1C65C55293A3}"/>
                </a:ext>
              </a:extLst>
            </p:cNvPr>
            <p:cNvSpPr txBox="1"/>
            <p:nvPr/>
          </p:nvSpPr>
          <p:spPr>
            <a:xfrm>
              <a:off x="5108860" y="4031252"/>
              <a:ext cx="15424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First a</a:t>
              </a:r>
              <a:r>
                <a:rPr lang="en-US" baseline="-25000" dirty="0">
                  <a:solidFill>
                    <a:srgbClr val="00B050"/>
                  </a:solidFill>
                  <a:latin typeface="Symbol" pitchFamily="2" charset="2"/>
                </a:rPr>
                <a:t>m</a:t>
              </a:r>
              <a:r>
                <a:rPr lang="en-US" dirty="0">
                  <a:solidFill>
                    <a:srgbClr val="00B050"/>
                  </a:solidFill>
                </a:rPr>
                <a:t> result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E885DE-441A-1FEF-22BE-F1DFC4081A3E}"/>
              </a:ext>
            </a:extLst>
          </p:cNvPr>
          <p:cNvGrpSpPr/>
          <p:nvPr/>
        </p:nvGrpSpPr>
        <p:grpSpPr>
          <a:xfrm>
            <a:off x="3098459" y="2005102"/>
            <a:ext cx="2044149" cy="2092533"/>
            <a:chOff x="1305035" y="1372617"/>
            <a:chExt cx="2044149" cy="2092533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13AC750-0325-E1FD-4464-7D5D44F25A75}"/>
                </a:ext>
              </a:extLst>
            </p:cNvPr>
            <p:cNvCxnSpPr/>
            <p:nvPr/>
          </p:nvCxnSpPr>
          <p:spPr>
            <a:xfrm>
              <a:off x="1540838" y="3123340"/>
              <a:ext cx="457200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A354EE7-C14D-0BBA-59A7-817FEA3CD742}"/>
                </a:ext>
              </a:extLst>
            </p:cNvPr>
            <p:cNvSpPr txBox="1"/>
            <p:nvPr/>
          </p:nvSpPr>
          <p:spPr>
            <a:xfrm>
              <a:off x="1990188" y="293867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2012</a:t>
              </a:r>
              <a:endParaRPr lang="en-US" sz="2400" dirty="0">
                <a:solidFill>
                  <a:srgbClr val="00B0F0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96B5EF7-98B5-4151-B038-FEEE1E5CA119}"/>
                </a:ext>
              </a:extLst>
            </p:cNvPr>
            <p:cNvSpPr txBox="1"/>
            <p:nvPr/>
          </p:nvSpPr>
          <p:spPr>
            <a:xfrm>
              <a:off x="1305035" y="1372617"/>
              <a:ext cx="20441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B0F0"/>
                  </a:solidFill>
                </a:rPr>
                <a:t>Muon g-2</a:t>
              </a:r>
            </a:p>
            <a:p>
              <a:pPr algn="ctr"/>
              <a:r>
                <a:rPr lang="en-US" dirty="0">
                  <a:solidFill>
                    <a:srgbClr val="00B0F0"/>
                  </a:solidFill>
                </a:rPr>
                <a:t>Critical Decision-0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9990799A-70BA-59E3-A9C3-807EE52C3908}"/>
                </a:ext>
              </a:extLst>
            </p:cNvPr>
            <p:cNvGrpSpPr/>
            <p:nvPr/>
          </p:nvGrpSpPr>
          <p:grpSpPr>
            <a:xfrm flipV="1">
              <a:off x="1990390" y="2124546"/>
              <a:ext cx="697425" cy="1340604"/>
              <a:chOff x="2092265" y="1889945"/>
              <a:chExt cx="697425" cy="1340604"/>
            </a:xfrm>
          </p:grpSpPr>
          <p:sp>
            <p:nvSpPr>
              <p:cNvPr id="38" name="Pie 11">
                <a:extLst>
                  <a:ext uri="{FF2B5EF4-FFF2-40B4-BE49-F238E27FC236}">
                    <a16:creationId xmlns:a16="http://schemas.microsoft.com/office/drawing/2014/main" id="{3887BF66-F1EC-061C-6C26-BE9884D25B69}"/>
                  </a:ext>
                </a:extLst>
              </p:cNvPr>
              <p:cNvSpPr/>
              <p:nvPr/>
            </p:nvSpPr>
            <p:spPr>
              <a:xfrm rot="10800000">
                <a:off x="2092265" y="1889945"/>
                <a:ext cx="697425" cy="697425"/>
              </a:xfrm>
              <a:custGeom>
                <a:avLst/>
                <a:gdLst>
                  <a:gd name="connsiteX0" fmla="*/ 1286360 w 1286360"/>
                  <a:gd name="connsiteY0" fmla="*/ 643180 h 1286360"/>
                  <a:gd name="connsiteX1" fmla="*/ 643180 w 1286360"/>
                  <a:gd name="connsiteY1" fmla="*/ 1286360 h 1286360"/>
                  <a:gd name="connsiteX2" fmla="*/ 0 w 1286360"/>
                  <a:gd name="connsiteY2" fmla="*/ 643180 h 1286360"/>
                  <a:gd name="connsiteX3" fmla="*/ 643180 w 1286360"/>
                  <a:gd name="connsiteY3" fmla="*/ 0 h 1286360"/>
                  <a:gd name="connsiteX4" fmla="*/ 643180 w 1286360"/>
                  <a:gd name="connsiteY4" fmla="*/ 643180 h 1286360"/>
                  <a:gd name="connsiteX5" fmla="*/ 1286360 w 1286360"/>
                  <a:gd name="connsiteY5" fmla="*/ 643180 h 1286360"/>
                  <a:gd name="connsiteX0" fmla="*/ 1286360 w 1606278"/>
                  <a:gd name="connsiteY0" fmla="*/ 922150 h 1565330"/>
                  <a:gd name="connsiteX1" fmla="*/ 643180 w 1606278"/>
                  <a:gd name="connsiteY1" fmla="*/ 1565330 h 1565330"/>
                  <a:gd name="connsiteX2" fmla="*/ 0 w 1606278"/>
                  <a:gd name="connsiteY2" fmla="*/ 922150 h 1565330"/>
                  <a:gd name="connsiteX3" fmla="*/ 643180 w 1606278"/>
                  <a:gd name="connsiteY3" fmla="*/ 278970 h 1565330"/>
                  <a:gd name="connsiteX4" fmla="*/ 1565329 w 1606278"/>
                  <a:gd name="connsiteY4" fmla="*/ 0 h 1565330"/>
                  <a:gd name="connsiteX5" fmla="*/ 1286360 w 1606278"/>
                  <a:gd name="connsiteY5" fmla="*/ 922150 h 1565330"/>
                  <a:gd name="connsiteX0" fmla="*/ 1286360 w 1606502"/>
                  <a:gd name="connsiteY0" fmla="*/ 922150 h 1565330"/>
                  <a:gd name="connsiteX1" fmla="*/ 643180 w 1606502"/>
                  <a:gd name="connsiteY1" fmla="*/ 1565330 h 1565330"/>
                  <a:gd name="connsiteX2" fmla="*/ 0 w 1606502"/>
                  <a:gd name="connsiteY2" fmla="*/ 922150 h 1565330"/>
                  <a:gd name="connsiteX3" fmla="*/ 643180 w 1606502"/>
                  <a:gd name="connsiteY3" fmla="*/ 278970 h 1565330"/>
                  <a:gd name="connsiteX4" fmla="*/ 1565329 w 1606502"/>
                  <a:gd name="connsiteY4" fmla="*/ 0 h 1565330"/>
                  <a:gd name="connsiteX5" fmla="*/ 1377800 w 1606502"/>
                  <a:gd name="connsiteY5" fmla="*/ 1013590 h 1565330"/>
                  <a:gd name="connsiteX0" fmla="*/ 1286360 w 1633522"/>
                  <a:gd name="connsiteY0" fmla="*/ 922150 h 1565330"/>
                  <a:gd name="connsiteX1" fmla="*/ 643180 w 1633522"/>
                  <a:gd name="connsiteY1" fmla="*/ 1565330 h 1565330"/>
                  <a:gd name="connsiteX2" fmla="*/ 0 w 1633522"/>
                  <a:gd name="connsiteY2" fmla="*/ 922150 h 1565330"/>
                  <a:gd name="connsiteX3" fmla="*/ 643180 w 1633522"/>
                  <a:gd name="connsiteY3" fmla="*/ 278970 h 1565330"/>
                  <a:gd name="connsiteX4" fmla="*/ 1565329 w 1633522"/>
                  <a:gd name="connsiteY4" fmla="*/ 0 h 1565330"/>
                  <a:gd name="connsiteX5" fmla="*/ 1633522 w 1633522"/>
                  <a:gd name="connsiteY5" fmla="*/ 796614 h 1565330"/>
                  <a:gd name="connsiteX0" fmla="*/ 1286360 w 1565329"/>
                  <a:gd name="connsiteY0" fmla="*/ 922150 h 1565330"/>
                  <a:gd name="connsiteX1" fmla="*/ 643180 w 1565329"/>
                  <a:gd name="connsiteY1" fmla="*/ 1565330 h 1565330"/>
                  <a:gd name="connsiteX2" fmla="*/ 0 w 1565329"/>
                  <a:gd name="connsiteY2" fmla="*/ 922150 h 1565330"/>
                  <a:gd name="connsiteX3" fmla="*/ 643180 w 1565329"/>
                  <a:gd name="connsiteY3" fmla="*/ 278970 h 1565330"/>
                  <a:gd name="connsiteX4" fmla="*/ 1565329 w 1565329"/>
                  <a:gd name="connsiteY4" fmla="*/ 0 h 1565330"/>
                  <a:gd name="connsiteX0" fmla="*/ 1286360 w 1286360"/>
                  <a:gd name="connsiteY0" fmla="*/ 643180 h 1286360"/>
                  <a:gd name="connsiteX1" fmla="*/ 643180 w 1286360"/>
                  <a:gd name="connsiteY1" fmla="*/ 1286360 h 1286360"/>
                  <a:gd name="connsiteX2" fmla="*/ 0 w 1286360"/>
                  <a:gd name="connsiteY2" fmla="*/ 643180 h 1286360"/>
                  <a:gd name="connsiteX3" fmla="*/ 643180 w 1286360"/>
                  <a:gd name="connsiteY3" fmla="*/ 0 h 128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6360" h="1286360">
                    <a:moveTo>
                      <a:pt x="1286360" y="643180"/>
                    </a:moveTo>
                    <a:cubicBezTo>
                      <a:pt x="1286360" y="998399"/>
                      <a:pt x="998399" y="1286360"/>
                      <a:pt x="643180" y="1286360"/>
                    </a:cubicBezTo>
                    <a:cubicBezTo>
                      <a:pt x="287961" y="1286360"/>
                      <a:pt x="0" y="998399"/>
                      <a:pt x="0" y="643180"/>
                    </a:cubicBezTo>
                    <a:cubicBezTo>
                      <a:pt x="0" y="287961"/>
                      <a:pt x="287961" y="0"/>
                      <a:pt x="643180" y="0"/>
                    </a:cubicBezTo>
                  </a:path>
                </a:pathLst>
              </a:custGeom>
              <a:noFill/>
              <a:ln w="28575">
                <a:solidFill>
                  <a:srgbClr val="00B0F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CD66B98-1D7B-F30D-1033-DF8CB23DDD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52131" y="2578652"/>
                <a:ext cx="0" cy="651897"/>
              </a:xfrm>
              <a:prstGeom prst="line">
                <a:avLst/>
              </a:prstGeom>
              <a:ln w="28575">
                <a:solidFill>
                  <a:srgbClr val="00B0F0"/>
                </a:solidFill>
                <a:headEnd type="oval"/>
                <a:tailEnd type="non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3CCA2-BEF3-A1F0-9447-D85E80560EDB}"/>
              </a:ext>
            </a:extLst>
          </p:cNvPr>
          <p:cNvGrpSpPr/>
          <p:nvPr/>
        </p:nvGrpSpPr>
        <p:grpSpPr>
          <a:xfrm>
            <a:off x="2185994" y="3400209"/>
            <a:ext cx="1148268" cy="1340604"/>
            <a:chOff x="502299" y="1883043"/>
            <a:chExt cx="1148268" cy="1340604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172E1CB-9DDB-0042-5CB2-BDBA5EBD6C02}"/>
                </a:ext>
              </a:extLst>
            </p:cNvPr>
            <p:cNvCxnSpPr/>
            <p:nvPr/>
          </p:nvCxnSpPr>
          <p:spPr>
            <a:xfrm>
              <a:off x="502299" y="2231756"/>
              <a:ext cx="457200" cy="0"/>
            </a:xfrm>
            <a:prstGeom prst="line">
              <a:avLst/>
            </a:prstGeom>
            <a:ln w="28575">
              <a:solidFill>
                <a:srgbClr val="0B1F8F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2" name="Pie 11">
              <a:extLst>
                <a:ext uri="{FF2B5EF4-FFF2-40B4-BE49-F238E27FC236}">
                  <a16:creationId xmlns:a16="http://schemas.microsoft.com/office/drawing/2014/main" id="{E2617509-05C8-8235-98A6-702FF2508FF0}"/>
                </a:ext>
              </a:extLst>
            </p:cNvPr>
            <p:cNvSpPr/>
            <p:nvPr/>
          </p:nvSpPr>
          <p:spPr>
            <a:xfrm rot="10800000">
              <a:off x="953142" y="1883043"/>
              <a:ext cx="697425" cy="697425"/>
            </a:xfrm>
            <a:custGeom>
              <a:avLst/>
              <a:gdLst>
                <a:gd name="connsiteX0" fmla="*/ 1286360 w 1286360"/>
                <a:gd name="connsiteY0" fmla="*/ 643180 h 1286360"/>
                <a:gd name="connsiteX1" fmla="*/ 643180 w 1286360"/>
                <a:gd name="connsiteY1" fmla="*/ 1286360 h 1286360"/>
                <a:gd name="connsiteX2" fmla="*/ 0 w 1286360"/>
                <a:gd name="connsiteY2" fmla="*/ 643180 h 1286360"/>
                <a:gd name="connsiteX3" fmla="*/ 643180 w 1286360"/>
                <a:gd name="connsiteY3" fmla="*/ 0 h 1286360"/>
                <a:gd name="connsiteX4" fmla="*/ 643180 w 1286360"/>
                <a:gd name="connsiteY4" fmla="*/ 643180 h 1286360"/>
                <a:gd name="connsiteX5" fmla="*/ 1286360 w 1286360"/>
                <a:gd name="connsiteY5" fmla="*/ 643180 h 1286360"/>
                <a:gd name="connsiteX0" fmla="*/ 1286360 w 1606278"/>
                <a:gd name="connsiteY0" fmla="*/ 922150 h 1565330"/>
                <a:gd name="connsiteX1" fmla="*/ 643180 w 1606278"/>
                <a:gd name="connsiteY1" fmla="*/ 1565330 h 1565330"/>
                <a:gd name="connsiteX2" fmla="*/ 0 w 1606278"/>
                <a:gd name="connsiteY2" fmla="*/ 922150 h 1565330"/>
                <a:gd name="connsiteX3" fmla="*/ 643180 w 1606278"/>
                <a:gd name="connsiteY3" fmla="*/ 278970 h 1565330"/>
                <a:gd name="connsiteX4" fmla="*/ 1565329 w 1606278"/>
                <a:gd name="connsiteY4" fmla="*/ 0 h 1565330"/>
                <a:gd name="connsiteX5" fmla="*/ 1286360 w 1606278"/>
                <a:gd name="connsiteY5" fmla="*/ 922150 h 1565330"/>
                <a:gd name="connsiteX0" fmla="*/ 1286360 w 1606502"/>
                <a:gd name="connsiteY0" fmla="*/ 922150 h 1565330"/>
                <a:gd name="connsiteX1" fmla="*/ 643180 w 1606502"/>
                <a:gd name="connsiteY1" fmla="*/ 1565330 h 1565330"/>
                <a:gd name="connsiteX2" fmla="*/ 0 w 1606502"/>
                <a:gd name="connsiteY2" fmla="*/ 922150 h 1565330"/>
                <a:gd name="connsiteX3" fmla="*/ 643180 w 1606502"/>
                <a:gd name="connsiteY3" fmla="*/ 278970 h 1565330"/>
                <a:gd name="connsiteX4" fmla="*/ 1565329 w 1606502"/>
                <a:gd name="connsiteY4" fmla="*/ 0 h 1565330"/>
                <a:gd name="connsiteX5" fmla="*/ 1377800 w 1606502"/>
                <a:gd name="connsiteY5" fmla="*/ 1013590 h 1565330"/>
                <a:gd name="connsiteX0" fmla="*/ 1286360 w 1633522"/>
                <a:gd name="connsiteY0" fmla="*/ 922150 h 1565330"/>
                <a:gd name="connsiteX1" fmla="*/ 643180 w 1633522"/>
                <a:gd name="connsiteY1" fmla="*/ 1565330 h 1565330"/>
                <a:gd name="connsiteX2" fmla="*/ 0 w 1633522"/>
                <a:gd name="connsiteY2" fmla="*/ 922150 h 1565330"/>
                <a:gd name="connsiteX3" fmla="*/ 643180 w 1633522"/>
                <a:gd name="connsiteY3" fmla="*/ 278970 h 1565330"/>
                <a:gd name="connsiteX4" fmla="*/ 1565329 w 1633522"/>
                <a:gd name="connsiteY4" fmla="*/ 0 h 1565330"/>
                <a:gd name="connsiteX5" fmla="*/ 1633522 w 1633522"/>
                <a:gd name="connsiteY5" fmla="*/ 796614 h 1565330"/>
                <a:gd name="connsiteX0" fmla="*/ 1286360 w 1565329"/>
                <a:gd name="connsiteY0" fmla="*/ 922150 h 1565330"/>
                <a:gd name="connsiteX1" fmla="*/ 643180 w 1565329"/>
                <a:gd name="connsiteY1" fmla="*/ 1565330 h 1565330"/>
                <a:gd name="connsiteX2" fmla="*/ 0 w 1565329"/>
                <a:gd name="connsiteY2" fmla="*/ 922150 h 1565330"/>
                <a:gd name="connsiteX3" fmla="*/ 643180 w 1565329"/>
                <a:gd name="connsiteY3" fmla="*/ 278970 h 1565330"/>
                <a:gd name="connsiteX4" fmla="*/ 1565329 w 1565329"/>
                <a:gd name="connsiteY4" fmla="*/ 0 h 1565330"/>
                <a:gd name="connsiteX0" fmla="*/ 1286360 w 1286360"/>
                <a:gd name="connsiteY0" fmla="*/ 643180 h 1286360"/>
                <a:gd name="connsiteX1" fmla="*/ 643180 w 1286360"/>
                <a:gd name="connsiteY1" fmla="*/ 1286360 h 1286360"/>
                <a:gd name="connsiteX2" fmla="*/ 0 w 1286360"/>
                <a:gd name="connsiteY2" fmla="*/ 643180 h 1286360"/>
                <a:gd name="connsiteX3" fmla="*/ 643180 w 1286360"/>
                <a:gd name="connsiteY3" fmla="*/ 0 h 1286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6360" h="1286360">
                  <a:moveTo>
                    <a:pt x="1286360" y="643180"/>
                  </a:moveTo>
                  <a:cubicBezTo>
                    <a:pt x="1286360" y="998399"/>
                    <a:pt x="998399" y="1286360"/>
                    <a:pt x="643180" y="1286360"/>
                  </a:cubicBezTo>
                  <a:cubicBezTo>
                    <a:pt x="287961" y="1286360"/>
                    <a:pt x="0" y="998399"/>
                    <a:pt x="0" y="643180"/>
                  </a:cubicBezTo>
                  <a:cubicBezTo>
                    <a:pt x="0" y="287961"/>
                    <a:pt x="287961" y="0"/>
                    <a:pt x="643180" y="0"/>
                  </a:cubicBezTo>
                </a:path>
              </a:pathLst>
            </a:custGeom>
            <a:noFill/>
            <a:ln w="28575">
              <a:solidFill>
                <a:srgbClr val="0B1F8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33023B8-3527-3377-F85A-9CF2C3A08A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13008" y="2571750"/>
              <a:ext cx="0" cy="651897"/>
            </a:xfrm>
            <a:prstGeom prst="line">
              <a:avLst/>
            </a:prstGeom>
            <a:ln w="28575">
              <a:solidFill>
                <a:srgbClr val="0B1F8F"/>
              </a:solidFill>
              <a:headEnd type="oval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76CFBE8-F294-CC35-F4D5-AE263CBC8A39}"/>
              </a:ext>
            </a:extLst>
          </p:cNvPr>
          <p:cNvGrpSpPr/>
          <p:nvPr/>
        </p:nvGrpSpPr>
        <p:grpSpPr>
          <a:xfrm>
            <a:off x="7473079" y="1654544"/>
            <a:ext cx="3785587" cy="2444498"/>
            <a:chOff x="5679656" y="1022059"/>
            <a:chExt cx="3785587" cy="2444498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C17687C-AA47-31A4-0CC7-B27DB8E114DB}"/>
                </a:ext>
              </a:extLst>
            </p:cNvPr>
            <p:cNvCxnSpPr/>
            <p:nvPr/>
          </p:nvCxnSpPr>
          <p:spPr>
            <a:xfrm>
              <a:off x="6131954" y="3124747"/>
              <a:ext cx="457200" cy="0"/>
            </a:xfrm>
            <a:prstGeom prst="line">
              <a:avLst/>
            </a:prstGeom>
            <a:ln w="28575">
              <a:solidFill>
                <a:srgbClr val="007836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3710096F-0DA9-1DDF-86E3-932985FBFBD3}"/>
                </a:ext>
              </a:extLst>
            </p:cNvPr>
            <p:cNvGrpSpPr/>
            <p:nvPr/>
          </p:nvGrpSpPr>
          <p:grpSpPr>
            <a:xfrm flipV="1">
              <a:off x="6581506" y="2633689"/>
              <a:ext cx="697425" cy="832868"/>
              <a:chOff x="2092265" y="1889945"/>
              <a:chExt cx="697425" cy="832868"/>
            </a:xfrm>
          </p:grpSpPr>
          <p:sp>
            <p:nvSpPr>
              <p:cNvPr id="50" name="Pie 11">
                <a:extLst>
                  <a:ext uri="{FF2B5EF4-FFF2-40B4-BE49-F238E27FC236}">
                    <a16:creationId xmlns:a16="http://schemas.microsoft.com/office/drawing/2014/main" id="{E699C27C-F816-8F55-9518-F6384679579A}"/>
                  </a:ext>
                </a:extLst>
              </p:cNvPr>
              <p:cNvSpPr/>
              <p:nvPr/>
            </p:nvSpPr>
            <p:spPr>
              <a:xfrm rot="10800000">
                <a:off x="2092265" y="1889945"/>
                <a:ext cx="697425" cy="697425"/>
              </a:xfrm>
              <a:custGeom>
                <a:avLst/>
                <a:gdLst>
                  <a:gd name="connsiteX0" fmla="*/ 1286360 w 1286360"/>
                  <a:gd name="connsiteY0" fmla="*/ 643180 h 1286360"/>
                  <a:gd name="connsiteX1" fmla="*/ 643180 w 1286360"/>
                  <a:gd name="connsiteY1" fmla="*/ 1286360 h 1286360"/>
                  <a:gd name="connsiteX2" fmla="*/ 0 w 1286360"/>
                  <a:gd name="connsiteY2" fmla="*/ 643180 h 1286360"/>
                  <a:gd name="connsiteX3" fmla="*/ 643180 w 1286360"/>
                  <a:gd name="connsiteY3" fmla="*/ 0 h 1286360"/>
                  <a:gd name="connsiteX4" fmla="*/ 643180 w 1286360"/>
                  <a:gd name="connsiteY4" fmla="*/ 643180 h 1286360"/>
                  <a:gd name="connsiteX5" fmla="*/ 1286360 w 1286360"/>
                  <a:gd name="connsiteY5" fmla="*/ 643180 h 1286360"/>
                  <a:gd name="connsiteX0" fmla="*/ 1286360 w 1606278"/>
                  <a:gd name="connsiteY0" fmla="*/ 922150 h 1565330"/>
                  <a:gd name="connsiteX1" fmla="*/ 643180 w 1606278"/>
                  <a:gd name="connsiteY1" fmla="*/ 1565330 h 1565330"/>
                  <a:gd name="connsiteX2" fmla="*/ 0 w 1606278"/>
                  <a:gd name="connsiteY2" fmla="*/ 922150 h 1565330"/>
                  <a:gd name="connsiteX3" fmla="*/ 643180 w 1606278"/>
                  <a:gd name="connsiteY3" fmla="*/ 278970 h 1565330"/>
                  <a:gd name="connsiteX4" fmla="*/ 1565329 w 1606278"/>
                  <a:gd name="connsiteY4" fmla="*/ 0 h 1565330"/>
                  <a:gd name="connsiteX5" fmla="*/ 1286360 w 1606278"/>
                  <a:gd name="connsiteY5" fmla="*/ 922150 h 1565330"/>
                  <a:gd name="connsiteX0" fmla="*/ 1286360 w 1606502"/>
                  <a:gd name="connsiteY0" fmla="*/ 922150 h 1565330"/>
                  <a:gd name="connsiteX1" fmla="*/ 643180 w 1606502"/>
                  <a:gd name="connsiteY1" fmla="*/ 1565330 h 1565330"/>
                  <a:gd name="connsiteX2" fmla="*/ 0 w 1606502"/>
                  <a:gd name="connsiteY2" fmla="*/ 922150 h 1565330"/>
                  <a:gd name="connsiteX3" fmla="*/ 643180 w 1606502"/>
                  <a:gd name="connsiteY3" fmla="*/ 278970 h 1565330"/>
                  <a:gd name="connsiteX4" fmla="*/ 1565329 w 1606502"/>
                  <a:gd name="connsiteY4" fmla="*/ 0 h 1565330"/>
                  <a:gd name="connsiteX5" fmla="*/ 1377800 w 1606502"/>
                  <a:gd name="connsiteY5" fmla="*/ 1013590 h 1565330"/>
                  <a:gd name="connsiteX0" fmla="*/ 1286360 w 1633522"/>
                  <a:gd name="connsiteY0" fmla="*/ 922150 h 1565330"/>
                  <a:gd name="connsiteX1" fmla="*/ 643180 w 1633522"/>
                  <a:gd name="connsiteY1" fmla="*/ 1565330 h 1565330"/>
                  <a:gd name="connsiteX2" fmla="*/ 0 w 1633522"/>
                  <a:gd name="connsiteY2" fmla="*/ 922150 h 1565330"/>
                  <a:gd name="connsiteX3" fmla="*/ 643180 w 1633522"/>
                  <a:gd name="connsiteY3" fmla="*/ 278970 h 1565330"/>
                  <a:gd name="connsiteX4" fmla="*/ 1565329 w 1633522"/>
                  <a:gd name="connsiteY4" fmla="*/ 0 h 1565330"/>
                  <a:gd name="connsiteX5" fmla="*/ 1633522 w 1633522"/>
                  <a:gd name="connsiteY5" fmla="*/ 796614 h 1565330"/>
                  <a:gd name="connsiteX0" fmla="*/ 1286360 w 1565329"/>
                  <a:gd name="connsiteY0" fmla="*/ 922150 h 1565330"/>
                  <a:gd name="connsiteX1" fmla="*/ 643180 w 1565329"/>
                  <a:gd name="connsiteY1" fmla="*/ 1565330 h 1565330"/>
                  <a:gd name="connsiteX2" fmla="*/ 0 w 1565329"/>
                  <a:gd name="connsiteY2" fmla="*/ 922150 h 1565330"/>
                  <a:gd name="connsiteX3" fmla="*/ 643180 w 1565329"/>
                  <a:gd name="connsiteY3" fmla="*/ 278970 h 1565330"/>
                  <a:gd name="connsiteX4" fmla="*/ 1565329 w 1565329"/>
                  <a:gd name="connsiteY4" fmla="*/ 0 h 1565330"/>
                  <a:gd name="connsiteX0" fmla="*/ 1286360 w 1286360"/>
                  <a:gd name="connsiteY0" fmla="*/ 643180 h 1286360"/>
                  <a:gd name="connsiteX1" fmla="*/ 643180 w 1286360"/>
                  <a:gd name="connsiteY1" fmla="*/ 1286360 h 1286360"/>
                  <a:gd name="connsiteX2" fmla="*/ 0 w 1286360"/>
                  <a:gd name="connsiteY2" fmla="*/ 643180 h 1286360"/>
                  <a:gd name="connsiteX3" fmla="*/ 643180 w 1286360"/>
                  <a:gd name="connsiteY3" fmla="*/ 0 h 128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6360" h="1286360">
                    <a:moveTo>
                      <a:pt x="1286360" y="643180"/>
                    </a:moveTo>
                    <a:cubicBezTo>
                      <a:pt x="1286360" y="998399"/>
                      <a:pt x="998399" y="1286360"/>
                      <a:pt x="643180" y="1286360"/>
                    </a:cubicBezTo>
                    <a:cubicBezTo>
                      <a:pt x="287961" y="1286360"/>
                      <a:pt x="0" y="998399"/>
                      <a:pt x="0" y="643180"/>
                    </a:cubicBezTo>
                    <a:cubicBezTo>
                      <a:pt x="0" y="287961"/>
                      <a:pt x="287961" y="0"/>
                      <a:pt x="643180" y="0"/>
                    </a:cubicBezTo>
                  </a:path>
                </a:pathLst>
              </a:custGeom>
              <a:noFill/>
              <a:ln w="28575">
                <a:solidFill>
                  <a:srgbClr val="00783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4DECDDDC-5A56-3DAF-E029-24ED406257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50020" y="2578652"/>
                <a:ext cx="2111" cy="144161"/>
              </a:xfrm>
              <a:prstGeom prst="line">
                <a:avLst/>
              </a:prstGeom>
              <a:ln w="28575">
                <a:solidFill>
                  <a:srgbClr val="007836"/>
                </a:solidFill>
                <a:headEnd type="oval"/>
                <a:tailEnd type="non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512C9FB-48FA-B4E4-4CDD-0EE9E54ADBB0}"/>
                </a:ext>
              </a:extLst>
            </p:cNvPr>
            <p:cNvSpPr txBox="1"/>
            <p:nvPr/>
          </p:nvSpPr>
          <p:spPr>
            <a:xfrm>
              <a:off x="6590448" y="294008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836"/>
                  </a:solidFill>
                </a:rPr>
                <a:t>2023</a:t>
              </a:r>
              <a:endParaRPr lang="en-US" sz="2400" dirty="0">
                <a:solidFill>
                  <a:srgbClr val="007836"/>
                </a:solidFill>
              </a:endParaRPr>
            </a:p>
          </p:txBody>
        </p:sp>
        <p:pic>
          <p:nvPicPr>
            <p:cNvPr id="48" name="Picture 47" descr="A graph with numbers and a line&#10;&#10;Description automatically generated">
              <a:extLst>
                <a:ext uri="{FF2B5EF4-FFF2-40B4-BE49-F238E27FC236}">
                  <a16:creationId xmlns:a16="http://schemas.microsoft.com/office/drawing/2014/main" id="{D2F7F949-D0E9-9D5C-A0ED-CF0402BC31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80066" y="1022059"/>
              <a:ext cx="2019798" cy="1135449"/>
            </a:xfrm>
            <a:prstGeom prst="rect">
              <a:avLst/>
            </a:prstGeom>
            <a:ln>
              <a:solidFill>
                <a:srgbClr val="007836"/>
              </a:solidFill>
            </a:ln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A0AC4C5-E200-E8AF-8838-C86A402AB588}"/>
                </a:ext>
              </a:extLst>
            </p:cNvPr>
            <p:cNvSpPr txBox="1"/>
            <p:nvPr/>
          </p:nvSpPr>
          <p:spPr>
            <a:xfrm>
              <a:off x="5679656" y="2157508"/>
              <a:ext cx="3785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836"/>
                  </a:solidFill>
                </a:rPr>
                <a:t>End of data taking</a:t>
              </a:r>
              <a:r>
                <a:rPr lang="zh-CN" altLang="en-US" dirty="0">
                  <a:solidFill>
                    <a:srgbClr val="007836"/>
                  </a:solidFill>
                </a:rPr>
                <a:t> </a:t>
              </a:r>
              <a:r>
                <a:rPr lang="en-US" dirty="0">
                  <a:solidFill>
                    <a:srgbClr val="007836"/>
                  </a:solidFill>
                </a:rPr>
                <a:t>and second result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56B9074-8CF5-2DC5-92BE-AAC78364480C}"/>
              </a:ext>
            </a:extLst>
          </p:cNvPr>
          <p:cNvGrpSpPr/>
          <p:nvPr/>
        </p:nvGrpSpPr>
        <p:grpSpPr>
          <a:xfrm>
            <a:off x="9078933" y="3407112"/>
            <a:ext cx="2727159" cy="1625956"/>
            <a:chOff x="7285510" y="2774627"/>
            <a:chExt cx="2727159" cy="1625956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507C87-C2FC-D817-B65C-8449F22EC32C}"/>
                </a:ext>
              </a:extLst>
            </p:cNvPr>
            <p:cNvCxnSpPr/>
            <p:nvPr/>
          </p:nvCxnSpPr>
          <p:spPr>
            <a:xfrm>
              <a:off x="7285510" y="3123339"/>
              <a:ext cx="457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4" name="Pie 11">
              <a:extLst>
                <a:ext uri="{FF2B5EF4-FFF2-40B4-BE49-F238E27FC236}">
                  <a16:creationId xmlns:a16="http://schemas.microsoft.com/office/drawing/2014/main" id="{CDB91415-CBEB-A81A-154F-ACBAE3D71D4C}"/>
                </a:ext>
              </a:extLst>
            </p:cNvPr>
            <p:cNvSpPr/>
            <p:nvPr/>
          </p:nvSpPr>
          <p:spPr>
            <a:xfrm rot="10800000">
              <a:off x="7736354" y="2774627"/>
              <a:ext cx="697425" cy="697425"/>
            </a:xfrm>
            <a:custGeom>
              <a:avLst/>
              <a:gdLst>
                <a:gd name="connsiteX0" fmla="*/ 1286360 w 1286360"/>
                <a:gd name="connsiteY0" fmla="*/ 643180 h 1286360"/>
                <a:gd name="connsiteX1" fmla="*/ 643180 w 1286360"/>
                <a:gd name="connsiteY1" fmla="*/ 1286360 h 1286360"/>
                <a:gd name="connsiteX2" fmla="*/ 0 w 1286360"/>
                <a:gd name="connsiteY2" fmla="*/ 643180 h 1286360"/>
                <a:gd name="connsiteX3" fmla="*/ 643180 w 1286360"/>
                <a:gd name="connsiteY3" fmla="*/ 0 h 1286360"/>
                <a:gd name="connsiteX4" fmla="*/ 643180 w 1286360"/>
                <a:gd name="connsiteY4" fmla="*/ 643180 h 1286360"/>
                <a:gd name="connsiteX5" fmla="*/ 1286360 w 1286360"/>
                <a:gd name="connsiteY5" fmla="*/ 643180 h 1286360"/>
                <a:gd name="connsiteX0" fmla="*/ 1286360 w 1606278"/>
                <a:gd name="connsiteY0" fmla="*/ 922150 h 1565330"/>
                <a:gd name="connsiteX1" fmla="*/ 643180 w 1606278"/>
                <a:gd name="connsiteY1" fmla="*/ 1565330 h 1565330"/>
                <a:gd name="connsiteX2" fmla="*/ 0 w 1606278"/>
                <a:gd name="connsiteY2" fmla="*/ 922150 h 1565330"/>
                <a:gd name="connsiteX3" fmla="*/ 643180 w 1606278"/>
                <a:gd name="connsiteY3" fmla="*/ 278970 h 1565330"/>
                <a:gd name="connsiteX4" fmla="*/ 1565329 w 1606278"/>
                <a:gd name="connsiteY4" fmla="*/ 0 h 1565330"/>
                <a:gd name="connsiteX5" fmla="*/ 1286360 w 1606278"/>
                <a:gd name="connsiteY5" fmla="*/ 922150 h 1565330"/>
                <a:gd name="connsiteX0" fmla="*/ 1286360 w 1606502"/>
                <a:gd name="connsiteY0" fmla="*/ 922150 h 1565330"/>
                <a:gd name="connsiteX1" fmla="*/ 643180 w 1606502"/>
                <a:gd name="connsiteY1" fmla="*/ 1565330 h 1565330"/>
                <a:gd name="connsiteX2" fmla="*/ 0 w 1606502"/>
                <a:gd name="connsiteY2" fmla="*/ 922150 h 1565330"/>
                <a:gd name="connsiteX3" fmla="*/ 643180 w 1606502"/>
                <a:gd name="connsiteY3" fmla="*/ 278970 h 1565330"/>
                <a:gd name="connsiteX4" fmla="*/ 1565329 w 1606502"/>
                <a:gd name="connsiteY4" fmla="*/ 0 h 1565330"/>
                <a:gd name="connsiteX5" fmla="*/ 1377800 w 1606502"/>
                <a:gd name="connsiteY5" fmla="*/ 1013590 h 1565330"/>
                <a:gd name="connsiteX0" fmla="*/ 1286360 w 1633522"/>
                <a:gd name="connsiteY0" fmla="*/ 922150 h 1565330"/>
                <a:gd name="connsiteX1" fmla="*/ 643180 w 1633522"/>
                <a:gd name="connsiteY1" fmla="*/ 1565330 h 1565330"/>
                <a:gd name="connsiteX2" fmla="*/ 0 w 1633522"/>
                <a:gd name="connsiteY2" fmla="*/ 922150 h 1565330"/>
                <a:gd name="connsiteX3" fmla="*/ 643180 w 1633522"/>
                <a:gd name="connsiteY3" fmla="*/ 278970 h 1565330"/>
                <a:gd name="connsiteX4" fmla="*/ 1565329 w 1633522"/>
                <a:gd name="connsiteY4" fmla="*/ 0 h 1565330"/>
                <a:gd name="connsiteX5" fmla="*/ 1633522 w 1633522"/>
                <a:gd name="connsiteY5" fmla="*/ 796614 h 1565330"/>
                <a:gd name="connsiteX0" fmla="*/ 1286360 w 1565329"/>
                <a:gd name="connsiteY0" fmla="*/ 922150 h 1565330"/>
                <a:gd name="connsiteX1" fmla="*/ 643180 w 1565329"/>
                <a:gd name="connsiteY1" fmla="*/ 1565330 h 1565330"/>
                <a:gd name="connsiteX2" fmla="*/ 0 w 1565329"/>
                <a:gd name="connsiteY2" fmla="*/ 922150 h 1565330"/>
                <a:gd name="connsiteX3" fmla="*/ 643180 w 1565329"/>
                <a:gd name="connsiteY3" fmla="*/ 278970 h 1565330"/>
                <a:gd name="connsiteX4" fmla="*/ 1565329 w 1565329"/>
                <a:gd name="connsiteY4" fmla="*/ 0 h 1565330"/>
                <a:gd name="connsiteX0" fmla="*/ 1286360 w 1286360"/>
                <a:gd name="connsiteY0" fmla="*/ 643180 h 1286360"/>
                <a:gd name="connsiteX1" fmla="*/ 643180 w 1286360"/>
                <a:gd name="connsiteY1" fmla="*/ 1286360 h 1286360"/>
                <a:gd name="connsiteX2" fmla="*/ 0 w 1286360"/>
                <a:gd name="connsiteY2" fmla="*/ 643180 h 1286360"/>
                <a:gd name="connsiteX3" fmla="*/ 643180 w 1286360"/>
                <a:gd name="connsiteY3" fmla="*/ 0 h 1286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6360" h="1286360">
                  <a:moveTo>
                    <a:pt x="1286360" y="643180"/>
                  </a:moveTo>
                  <a:cubicBezTo>
                    <a:pt x="1286360" y="998399"/>
                    <a:pt x="998399" y="1286360"/>
                    <a:pt x="643180" y="1286360"/>
                  </a:cubicBezTo>
                  <a:cubicBezTo>
                    <a:pt x="287961" y="1286360"/>
                    <a:pt x="0" y="998399"/>
                    <a:pt x="0" y="643180"/>
                  </a:cubicBezTo>
                  <a:cubicBezTo>
                    <a:pt x="0" y="287961"/>
                    <a:pt x="287961" y="0"/>
                    <a:pt x="643180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CC56AFE-643F-EAD1-BF64-4F282FBC2C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87076" y="3463334"/>
              <a:ext cx="0" cy="523478"/>
            </a:xfrm>
            <a:prstGeom prst="line">
              <a:avLst/>
            </a:prstGeom>
            <a:ln w="28575">
              <a:solidFill>
                <a:srgbClr val="FF0000"/>
              </a:solidFill>
              <a:headEnd type="oval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6112B86-D8F9-5883-6149-78AFB193FA6F}"/>
                </a:ext>
              </a:extLst>
            </p:cNvPr>
            <p:cNvSpPr txBox="1"/>
            <p:nvPr/>
          </p:nvSpPr>
          <p:spPr>
            <a:xfrm>
              <a:off x="7744004" y="2938672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2025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F4B0122-A5EE-5E9E-55EA-EA0455D1D99B}"/>
                </a:ext>
              </a:extLst>
            </p:cNvPr>
            <p:cNvSpPr txBox="1"/>
            <p:nvPr/>
          </p:nvSpPr>
          <p:spPr>
            <a:xfrm>
              <a:off x="7381884" y="4031251"/>
              <a:ext cx="26307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Final a</a:t>
              </a:r>
              <a:r>
                <a:rPr lang="en-US" b="1" baseline="-25000" dirty="0">
                  <a:solidFill>
                    <a:srgbClr val="FF0000"/>
                  </a:solidFill>
                  <a:latin typeface="Symbol" pitchFamily="2" charset="2"/>
                </a:rPr>
                <a:t>m</a:t>
              </a:r>
              <a:r>
                <a:rPr lang="en-US" b="1" dirty="0">
                  <a:solidFill>
                    <a:srgbClr val="FF0000"/>
                  </a:solidFill>
                </a:rPr>
                <a:t> result</a:t>
              </a:r>
              <a:r>
                <a:rPr lang="zh-CN" altLang="en-US" b="1" dirty="0">
                  <a:solidFill>
                    <a:srgbClr val="FF0000"/>
                  </a:solidFill>
                </a:rPr>
                <a:t> </a:t>
              </a:r>
              <a:r>
                <a:rPr lang="en-US" altLang="zh-CN" b="1" dirty="0">
                  <a:solidFill>
                    <a:srgbClr val="FF0000"/>
                  </a:solidFill>
                </a:rPr>
                <a:t>at</a:t>
              </a:r>
              <a:r>
                <a:rPr lang="zh-CN" altLang="en-US" b="1" dirty="0">
                  <a:solidFill>
                    <a:srgbClr val="FF0000"/>
                  </a:solidFill>
                </a:rPr>
                <a:t> </a:t>
              </a:r>
              <a:r>
                <a:rPr lang="en-US" altLang="zh-CN" b="1" dirty="0">
                  <a:solidFill>
                    <a:srgbClr val="FF0000"/>
                  </a:solidFill>
                </a:rPr>
                <a:t>Fermilab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61" name="Picture 4">
            <a:extLst>
              <a:ext uri="{FF2B5EF4-FFF2-40B4-BE49-F238E27FC236}">
                <a16:creationId xmlns:a16="http://schemas.microsoft.com/office/drawing/2014/main" id="{786A13E5-6BF9-97B6-0CA0-7CFDF2CED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27" y="2080399"/>
            <a:ext cx="1360993" cy="91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7D3CB6EC-7004-556D-65AA-34AABDB147C5}"/>
              </a:ext>
            </a:extLst>
          </p:cNvPr>
          <p:cNvGrpSpPr/>
          <p:nvPr/>
        </p:nvGrpSpPr>
        <p:grpSpPr>
          <a:xfrm>
            <a:off x="384023" y="1726568"/>
            <a:ext cx="2382062" cy="2390320"/>
            <a:chOff x="896870" y="1074830"/>
            <a:chExt cx="2382062" cy="2390320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29A2C1D-9A32-EA4F-7076-A4598D2ACE39}"/>
                </a:ext>
              </a:extLst>
            </p:cNvPr>
            <p:cNvCxnSpPr/>
            <p:nvPr/>
          </p:nvCxnSpPr>
          <p:spPr>
            <a:xfrm>
              <a:off x="1540838" y="3123340"/>
              <a:ext cx="457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666AB4F-9BDC-76F5-D235-C13852D7A277}"/>
                </a:ext>
              </a:extLst>
            </p:cNvPr>
            <p:cNvSpPr txBox="1"/>
            <p:nvPr/>
          </p:nvSpPr>
          <p:spPr>
            <a:xfrm>
              <a:off x="2027583" y="2950745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2002</a:t>
              </a:r>
              <a:endParaRPr lang="en-US" sz="2400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3BCDFAC-E73E-8851-F7F7-0999C28E1668}"/>
                </a:ext>
              </a:extLst>
            </p:cNvPr>
            <p:cNvSpPr txBox="1"/>
            <p:nvPr/>
          </p:nvSpPr>
          <p:spPr>
            <a:xfrm>
              <a:off x="896870" y="1074830"/>
              <a:ext cx="2382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/>
                <a:t>BNL</a:t>
              </a:r>
              <a:r>
                <a:rPr lang="zh-CN" altLang="en-US" dirty="0"/>
                <a:t> </a:t>
              </a:r>
              <a:r>
                <a:rPr lang="en-US" altLang="zh-CN" dirty="0"/>
                <a:t>final</a:t>
              </a:r>
              <a:r>
                <a:rPr lang="zh-CN" altLang="en-US" dirty="0"/>
                <a:t> </a:t>
              </a:r>
              <a:r>
                <a:rPr lang="en-US" altLang="zh-CN" dirty="0"/>
                <a:t>measurement</a:t>
              </a:r>
              <a:endParaRPr lang="en-US" dirty="0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311A2D72-A6E1-676F-8649-532787DD9C3E}"/>
                </a:ext>
              </a:extLst>
            </p:cNvPr>
            <p:cNvGrpSpPr/>
            <p:nvPr/>
          </p:nvGrpSpPr>
          <p:grpSpPr>
            <a:xfrm flipV="1">
              <a:off x="1990390" y="2465629"/>
              <a:ext cx="697425" cy="999521"/>
              <a:chOff x="2092265" y="1889945"/>
              <a:chExt cx="697425" cy="999521"/>
            </a:xfrm>
          </p:grpSpPr>
          <p:sp>
            <p:nvSpPr>
              <p:cNvPr id="71" name="Pie 11">
                <a:extLst>
                  <a:ext uri="{FF2B5EF4-FFF2-40B4-BE49-F238E27FC236}">
                    <a16:creationId xmlns:a16="http://schemas.microsoft.com/office/drawing/2014/main" id="{1058141F-3CE7-F321-703D-0B85AD69F0F5}"/>
                  </a:ext>
                </a:extLst>
              </p:cNvPr>
              <p:cNvSpPr/>
              <p:nvPr/>
            </p:nvSpPr>
            <p:spPr>
              <a:xfrm rot="10800000">
                <a:off x="2092265" y="1889945"/>
                <a:ext cx="697425" cy="697425"/>
              </a:xfrm>
              <a:custGeom>
                <a:avLst/>
                <a:gdLst>
                  <a:gd name="connsiteX0" fmla="*/ 1286360 w 1286360"/>
                  <a:gd name="connsiteY0" fmla="*/ 643180 h 1286360"/>
                  <a:gd name="connsiteX1" fmla="*/ 643180 w 1286360"/>
                  <a:gd name="connsiteY1" fmla="*/ 1286360 h 1286360"/>
                  <a:gd name="connsiteX2" fmla="*/ 0 w 1286360"/>
                  <a:gd name="connsiteY2" fmla="*/ 643180 h 1286360"/>
                  <a:gd name="connsiteX3" fmla="*/ 643180 w 1286360"/>
                  <a:gd name="connsiteY3" fmla="*/ 0 h 1286360"/>
                  <a:gd name="connsiteX4" fmla="*/ 643180 w 1286360"/>
                  <a:gd name="connsiteY4" fmla="*/ 643180 h 1286360"/>
                  <a:gd name="connsiteX5" fmla="*/ 1286360 w 1286360"/>
                  <a:gd name="connsiteY5" fmla="*/ 643180 h 1286360"/>
                  <a:gd name="connsiteX0" fmla="*/ 1286360 w 1606278"/>
                  <a:gd name="connsiteY0" fmla="*/ 922150 h 1565330"/>
                  <a:gd name="connsiteX1" fmla="*/ 643180 w 1606278"/>
                  <a:gd name="connsiteY1" fmla="*/ 1565330 h 1565330"/>
                  <a:gd name="connsiteX2" fmla="*/ 0 w 1606278"/>
                  <a:gd name="connsiteY2" fmla="*/ 922150 h 1565330"/>
                  <a:gd name="connsiteX3" fmla="*/ 643180 w 1606278"/>
                  <a:gd name="connsiteY3" fmla="*/ 278970 h 1565330"/>
                  <a:gd name="connsiteX4" fmla="*/ 1565329 w 1606278"/>
                  <a:gd name="connsiteY4" fmla="*/ 0 h 1565330"/>
                  <a:gd name="connsiteX5" fmla="*/ 1286360 w 1606278"/>
                  <a:gd name="connsiteY5" fmla="*/ 922150 h 1565330"/>
                  <a:gd name="connsiteX0" fmla="*/ 1286360 w 1606502"/>
                  <a:gd name="connsiteY0" fmla="*/ 922150 h 1565330"/>
                  <a:gd name="connsiteX1" fmla="*/ 643180 w 1606502"/>
                  <a:gd name="connsiteY1" fmla="*/ 1565330 h 1565330"/>
                  <a:gd name="connsiteX2" fmla="*/ 0 w 1606502"/>
                  <a:gd name="connsiteY2" fmla="*/ 922150 h 1565330"/>
                  <a:gd name="connsiteX3" fmla="*/ 643180 w 1606502"/>
                  <a:gd name="connsiteY3" fmla="*/ 278970 h 1565330"/>
                  <a:gd name="connsiteX4" fmla="*/ 1565329 w 1606502"/>
                  <a:gd name="connsiteY4" fmla="*/ 0 h 1565330"/>
                  <a:gd name="connsiteX5" fmla="*/ 1377800 w 1606502"/>
                  <a:gd name="connsiteY5" fmla="*/ 1013590 h 1565330"/>
                  <a:gd name="connsiteX0" fmla="*/ 1286360 w 1633522"/>
                  <a:gd name="connsiteY0" fmla="*/ 922150 h 1565330"/>
                  <a:gd name="connsiteX1" fmla="*/ 643180 w 1633522"/>
                  <a:gd name="connsiteY1" fmla="*/ 1565330 h 1565330"/>
                  <a:gd name="connsiteX2" fmla="*/ 0 w 1633522"/>
                  <a:gd name="connsiteY2" fmla="*/ 922150 h 1565330"/>
                  <a:gd name="connsiteX3" fmla="*/ 643180 w 1633522"/>
                  <a:gd name="connsiteY3" fmla="*/ 278970 h 1565330"/>
                  <a:gd name="connsiteX4" fmla="*/ 1565329 w 1633522"/>
                  <a:gd name="connsiteY4" fmla="*/ 0 h 1565330"/>
                  <a:gd name="connsiteX5" fmla="*/ 1633522 w 1633522"/>
                  <a:gd name="connsiteY5" fmla="*/ 796614 h 1565330"/>
                  <a:gd name="connsiteX0" fmla="*/ 1286360 w 1565329"/>
                  <a:gd name="connsiteY0" fmla="*/ 922150 h 1565330"/>
                  <a:gd name="connsiteX1" fmla="*/ 643180 w 1565329"/>
                  <a:gd name="connsiteY1" fmla="*/ 1565330 h 1565330"/>
                  <a:gd name="connsiteX2" fmla="*/ 0 w 1565329"/>
                  <a:gd name="connsiteY2" fmla="*/ 922150 h 1565330"/>
                  <a:gd name="connsiteX3" fmla="*/ 643180 w 1565329"/>
                  <a:gd name="connsiteY3" fmla="*/ 278970 h 1565330"/>
                  <a:gd name="connsiteX4" fmla="*/ 1565329 w 1565329"/>
                  <a:gd name="connsiteY4" fmla="*/ 0 h 1565330"/>
                  <a:gd name="connsiteX0" fmla="*/ 1286360 w 1286360"/>
                  <a:gd name="connsiteY0" fmla="*/ 643180 h 1286360"/>
                  <a:gd name="connsiteX1" fmla="*/ 643180 w 1286360"/>
                  <a:gd name="connsiteY1" fmla="*/ 1286360 h 1286360"/>
                  <a:gd name="connsiteX2" fmla="*/ 0 w 1286360"/>
                  <a:gd name="connsiteY2" fmla="*/ 643180 h 1286360"/>
                  <a:gd name="connsiteX3" fmla="*/ 643180 w 1286360"/>
                  <a:gd name="connsiteY3" fmla="*/ 0 h 128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6360" h="1286360">
                    <a:moveTo>
                      <a:pt x="1286360" y="643180"/>
                    </a:moveTo>
                    <a:cubicBezTo>
                      <a:pt x="1286360" y="998399"/>
                      <a:pt x="998399" y="1286360"/>
                      <a:pt x="643180" y="1286360"/>
                    </a:cubicBezTo>
                    <a:cubicBezTo>
                      <a:pt x="287961" y="1286360"/>
                      <a:pt x="0" y="998399"/>
                      <a:pt x="0" y="643180"/>
                    </a:cubicBezTo>
                    <a:cubicBezTo>
                      <a:pt x="0" y="287961"/>
                      <a:pt x="287961" y="0"/>
                      <a:pt x="643180" y="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7F2A0C53-E446-D2B0-D48C-AA53B8D5F2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52131" y="2578652"/>
                <a:ext cx="3698" cy="31081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oval"/>
                <a:tailEnd type="non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10B4FBC3-5D26-3B94-9CC8-CBFBB1501A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8054" y="4879791"/>
            <a:ext cx="2686525" cy="15774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4564FE-F09A-1BAA-6284-83106ED04A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60745" y="5032846"/>
            <a:ext cx="2095844" cy="129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678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Master Slide">
  <a:themeElements>
    <a:clrScheme name="My Colou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A2063"/>
      </a:accent1>
      <a:accent2>
        <a:srgbClr val="006B65"/>
      </a:accent2>
      <a:accent3>
        <a:srgbClr val="017001"/>
      </a:accent3>
      <a:accent4>
        <a:srgbClr val="956700"/>
      </a:accent4>
      <a:accent5>
        <a:srgbClr val="B41700"/>
      </a:accent5>
      <a:accent6>
        <a:srgbClr val="950E51"/>
      </a:accent6>
      <a:hlink>
        <a:srgbClr val="0B2064"/>
      </a:hlink>
      <a:folHlink>
        <a:srgbClr val="960D5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 cap="flat" cmpd="sng" algn="ctr">
          <a:solidFill>
            <a:schemeClr val="accent5"/>
          </a:solidFill>
          <a:prstDash val="solid"/>
          <a:round/>
          <a:headEnd type="none" w="med" len="med"/>
          <a:tailEnd type="none" w="med" len="med"/>
        </a:ln>
      </a:spPr>
      <a:bodyPr rtlCol="0" anchor="ctr"/>
      <a:lstStyle>
        <a:defPPr algn="ctr">
          <a:defRPr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5"/>
        </a:fontRef>
      </a:style>
    </a:spDef>
    <a:lnDef>
      <a:spPr>
        <a:ln w="31750"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A751FFC8-5F0A-2545-BC0D-B3FD45B6789C}" vid="{E1C926F2-91B3-BB4F-8EB7-77F70D74E8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</Template>
  <TotalTime>20004</TotalTime>
  <Words>3600</Words>
  <Application>Microsoft Macintosh PowerPoint</Application>
  <PresentationFormat>Widescreen</PresentationFormat>
  <Paragraphs>564</Paragraphs>
  <Slides>59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7" baseType="lpstr">
      <vt:lpstr>Arial</vt:lpstr>
      <vt:lpstr>Calibri</vt:lpstr>
      <vt:lpstr>Cambria Math</vt:lpstr>
      <vt:lpstr>Courier New</vt:lpstr>
      <vt:lpstr>Helvetica</vt:lpstr>
      <vt:lpstr>Symbol</vt:lpstr>
      <vt:lpstr>Wingdings</vt:lpstr>
      <vt:lpstr>Master Slide</vt:lpstr>
      <vt:lpstr>Final Muon g-2 Result at Fermilab</vt:lpstr>
      <vt:lpstr>Final Muon g-2 Result at Fermilab</vt:lpstr>
      <vt:lpstr>Magnetic anomaly of the muon</vt:lpstr>
      <vt:lpstr>Magnetic anomaly of the muon</vt:lpstr>
      <vt:lpstr>Magnetic anomaly of the muon</vt:lpstr>
      <vt:lpstr>Magnetic anomaly of the muon</vt:lpstr>
      <vt:lpstr>Magnetic anomaly of the muon</vt:lpstr>
      <vt:lpstr>Magnetic anomaly of the muon</vt:lpstr>
      <vt:lpstr>A Journey to 127 ppb at Fermilab</vt:lpstr>
      <vt:lpstr>Measurement at Fermilab</vt:lpstr>
      <vt:lpstr>Measurement at Fermilab</vt:lpstr>
      <vt:lpstr>Measurement at Fermilab</vt:lpstr>
      <vt:lpstr>Measurement at Fermilab</vt:lpstr>
      <vt:lpstr>Measurement at Fermilab</vt:lpstr>
      <vt:lpstr>Measurement at Fermilab</vt:lpstr>
      <vt:lpstr>Measurement at Fermilab</vt:lpstr>
      <vt:lpstr>Measurement at Fermilab</vt:lpstr>
      <vt:lpstr>Measurement at Fermilab</vt:lpstr>
      <vt:lpstr>Measurement at Fermilab</vt:lpstr>
      <vt:lpstr>From Runs 1/2/3 to Runs 4/5/6</vt:lpstr>
      <vt:lpstr>From Runs 1/2/3 to Runs 4/5/6</vt:lpstr>
      <vt:lpstr>From Runs 1/2/3 to Runs 4/5/6</vt:lpstr>
      <vt:lpstr>Notable Improvements in Runs 4/5/6</vt:lpstr>
      <vt:lpstr>Notable Improvements in Runs 4/5/6</vt:lpstr>
      <vt:lpstr>Notable Improvements in Runs 4/5/6</vt:lpstr>
      <vt:lpstr>Notable Improvements in Runs 4/5/6</vt:lpstr>
      <vt:lpstr>Notable Improvements in Runs 4/5/6</vt:lpstr>
      <vt:lpstr>Notable Improvements in Runs 4/5/6</vt:lpstr>
      <vt:lpstr>Notable Improvements in Runs 4/5/6</vt:lpstr>
      <vt:lpstr>Notable Improvements in Runs 4/5/6</vt:lpstr>
      <vt:lpstr>Notable Improvements in Runs 4/5/6</vt:lpstr>
      <vt:lpstr>Notable Improvements in Runs 4/5/6</vt:lpstr>
      <vt:lpstr>Notable Improvements in Runs 4/5/6</vt:lpstr>
      <vt:lpstr>Final Results</vt:lpstr>
      <vt:lpstr>Final Results</vt:lpstr>
      <vt:lpstr>Are we done?</vt:lpstr>
      <vt:lpstr>Are we done?</vt:lpstr>
      <vt:lpstr>Are we done?</vt:lpstr>
      <vt:lpstr>Summary</vt:lpstr>
      <vt:lpstr>Thank you for the attention!</vt:lpstr>
      <vt:lpstr>Thank you for the attention!</vt:lpstr>
      <vt:lpstr>Backup </vt:lpstr>
      <vt:lpstr>Consistency Check</vt:lpstr>
      <vt:lpstr>Consistency Check</vt:lpstr>
      <vt:lpstr>Blinding Scheme</vt:lpstr>
      <vt:lpstr>Systematics</vt:lpstr>
      <vt:lpstr>Magnetic Field Shimming</vt:lpstr>
      <vt:lpstr>Gain-Like Detector Effects</vt:lpstr>
      <vt:lpstr>Gain-Like Detector Effects</vt:lpstr>
      <vt:lpstr>Run-4/5/6: Superior Statistics, Additional Measurements</vt:lpstr>
      <vt:lpstr>Large Dataset</vt:lpstr>
      <vt:lpstr>CERN Experiments – what a difference!</vt:lpstr>
      <vt:lpstr>Muon EDM</vt:lpstr>
      <vt:lpstr>CPT and Lorentz Violations</vt:lpstr>
      <vt:lpstr>Dark Matter - Physics Signature</vt:lpstr>
      <vt:lpstr>TI White Paper 2025</vt:lpstr>
      <vt:lpstr>LO-HVP: dispersive e^+ e^-</vt:lpstr>
      <vt:lpstr>WP 2025 – Dispersive LO-HVP [pipi]</vt:lpstr>
      <vt:lpstr>WP 2025 – Dispersive a_μ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Zhang, Ce</dc:creator>
  <cp:lastModifiedBy>Zhang, Ce</cp:lastModifiedBy>
  <cp:revision>3</cp:revision>
  <dcterms:created xsi:type="dcterms:W3CDTF">2024-08-17T14:15:57Z</dcterms:created>
  <dcterms:modified xsi:type="dcterms:W3CDTF">2025-08-31T22:36:27Z</dcterms:modified>
</cp:coreProperties>
</file>