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5" r:id="rId2"/>
    <p:sldMasterId id="2147483689" r:id="rId3"/>
  </p:sldMasterIdLst>
  <p:notesMasterIdLst>
    <p:notesMasterId r:id="rId29"/>
  </p:notesMasterIdLst>
  <p:sldIdLst>
    <p:sldId id="258" r:id="rId4"/>
    <p:sldId id="257" r:id="rId5"/>
    <p:sldId id="260" r:id="rId6"/>
    <p:sldId id="332" r:id="rId7"/>
    <p:sldId id="408" r:id="rId8"/>
    <p:sldId id="412" r:id="rId9"/>
    <p:sldId id="413" r:id="rId10"/>
    <p:sldId id="418" r:id="rId11"/>
    <p:sldId id="333" r:id="rId12"/>
    <p:sldId id="422" r:id="rId13"/>
    <p:sldId id="419" r:id="rId14"/>
    <p:sldId id="420" r:id="rId15"/>
    <p:sldId id="295" r:id="rId16"/>
    <p:sldId id="285" r:id="rId17"/>
    <p:sldId id="321" r:id="rId18"/>
    <p:sldId id="423" r:id="rId19"/>
    <p:sldId id="331" r:id="rId20"/>
    <p:sldId id="283" r:id="rId21"/>
    <p:sldId id="424" r:id="rId22"/>
    <p:sldId id="318" r:id="rId23"/>
    <p:sldId id="425" r:id="rId24"/>
    <p:sldId id="330" r:id="rId25"/>
    <p:sldId id="329" r:id="rId26"/>
    <p:sldId id="426" r:id="rId27"/>
    <p:sldId id="334" r:id="rId28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0000FF"/>
    <a:srgbClr val="FF9966"/>
    <a:srgbClr val="008000"/>
    <a:srgbClr val="000F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04" autoAdjust="0"/>
    <p:restoredTop sz="94660"/>
  </p:normalViewPr>
  <p:slideViewPr>
    <p:cSldViewPr snapToGrid="0">
      <p:cViewPr>
        <p:scale>
          <a:sx n="80" d="100"/>
          <a:sy n="80" d="100"/>
        </p:scale>
        <p:origin x="614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03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C50E2-D7A2-468C-B672-8B2EBB513EBF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78C903-29FC-427B-A579-4C3CB3A79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525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78C903-29FC-427B-A579-4C3CB3A798F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2872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43658-D7FA-1E4E-CD8E-D1532BB7A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0033A0"/>
                </a:solidFill>
                <a:latin typeface="Optima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D26A01-1304-EAE1-516A-02FE80A163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96193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rgbClr val="0033A0"/>
                </a:solidFill>
                <a:latin typeface="Optim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658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16B8-52AB-412B-BBE7-B6BE698FA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779C3-9D19-467E-A5D2-0920834D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1AA0D-C2E5-4266-AF9E-6EDABAED8639}" type="datetime3">
              <a:rPr lang="en-US" smtClean="0"/>
              <a:t>25 March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72BB4-C8D8-4F74-9677-5AC97993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B49B8-779F-4492-ABD9-96F0D042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583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B976BF-9339-48D6-881A-280D15492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A3C9D-91ED-4550-955F-842CD7A283C2}" type="datetime3">
              <a:rPr lang="en-US" smtClean="0"/>
              <a:t>25 March 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77605-C9C8-432E-9662-D7D410B1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432B6-4A12-46EF-98A7-B5D50BD51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66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191C-AF68-4230-A7B2-F8F07B486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F9F11-5FCF-4D7E-BA51-38CB84277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182" y="987423"/>
            <a:ext cx="502094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3B519B-06C0-41BC-95FB-FB1FE4363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61038"/>
            <a:ext cx="5020948" cy="2507949"/>
          </a:xfrm>
        </p:spPr>
        <p:txBody>
          <a:bodyPr>
            <a:normAutofit/>
          </a:bodyPr>
          <a:lstStyle>
            <a:lvl1pPr marL="0" indent="0">
              <a:buNone/>
              <a:defRPr sz="24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8B70C-015C-4832-AFF6-D033E022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0E11-7054-4E66-8AAE-875B9C5E256B}" type="datetime3">
              <a:rPr lang="en-US" smtClean="0"/>
              <a:t>25 March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1A6FB-8C14-46D1-90A5-0FF11DE78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2C585-6FA1-4E94-9C1C-A1DEDE55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9444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8B43-D1CE-43F4-A367-EF1FE9688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B73978-8CDF-4C0E-ABA1-7291A03473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62168" y="987425"/>
            <a:ext cx="502700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ECC62-ED45-451E-BEC5-A03C6A554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40442"/>
            <a:ext cx="5020948" cy="2528545"/>
          </a:xfrm>
        </p:spPr>
        <p:txBody>
          <a:bodyPr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1A7A86-B983-4315-9312-936B4FCF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A901F-2AA6-4B28-9ECB-82FBA649D037}" type="datetime3">
              <a:rPr lang="en-US" smtClean="0"/>
              <a:t>25 March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88C0-25A5-46F9-AB35-EAD50E6B9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F9EA8-45AD-478E-8606-9328245B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859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F6B8E-1D8E-4105-9BBB-D53AD24B7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25530-6629-4FEA-9670-EB21A2F5B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64C7A-A73F-46F5-BC33-696671DA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69156-3E1C-430E-86D7-D72FC402DC55}" type="datetime3">
              <a:rPr lang="en-US" smtClean="0"/>
              <a:t>25 March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B3CC0-B649-4509-A4B6-DF9D20EF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ECCCA-3F2A-46F3-BF45-7C862FF1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75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50133B-2446-4168-AA17-653891066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62168" y="996791"/>
            <a:ext cx="5011962" cy="49569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06A9AD-2756-4C51-A958-6756301EB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7870" y="996791"/>
            <a:ext cx="5021183" cy="49569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995D-CCEA-43AF-973B-8B6B56A56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79624-DFD5-4521-99DC-66BC82DAD1C9}" type="datetime3">
              <a:rPr lang="en-US" smtClean="0"/>
              <a:t>25 March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029CF-BA62-4CCD-956E-FFA0B37B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E0B3D-96AB-41B3-ABDD-5B0DE863D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18136A-0796-46EB-89BB-4C73C0258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188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43658-D7FA-1E4E-CD8E-D1532BB7A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0033A0"/>
                </a:solidFill>
                <a:latin typeface="Optima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D26A01-1304-EAE1-516A-02FE80A163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96193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rgbClr val="0033A0"/>
                </a:solidFill>
                <a:latin typeface="Optima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4785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5C7BA-EA00-0F34-54DB-2B5DAA596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749E1-E06F-B272-BA2F-CC99A197DB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C4A953-8FD9-2801-C555-8973736C93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16702" y="6567658"/>
            <a:ext cx="1216549" cy="207209"/>
          </a:xfrm>
          <a:prstGeom prst="rect">
            <a:avLst/>
          </a:prstGeom>
        </p:spPr>
        <p:txBody>
          <a:bodyPr/>
          <a:lstStyle/>
          <a:p>
            <a:fld id="{C0612998-A387-468B-B31A-BF30CC291ABA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E13FE-E2F8-1D6E-62D8-1653D8CF0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67658"/>
            <a:ext cx="2378103" cy="207209"/>
          </a:xfrm>
          <a:prstGeom prst="rect">
            <a:avLst/>
          </a:prstGeom>
        </p:spPr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19279B-95C6-B867-D9A5-B99671E05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6576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3B99C-B6C6-2046-ADDB-925069A29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ED8508-B4FA-8553-690E-DAA4C08542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4366" y="6567658"/>
            <a:ext cx="2743200" cy="207209"/>
          </a:xfrm>
          <a:prstGeom prst="rect">
            <a:avLst/>
          </a:prstGeom>
        </p:spPr>
        <p:txBody>
          <a:bodyPr/>
          <a:lstStyle/>
          <a:p>
            <a:fld id="{7E313630-F631-4D17-A595-07CCED5949D5}" type="datetime3">
              <a:rPr lang="en-US" smtClean="0"/>
              <a:t>25 March 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23179F-A76B-B721-96F6-BF3806EEA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67658"/>
            <a:ext cx="4114800" cy="207209"/>
          </a:xfrm>
          <a:prstGeom prst="rect">
            <a:avLst/>
          </a:prstGeom>
        </p:spPr>
        <p:txBody>
          <a:bodyPr/>
          <a:lstStyle/>
          <a:p>
            <a:r>
              <a:rPr lang="en-GB"/>
              <a:t>hemalatha.muthuganesan@cern.ch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49A16-2521-676A-FAB9-66E799C6B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361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332CBD-E71D-B500-7BF6-C39BF78DC0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4366" y="6567658"/>
            <a:ext cx="2743200" cy="207209"/>
          </a:xfrm>
          <a:prstGeom prst="rect">
            <a:avLst/>
          </a:prstGeom>
        </p:spPr>
        <p:txBody>
          <a:bodyPr/>
          <a:lstStyle/>
          <a:p>
            <a:fld id="{B411E101-9FF5-4183-A5D3-471EE7A8D550}" type="datetime3">
              <a:rPr lang="en-US" smtClean="0"/>
              <a:t>25 March 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1D5D9C-D8EB-389C-7B0C-28F54539E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67658"/>
            <a:ext cx="4114800" cy="207209"/>
          </a:xfrm>
          <a:prstGeom prst="rect">
            <a:avLst/>
          </a:prstGeom>
        </p:spPr>
        <p:txBody>
          <a:bodyPr/>
          <a:lstStyle/>
          <a:p>
            <a:r>
              <a:rPr lang="en-GB"/>
              <a:t>hemalatha.muthuganesan@cern.ch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6820CB-8882-B18F-796E-1038298DC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967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5C7BA-EA00-0F34-54DB-2B5DAA596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749E1-E06F-B272-BA2F-CC99A197DB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C4A953-8FD9-2801-C555-8973736C93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16703" y="6567658"/>
            <a:ext cx="1058674" cy="207209"/>
          </a:xfrm>
          <a:prstGeom prst="rect">
            <a:avLst/>
          </a:prstGeom>
        </p:spPr>
        <p:txBody>
          <a:bodyPr/>
          <a:lstStyle/>
          <a:p>
            <a:fld id="{F250DC8C-87C6-46A0-A818-3BDA70366A46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E13FE-E2F8-1D6E-62D8-1653D8CF0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67658"/>
            <a:ext cx="2378103" cy="207209"/>
          </a:xfrm>
          <a:prstGeom prst="rect">
            <a:avLst/>
          </a:prstGeom>
        </p:spPr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19279B-95C6-B867-D9A5-B99671E05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051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3B99C-B6C6-2046-ADDB-925069A29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ED8508-B4FA-8553-690E-DAA4C08542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4366" y="6567658"/>
            <a:ext cx="2743200" cy="207209"/>
          </a:xfrm>
          <a:prstGeom prst="rect">
            <a:avLst/>
          </a:prstGeom>
        </p:spPr>
        <p:txBody>
          <a:bodyPr/>
          <a:lstStyle/>
          <a:p>
            <a:fld id="{DFEE1512-E0FA-4D93-83C3-8CC8C5DEFFC2}" type="datetime3">
              <a:rPr lang="en-US" smtClean="0"/>
              <a:t>25 March 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23179F-A76B-B721-96F6-BF3806EEA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67658"/>
            <a:ext cx="4114800" cy="207209"/>
          </a:xfrm>
          <a:prstGeom prst="rect">
            <a:avLst/>
          </a:prstGeom>
        </p:spPr>
        <p:txBody>
          <a:bodyPr/>
          <a:lstStyle/>
          <a:p>
            <a:r>
              <a:rPr lang="en-GB"/>
              <a:t>hemalatha.muthuganesan@cern.ch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49A16-2521-676A-FAB9-66E799C6B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454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332CBD-E71D-B500-7BF6-C39BF78DC0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4366" y="6567658"/>
            <a:ext cx="2743200" cy="207209"/>
          </a:xfrm>
          <a:prstGeom prst="rect">
            <a:avLst/>
          </a:prstGeom>
        </p:spPr>
        <p:txBody>
          <a:bodyPr/>
          <a:lstStyle/>
          <a:p>
            <a:fld id="{EAA8FCD0-6079-4BFA-8F8E-44597A7C60E4}" type="datetime3">
              <a:rPr lang="en-US" smtClean="0"/>
              <a:t>25 March 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1D5D9C-D8EB-389C-7B0C-28F54539E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67658"/>
            <a:ext cx="4114800" cy="207209"/>
          </a:xfrm>
          <a:prstGeom prst="rect">
            <a:avLst/>
          </a:prstGeom>
        </p:spPr>
        <p:txBody>
          <a:bodyPr/>
          <a:lstStyle/>
          <a:p>
            <a:r>
              <a:rPr lang="en-GB"/>
              <a:t>hemalatha.muthuganesan@cern.ch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6820CB-8882-B18F-796E-1038298DC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965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58E14-23EC-4C25-974C-48FA839886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3" cy="507422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FEDD4-20A1-49F6-9E3E-0B26B426BB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7" y="3602038"/>
            <a:ext cx="5021183" cy="2244580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0A32F-E6F3-4C2E-B9E3-E47868E42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B6C0-65C1-40C6-8B97-379ECDBA8454}" type="datetime3">
              <a:rPr lang="en-US" smtClean="0"/>
              <a:t>25 March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06724-A87A-4231-BFD9-277482AF7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0D1AF-36B8-4BB8-BD6A-71194F7B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FF94B3-6D3E-44FE-BB02-A9027C000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03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3D8A-C68D-4CF9-9D15-3E09BCC09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4D94C-E537-4FF3-AAF8-A85F05C31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4B1D4-6731-4993-8609-16C1D3327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3EC7-7D3A-4416-AF41-18CE082BBEAA}" type="datetime3">
              <a:rPr lang="en-US" smtClean="0"/>
              <a:t>25 March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B7BBD-CEEB-4256-84B2-6D907E118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2A8B7-F430-4F4A-BB63-481F51E5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424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BAC1C-A332-4BA5-8C9C-FE0396C8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056" cy="4870974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8D137-710E-4125-B5E9-F63E7F1C9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7" y="3566639"/>
            <a:ext cx="5021183" cy="2279979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480C5-E9A6-425E-B050-03E444BE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DC05-1D61-434A-AC0F-C1F0B42DE994}" type="datetime3">
              <a:rPr lang="en-US" smtClean="0"/>
              <a:t>25 March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B4831-6C0B-4E0B-A341-91E4C5D3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11EE6-252D-46DD-94DF-C42657EF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216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04B06-C54A-4B7B-B6D1-436428EAF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52076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23919-9A2F-4D97-8F31-6E35BD597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3049" y="969264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DA345-F684-4BAA-A22C-E725B3A60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3049" y="3621849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99C52-9753-45D8-9646-CF31BB015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2E3BC-09DC-434C-84D1-92B73253781B}" type="datetime3">
              <a:rPr lang="en-US" smtClean="0"/>
              <a:t>25 March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F95E57-622C-4199-940E-F5462E1AC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B7592-00E8-41EF-B749-2A5EA8E4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40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2291277-967B-4176-B40B-9EC360626994}"/>
              </a:ext>
            </a:extLst>
          </p:cNvPr>
          <p:cNvSpPr/>
          <p:nvPr/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B11C00-F7CB-4484-807A-D12745CD3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8119"/>
            <a:ext cx="11165481" cy="10730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AAA6E-E243-48B3-9585-3C1420B3E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7870" y="2178908"/>
            <a:ext cx="5020056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D01B8-0F2E-41A4-B21C-334393F6A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7870" y="2876085"/>
            <a:ext cx="5020056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9B23F-3E60-415A-9CE7-0928B5CFB2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2168" y="2178908"/>
            <a:ext cx="5021182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223446-0CDC-402B-8D71-D9D29F6DF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62168" y="2876085"/>
            <a:ext cx="5021182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2B77D3-C6EC-4FFD-9E10-24E1AC5420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7870" y="6420414"/>
            <a:ext cx="2743200" cy="365125"/>
          </a:xfrm>
        </p:spPr>
        <p:txBody>
          <a:bodyPr/>
          <a:lstStyle/>
          <a:p>
            <a:fld id="{99DA01A6-DAD3-4095-97F9-F8899F508D28}" type="datetime3">
              <a:rPr lang="en-US" smtClean="0"/>
              <a:t>25 March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9DF31B-BD07-4DC2-95C2-B77E51AAE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54CE5A-3A0A-4AAB-81D2-F1C20636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348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265BF5-7B33-DC51-4597-B78ABC3B3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63" y="124858"/>
            <a:ext cx="8719614" cy="6026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55173B-E962-A840-1C90-F43ADAD3FB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816" y="1007422"/>
            <a:ext cx="11359918" cy="5428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96B81-B530-2835-08FC-9F7C7DAA53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4366" y="6567658"/>
            <a:ext cx="2743200" cy="207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596BE64-43F9-4900-B92D-E07FFEC02C72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5553A8-C4A3-21B5-0EC6-3B231EA02F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67658"/>
            <a:ext cx="4114800" cy="207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hemalatha.muthuganesan@cern.ch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AC68A-C012-B325-9484-50B35C9089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7763" y="6567658"/>
            <a:ext cx="2743200" cy="207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9709E1C-D83F-42E7-A6F5-DF9CE2C2511D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20A6AB4-DB72-FD9A-4DB9-6D62F8F6FF79}"/>
              </a:ext>
            </a:extLst>
          </p:cNvPr>
          <p:cNvCxnSpPr>
            <a:cxnSpLocks/>
          </p:cNvCxnSpPr>
          <p:nvPr/>
        </p:nvCxnSpPr>
        <p:spPr>
          <a:xfrm>
            <a:off x="0" y="740881"/>
            <a:ext cx="121920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A picture containing font, graphics, handwriting, text&#10;&#10;Description automatically generated">
            <a:extLst>
              <a:ext uri="{FF2B5EF4-FFF2-40B4-BE49-F238E27FC236}">
                <a16:creationId xmlns:a16="http://schemas.microsoft.com/office/drawing/2014/main" id="{C796E65E-719D-447C-C367-62DED37FB5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214" y="85802"/>
            <a:ext cx="2754324" cy="575213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7F665F0-A526-6E3F-765E-84FE3639E2A0}"/>
              </a:ext>
            </a:extLst>
          </p:cNvPr>
          <p:cNvCxnSpPr>
            <a:cxnSpLocks/>
          </p:cNvCxnSpPr>
          <p:nvPr/>
        </p:nvCxnSpPr>
        <p:spPr>
          <a:xfrm>
            <a:off x="0" y="793167"/>
            <a:ext cx="12192000" cy="0"/>
          </a:xfrm>
          <a:prstGeom prst="line">
            <a:avLst/>
          </a:prstGeom>
          <a:ln w="19050">
            <a:gradFill flip="none" rotWithShape="1">
              <a:gsLst>
                <a:gs pos="30000">
                  <a:srgbClr val="0033A0"/>
                </a:gs>
                <a:gs pos="15000">
                  <a:srgbClr val="00B050"/>
                </a:gs>
                <a:gs pos="0">
                  <a:srgbClr val="FF0000"/>
                </a:gs>
                <a:gs pos="90000">
                  <a:srgbClr val="0033A0"/>
                </a:gs>
                <a:gs pos="75000">
                  <a:srgbClr val="00B050"/>
                </a:gs>
                <a:gs pos="60000">
                  <a:srgbClr val="FF0000"/>
                </a:gs>
                <a:gs pos="45000">
                  <a:srgbClr val="E600B5"/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A18993-CB3E-6EA5-536A-9F17EDEA6471}"/>
              </a:ext>
            </a:extLst>
          </p:cNvPr>
          <p:cNvGrpSpPr/>
          <p:nvPr/>
        </p:nvGrpSpPr>
        <p:grpSpPr>
          <a:xfrm>
            <a:off x="11216636" y="827422"/>
            <a:ext cx="861902" cy="180000"/>
            <a:chOff x="9890428" y="1064018"/>
            <a:chExt cx="861902" cy="18000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8A80EBB-5B45-371B-83AF-DAD955AA62A6}"/>
                </a:ext>
              </a:extLst>
            </p:cNvPr>
            <p:cNvSpPr/>
            <p:nvPr/>
          </p:nvSpPr>
          <p:spPr>
            <a:xfrm>
              <a:off x="10572330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E600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5EA0B3-7D2D-E9A4-503B-AD5FED933A2E}"/>
                </a:ext>
              </a:extLst>
            </p:cNvPr>
            <p:cNvSpPr/>
            <p:nvPr/>
          </p:nvSpPr>
          <p:spPr>
            <a:xfrm>
              <a:off x="10345030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39BC5F3-97F4-F4B2-B260-DE18840DA79A}"/>
                </a:ext>
              </a:extLst>
            </p:cNvPr>
            <p:cNvSpPr/>
            <p:nvPr/>
          </p:nvSpPr>
          <p:spPr>
            <a:xfrm>
              <a:off x="10117729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5934CF6-E84E-801F-C13C-A1EC45962A55}"/>
                </a:ext>
              </a:extLst>
            </p:cNvPr>
            <p:cNvSpPr/>
            <p:nvPr/>
          </p:nvSpPr>
          <p:spPr>
            <a:xfrm>
              <a:off x="9890428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2ACB88C-07C2-D809-4804-8FA53A3DBB6F}"/>
              </a:ext>
            </a:extLst>
          </p:cNvPr>
          <p:cNvCxnSpPr>
            <a:cxnSpLocks/>
          </p:cNvCxnSpPr>
          <p:nvPr/>
        </p:nvCxnSpPr>
        <p:spPr>
          <a:xfrm>
            <a:off x="0" y="740881"/>
            <a:ext cx="121920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icture containing font, graphics, handwriting, text&#10;&#10;Description automatically generated">
            <a:extLst>
              <a:ext uri="{FF2B5EF4-FFF2-40B4-BE49-F238E27FC236}">
                <a16:creationId xmlns:a16="http://schemas.microsoft.com/office/drawing/2014/main" id="{4AC00AB2-391E-F9B8-EDB1-9FF34902C4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214" y="85802"/>
            <a:ext cx="2754324" cy="57521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6E2DE01-D2B7-FB2D-25EC-632628EC5398}"/>
              </a:ext>
            </a:extLst>
          </p:cNvPr>
          <p:cNvCxnSpPr>
            <a:cxnSpLocks/>
          </p:cNvCxnSpPr>
          <p:nvPr/>
        </p:nvCxnSpPr>
        <p:spPr>
          <a:xfrm>
            <a:off x="0" y="793167"/>
            <a:ext cx="12192000" cy="0"/>
          </a:xfrm>
          <a:prstGeom prst="line">
            <a:avLst/>
          </a:prstGeom>
          <a:ln w="19050">
            <a:gradFill flip="none" rotWithShape="1">
              <a:gsLst>
                <a:gs pos="30000">
                  <a:srgbClr val="0033A0"/>
                </a:gs>
                <a:gs pos="15000">
                  <a:srgbClr val="00B050"/>
                </a:gs>
                <a:gs pos="0">
                  <a:srgbClr val="FF0000"/>
                </a:gs>
                <a:gs pos="90000">
                  <a:srgbClr val="0033A0"/>
                </a:gs>
                <a:gs pos="75000">
                  <a:srgbClr val="00B050"/>
                </a:gs>
                <a:gs pos="60000">
                  <a:srgbClr val="FF0000"/>
                </a:gs>
                <a:gs pos="45000">
                  <a:srgbClr val="E600B5"/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EA30829-9D9E-5D45-90DC-6C2CB88BC2E2}"/>
              </a:ext>
            </a:extLst>
          </p:cNvPr>
          <p:cNvGrpSpPr/>
          <p:nvPr/>
        </p:nvGrpSpPr>
        <p:grpSpPr>
          <a:xfrm>
            <a:off x="11216636" y="827422"/>
            <a:ext cx="861902" cy="180000"/>
            <a:chOff x="9890428" y="1064018"/>
            <a:chExt cx="861902" cy="1800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77752D4-DA64-E8CD-0DF0-C637D09E967A}"/>
                </a:ext>
              </a:extLst>
            </p:cNvPr>
            <p:cNvSpPr/>
            <p:nvPr/>
          </p:nvSpPr>
          <p:spPr>
            <a:xfrm>
              <a:off x="10572330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E600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8E63911-9F5D-CB36-3B2C-A45BE7602152}"/>
                </a:ext>
              </a:extLst>
            </p:cNvPr>
            <p:cNvSpPr/>
            <p:nvPr/>
          </p:nvSpPr>
          <p:spPr>
            <a:xfrm>
              <a:off x="10345030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BBC722A-1A2D-DF64-29B2-4415E4A60072}"/>
                </a:ext>
              </a:extLst>
            </p:cNvPr>
            <p:cNvSpPr/>
            <p:nvPr/>
          </p:nvSpPr>
          <p:spPr>
            <a:xfrm>
              <a:off x="10117729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F5067C-BD40-CEAB-2DEF-E22D910C8E5D}"/>
                </a:ext>
              </a:extLst>
            </p:cNvPr>
            <p:cNvSpPr/>
            <p:nvPr/>
          </p:nvSpPr>
          <p:spPr>
            <a:xfrm>
              <a:off x="9890428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05043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rgbClr val="0033A0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F00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0000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00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0000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0000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61AD20-E240-4E6F-AF91-689F7AEEE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78801-35D1-4C19-BC2B-EAC7EE917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8" y="969264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82A45-C5B9-4575-8E28-A35767B4D7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F1E27598-71C3-41F6-AD8B-E8AF4F1AC95C}" type="datetime3">
              <a:rPr lang="en-US" smtClean="0"/>
              <a:t>25 March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D0933-AA03-4018-8E37-004CFB9F61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870" y="977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hemalatha.muthuganesan@cern.ch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F282A-DF4A-4A2D-9672-8F0F770A3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DF98CC-160E-494C-8C3C-8CDC5FA257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E57300-C7FF-4578-99A0-42B0295B123C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8F8250-7A81-4A19-87AD-FFB2CE4E39A5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9F38FC-2DEA-2647-C409-EF75720C1017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321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265BF5-7B33-DC51-4597-B78ABC3B3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63" y="124858"/>
            <a:ext cx="8719614" cy="6026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55173B-E962-A840-1C90-F43ADAD3FB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816" y="1007422"/>
            <a:ext cx="11359918" cy="5428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96B81-B530-2835-08FC-9F7C7DAA53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4366" y="6567658"/>
            <a:ext cx="2743200" cy="207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AB7B185-9C66-41C2-A8CF-4519AB676251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5553A8-C4A3-21B5-0EC6-3B231EA02F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67658"/>
            <a:ext cx="4114800" cy="207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hemalatha.muthuganesan@cern.ch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AC68A-C012-B325-9484-50B35C9089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7763" y="6567658"/>
            <a:ext cx="2743200" cy="207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9709E1C-D83F-42E7-A6F5-DF9CE2C2511D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20A6AB4-DB72-FD9A-4DB9-6D62F8F6FF79}"/>
              </a:ext>
            </a:extLst>
          </p:cNvPr>
          <p:cNvCxnSpPr>
            <a:cxnSpLocks/>
          </p:cNvCxnSpPr>
          <p:nvPr/>
        </p:nvCxnSpPr>
        <p:spPr>
          <a:xfrm>
            <a:off x="0" y="740881"/>
            <a:ext cx="121920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A picture containing font, graphics, handwriting, text&#10;&#10;Description automatically generated">
            <a:extLst>
              <a:ext uri="{FF2B5EF4-FFF2-40B4-BE49-F238E27FC236}">
                <a16:creationId xmlns:a16="http://schemas.microsoft.com/office/drawing/2014/main" id="{C796E65E-719D-447C-C367-62DED37FB5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214" y="85802"/>
            <a:ext cx="2754324" cy="575213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7F665F0-A526-6E3F-765E-84FE3639E2A0}"/>
              </a:ext>
            </a:extLst>
          </p:cNvPr>
          <p:cNvCxnSpPr>
            <a:cxnSpLocks/>
          </p:cNvCxnSpPr>
          <p:nvPr/>
        </p:nvCxnSpPr>
        <p:spPr>
          <a:xfrm>
            <a:off x="0" y="793167"/>
            <a:ext cx="12192000" cy="0"/>
          </a:xfrm>
          <a:prstGeom prst="line">
            <a:avLst/>
          </a:prstGeom>
          <a:ln w="19050">
            <a:gradFill flip="none" rotWithShape="1">
              <a:gsLst>
                <a:gs pos="30000">
                  <a:srgbClr val="0033A0"/>
                </a:gs>
                <a:gs pos="15000">
                  <a:srgbClr val="00B050"/>
                </a:gs>
                <a:gs pos="0">
                  <a:srgbClr val="FF0000"/>
                </a:gs>
                <a:gs pos="90000">
                  <a:srgbClr val="0033A0"/>
                </a:gs>
                <a:gs pos="75000">
                  <a:srgbClr val="00B050"/>
                </a:gs>
                <a:gs pos="60000">
                  <a:srgbClr val="FF0000"/>
                </a:gs>
                <a:gs pos="45000">
                  <a:srgbClr val="E600B5"/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A18993-CB3E-6EA5-536A-9F17EDEA6471}"/>
              </a:ext>
            </a:extLst>
          </p:cNvPr>
          <p:cNvGrpSpPr/>
          <p:nvPr/>
        </p:nvGrpSpPr>
        <p:grpSpPr>
          <a:xfrm>
            <a:off x="11216636" y="827422"/>
            <a:ext cx="861902" cy="180000"/>
            <a:chOff x="9890428" y="1064018"/>
            <a:chExt cx="861902" cy="18000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8A80EBB-5B45-371B-83AF-DAD955AA62A6}"/>
                </a:ext>
              </a:extLst>
            </p:cNvPr>
            <p:cNvSpPr/>
            <p:nvPr/>
          </p:nvSpPr>
          <p:spPr>
            <a:xfrm>
              <a:off x="10572330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E600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A5EA0B3-7D2D-E9A4-503B-AD5FED933A2E}"/>
                </a:ext>
              </a:extLst>
            </p:cNvPr>
            <p:cNvSpPr/>
            <p:nvPr/>
          </p:nvSpPr>
          <p:spPr>
            <a:xfrm>
              <a:off x="10345030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39BC5F3-97F4-F4B2-B260-DE18840DA79A}"/>
                </a:ext>
              </a:extLst>
            </p:cNvPr>
            <p:cNvSpPr/>
            <p:nvPr/>
          </p:nvSpPr>
          <p:spPr>
            <a:xfrm>
              <a:off x="10117729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5934CF6-E84E-801F-C13C-A1EC45962A55}"/>
                </a:ext>
              </a:extLst>
            </p:cNvPr>
            <p:cNvSpPr/>
            <p:nvPr/>
          </p:nvSpPr>
          <p:spPr>
            <a:xfrm>
              <a:off x="9890428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2ACB88C-07C2-D809-4804-8FA53A3DBB6F}"/>
              </a:ext>
            </a:extLst>
          </p:cNvPr>
          <p:cNvCxnSpPr>
            <a:cxnSpLocks/>
          </p:cNvCxnSpPr>
          <p:nvPr/>
        </p:nvCxnSpPr>
        <p:spPr>
          <a:xfrm>
            <a:off x="0" y="740881"/>
            <a:ext cx="12192000" cy="0"/>
          </a:xfrm>
          <a:prstGeom prst="line">
            <a:avLst/>
          </a:prstGeom>
          <a:ln w="1905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icture containing font, graphics, handwriting, text&#10;&#10;Description automatically generated">
            <a:extLst>
              <a:ext uri="{FF2B5EF4-FFF2-40B4-BE49-F238E27FC236}">
                <a16:creationId xmlns:a16="http://schemas.microsoft.com/office/drawing/2014/main" id="{4AC00AB2-391E-F9B8-EDB1-9FF34902C4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214" y="85802"/>
            <a:ext cx="2754324" cy="57521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6E2DE01-D2B7-FB2D-25EC-632628EC5398}"/>
              </a:ext>
            </a:extLst>
          </p:cNvPr>
          <p:cNvCxnSpPr>
            <a:cxnSpLocks/>
          </p:cNvCxnSpPr>
          <p:nvPr/>
        </p:nvCxnSpPr>
        <p:spPr>
          <a:xfrm>
            <a:off x="0" y="793167"/>
            <a:ext cx="12192000" cy="0"/>
          </a:xfrm>
          <a:prstGeom prst="line">
            <a:avLst/>
          </a:prstGeom>
          <a:ln w="19050">
            <a:gradFill flip="none" rotWithShape="1">
              <a:gsLst>
                <a:gs pos="30000">
                  <a:srgbClr val="0033A0"/>
                </a:gs>
                <a:gs pos="15000">
                  <a:srgbClr val="00B050"/>
                </a:gs>
                <a:gs pos="0">
                  <a:srgbClr val="FF0000"/>
                </a:gs>
                <a:gs pos="90000">
                  <a:srgbClr val="0033A0"/>
                </a:gs>
                <a:gs pos="75000">
                  <a:srgbClr val="00B050"/>
                </a:gs>
                <a:gs pos="60000">
                  <a:srgbClr val="FF0000"/>
                </a:gs>
                <a:gs pos="45000">
                  <a:srgbClr val="E600B5"/>
                </a:gs>
              </a:gsLst>
              <a:lin ang="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EA30829-9D9E-5D45-90DC-6C2CB88BC2E2}"/>
              </a:ext>
            </a:extLst>
          </p:cNvPr>
          <p:cNvGrpSpPr/>
          <p:nvPr/>
        </p:nvGrpSpPr>
        <p:grpSpPr>
          <a:xfrm>
            <a:off x="11216636" y="827422"/>
            <a:ext cx="861902" cy="180000"/>
            <a:chOff x="9890428" y="1064018"/>
            <a:chExt cx="861902" cy="1800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77752D4-DA64-E8CD-0DF0-C637D09E967A}"/>
                </a:ext>
              </a:extLst>
            </p:cNvPr>
            <p:cNvSpPr/>
            <p:nvPr/>
          </p:nvSpPr>
          <p:spPr>
            <a:xfrm>
              <a:off x="10572330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E600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8E63911-9F5D-CB36-3B2C-A45BE7602152}"/>
                </a:ext>
              </a:extLst>
            </p:cNvPr>
            <p:cNvSpPr/>
            <p:nvPr/>
          </p:nvSpPr>
          <p:spPr>
            <a:xfrm>
              <a:off x="10345030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BBC722A-1A2D-DF64-29B2-4415E4A60072}"/>
                </a:ext>
              </a:extLst>
            </p:cNvPr>
            <p:cNvSpPr/>
            <p:nvPr/>
          </p:nvSpPr>
          <p:spPr>
            <a:xfrm>
              <a:off x="10117729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DF5067C-BD40-CEAB-2DEF-E22D910C8E5D}"/>
                </a:ext>
              </a:extLst>
            </p:cNvPr>
            <p:cNvSpPr/>
            <p:nvPr/>
          </p:nvSpPr>
          <p:spPr>
            <a:xfrm>
              <a:off x="9890428" y="1064018"/>
              <a:ext cx="180000" cy="1800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54478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rgbClr val="0033A0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F00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0000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00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0000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0000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1.jpg"/><Relationship Id="rId5" Type="http://schemas.openxmlformats.org/officeDocument/2006/relationships/image" Target="../media/image16.png"/><Relationship Id="rId10" Type="http://schemas.openxmlformats.org/officeDocument/2006/relationships/image" Target="../media/image20.png"/><Relationship Id="rId4" Type="http://schemas.openxmlformats.org/officeDocument/2006/relationships/image" Target="../media/image15.png"/><Relationship Id="rId9" Type="http://schemas.openxmlformats.org/officeDocument/2006/relationships/image" Target="../media/image19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31.png"/><Relationship Id="rId7" Type="http://schemas.openxmlformats.org/officeDocument/2006/relationships/image" Target="../media/image1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00.png"/><Relationship Id="rId10" Type="http://schemas.openxmlformats.org/officeDocument/2006/relationships/image" Target="../media/image140.png"/><Relationship Id="rId4" Type="http://schemas.openxmlformats.org/officeDocument/2006/relationships/image" Target="../media/image34.png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2" name="Rectangle 51">
            <a:extLst>
              <a:ext uri="{FF2B5EF4-FFF2-40B4-BE49-F238E27FC236}">
                <a16:creationId xmlns:a16="http://schemas.microsoft.com/office/drawing/2014/main" id="{956C5C09-0043-4549-B800-2101B70D6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1F00A0-DE4A-295A-0E7A-D001723130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7"/>
            <a:ext cx="5556148" cy="3977640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7000"/>
              <a:t>Simulation of photonic devices for optical links</a:t>
            </a:r>
            <a:endParaRPr lang="en-GB" sz="70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5FD7D7-CC02-9F4E-8F1E-36353E687D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7870" y="5029267"/>
            <a:ext cx="5577839" cy="1316736"/>
          </a:xfrm>
        </p:spPr>
        <p:txBody>
          <a:bodyPr anchor="ctr">
            <a:normAutofit/>
          </a:bodyPr>
          <a:lstStyle/>
          <a:p>
            <a:r>
              <a:rPr lang="en-US" sz="2400"/>
              <a:t>Hemalatha Muthuganesan</a:t>
            </a:r>
          </a:p>
          <a:p>
            <a:r>
              <a:rPr lang="en-US" sz="2400"/>
              <a:t>EP-ESE-BE</a:t>
            </a:r>
            <a:endParaRPr lang="en-GB" sz="240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2C335F7-F61C-4EB4-80F2-4B1438FE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557784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8326B3-3B5A-3014-725A-AA500DC45C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7769" y="1197415"/>
            <a:ext cx="4968000" cy="4941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685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10D48D-86E4-677E-B469-67CE59EB24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AABCCD66-5746-6B28-6759-B08913E1D2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378" t="5903" r="47560" b="33759"/>
          <a:stretch/>
        </p:blipFill>
        <p:spPr>
          <a:xfrm>
            <a:off x="2771775" y="1428750"/>
            <a:ext cx="4772025" cy="3714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8D358BC-6692-897A-5252-0FDCEE24A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Waveguide simulations in MODE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A5C25-E46A-2E94-36BA-967354BA0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2A9D-5B33-41D8-8962-C9E93CAA7923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0185A2-124D-EC66-46B5-598E3A9C7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97F1B-2169-C930-82F0-BFE75D3D1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10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B82FE2B-2ACF-B6EF-FFBC-24B7C17718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654" r="3631" b="6977"/>
          <a:stretch/>
        </p:blipFill>
        <p:spPr>
          <a:xfrm>
            <a:off x="4181475" y="2400300"/>
            <a:ext cx="1998000" cy="72654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F3F570-34D7-3457-6C01-1CA5F64A040F}"/>
              </a:ext>
            </a:extLst>
          </p:cNvPr>
          <p:cNvSpPr/>
          <p:nvPr/>
        </p:nvSpPr>
        <p:spPr>
          <a:xfrm>
            <a:off x="5059256" y="2967037"/>
            <a:ext cx="246169" cy="15980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B0A82A0-D798-8E9D-8A43-684E942E4A3C}"/>
              </a:ext>
            </a:extLst>
          </p:cNvPr>
          <p:cNvSpPr/>
          <p:nvPr/>
        </p:nvSpPr>
        <p:spPr>
          <a:xfrm>
            <a:off x="4762500" y="2690928"/>
            <a:ext cx="828000" cy="72854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5943F35-684A-7203-85AE-4AAA2F20CA1E}"/>
              </a:ext>
            </a:extLst>
          </p:cNvPr>
          <p:cNvCxnSpPr>
            <a:cxnSpLocks/>
          </p:cNvCxnSpPr>
          <p:nvPr/>
        </p:nvCxnSpPr>
        <p:spPr>
          <a:xfrm>
            <a:off x="5208601" y="3040913"/>
            <a:ext cx="1115999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04FC3C2-084B-3B96-CDCD-67888ED01B82}"/>
              </a:ext>
            </a:extLst>
          </p:cNvPr>
          <p:cNvSpPr txBox="1"/>
          <p:nvPr/>
        </p:nvSpPr>
        <p:spPr>
          <a:xfrm>
            <a:off x="6301462" y="2856247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Si</a:t>
            </a:r>
            <a:endParaRPr lang="en-GB" dirty="0">
              <a:solidFill>
                <a:srgbClr val="FFFF0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7A9E9A2-9010-6C36-084E-DB2C11F2F65C}"/>
              </a:ext>
            </a:extLst>
          </p:cNvPr>
          <p:cNvCxnSpPr>
            <a:cxnSpLocks/>
          </p:cNvCxnSpPr>
          <p:nvPr/>
        </p:nvCxnSpPr>
        <p:spPr>
          <a:xfrm>
            <a:off x="5208600" y="2763573"/>
            <a:ext cx="1115999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B5B70AE-C0DF-7E9D-55F4-678F3BB2D1AF}"/>
              </a:ext>
            </a:extLst>
          </p:cNvPr>
          <p:cNvSpPr txBox="1"/>
          <p:nvPr/>
        </p:nvSpPr>
        <p:spPr>
          <a:xfrm>
            <a:off x="6307964" y="2526114"/>
            <a:ext cx="8619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SiO</a:t>
            </a:r>
            <a:r>
              <a:rPr lang="en-US" baseline="-25000" dirty="0">
                <a:solidFill>
                  <a:srgbClr val="FFFF00"/>
                </a:solidFill>
              </a:rPr>
              <a:t>2</a:t>
            </a:r>
            <a:endParaRPr lang="en-GB" baseline="-25000" dirty="0">
              <a:solidFill>
                <a:srgbClr val="FFFF00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25A710E-2B5F-60DB-7A1A-D5B042AF5B90}"/>
              </a:ext>
            </a:extLst>
          </p:cNvPr>
          <p:cNvCxnSpPr>
            <a:cxnSpLocks/>
          </p:cNvCxnSpPr>
          <p:nvPr/>
        </p:nvCxnSpPr>
        <p:spPr>
          <a:xfrm>
            <a:off x="5191965" y="3326393"/>
            <a:ext cx="1115999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6B21A35-6A43-0698-B7C5-3ABA5965D93E}"/>
              </a:ext>
            </a:extLst>
          </p:cNvPr>
          <p:cNvSpPr txBox="1"/>
          <p:nvPr/>
        </p:nvSpPr>
        <p:spPr>
          <a:xfrm>
            <a:off x="6301462" y="3163260"/>
            <a:ext cx="8619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SiO</a:t>
            </a:r>
            <a:r>
              <a:rPr lang="en-US" baseline="-25000" dirty="0">
                <a:solidFill>
                  <a:srgbClr val="FFFF00"/>
                </a:solidFill>
              </a:rPr>
              <a:t>2</a:t>
            </a:r>
            <a:endParaRPr lang="en-GB" baseline="-25000" dirty="0">
              <a:solidFill>
                <a:srgbClr val="FFFF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C821406-5771-6510-1AE3-A5FE0BF2E225}"/>
              </a:ext>
            </a:extLst>
          </p:cNvPr>
          <p:cNvSpPr txBox="1"/>
          <p:nvPr/>
        </p:nvSpPr>
        <p:spPr>
          <a:xfrm>
            <a:off x="8170200" y="2763573"/>
            <a:ext cx="1832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SiO</a:t>
            </a:r>
            <a:r>
              <a:rPr lang="en-US" baseline="-25000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index =1.4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8E34A7-385B-C666-A827-30806A844D7D}"/>
              </a:ext>
            </a:extLst>
          </p:cNvPr>
          <p:cNvSpPr txBox="1"/>
          <p:nvPr/>
        </p:nvSpPr>
        <p:spPr>
          <a:xfrm>
            <a:off x="8170200" y="2418167"/>
            <a:ext cx="1524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Si index =3.5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B3C7432-7B57-EC69-C24E-1777D0D34373}"/>
              </a:ext>
            </a:extLst>
          </p:cNvPr>
          <p:cNvSpPr txBox="1"/>
          <p:nvPr/>
        </p:nvSpPr>
        <p:spPr>
          <a:xfrm>
            <a:off x="2581734" y="937072"/>
            <a:ext cx="5291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Refractive index of core</a:t>
            </a:r>
            <a:r>
              <a:rPr lang="en-US" baseline="-25000" dirty="0"/>
              <a:t> </a:t>
            </a:r>
            <a:r>
              <a:rPr lang="en-US" dirty="0"/>
              <a:t>&gt; Refractive index of clad</a:t>
            </a:r>
            <a:r>
              <a:rPr lang="en-US" baseline="-25000" dirty="0"/>
              <a:t> 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19718312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FB0F7-A5C1-92E4-A25F-2E4B217D6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Waveguide simulations in MODE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E546E9-DFD2-3D88-76D5-CB996FF7B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816" y="1007422"/>
            <a:ext cx="11359918" cy="1547206"/>
          </a:xfrm>
        </p:spPr>
        <p:txBody>
          <a:bodyPr>
            <a:normAutofit/>
          </a:bodyPr>
          <a:lstStyle/>
          <a:p>
            <a:r>
              <a:rPr lang="en-US" dirty="0"/>
              <a:t>Waveguide core is silicon with top and bottom clad as silicon dioxide.</a:t>
            </a:r>
          </a:p>
          <a:p>
            <a:r>
              <a:rPr lang="en-US" dirty="0"/>
              <a:t>1310 nm light is used as source in Lumerical MODE. </a:t>
            </a:r>
          </a:p>
          <a:p>
            <a:r>
              <a:rPr lang="en-US" dirty="0"/>
              <a:t>Full length waveguide properties are obtained by doing cross-section. </a:t>
            </a:r>
          </a:p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Mode 1: Higher mode confinement and less lossy.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071BC-7342-3CB7-F470-B43AEA8C3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DC8C-87C6-46A0-A818-3BDA70366A46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92A758-FC06-1B5F-AE69-BC7A2B3EB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A86E1-DB54-A7A4-B4C1-1DACA2A0C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11</a:t>
            </a:fld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957CEE8-6E30-0DA4-B772-BC71A3981FD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882" t="18357" r="16403" b="24844"/>
          <a:stretch/>
        </p:blipFill>
        <p:spPr>
          <a:xfrm>
            <a:off x="4036225" y="3533599"/>
            <a:ext cx="1800204" cy="162919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2CF48B8-AF68-C4CF-1B20-173CD7124E0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687" t="18676" r="16696" b="25257"/>
          <a:stretch/>
        </p:blipFill>
        <p:spPr>
          <a:xfrm>
            <a:off x="2089310" y="3542794"/>
            <a:ext cx="1800204" cy="16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56654E8-0E30-BBF7-2905-A7580FEFC54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6389" t="19686" r="16073" b="24784"/>
          <a:stretch/>
        </p:blipFill>
        <p:spPr>
          <a:xfrm>
            <a:off x="5983140" y="3542794"/>
            <a:ext cx="1800205" cy="16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98AE046-F682-E050-DE2C-E2C464729E3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6155" t="19352" r="16130" b="24581"/>
          <a:stretch/>
        </p:blipFill>
        <p:spPr>
          <a:xfrm>
            <a:off x="7930057" y="3542794"/>
            <a:ext cx="1800204" cy="1620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3B05E7B-B42C-956B-90B2-A3440F6A2C8A}"/>
              </a:ext>
            </a:extLst>
          </p:cNvPr>
          <p:cNvSpPr txBox="1"/>
          <p:nvPr/>
        </p:nvSpPr>
        <p:spPr>
          <a:xfrm>
            <a:off x="2509037" y="3213236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Mode1</a:t>
            </a:r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7876278-B171-9819-0C5C-28C6F36B9A90}"/>
              </a:ext>
            </a:extLst>
          </p:cNvPr>
          <p:cNvSpPr txBox="1"/>
          <p:nvPr/>
        </p:nvSpPr>
        <p:spPr>
          <a:xfrm>
            <a:off x="4448556" y="3213236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Mode 2</a:t>
            </a:r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F29D20-3C20-6666-56BB-8DD798EF9AC7}"/>
              </a:ext>
            </a:extLst>
          </p:cNvPr>
          <p:cNvSpPr txBox="1"/>
          <p:nvPr/>
        </p:nvSpPr>
        <p:spPr>
          <a:xfrm>
            <a:off x="6408191" y="3213236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Mode 3</a:t>
            </a:r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13D9778-20D3-8F12-1F72-CC1791E5421F}"/>
              </a:ext>
            </a:extLst>
          </p:cNvPr>
          <p:cNvSpPr txBox="1"/>
          <p:nvPr/>
        </p:nvSpPr>
        <p:spPr>
          <a:xfrm>
            <a:off x="8396392" y="3213236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Mode 4</a:t>
            </a:r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7D7FC57-71E1-75F4-916B-49E351BF2AAD}"/>
              </a:ext>
            </a:extLst>
          </p:cNvPr>
          <p:cNvSpPr/>
          <p:nvPr/>
        </p:nvSpPr>
        <p:spPr>
          <a:xfrm>
            <a:off x="2689446" y="4138379"/>
            <a:ext cx="657727" cy="300491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4CB2CA5-DA73-8BCD-1067-49345E7FB148}"/>
              </a:ext>
            </a:extLst>
          </p:cNvPr>
          <p:cNvSpPr/>
          <p:nvPr/>
        </p:nvSpPr>
        <p:spPr>
          <a:xfrm>
            <a:off x="4622143" y="4121537"/>
            <a:ext cx="657727" cy="300491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21E431F-6002-49AF-7E70-C0D1B076507B}"/>
              </a:ext>
            </a:extLst>
          </p:cNvPr>
          <p:cNvSpPr/>
          <p:nvPr/>
        </p:nvSpPr>
        <p:spPr>
          <a:xfrm>
            <a:off x="6562949" y="4129789"/>
            <a:ext cx="657727" cy="300491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8A05F26-DB6A-4018-2989-477F34F2A238}"/>
              </a:ext>
            </a:extLst>
          </p:cNvPr>
          <p:cNvSpPr/>
          <p:nvPr/>
        </p:nvSpPr>
        <p:spPr>
          <a:xfrm>
            <a:off x="8506039" y="4121322"/>
            <a:ext cx="657727" cy="300491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6831265-1D2B-BA3D-7450-E1E2538ACCB2}"/>
              </a:ext>
            </a:extLst>
          </p:cNvPr>
          <p:cNvSpPr txBox="1"/>
          <p:nvPr/>
        </p:nvSpPr>
        <p:spPr>
          <a:xfrm>
            <a:off x="256757" y="4611871"/>
            <a:ext cx="1832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SiO</a:t>
            </a:r>
            <a:r>
              <a:rPr lang="en-US" baseline="-25000" dirty="0"/>
              <a:t>2</a:t>
            </a:r>
            <a:r>
              <a:rPr lang="en-US" dirty="0"/>
              <a:t> index =1.4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6087D69-688E-509E-7A6C-FA9E42766BA2}"/>
              </a:ext>
            </a:extLst>
          </p:cNvPr>
          <p:cNvSpPr txBox="1"/>
          <p:nvPr/>
        </p:nvSpPr>
        <p:spPr>
          <a:xfrm>
            <a:off x="3329435" y="2834521"/>
            <a:ext cx="4790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1"/>
                </a:solidFill>
              </a:rPr>
              <a:t>Electric filed distribution in silicon waveguide</a:t>
            </a:r>
            <a:endParaRPr lang="en-GB" i="1" dirty="0">
              <a:solidFill>
                <a:schemeClr val="accent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70D72D5-49FD-718A-D3B7-A46228C37D11}"/>
              </a:ext>
            </a:extLst>
          </p:cNvPr>
          <p:cNvSpPr txBox="1"/>
          <p:nvPr/>
        </p:nvSpPr>
        <p:spPr>
          <a:xfrm>
            <a:off x="2125294" y="5426566"/>
            <a:ext cx="76049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Only the first mode is propagated for long distance in waveguides</a:t>
            </a:r>
            <a:endParaRPr lang="en-GB" sz="20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30F33B4-BABE-F148-EB15-FE406F052B22}"/>
              </a:ext>
            </a:extLst>
          </p:cNvPr>
          <p:cNvSpPr txBox="1"/>
          <p:nvPr/>
        </p:nvSpPr>
        <p:spPr>
          <a:xfrm>
            <a:off x="564534" y="4060948"/>
            <a:ext cx="1524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 index =3.5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4870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B1F1D2-F1A1-1E1D-6F1A-1E18C9D7E9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3BAF7-05B9-5CCD-0903-148769A53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9493" y="2658509"/>
            <a:ext cx="8719614" cy="1284842"/>
          </a:xfrm>
        </p:spPr>
        <p:txBody>
          <a:bodyPr>
            <a:noAutofit/>
          </a:bodyPr>
          <a:lstStyle/>
          <a:p>
            <a:pPr algn="ctr"/>
            <a:br>
              <a:rPr lang="en-US" sz="4800"/>
            </a:br>
            <a:r>
              <a:rPr lang="en-US" sz="4800"/>
              <a:t>Ring Modulators</a:t>
            </a:r>
            <a:br>
              <a:rPr lang="en-US" sz="4800"/>
            </a:br>
            <a:endParaRPr lang="en-GB" sz="48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AB92FA-4434-D777-AEC9-7F90AFBCD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DC8C-87C6-46A0-A818-3BDA70366A46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6F979-5A8D-3989-B266-D53B1380C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C7F1E-AB62-CC3D-47F1-357E2957F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225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7AA88-9B22-D26F-3EFD-ACCE06A57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 µ-ring modulator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1998C-A85D-10F5-EDA7-1D5F7465F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6" descr="A picture containing black, dark, lamp, line&#10;&#10;Description automatically generated">
            <a:extLst>
              <a:ext uri="{FF2B5EF4-FFF2-40B4-BE49-F238E27FC236}">
                <a16:creationId xmlns:a16="http://schemas.microsoft.com/office/drawing/2014/main" id="{EDFBC132-3BDF-0D7F-CC47-511858C602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152" y="3463430"/>
            <a:ext cx="4809208" cy="2950391"/>
          </a:xfrm>
          <a:prstGeom prst="rect">
            <a:avLst/>
          </a:prstGeom>
        </p:spPr>
      </p:pic>
      <p:pic>
        <p:nvPicPr>
          <p:cNvPr id="8" name="Picture 7" descr="A picture containing person, dark, light&#10;&#10;Description automatically generated">
            <a:extLst>
              <a:ext uri="{FF2B5EF4-FFF2-40B4-BE49-F238E27FC236}">
                <a16:creationId xmlns:a16="http://schemas.microsoft.com/office/drawing/2014/main" id="{12D23A54-C860-47DA-E717-2D9AAD93BF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360" y="3463061"/>
            <a:ext cx="4809208" cy="2950391"/>
          </a:xfrm>
          <a:prstGeom prst="rect">
            <a:avLst/>
          </a:prstGeom>
        </p:spPr>
      </p:pic>
      <p:sp>
        <p:nvSpPr>
          <p:cNvPr id="10" name="Rectangle 50">
            <a:extLst>
              <a:ext uri="{FF2B5EF4-FFF2-40B4-BE49-F238E27FC236}">
                <a16:creationId xmlns:a16="http://schemas.microsoft.com/office/drawing/2014/main" id="{7207D4FC-039D-A199-1FD6-8A40B3986501}"/>
              </a:ext>
            </a:extLst>
          </p:cNvPr>
          <p:cNvSpPr/>
          <p:nvPr/>
        </p:nvSpPr>
        <p:spPr>
          <a:xfrm>
            <a:off x="11057656" y="1030078"/>
            <a:ext cx="896349" cy="66173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13" name="Straight Connector 219">
            <a:extLst>
              <a:ext uri="{FF2B5EF4-FFF2-40B4-BE49-F238E27FC236}">
                <a16:creationId xmlns:a16="http://schemas.microsoft.com/office/drawing/2014/main" id="{56ACB64B-A8E1-E3F3-C625-EA12AB41FF7C}"/>
              </a:ext>
            </a:extLst>
          </p:cNvPr>
          <p:cNvCxnSpPr>
            <a:cxnSpLocks/>
          </p:cNvCxnSpPr>
          <p:nvPr/>
        </p:nvCxnSpPr>
        <p:spPr>
          <a:xfrm flipV="1">
            <a:off x="6098784" y="3804400"/>
            <a:ext cx="20583" cy="2088400"/>
          </a:xfrm>
          <a:prstGeom prst="straightConnector1">
            <a:avLst/>
          </a:prstGeom>
          <a:noFill/>
          <a:ln w="22229" cap="flat">
            <a:solidFill>
              <a:srgbClr val="FF0000"/>
            </a:solidFill>
            <a:prstDash val="solid"/>
            <a:miter/>
            <a:tailEnd type="arrow"/>
          </a:ln>
        </p:spPr>
      </p:cxnSp>
      <p:sp>
        <p:nvSpPr>
          <p:cNvPr id="14" name="TextBox 222">
            <a:extLst>
              <a:ext uri="{FF2B5EF4-FFF2-40B4-BE49-F238E27FC236}">
                <a16:creationId xmlns:a16="http://schemas.microsoft.com/office/drawing/2014/main" id="{E1A588AC-427D-1BFD-D722-D68771CAEC37}"/>
              </a:ext>
            </a:extLst>
          </p:cNvPr>
          <p:cNvSpPr txBox="1"/>
          <p:nvPr/>
        </p:nvSpPr>
        <p:spPr>
          <a:xfrm>
            <a:off x="6078089" y="3910751"/>
            <a:ext cx="627095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0" cap="none" spc="0" baseline="0">
                <a:solidFill>
                  <a:srgbClr val="181717"/>
                </a:solidFill>
                <a:uFillTx/>
                <a:latin typeface="Calibri"/>
              </a:rPr>
              <a:t>Input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0" u="none" strike="noStrike" kern="0" cap="none" spc="0" baseline="0">
                <a:solidFill>
                  <a:srgbClr val="181717"/>
                </a:solidFill>
                <a:uFillTx/>
                <a:latin typeface="Calibri"/>
              </a:rPr>
              <a:t>laser</a:t>
            </a:r>
            <a:endParaRPr lang="en-GB" sz="1600" b="0" i="0" u="none" strike="noStrike" kern="1200" cap="none" spc="0" baseline="-25000">
              <a:solidFill>
                <a:srgbClr val="181717"/>
              </a:solidFill>
              <a:uFillTx/>
              <a:latin typeface="Calibri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900BEB0-B4D3-81FC-4CBF-3E661E580441}"/>
              </a:ext>
            </a:extLst>
          </p:cNvPr>
          <p:cNvGrpSpPr/>
          <p:nvPr/>
        </p:nvGrpSpPr>
        <p:grpSpPr>
          <a:xfrm>
            <a:off x="7330975" y="4867032"/>
            <a:ext cx="770935" cy="338554"/>
            <a:chOff x="8739725" y="5057532"/>
            <a:chExt cx="770935" cy="338554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A8F6F50-C96C-98AD-C80D-C8DB358B6EB8}"/>
                </a:ext>
              </a:extLst>
            </p:cNvPr>
            <p:cNvCxnSpPr/>
            <p:nvPr/>
          </p:nvCxnSpPr>
          <p:spPr>
            <a:xfrm>
              <a:off x="8739725" y="5228799"/>
              <a:ext cx="375353" cy="0"/>
            </a:xfrm>
            <a:prstGeom prst="line">
              <a:avLst/>
            </a:prstGeom>
            <a:ln w="15875">
              <a:solidFill>
                <a:srgbClr val="3810E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CC8D4BF-6581-A9E0-A633-1493EF322565}"/>
                </a:ext>
              </a:extLst>
            </p:cNvPr>
            <p:cNvSpPr txBox="1"/>
            <p:nvPr/>
          </p:nvSpPr>
          <p:spPr>
            <a:xfrm>
              <a:off x="9140046" y="5057532"/>
              <a:ext cx="3706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/>
                <a:t>V</a:t>
              </a:r>
              <a:r>
                <a:rPr lang="en-GB" sz="1600" baseline="-25000"/>
                <a:t>0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F10556A-9BA8-016B-92B1-EC5EECD5B850}"/>
              </a:ext>
            </a:extLst>
          </p:cNvPr>
          <p:cNvGrpSpPr/>
          <p:nvPr/>
        </p:nvGrpSpPr>
        <p:grpSpPr>
          <a:xfrm>
            <a:off x="7340703" y="5103189"/>
            <a:ext cx="752521" cy="338554"/>
            <a:chOff x="8749453" y="5293689"/>
            <a:chExt cx="752521" cy="338554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EEFB7E8-31F7-1ACF-E13B-8B9B40CE8390}"/>
                </a:ext>
              </a:extLst>
            </p:cNvPr>
            <p:cNvCxnSpPr/>
            <p:nvPr/>
          </p:nvCxnSpPr>
          <p:spPr>
            <a:xfrm>
              <a:off x="8749453" y="5463374"/>
              <a:ext cx="375353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F874D7D-2FC3-6AEE-CA98-D5C3CBD0DCB3}"/>
                </a:ext>
              </a:extLst>
            </p:cNvPr>
            <p:cNvSpPr txBox="1"/>
            <p:nvPr/>
          </p:nvSpPr>
          <p:spPr>
            <a:xfrm>
              <a:off x="9131360" y="5293689"/>
              <a:ext cx="3706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/>
                <a:t>V</a:t>
              </a:r>
              <a:r>
                <a:rPr lang="en-GB" sz="1600" baseline="-25000"/>
                <a:t>1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5B8E2C3-A9CB-2FDC-502B-D628D9E15800}"/>
              </a:ext>
            </a:extLst>
          </p:cNvPr>
          <p:cNvGrpSpPr/>
          <p:nvPr/>
        </p:nvGrpSpPr>
        <p:grpSpPr>
          <a:xfrm>
            <a:off x="6089944" y="4267203"/>
            <a:ext cx="5837947" cy="1485525"/>
            <a:chOff x="6966244" y="4267203"/>
            <a:chExt cx="5837947" cy="1485525"/>
          </a:xfrm>
        </p:grpSpPr>
        <p:cxnSp>
          <p:nvCxnSpPr>
            <p:cNvPr id="60" name="Straight Connector 217">
              <a:extLst>
                <a:ext uri="{FF2B5EF4-FFF2-40B4-BE49-F238E27FC236}">
                  <a16:creationId xmlns:a16="http://schemas.microsoft.com/office/drawing/2014/main" id="{4D011C63-624D-1396-3641-1580186AA9BE}"/>
                </a:ext>
              </a:extLst>
            </p:cNvPr>
            <p:cNvCxnSpPr/>
            <p:nvPr/>
          </p:nvCxnSpPr>
          <p:spPr>
            <a:xfrm flipH="1">
              <a:off x="6966244" y="5559433"/>
              <a:ext cx="2502475" cy="0"/>
            </a:xfrm>
            <a:prstGeom prst="straightConnector1">
              <a:avLst/>
            </a:prstGeom>
            <a:noFill/>
            <a:ln w="9528" cap="flat">
              <a:solidFill>
                <a:srgbClr val="7F7F7F"/>
              </a:solidFill>
              <a:custDash>
                <a:ds d="100000" sp="100000"/>
              </a:custDash>
              <a:miter/>
            </a:ln>
          </p:spPr>
        </p:cxnSp>
        <p:cxnSp>
          <p:nvCxnSpPr>
            <p:cNvPr id="61" name="Straight Connector 218">
              <a:extLst>
                <a:ext uri="{FF2B5EF4-FFF2-40B4-BE49-F238E27FC236}">
                  <a16:creationId xmlns:a16="http://schemas.microsoft.com/office/drawing/2014/main" id="{EA67B075-66ED-8768-F9C4-01108DF2A277}"/>
                </a:ext>
              </a:extLst>
            </p:cNvPr>
            <p:cNvCxnSpPr/>
            <p:nvPr/>
          </p:nvCxnSpPr>
          <p:spPr>
            <a:xfrm flipH="1">
              <a:off x="6982704" y="4427833"/>
              <a:ext cx="2480310" cy="0"/>
            </a:xfrm>
            <a:prstGeom prst="straightConnector1">
              <a:avLst/>
            </a:prstGeom>
            <a:noFill/>
            <a:ln w="9528" cap="flat">
              <a:solidFill>
                <a:srgbClr val="7F7F7F"/>
              </a:solidFill>
              <a:custDash>
                <a:ds d="100000" sp="100000"/>
              </a:custDash>
              <a:miter/>
            </a:ln>
          </p:spPr>
        </p:cxnSp>
        <p:pic>
          <p:nvPicPr>
            <p:cNvPr id="62" name="Picture 26">
              <a:extLst>
                <a:ext uri="{FF2B5EF4-FFF2-40B4-BE49-F238E27FC236}">
                  <a16:creationId xmlns:a16="http://schemas.microsoft.com/office/drawing/2014/main" id="{AB1B5B70-797E-4728-1C75-A514F7AC9E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3768" t="26728" r="7893" b="20349"/>
            <a:stretch>
              <a:fillRect/>
            </a:stretch>
          </p:blipFill>
          <p:spPr>
            <a:xfrm>
              <a:off x="9501602" y="4267203"/>
              <a:ext cx="1898385" cy="1485525"/>
            </a:xfrm>
            <a:prstGeom prst="rect">
              <a:avLst/>
            </a:prstGeom>
            <a:noFill/>
            <a:ln cap="flat">
              <a:noFill/>
            </a:ln>
          </p:spPr>
        </p:pic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50F33B3F-B468-77ED-B1C8-434297FD2E27}"/>
                </a:ext>
              </a:extLst>
            </p:cNvPr>
            <p:cNvCxnSpPr>
              <a:cxnSpLocks/>
            </p:cNvCxnSpPr>
            <p:nvPr/>
          </p:nvCxnSpPr>
          <p:spPr>
            <a:xfrm>
              <a:off x="11491011" y="4371478"/>
              <a:ext cx="0" cy="1205162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C631F8C-88FB-E477-2BEF-1D221F07991B}"/>
                </a:ext>
              </a:extLst>
            </p:cNvPr>
            <p:cNvSpPr txBox="1"/>
            <p:nvPr/>
          </p:nvSpPr>
          <p:spPr>
            <a:xfrm>
              <a:off x="11491011" y="4506719"/>
              <a:ext cx="131318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Optical </a:t>
              </a:r>
            </a:p>
            <a:p>
              <a:r>
                <a:rPr lang="en-US"/>
                <a:t>Modulation</a:t>
              </a:r>
            </a:p>
            <a:p>
              <a:r>
                <a:rPr lang="en-US"/>
                <a:t>Amplitude</a:t>
              </a:r>
              <a:endParaRPr lang="en-GB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40F8C0-D5D0-63C5-E11A-FB5681B15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5A64E-895B-48DF-BF87-C426778286E8}" type="datetime3">
              <a:rPr lang="en-US" smtClean="0"/>
              <a:t>25 March 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FD6B0-3330-8803-1EDD-4D51988A0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57698" y="6570785"/>
            <a:ext cx="2378103" cy="207209"/>
          </a:xfrm>
        </p:spPr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03189A7-67B2-9E52-F047-1E29D8A32598}"/>
              </a:ext>
            </a:extLst>
          </p:cNvPr>
          <p:cNvGrpSpPr/>
          <p:nvPr/>
        </p:nvGrpSpPr>
        <p:grpSpPr>
          <a:xfrm>
            <a:off x="3754549" y="1007723"/>
            <a:ext cx="4507950" cy="2196449"/>
            <a:chOff x="310322" y="3425619"/>
            <a:chExt cx="5076510" cy="247347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A8A8269-F2DA-D470-C513-D2CB564A8405}"/>
                </a:ext>
              </a:extLst>
            </p:cNvPr>
            <p:cNvGrpSpPr/>
            <p:nvPr/>
          </p:nvGrpSpPr>
          <p:grpSpPr>
            <a:xfrm>
              <a:off x="310322" y="3425619"/>
              <a:ext cx="5076510" cy="2265091"/>
              <a:chOff x="1048951" y="3044257"/>
              <a:chExt cx="5076510" cy="2265091"/>
            </a:xfrm>
          </p:grpSpPr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E802FCBD-13C6-1823-0A58-A27A7B85FA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76670" y="3044257"/>
                <a:ext cx="0" cy="496181"/>
              </a:xfrm>
              <a:prstGeom prst="line">
                <a:avLst/>
              </a:prstGeom>
              <a:ln w="19050">
                <a:solidFill>
                  <a:srgbClr val="FF0000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BD9938B9-D973-EC98-B4EB-4A5FE789E079}"/>
                  </a:ext>
                </a:extLst>
              </p:cNvPr>
              <p:cNvSpPr txBox="1"/>
              <p:nvPr/>
            </p:nvSpPr>
            <p:spPr>
              <a:xfrm>
                <a:off x="1048951" y="4661100"/>
                <a:ext cx="1111997" cy="648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/>
                  <a:t>Electrical</a:t>
                </a:r>
              </a:p>
              <a:p>
                <a:pPr algn="ctr"/>
                <a:r>
                  <a:rPr lang="en-GB" sz="1400"/>
                  <a:t>data</a:t>
                </a:r>
              </a:p>
            </p:txBody>
          </p: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6DF7B83-B4B2-957D-9910-1453E07FD98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495449" y="3625479"/>
                <a:ext cx="4630012" cy="0"/>
              </a:xfrm>
              <a:prstGeom prst="line">
                <a:avLst/>
              </a:prstGeom>
              <a:ln w="76200" cmpd="sng">
                <a:solidFill>
                  <a:srgbClr val="FF999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B967D510-2D03-CF6B-EFB3-99802F9BA4FD}"/>
                  </a:ext>
                </a:extLst>
              </p:cNvPr>
              <p:cNvSpPr/>
              <p:nvPr/>
            </p:nvSpPr>
            <p:spPr>
              <a:xfrm>
                <a:off x="3206960" y="3814624"/>
                <a:ext cx="1427506" cy="1300130"/>
              </a:xfrm>
              <a:prstGeom prst="ellipse">
                <a:avLst/>
              </a:prstGeom>
              <a:ln w="1524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400">
                  <a:solidFill>
                    <a:srgbClr val="0055A0"/>
                  </a:solidFill>
                </a:endParaRP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2A6EFBE7-BCA3-FB87-53CF-98705F8EB052}"/>
                  </a:ext>
                </a:extLst>
              </p:cNvPr>
              <p:cNvSpPr/>
              <p:nvPr/>
            </p:nvSpPr>
            <p:spPr>
              <a:xfrm>
                <a:off x="3355858" y="3959321"/>
                <a:ext cx="1155777" cy="1020208"/>
              </a:xfrm>
              <a:prstGeom prst="ellipse">
                <a:avLst/>
              </a:prstGeom>
              <a:ln w="1524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400">
                  <a:solidFill>
                    <a:srgbClr val="0055A0"/>
                  </a:solidFill>
                </a:endParaRPr>
              </a:p>
            </p:txBody>
          </p:sp>
          <p:pic>
            <p:nvPicPr>
              <p:cNvPr id="71" name="Picture 70">
                <a:extLst>
                  <a:ext uri="{FF2B5EF4-FFF2-40B4-BE49-F238E27FC236}">
                    <a16:creationId xmlns:a16="http://schemas.microsoft.com/office/drawing/2014/main" id="{6BBF51E1-7CF7-E0C6-5426-2A98EA2E24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9261" y="4020729"/>
                <a:ext cx="1193249" cy="876937"/>
              </a:xfrm>
              <a:prstGeom prst="rect">
                <a:avLst/>
              </a:prstGeom>
              <a:effectLst/>
            </p:spPr>
          </p:pic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C51D27E-6207-595D-E51C-AE7F94B6573A}"/>
                  </a:ext>
                </a:extLst>
              </p:cNvPr>
              <p:cNvSpPr txBox="1"/>
              <p:nvPr/>
            </p:nvSpPr>
            <p:spPr>
              <a:xfrm>
                <a:off x="4511635" y="3229807"/>
                <a:ext cx="1066638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/>
                  <a:t>Optical data</a:t>
                </a: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4EB8333B-1F06-FAAE-AE4A-582983B2F30C}"/>
                  </a:ext>
                </a:extLst>
              </p:cNvPr>
              <p:cNvSpPr txBox="1"/>
              <p:nvPr/>
            </p:nvSpPr>
            <p:spPr>
              <a:xfrm>
                <a:off x="1582101" y="3251755"/>
                <a:ext cx="965329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/>
                  <a:t>Input laser</a:t>
                </a:r>
                <a:endParaRPr lang="en-GB" sz="1400"/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4A020DFB-8110-D666-8FBE-D5FB09AA996F}"/>
                  </a:ext>
                </a:extLst>
              </p:cNvPr>
              <p:cNvSpPr txBox="1"/>
              <p:nvPr/>
            </p:nvSpPr>
            <p:spPr>
              <a:xfrm>
                <a:off x="2192541" y="4225434"/>
                <a:ext cx="559769" cy="2975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000" baseline="-25000"/>
                  <a:t>Δλ</a:t>
                </a:r>
                <a:r>
                  <a:rPr lang="en-US" sz="2000" baseline="-25000"/>
                  <a:t>(V)</a:t>
                </a:r>
                <a:endParaRPr lang="en-GB" sz="2000" baseline="-25000"/>
              </a:p>
            </p:txBody>
          </p:sp>
          <p:pic>
            <p:nvPicPr>
              <p:cNvPr id="75" name="Picture 26">
                <a:extLst>
                  <a:ext uri="{FF2B5EF4-FFF2-40B4-BE49-F238E27FC236}">
                    <a16:creationId xmlns:a16="http://schemas.microsoft.com/office/drawing/2014/main" id="{AA5B53FE-2485-FF0D-DFEF-5C00864CC0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rgbClr val="FF0000">
                    <a:tint val="45000"/>
                    <a:satMod val="400000"/>
                  </a:srgb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artisticPhotocopy/>
                        </a14:imgEffect>
                      </a14:imgLayer>
                    </a14:imgProps>
                  </a:ext>
                </a:extLst>
              </a:blip>
              <a:srcRect l="13768" t="26728" r="7893" b="20349"/>
              <a:stretch>
                <a:fillRect/>
              </a:stretch>
            </p:blipFill>
            <p:spPr>
              <a:xfrm>
                <a:off x="5551859" y="3099355"/>
                <a:ext cx="495056" cy="496181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pic>
            <p:nvPicPr>
              <p:cNvPr id="76" name="Picture 26">
                <a:extLst>
                  <a:ext uri="{FF2B5EF4-FFF2-40B4-BE49-F238E27FC236}">
                    <a16:creationId xmlns:a16="http://schemas.microsoft.com/office/drawing/2014/main" id="{70FD4A70-9068-88BE-3761-3B96421A72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rgbClr val="7030A0">
                    <a:tint val="45000"/>
                    <a:satMod val="400000"/>
                  </a:srgb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artisticPhotocopy/>
                        </a14:imgEffect>
                      </a14:imgLayer>
                    </a14:imgProps>
                  </a:ext>
                </a:extLst>
              </a:blip>
              <a:srcRect l="13768" t="26728" r="7893" b="20349"/>
              <a:stretch>
                <a:fillRect/>
              </a:stretch>
            </p:blipFill>
            <p:spPr>
              <a:xfrm>
                <a:off x="1412311" y="4198520"/>
                <a:ext cx="495056" cy="510621"/>
              </a:xfrm>
              <a:prstGeom prst="rect">
                <a:avLst/>
              </a:prstGeom>
              <a:noFill/>
              <a:ln cap="flat">
                <a:noFill/>
              </a:ln>
            </p:spPr>
          </p:pic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01B7AE6-C0F9-8F70-4286-F0E983C0FB90}"/>
                </a:ext>
              </a:extLst>
            </p:cNvPr>
            <p:cNvSpPr txBox="1"/>
            <p:nvPr/>
          </p:nvSpPr>
          <p:spPr>
            <a:xfrm>
              <a:off x="2553042" y="5529761"/>
              <a:ext cx="1321196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/>
                <a:t>p-n junction</a:t>
              </a:r>
            </a:p>
          </p:txBody>
        </p:sp>
      </p:grpSp>
      <p:grpSp>
        <p:nvGrpSpPr>
          <p:cNvPr id="77" name="Group 55">
            <a:extLst>
              <a:ext uri="{FF2B5EF4-FFF2-40B4-BE49-F238E27FC236}">
                <a16:creationId xmlns:a16="http://schemas.microsoft.com/office/drawing/2014/main" id="{08C449AE-C197-D7E4-175B-9321145D91B4}"/>
              </a:ext>
            </a:extLst>
          </p:cNvPr>
          <p:cNvGrpSpPr/>
          <p:nvPr/>
        </p:nvGrpSpPr>
        <p:grpSpPr>
          <a:xfrm>
            <a:off x="8573637" y="874617"/>
            <a:ext cx="3184002" cy="2780998"/>
            <a:chOff x="1256065" y="2778596"/>
            <a:chExt cx="3513042" cy="3068390"/>
          </a:xfrm>
        </p:grpSpPr>
        <p:cxnSp>
          <p:nvCxnSpPr>
            <p:cNvPr id="78" name="Connector: Elbow 37">
              <a:extLst>
                <a:ext uri="{FF2B5EF4-FFF2-40B4-BE49-F238E27FC236}">
                  <a16:creationId xmlns:a16="http://schemas.microsoft.com/office/drawing/2014/main" id="{94EE037E-1681-3718-CCE2-CC0F359F2E23}"/>
                </a:ext>
              </a:extLst>
            </p:cNvPr>
            <p:cNvCxnSpPr>
              <a:stCxn id="86" idx="3"/>
            </p:cNvCxnSpPr>
            <p:nvPr/>
          </p:nvCxnSpPr>
          <p:spPr>
            <a:xfrm rot="10800000" flipV="1">
              <a:off x="1454920" y="3112593"/>
              <a:ext cx="1319571" cy="574017"/>
            </a:xfrm>
            <a:prstGeom prst="bentConnector3">
              <a:avLst>
                <a:gd name="adj1" fmla="val 100721"/>
              </a:avLst>
            </a:prstGeom>
            <a:noFill/>
            <a:ln w="19046" cap="flat">
              <a:solidFill>
                <a:srgbClr val="000000"/>
              </a:solidFill>
              <a:prstDash val="solid"/>
              <a:miter/>
            </a:ln>
          </p:spPr>
        </p:cxnSp>
        <p:cxnSp>
          <p:nvCxnSpPr>
            <p:cNvPr id="79" name="Connector: Elbow 38">
              <a:extLst>
                <a:ext uri="{FF2B5EF4-FFF2-40B4-BE49-F238E27FC236}">
                  <a16:creationId xmlns:a16="http://schemas.microsoft.com/office/drawing/2014/main" id="{F515A744-F77F-F2F2-6189-26282FAB2F25}"/>
                </a:ext>
              </a:extLst>
            </p:cNvPr>
            <p:cNvCxnSpPr>
              <a:stCxn id="86" idx="1"/>
            </p:cNvCxnSpPr>
            <p:nvPr/>
          </p:nvCxnSpPr>
          <p:spPr>
            <a:xfrm>
              <a:off x="3273286" y="3112594"/>
              <a:ext cx="1246565" cy="574019"/>
            </a:xfrm>
            <a:prstGeom prst="bentConnector3">
              <a:avLst>
                <a:gd name="adj1" fmla="val 99911"/>
              </a:avLst>
            </a:prstGeom>
            <a:noFill/>
            <a:ln w="19046" cap="flat">
              <a:solidFill>
                <a:srgbClr val="000000"/>
              </a:solidFill>
              <a:prstDash val="solid"/>
              <a:miter/>
            </a:ln>
          </p:spPr>
        </p:cxnSp>
        <p:pic>
          <p:nvPicPr>
            <p:cNvPr id="80" name="Picture 39">
              <a:extLst>
                <a:ext uri="{FF2B5EF4-FFF2-40B4-BE49-F238E27FC236}">
                  <a16:creationId xmlns:a16="http://schemas.microsoft.com/office/drawing/2014/main" id="{3D59A768-CE17-3BCC-7D9E-4C1E2450CD1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256065" y="3500131"/>
              <a:ext cx="3513042" cy="1988655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81" name="Group 40">
              <a:extLst>
                <a:ext uri="{FF2B5EF4-FFF2-40B4-BE49-F238E27FC236}">
                  <a16:creationId xmlns:a16="http://schemas.microsoft.com/office/drawing/2014/main" id="{BCA6E5D4-DD24-59D0-6ECF-6F6471CC4AA1}"/>
                </a:ext>
              </a:extLst>
            </p:cNvPr>
            <p:cNvGrpSpPr/>
            <p:nvPr/>
          </p:nvGrpSpPr>
          <p:grpSpPr>
            <a:xfrm>
              <a:off x="2774490" y="2863196"/>
              <a:ext cx="498796" cy="498796"/>
              <a:chOff x="2774490" y="2863196"/>
              <a:chExt cx="498796" cy="498796"/>
            </a:xfrm>
          </p:grpSpPr>
          <p:sp>
            <p:nvSpPr>
              <p:cNvPr id="86" name="Oval 44">
                <a:extLst>
                  <a:ext uri="{FF2B5EF4-FFF2-40B4-BE49-F238E27FC236}">
                    <a16:creationId xmlns:a16="http://schemas.microsoft.com/office/drawing/2014/main" id="{F4BAFF2C-58C2-CE14-29FB-63203B57802E}"/>
                  </a:ext>
                </a:extLst>
              </p:cNvPr>
              <p:cNvSpPr/>
              <p:nvPr/>
            </p:nvSpPr>
            <p:spPr>
              <a:xfrm>
                <a:off x="2774490" y="2863196"/>
                <a:ext cx="498796" cy="498796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FFFFFF"/>
              </a:solidFill>
              <a:ln w="2857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400" b="0" i="0" u="none" strike="noStrike" kern="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87" name="TextBox 45">
                <a:extLst>
                  <a:ext uri="{FF2B5EF4-FFF2-40B4-BE49-F238E27FC236}">
                    <a16:creationId xmlns:a16="http://schemas.microsoft.com/office/drawing/2014/main" id="{EF9CC193-D4EF-F213-D463-ED9CE882FBF7}"/>
                  </a:ext>
                </a:extLst>
              </p:cNvPr>
              <p:cNvSpPr txBox="1"/>
              <p:nvPr/>
            </p:nvSpPr>
            <p:spPr>
              <a:xfrm>
                <a:off x="2846051" y="2919222"/>
                <a:ext cx="346338" cy="386754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1" compatLnSpc="1">
                <a:sp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000" b="0" i="0" u="none" strike="noStrike" kern="1200" cap="none" spc="0" baseline="0">
                    <a:solidFill>
                      <a:srgbClr val="000000"/>
                    </a:solidFill>
                    <a:uFillTx/>
                    <a:latin typeface="Arial" pitchFamily="34"/>
                    <a:cs typeface="Arial" pitchFamily="34"/>
                  </a:rPr>
                  <a:t>V</a:t>
                </a:r>
                <a:endParaRPr lang="en-GB" sz="2000" b="0" i="0" u="none" strike="noStrike" kern="1200" cap="none" spc="0" baseline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endParaRPr>
              </a:p>
            </p:txBody>
          </p:sp>
        </p:grpSp>
        <p:sp>
          <p:nvSpPr>
            <p:cNvPr id="82" name="TextBox 41">
              <a:extLst>
                <a:ext uri="{FF2B5EF4-FFF2-40B4-BE49-F238E27FC236}">
                  <a16:creationId xmlns:a16="http://schemas.microsoft.com/office/drawing/2014/main" id="{196AF7DC-3C0E-22A8-5782-0E42F4043FDF}"/>
                </a:ext>
              </a:extLst>
            </p:cNvPr>
            <p:cNvSpPr txBox="1"/>
            <p:nvPr/>
          </p:nvSpPr>
          <p:spPr>
            <a:xfrm>
              <a:off x="1680700" y="5432624"/>
              <a:ext cx="2640964" cy="414362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1200" cap="none" spc="0" baseline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rPr>
                <a:t>Reverse biased </a:t>
              </a:r>
              <a:r>
                <a:rPr lang="en-US" sz="1400" b="0" i="0" u="none" strike="noStrike" kern="1200" cap="none" spc="0" baseline="0">
                  <a:solidFill>
                    <a:srgbClr val="0070C0"/>
                  </a:solidFill>
                  <a:uFillTx/>
                  <a:latin typeface="Arial" pitchFamily="34"/>
                  <a:cs typeface="Arial" pitchFamily="34"/>
                </a:rPr>
                <a:t>p</a:t>
              </a:r>
              <a:r>
                <a:rPr lang="en-US" sz="1400" b="0" i="0" u="none" strike="noStrike" kern="1200" cap="none" spc="0" baseline="0">
                  <a:solidFill>
                    <a:srgbClr val="FF0000"/>
                  </a:solidFill>
                  <a:uFillTx/>
                  <a:latin typeface="Arial" pitchFamily="34"/>
                  <a:cs typeface="Arial" pitchFamily="34"/>
                </a:rPr>
                <a:t>n </a:t>
              </a:r>
              <a:r>
                <a:rPr lang="en-US" sz="1400" b="0" i="0" u="none" strike="noStrike" kern="1200" cap="none" spc="0" baseline="0">
                  <a:solidFill>
                    <a:srgbClr val="000000"/>
                  </a:solidFill>
                  <a:uFillTx/>
                  <a:latin typeface="Arial" pitchFamily="34"/>
                  <a:cs typeface="Arial" pitchFamily="34"/>
                </a:rPr>
                <a:t>Junction</a:t>
              </a:r>
              <a:endPara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endParaRPr>
            </a:p>
          </p:txBody>
        </p:sp>
        <p:sp>
          <p:nvSpPr>
            <p:cNvPr id="83" name="TextBox 42">
              <a:extLst>
                <a:ext uri="{FF2B5EF4-FFF2-40B4-BE49-F238E27FC236}">
                  <a16:creationId xmlns:a16="http://schemas.microsoft.com/office/drawing/2014/main" id="{480D5395-1CCC-B52F-1BAF-CFB79D4DA61B}"/>
                </a:ext>
              </a:extLst>
            </p:cNvPr>
            <p:cNvSpPr txBox="1"/>
            <p:nvPr/>
          </p:nvSpPr>
          <p:spPr>
            <a:xfrm>
              <a:off x="3327785" y="2778596"/>
              <a:ext cx="279221" cy="29750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1200" cap="none" spc="0" baseline="0">
                  <a:solidFill>
                    <a:srgbClr val="0070C0"/>
                  </a:solidFill>
                  <a:uFillTx/>
                  <a:latin typeface="Arial" pitchFamily="34"/>
                  <a:cs typeface="Arial" pitchFamily="34"/>
                </a:rPr>
                <a:t>+</a:t>
              </a:r>
              <a:endParaRPr lang="en-GB" sz="1400" b="0" i="0" u="none" strike="noStrike" kern="1200" cap="none" spc="0" baseline="0">
                <a:solidFill>
                  <a:srgbClr val="FC9204"/>
                </a:solidFill>
                <a:uFillTx/>
                <a:latin typeface="Arial" pitchFamily="34"/>
                <a:cs typeface="Arial" pitchFamily="34"/>
              </a:endParaRPr>
            </a:p>
          </p:txBody>
        </p:sp>
        <p:sp>
          <p:nvSpPr>
            <p:cNvPr id="84" name="TextBox 43">
              <a:extLst>
                <a:ext uri="{FF2B5EF4-FFF2-40B4-BE49-F238E27FC236}">
                  <a16:creationId xmlns:a16="http://schemas.microsoft.com/office/drawing/2014/main" id="{F7661C8F-AF75-8E55-8503-9A31E0465F1D}"/>
                </a:ext>
              </a:extLst>
            </p:cNvPr>
            <p:cNvSpPr txBox="1"/>
            <p:nvPr/>
          </p:nvSpPr>
          <p:spPr>
            <a:xfrm>
              <a:off x="2499512" y="2778596"/>
              <a:ext cx="235832" cy="29750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400" b="0" i="0" u="none" strike="noStrike" kern="1200" cap="none" spc="0" baseline="0">
                  <a:solidFill>
                    <a:srgbClr val="0070C0"/>
                  </a:solidFill>
                  <a:uFillTx/>
                  <a:latin typeface="Arial" pitchFamily="34"/>
                  <a:cs typeface="Arial" pitchFamily="34"/>
                </a:rPr>
                <a:t>-</a:t>
              </a:r>
              <a:endParaRPr lang="en-GB" sz="1400" b="0" i="0" u="none" strike="noStrike" kern="1200" cap="none" spc="0" baseline="0">
                <a:solidFill>
                  <a:srgbClr val="FC9204"/>
                </a:solidFill>
                <a:uFillTx/>
                <a:latin typeface="Arial" pitchFamily="34"/>
                <a:cs typeface="Arial" pitchFamily="34"/>
              </a:endParaRPr>
            </a:p>
          </p:txBody>
        </p:sp>
        <p:pic>
          <p:nvPicPr>
            <p:cNvPr id="85" name="OSA Image" descr="OSA Image">
              <a:extLst>
                <a:ext uri="{FF2B5EF4-FFF2-40B4-BE49-F238E27FC236}">
                  <a16:creationId xmlns:a16="http://schemas.microsoft.com/office/drawing/2014/main" id="{6C29D823-D742-F5A8-1F58-AF56E7FA9A6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8103" t="48931" r="84647" b="40856"/>
            <a:stretch>
              <a:fillRect/>
            </a:stretch>
          </p:blipFill>
          <p:spPr>
            <a:xfrm rot="5400013">
              <a:off x="2820004" y="4128301"/>
              <a:ext cx="362358" cy="526264"/>
            </a:xfrm>
            <a:prstGeom prst="rect">
              <a:avLst/>
            </a:prstGeom>
            <a:noFill/>
            <a:ln cap="flat">
              <a:noFill/>
            </a:ln>
          </p:spPr>
        </p:pic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F22CE462-882E-44FD-CD31-CD94AFB70C82}"/>
              </a:ext>
            </a:extLst>
          </p:cNvPr>
          <p:cNvSpPr txBox="1"/>
          <p:nvPr/>
        </p:nvSpPr>
        <p:spPr>
          <a:xfrm>
            <a:off x="8894483" y="1219124"/>
            <a:ext cx="2486430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Waveguide cross-section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D35642B4-9DEB-BDC7-027C-7840354E47E1}"/>
              </a:ext>
            </a:extLst>
          </p:cNvPr>
          <p:cNvCxnSpPr>
            <a:cxnSpLocks/>
          </p:cNvCxnSpPr>
          <p:nvPr/>
        </p:nvCxnSpPr>
        <p:spPr>
          <a:xfrm flipH="1">
            <a:off x="6528510" y="2253112"/>
            <a:ext cx="1894117" cy="12630"/>
          </a:xfrm>
          <a:prstGeom prst="line">
            <a:avLst/>
          </a:prstGeom>
          <a:ln w="25400">
            <a:solidFill>
              <a:schemeClr val="tx1"/>
            </a:solidFill>
            <a:prstDash val="dash"/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0" name="Picture 89">
            <a:extLst>
              <a:ext uri="{FF2B5EF4-FFF2-40B4-BE49-F238E27FC236}">
                <a16:creationId xmlns:a16="http://schemas.microsoft.com/office/drawing/2014/main" id="{446A484C-BEEB-919D-22BF-C59CB1E7853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23101" y="2069240"/>
            <a:ext cx="422938" cy="160425"/>
          </a:xfrm>
          <a:prstGeom prst="rect">
            <a:avLst/>
          </a:prstGeom>
        </p:spPr>
      </p:pic>
      <p:sp>
        <p:nvSpPr>
          <p:cNvPr id="91" name="Content Placeholder 2">
            <a:extLst>
              <a:ext uri="{FF2B5EF4-FFF2-40B4-BE49-F238E27FC236}">
                <a16:creationId xmlns:a16="http://schemas.microsoft.com/office/drawing/2014/main" id="{B0EEA311-418B-DF1D-D30A-341F10D07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3" y="1064388"/>
            <a:ext cx="3624784" cy="2031053"/>
          </a:xfrm>
        </p:spPr>
        <p:txBody>
          <a:bodyPr/>
          <a:lstStyle/>
          <a:p>
            <a:pPr marL="228590" marR="0" lvl="0" indent="-22859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0" i="0" u="none" strike="noStrike" kern="1200" cap="none" spc="0" baseline="0">
                <a:solidFill>
                  <a:srgbClr val="000000"/>
                </a:solidFill>
                <a:uFillTx/>
              </a:rPr>
              <a:t>Selective wavelength filters</a:t>
            </a:r>
          </a:p>
          <a:p>
            <a:pPr marL="228590" marR="0" lvl="0" indent="-22859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0" i="0" u="none" strike="noStrike" kern="1200" cap="none" spc="0" baseline="0">
                <a:solidFill>
                  <a:srgbClr val="000000"/>
                </a:solidFill>
                <a:uFillTx/>
              </a:rPr>
              <a:t>Small footprint (radius ~ 5µm)</a:t>
            </a:r>
          </a:p>
          <a:p>
            <a:pPr marL="228590" marR="0" lvl="0" indent="-22859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0" i="0" u="none" strike="noStrike" kern="1200" cap="none" spc="0" baseline="0">
                <a:solidFill>
                  <a:srgbClr val="000000"/>
                </a:solidFill>
                <a:uFillTx/>
              </a:rPr>
              <a:t>Optically narrowband (&lt; 1nm)</a:t>
            </a:r>
          </a:p>
          <a:p>
            <a:pPr marL="228590" marR="0" lvl="0" indent="-228590" algn="l" defTabSz="914400" rtl="0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0" i="0" u="none" strike="noStrike" kern="1200" cap="none" spc="0" baseline="0">
                <a:solidFill>
                  <a:srgbClr val="000000"/>
                </a:solidFill>
                <a:uFillTx/>
              </a:rPr>
              <a:t>Thermally sensitive (&lt; 1 K)</a:t>
            </a:r>
          </a:p>
          <a:p>
            <a:pPr marL="0" indent="0">
              <a:buNone/>
            </a:pPr>
            <a:endParaRPr lang="en-GB"/>
          </a:p>
        </p:txBody>
      </p:sp>
      <p:grpSp>
        <p:nvGrpSpPr>
          <p:cNvPr id="92" name="Group 63">
            <a:extLst>
              <a:ext uri="{FF2B5EF4-FFF2-40B4-BE49-F238E27FC236}">
                <a16:creationId xmlns:a16="http://schemas.microsoft.com/office/drawing/2014/main" id="{9025A7A6-3A0A-473C-5675-D573521716E0}"/>
              </a:ext>
            </a:extLst>
          </p:cNvPr>
          <p:cNvGrpSpPr/>
          <p:nvPr/>
        </p:nvGrpSpPr>
        <p:grpSpPr>
          <a:xfrm>
            <a:off x="637926" y="3429000"/>
            <a:ext cx="2256375" cy="2410055"/>
            <a:chOff x="9289618" y="157358"/>
            <a:chExt cx="2793480" cy="2983742"/>
          </a:xfrm>
        </p:grpSpPr>
        <p:grpSp>
          <p:nvGrpSpPr>
            <p:cNvPr id="93" name="Group 225">
              <a:extLst>
                <a:ext uri="{FF2B5EF4-FFF2-40B4-BE49-F238E27FC236}">
                  <a16:creationId xmlns:a16="http://schemas.microsoft.com/office/drawing/2014/main" id="{8676DF55-B073-55AA-85B6-1C22EFAC3938}"/>
                </a:ext>
              </a:extLst>
            </p:cNvPr>
            <p:cNvGrpSpPr/>
            <p:nvPr/>
          </p:nvGrpSpPr>
          <p:grpSpPr>
            <a:xfrm>
              <a:off x="9289618" y="157358"/>
              <a:ext cx="2793480" cy="2983742"/>
              <a:chOff x="9289618" y="157358"/>
              <a:chExt cx="2793480" cy="2983742"/>
            </a:xfrm>
          </p:grpSpPr>
          <p:sp>
            <p:nvSpPr>
              <p:cNvPr id="95" name="TextBox 34">
                <a:extLst>
                  <a:ext uri="{FF2B5EF4-FFF2-40B4-BE49-F238E27FC236}">
                    <a16:creationId xmlns:a16="http://schemas.microsoft.com/office/drawing/2014/main" id="{84A1806C-315F-5652-6ED4-85CB56632083}"/>
                  </a:ext>
                </a:extLst>
              </p:cNvPr>
              <p:cNvSpPr txBox="1"/>
              <p:nvPr/>
            </p:nvSpPr>
            <p:spPr>
              <a:xfrm>
                <a:off x="10031596" y="157358"/>
                <a:ext cx="2051502" cy="377327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GB" sz="1400" b="0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CERN custom design</a:t>
                </a:r>
              </a:p>
            </p:txBody>
          </p:sp>
          <p:grpSp>
            <p:nvGrpSpPr>
              <p:cNvPr id="96" name="Group 100">
                <a:extLst>
                  <a:ext uri="{FF2B5EF4-FFF2-40B4-BE49-F238E27FC236}">
                    <a16:creationId xmlns:a16="http://schemas.microsoft.com/office/drawing/2014/main" id="{BC32E52D-4E51-31C9-B2AB-BA5FECE199F6}"/>
                  </a:ext>
                </a:extLst>
              </p:cNvPr>
              <p:cNvGrpSpPr/>
              <p:nvPr/>
            </p:nvGrpSpPr>
            <p:grpSpPr>
              <a:xfrm>
                <a:off x="9289618" y="520357"/>
                <a:ext cx="2777005" cy="2620743"/>
                <a:chOff x="9289618" y="520357"/>
                <a:chExt cx="2777005" cy="2620743"/>
              </a:xfrm>
            </p:grpSpPr>
            <p:pic>
              <p:nvPicPr>
                <p:cNvPr id="97" name="Picture 94" descr="Diagram&#10;&#10;Description automatically generated">
                  <a:extLst>
                    <a:ext uri="{FF2B5EF4-FFF2-40B4-BE49-F238E27FC236}">
                      <a16:creationId xmlns:a16="http://schemas.microsoft.com/office/drawing/2014/main" id="{4AE8C2DE-BC50-2241-B069-24EDB58EB96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rcRect l="30663" t="21578" r="31806" b="31195"/>
                <a:stretch>
                  <a:fillRect/>
                </a:stretch>
              </p:blipFill>
              <p:spPr>
                <a:xfrm>
                  <a:off x="9289618" y="520357"/>
                  <a:ext cx="2777005" cy="2620743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cxnSp>
              <p:nvCxnSpPr>
                <p:cNvPr id="98" name="Straight Arrow Connector 97">
                  <a:extLst>
                    <a:ext uri="{FF2B5EF4-FFF2-40B4-BE49-F238E27FC236}">
                      <a16:creationId xmlns:a16="http://schemas.microsoft.com/office/drawing/2014/main" id="{76ED1369-38A4-CAD7-375F-5A2BEFF6CF5D}"/>
                    </a:ext>
                  </a:extLst>
                </p:cNvPr>
                <p:cNvCxnSpPr/>
                <p:nvPr/>
              </p:nvCxnSpPr>
              <p:spPr>
                <a:xfrm>
                  <a:off x="10366945" y="1039115"/>
                  <a:ext cx="622359" cy="0"/>
                </a:xfrm>
                <a:prstGeom prst="straightConnector1">
                  <a:avLst/>
                </a:prstGeom>
                <a:noFill/>
                <a:ln w="12701" cap="flat">
                  <a:solidFill>
                    <a:srgbClr val="FF0000"/>
                  </a:solidFill>
                  <a:prstDash val="solid"/>
                  <a:miter/>
                  <a:headEnd type="arrow"/>
                  <a:tailEnd type="arrow"/>
                </a:ln>
              </p:spPr>
            </p:cxn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CAEA352E-2317-06AD-3225-827A195F13EB}"/>
                    </a:ext>
                  </a:extLst>
                </p:cNvPr>
                <p:cNvSpPr txBox="1"/>
                <p:nvPr/>
              </p:nvSpPr>
              <p:spPr>
                <a:xfrm>
                  <a:off x="10320640" y="723637"/>
                  <a:ext cx="796323" cy="377327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non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GB" sz="1400" b="0" i="0" u="none" strike="noStrike" kern="1200" cap="none" spc="0" baseline="0">
                      <a:solidFill>
                        <a:srgbClr val="000000"/>
                      </a:solidFill>
                      <a:uFillTx/>
                      <a:latin typeface="Calibri"/>
                    </a:rPr>
                    <a:t>10 µm</a:t>
                  </a:r>
                </a:p>
              </p:txBody>
            </p:sp>
          </p:grpSp>
        </p:grpSp>
        <p:sp>
          <p:nvSpPr>
            <p:cNvPr id="94" name="Oval 226">
              <a:extLst>
                <a:ext uri="{FF2B5EF4-FFF2-40B4-BE49-F238E27FC236}">
                  <a16:creationId xmlns:a16="http://schemas.microsoft.com/office/drawing/2014/main" id="{D03738A2-5B2A-4ED4-F0C7-72DE3C2E465D}"/>
                </a:ext>
              </a:extLst>
            </p:cNvPr>
            <p:cNvSpPr/>
            <p:nvPr/>
          </p:nvSpPr>
          <p:spPr>
            <a:xfrm>
              <a:off x="10329821" y="1323017"/>
              <a:ext cx="667246" cy="66724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noFill/>
            <a:ln w="15873" cap="flat">
              <a:solidFill>
                <a:srgbClr val="FF00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400" b="0" i="0" u="none" strike="noStrike" kern="0" cap="none" spc="0" baseline="0">
                <a:solidFill>
                  <a:srgbClr val="0055A0"/>
                </a:solidFill>
                <a:uFillTx/>
                <a:latin typeface="Calibri"/>
              </a:endParaRPr>
            </a:p>
          </p:txBody>
        </p:sp>
      </p:grpSp>
      <p:sp>
        <p:nvSpPr>
          <p:cNvPr id="100" name="TextBox 34">
            <a:extLst>
              <a:ext uri="{FF2B5EF4-FFF2-40B4-BE49-F238E27FC236}">
                <a16:creationId xmlns:a16="http://schemas.microsoft.com/office/drawing/2014/main" id="{17AE377A-F285-070B-1B2A-E25099443AFF}"/>
              </a:ext>
            </a:extLst>
          </p:cNvPr>
          <p:cNvSpPr txBox="1"/>
          <p:nvPr/>
        </p:nvSpPr>
        <p:spPr>
          <a:xfrm>
            <a:off x="937557" y="5507385"/>
            <a:ext cx="1500347" cy="307777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Electrical contacts</a:t>
            </a:r>
          </a:p>
        </p:txBody>
      </p:sp>
    </p:spTree>
    <p:extLst>
      <p:ext uri="{BB962C8B-B14F-4D97-AF65-F5344CB8AC3E}">
        <p14:creationId xmlns:p14="http://schemas.microsoft.com/office/powerpoint/2010/main" val="384593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AA1DA-C54C-8D17-547B-694A823CD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Simulation of ring modulator (RM)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03C3B-D3A4-92C5-63C8-46D32024E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816" y="1007421"/>
            <a:ext cx="11359918" cy="4983804"/>
          </a:xfrm>
        </p:spPr>
        <p:txBody>
          <a:bodyPr>
            <a:normAutofit/>
          </a:bodyPr>
          <a:lstStyle/>
          <a:p>
            <a:r>
              <a:rPr lang="en-US" dirty="0"/>
              <a:t>Reference ring modulators are provided by the foundry.</a:t>
            </a:r>
          </a:p>
          <a:p>
            <a:r>
              <a:rPr lang="en-US" dirty="0"/>
              <a:t>Custom RM are designed to improve the performance according to our needs. </a:t>
            </a:r>
          </a:p>
          <a:p>
            <a:r>
              <a:rPr lang="en-US" dirty="0"/>
              <a:t>These custom RM are already measured in lab. </a:t>
            </a:r>
          </a:p>
          <a:p>
            <a:endParaRPr lang="en-US" dirty="0"/>
          </a:p>
          <a:p>
            <a:r>
              <a:rPr lang="en-US" b="1" dirty="0"/>
              <a:t>Aim is to develop accurate analytical models of the custom RM.</a:t>
            </a:r>
          </a:p>
          <a:p>
            <a:endParaRPr lang="en-US" dirty="0"/>
          </a:p>
          <a:p>
            <a:r>
              <a:rPr lang="en-US" dirty="0">
                <a:solidFill>
                  <a:srgbClr val="0033A0"/>
                </a:solidFill>
              </a:rPr>
              <a:t>Why to do this? </a:t>
            </a:r>
          </a:p>
          <a:p>
            <a:r>
              <a:rPr lang="en-US" kern="100" dirty="0"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To target better </a:t>
            </a:r>
            <a:r>
              <a:rPr lang="en-US" sz="18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RM designs for next iterations. </a:t>
            </a:r>
          </a:p>
          <a:p>
            <a:r>
              <a:rPr lang="en-US" sz="18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To make PIC design compatible with driver requirements.</a:t>
            </a:r>
          </a:p>
          <a:p>
            <a:r>
              <a:rPr lang="en-US" kern="100" dirty="0"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To simulate a full circuit of optical link. </a:t>
            </a:r>
            <a:endParaRPr lang="en-US" sz="1800" kern="100" dirty="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kern="100" dirty="0"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US" sz="18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Currently completed frequency domain models of custom RM.</a:t>
            </a:r>
          </a:p>
          <a:p>
            <a:r>
              <a:rPr lang="en-US" kern="100" dirty="0"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To do: Time domain simulations based on these models, to evaluate bandwidth, rise time and fall time.</a:t>
            </a:r>
            <a:endParaRPr lang="en-GB" sz="1800" kern="100" dirty="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E6A754-09CE-85FE-3492-69276DD49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358A9-B712-40D0-AEFA-172E891359BB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6776F5-4C98-6FFA-AE28-81DCF7CEF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4EE52-A4EF-C33E-318A-458A484B0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14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B063FD9-A089-295E-A20C-B156DE9970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71" r="1465"/>
          <a:stretch/>
        </p:blipFill>
        <p:spPr>
          <a:xfrm>
            <a:off x="7962901" y="2733500"/>
            <a:ext cx="3503452" cy="2363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3495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F823B-0A52-941A-8498-207135E4C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Frequency domain simulations in INTERCONNECT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07727-8201-65B9-B091-640239AD6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1EC85-E392-45A6-94C6-B94B24B038C1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23A8EF-F96A-C78E-6544-9675DB5E0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50A23-37B2-9A0D-D013-3F5D6C1D8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15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C135A23-B696-C00C-9DD3-9EAE126F47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3045" y="1081451"/>
            <a:ext cx="7226683" cy="513228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E5418DB-6B73-56E8-D532-481FC307B1AC}"/>
              </a:ext>
            </a:extLst>
          </p:cNvPr>
          <p:cNvSpPr/>
          <p:nvPr/>
        </p:nvSpPr>
        <p:spPr>
          <a:xfrm>
            <a:off x="2208025" y="2276476"/>
            <a:ext cx="1554349" cy="2238374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9985D9-8908-9164-286A-331777AA4AB1}"/>
              </a:ext>
            </a:extLst>
          </p:cNvPr>
          <p:cNvSpPr txBox="1"/>
          <p:nvPr/>
        </p:nvSpPr>
        <p:spPr>
          <a:xfrm>
            <a:off x="239879" y="5448706"/>
            <a:ext cx="1381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/>
                </a:solidFill>
              </a:rPr>
              <a:t>Results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6371BA3-4E92-3B57-2721-3DB140B91A64}"/>
              </a:ext>
            </a:extLst>
          </p:cNvPr>
          <p:cNvCxnSpPr>
            <a:cxnSpLocks/>
          </p:cNvCxnSpPr>
          <p:nvPr/>
        </p:nvCxnSpPr>
        <p:spPr>
          <a:xfrm flipH="1">
            <a:off x="1257300" y="3099722"/>
            <a:ext cx="950725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6C3FBCB-BF79-C3A8-040A-5B5715357A15}"/>
              </a:ext>
            </a:extLst>
          </p:cNvPr>
          <p:cNvSpPr/>
          <p:nvPr/>
        </p:nvSpPr>
        <p:spPr>
          <a:xfrm>
            <a:off x="2208025" y="4991100"/>
            <a:ext cx="1554349" cy="1144863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D49F66E-E4D3-DB22-746C-C2696FAB2242}"/>
              </a:ext>
            </a:extLst>
          </p:cNvPr>
          <p:cNvSpPr/>
          <p:nvPr/>
        </p:nvSpPr>
        <p:spPr>
          <a:xfrm>
            <a:off x="7793490" y="3752849"/>
            <a:ext cx="1386238" cy="1133475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F6CE74E-FB13-2518-3BCD-D6DF629C16EC}"/>
              </a:ext>
            </a:extLst>
          </p:cNvPr>
          <p:cNvCxnSpPr>
            <a:cxnSpLocks/>
          </p:cNvCxnSpPr>
          <p:nvPr/>
        </p:nvCxnSpPr>
        <p:spPr>
          <a:xfrm flipH="1">
            <a:off x="1257300" y="5633372"/>
            <a:ext cx="950725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50239F5-F688-247E-9FFD-2757BDD1232F}"/>
              </a:ext>
            </a:extLst>
          </p:cNvPr>
          <p:cNvCxnSpPr>
            <a:cxnSpLocks/>
          </p:cNvCxnSpPr>
          <p:nvPr/>
        </p:nvCxnSpPr>
        <p:spPr>
          <a:xfrm>
            <a:off x="9179728" y="4233197"/>
            <a:ext cx="950725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0726AED-4951-57D2-C3C5-33CB4223BE4A}"/>
              </a:ext>
            </a:extLst>
          </p:cNvPr>
          <p:cNvSpPr txBox="1"/>
          <p:nvPr/>
        </p:nvSpPr>
        <p:spPr>
          <a:xfrm>
            <a:off x="199584" y="2795498"/>
            <a:ext cx="1605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/>
                </a:solidFill>
              </a:rPr>
              <a:t>Element properties</a:t>
            </a:r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2EBD4C-653B-3924-7AB1-4A918964714D}"/>
              </a:ext>
            </a:extLst>
          </p:cNvPr>
          <p:cNvSpPr txBox="1"/>
          <p:nvPr/>
        </p:nvSpPr>
        <p:spPr>
          <a:xfrm>
            <a:off x="10130453" y="3910031"/>
            <a:ext cx="13812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/>
                </a:solidFill>
              </a:rPr>
              <a:t>Elements library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021E3B3-53AF-66B8-773C-F9E3F2F8B18B}"/>
              </a:ext>
            </a:extLst>
          </p:cNvPr>
          <p:cNvSpPr txBox="1"/>
          <p:nvPr/>
        </p:nvSpPr>
        <p:spPr>
          <a:xfrm>
            <a:off x="4161717" y="1728959"/>
            <a:ext cx="1934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/>
                </a:solidFill>
              </a:rPr>
              <a:t>Main workspace</a:t>
            </a:r>
          </a:p>
        </p:txBody>
      </p:sp>
    </p:spTree>
    <p:extLst>
      <p:ext uri="{BB962C8B-B14F-4D97-AF65-F5344CB8AC3E}">
        <p14:creationId xmlns:p14="http://schemas.microsoft.com/office/powerpoint/2010/main" val="3120263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787D1-7B77-24B3-BEFA-A47751DB5C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24C65-FECC-B843-D82F-D52D8470C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Frequency domain simulations in INTERCONNECT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8847D8-D54E-8F34-4DE1-BB2BB3DBE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1EC85-E392-45A6-94C6-B94B24B038C1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A749E-9E57-53B7-C4D2-31F602308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67AAE-CB3F-3B57-454C-B8AB25EC3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16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59FFF2-1DFE-8F71-E109-96AF035327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3045" y="1081451"/>
            <a:ext cx="7226683" cy="513228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F606DD3-9A1B-99C2-D794-615086530830}"/>
              </a:ext>
            </a:extLst>
          </p:cNvPr>
          <p:cNvSpPr/>
          <p:nvPr/>
        </p:nvSpPr>
        <p:spPr>
          <a:xfrm>
            <a:off x="2208025" y="2276476"/>
            <a:ext cx="1554349" cy="2238374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29C9D9-50E1-5E88-FA8C-C6612C47B7D1}"/>
              </a:ext>
            </a:extLst>
          </p:cNvPr>
          <p:cNvSpPr txBox="1"/>
          <p:nvPr/>
        </p:nvSpPr>
        <p:spPr>
          <a:xfrm>
            <a:off x="239879" y="5448706"/>
            <a:ext cx="1381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/>
                </a:solidFill>
              </a:rPr>
              <a:t>Results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8B5CF1B-E176-05A6-C6DF-66601DC62AD9}"/>
              </a:ext>
            </a:extLst>
          </p:cNvPr>
          <p:cNvCxnSpPr>
            <a:cxnSpLocks/>
          </p:cNvCxnSpPr>
          <p:nvPr/>
        </p:nvCxnSpPr>
        <p:spPr>
          <a:xfrm flipH="1">
            <a:off x="1257300" y="3099722"/>
            <a:ext cx="950725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69DB80B5-B262-7867-0379-8D57EF737063}"/>
              </a:ext>
            </a:extLst>
          </p:cNvPr>
          <p:cNvSpPr/>
          <p:nvPr/>
        </p:nvSpPr>
        <p:spPr>
          <a:xfrm>
            <a:off x="2208025" y="4991100"/>
            <a:ext cx="1554349" cy="1144863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6838CD3-8149-0F03-377F-954484D03BB2}"/>
              </a:ext>
            </a:extLst>
          </p:cNvPr>
          <p:cNvSpPr/>
          <p:nvPr/>
        </p:nvSpPr>
        <p:spPr>
          <a:xfrm>
            <a:off x="7793490" y="3752849"/>
            <a:ext cx="1386238" cy="1133475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3C00627-9602-D3A7-D2B5-5E85CFF6DF6A}"/>
              </a:ext>
            </a:extLst>
          </p:cNvPr>
          <p:cNvCxnSpPr>
            <a:cxnSpLocks/>
          </p:cNvCxnSpPr>
          <p:nvPr/>
        </p:nvCxnSpPr>
        <p:spPr>
          <a:xfrm flipH="1">
            <a:off x="1257300" y="5633372"/>
            <a:ext cx="950725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CC8E981-D45B-9315-E223-F55D04BDB1E2}"/>
              </a:ext>
            </a:extLst>
          </p:cNvPr>
          <p:cNvCxnSpPr>
            <a:cxnSpLocks/>
          </p:cNvCxnSpPr>
          <p:nvPr/>
        </p:nvCxnSpPr>
        <p:spPr>
          <a:xfrm>
            <a:off x="9179728" y="4233197"/>
            <a:ext cx="950725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EC1DF0E-9FA7-BFFE-432D-3EBF38CC4719}"/>
              </a:ext>
            </a:extLst>
          </p:cNvPr>
          <p:cNvSpPr txBox="1"/>
          <p:nvPr/>
        </p:nvSpPr>
        <p:spPr>
          <a:xfrm>
            <a:off x="199584" y="2795498"/>
            <a:ext cx="1605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/>
                </a:solidFill>
              </a:rPr>
              <a:t>Element properties</a:t>
            </a:r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90562E1-F795-DD51-2473-0F6474634EC1}"/>
              </a:ext>
            </a:extLst>
          </p:cNvPr>
          <p:cNvSpPr txBox="1"/>
          <p:nvPr/>
        </p:nvSpPr>
        <p:spPr>
          <a:xfrm>
            <a:off x="10130453" y="3910031"/>
            <a:ext cx="13812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/>
                </a:solidFill>
              </a:rPr>
              <a:t>Elements library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C345B7D-81B4-CC2A-921F-19C0050486CA}"/>
              </a:ext>
            </a:extLst>
          </p:cNvPr>
          <p:cNvSpPr/>
          <p:nvPr/>
        </p:nvSpPr>
        <p:spPr>
          <a:xfrm>
            <a:off x="4038600" y="1898735"/>
            <a:ext cx="3314700" cy="41591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57FEB75-8056-CB8C-B1C7-1ED45B044264}"/>
              </a:ext>
            </a:extLst>
          </p:cNvPr>
          <p:cNvSpPr txBox="1"/>
          <p:nvPr/>
        </p:nvSpPr>
        <p:spPr>
          <a:xfrm>
            <a:off x="4038600" y="1742900"/>
            <a:ext cx="1934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Main workspace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435ADB-7802-A449-1DA6-400DADFB82C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686" t="2788" r="1535"/>
          <a:stretch/>
        </p:blipFill>
        <p:spPr>
          <a:xfrm>
            <a:off x="3907125" y="2980886"/>
            <a:ext cx="3750976" cy="227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9852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818C7-42B4-FFFC-CAC7-31F36E8CD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Frequency domain simulations in INTERCONNECT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4FD15-04BD-7D12-0C18-956AA9B7D6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Interconnect is a circuit level optical solver.</a:t>
            </a:r>
          </a:p>
          <a:p>
            <a:endParaRPr lang="en-US"/>
          </a:p>
          <a:p>
            <a:r>
              <a:rPr lang="en-US"/>
              <a:t>Ring Modulator: </a:t>
            </a:r>
          </a:p>
          <a:p>
            <a:r>
              <a:rPr lang="en-US"/>
              <a:t>Basic parameters are used from reference design.</a:t>
            </a:r>
          </a:p>
          <a:p>
            <a:r>
              <a:rPr lang="en-US"/>
              <a:t>Rest of the properties are optimized. </a:t>
            </a:r>
          </a:p>
          <a:p>
            <a:endParaRPr lang="en-US"/>
          </a:p>
          <a:p>
            <a:r>
              <a:rPr lang="en-US"/>
              <a:t>Power supply:</a:t>
            </a:r>
          </a:p>
          <a:p>
            <a:r>
              <a:rPr lang="en-US"/>
              <a:t>Bias voltage to RM is provided using a DC source.</a:t>
            </a:r>
          </a:p>
          <a:p>
            <a:r>
              <a:rPr lang="en-US"/>
              <a:t>For each bias, corresponding inputs are provided. </a:t>
            </a:r>
          </a:p>
          <a:p>
            <a:endParaRPr lang="en-US"/>
          </a:p>
          <a:p>
            <a:pPr marL="0" indent="0">
              <a:buNone/>
            </a:pPr>
            <a:r>
              <a:rPr lang="en-US"/>
              <a:t>Analyzer:</a:t>
            </a:r>
          </a:p>
          <a:p>
            <a:r>
              <a:rPr lang="en-US"/>
              <a:t>The output is measured using Optical Network Analyzer.</a:t>
            </a:r>
          </a:p>
          <a:p>
            <a:r>
              <a:rPr lang="en-US"/>
              <a:t>From the ONA output, functional parameters are calculated.</a:t>
            </a:r>
          </a:p>
          <a:p>
            <a:endParaRPr lang="en-US"/>
          </a:p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DFC89-38EC-3ACC-9630-79A54F03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EEA0A-787F-44DD-9A8B-A22D8B0A0718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6DC6D4-B21A-3BCE-E370-5A01C61D3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98E44-9A47-5680-9515-4F415F506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17</a:t>
            </a:fld>
            <a:endParaRPr lang="en-GB"/>
          </a:p>
        </p:txBody>
      </p:sp>
      <p:pic>
        <p:nvPicPr>
          <p:cNvPr id="7" name="Content Placeholder 11">
            <a:extLst>
              <a:ext uri="{FF2B5EF4-FFF2-40B4-BE49-F238E27FC236}">
                <a16:creationId xmlns:a16="http://schemas.microsoft.com/office/drawing/2014/main" id="{6CB5A45C-52BC-22EA-FB44-E66852AF98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4333" y="2987675"/>
            <a:ext cx="4503810" cy="259864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527B387-0904-0F3C-E39E-F7BEFA844A37}"/>
              </a:ext>
            </a:extLst>
          </p:cNvPr>
          <p:cNvSpPr txBox="1"/>
          <p:nvPr/>
        </p:nvSpPr>
        <p:spPr>
          <a:xfrm>
            <a:off x="7711998" y="2538669"/>
            <a:ext cx="310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>
                <a:solidFill>
                  <a:srgbClr val="0033A0"/>
                </a:solidFill>
              </a:rPr>
              <a:t>ONA Transmission spectrum</a:t>
            </a:r>
            <a:endParaRPr lang="en-GB" i="1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6896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2703ABD2-B8D2-1368-6C24-C962557C4E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489" y="3632433"/>
            <a:ext cx="3506400" cy="23070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2B3CD0-32BE-47AF-EF9E-B580ED4AD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Functional parameters 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848206-BB21-5D85-9838-1C49647A5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363" y="1144292"/>
            <a:ext cx="11617318" cy="2071638"/>
          </a:xfrm>
        </p:spPr>
        <p:txBody>
          <a:bodyPr/>
          <a:lstStyle/>
          <a:p>
            <a:r>
              <a:rPr lang="en-US" dirty="0"/>
              <a:t>Free Spectral Range (FSR): Ring resonator supports multiple resonances and FSR is the spacing between them. To achieve larger FSR, rings has to be small. </a:t>
            </a:r>
          </a:p>
          <a:p>
            <a:r>
              <a:rPr lang="en-US" dirty="0"/>
              <a:t>Quality factor (Q-factor): Measure of sharpness of resonance relative to its central frequency. </a:t>
            </a:r>
          </a:p>
          <a:p>
            <a:r>
              <a:rPr lang="en-GB" dirty="0"/>
              <a:t>A high Q factor means that the ring resonator can store energy for a longer time.</a:t>
            </a:r>
            <a:r>
              <a:rPr lang="en-US" dirty="0"/>
              <a:t> </a:t>
            </a:r>
          </a:p>
          <a:p>
            <a:r>
              <a:rPr lang="en-US" dirty="0"/>
              <a:t>Extinction ratio (ER): </a:t>
            </a:r>
            <a:r>
              <a:rPr lang="en-GB" dirty="0"/>
              <a:t>The contrast between the optical power coupled into the resonator when it is in resonance (on state) and when it is off-resonance (off state).</a:t>
            </a:r>
            <a:endParaRPr lang="en-US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C5EF63-C238-457D-5D32-E57ACEAAE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E785-980F-4616-B3E0-2032581C514A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383E05-BF2C-AE42-3127-0371E1D3C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FEF9A5-BAD1-D224-1A3B-ECE7098B4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18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E97F731-6F7D-935E-D247-B26F66CF858E}"/>
                  </a:ext>
                </a:extLst>
              </p:cNvPr>
              <p:cNvSpPr txBox="1"/>
              <p:nvPr/>
            </p:nvSpPr>
            <p:spPr>
              <a:xfrm>
                <a:off x="8974940" y="4104412"/>
                <a:ext cx="2115323" cy="6347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rgbClr val="C00000"/>
                    </a:solidFill>
                  </a:rPr>
                  <a:t>Q factor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rgbClr val="C00000"/>
                            </a:solidFill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C00000"/>
                                </a:solidFill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400" i="1" smtClean="0">
                                <a:solidFill>
                                  <a:srgbClr val="C00000"/>
                                </a:solidFill>
                              </a:rPr>
                              <m:t>λ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C00000"/>
                                </a:solidFill>
                              </a:rPr>
                              <m:t>𝑟𝑒𝑠</m:t>
                            </m:r>
                          </m:sub>
                        </m:sSub>
                      </m:num>
                      <m:den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</a:rPr>
                          <m:t>𝐹𝑊𝐻𝑀</m:t>
                        </m:r>
                      </m:den>
                    </m:f>
                  </m:oMath>
                </a14:m>
                <a:endParaRPr lang="en-GB" sz="24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E97F731-6F7D-935E-D247-B26F66CF85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4940" y="4104412"/>
                <a:ext cx="2115323" cy="634726"/>
              </a:xfrm>
              <a:prstGeom prst="rect">
                <a:avLst/>
              </a:prstGeom>
              <a:blipFill>
                <a:blip r:embed="rId3"/>
                <a:stretch>
                  <a:fillRect l="-2882" b="-9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64C4C42-C6C4-27E0-1AD7-D74DAA5EFE0A}"/>
              </a:ext>
            </a:extLst>
          </p:cNvPr>
          <p:cNvCxnSpPr>
            <a:cxnSpLocks/>
          </p:cNvCxnSpPr>
          <p:nvPr/>
        </p:nvCxnSpPr>
        <p:spPr>
          <a:xfrm>
            <a:off x="2976135" y="5463122"/>
            <a:ext cx="863600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AD1FAFC-B2C9-00C8-262C-7DD4C97335C3}"/>
              </a:ext>
            </a:extLst>
          </p:cNvPr>
          <p:cNvSpPr txBox="1"/>
          <p:nvPr/>
        </p:nvSpPr>
        <p:spPr>
          <a:xfrm>
            <a:off x="3084769" y="509532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FSR</a:t>
            </a:r>
            <a:endParaRPr lang="en-GB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0039C061-D90A-9A61-4859-D40B711C7E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0703" y="3620829"/>
            <a:ext cx="3492000" cy="231863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21072BE-5BF2-634A-9232-B2E00DA1DC98}"/>
              </a:ext>
            </a:extLst>
          </p:cNvPr>
          <p:cNvSpPr txBox="1"/>
          <p:nvPr/>
        </p:nvSpPr>
        <p:spPr>
          <a:xfrm>
            <a:off x="6540602" y="4237109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FWHM</a:t>
            </a:r>
            <a:endParaRPr lang="en-GB" i="1" dirty="0">
              <a:solidFill>
                <a:srgbClr val="C00000"/>
              </a:solidFill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360C2B1-7E0C-7D31-149E-A33321D8881B}"/>
              </a:ext>
            </a:extLst>
          </p:cNvPr>
          <p:cNvCxnSpPr>
            <a:cxnSpLocks/>
          </p:cNvCxnSpPr>
          <p:nvPr/>
        </p:nvCxnSpPr>
        <p:spPr>
          <a:xfrm>
            <a:off x="6302025" y="4650321"/>
            <a:ext cx="288000" cy="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4635568-586A-61C5-DBA4-C4C1629D029B}"/>
              </a:ext>
            </a:extLst>
          </p:cNvPr>
          <p:cNvCxnSpPr>
            <a:cxnSpLocks/>
          </p:cNvCxnSpPr>
          <p:nvPr/>
        </p:nvCxnSpPr>
        <p:spPr>
          <a:xfrm>
            <a:off x="5088728" y="4641522"/>
            <a:ext cx="1188000" cy="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98AD36-5217-754A-4916-DD17AD35ACC2}"/>
              </a:ext>
            </a:extLst>
          </p:cNvPr>
          <p:cNvCxnSpPr>
            <a:cxnSpLocks/>
          </p:cNvCxnSpPr>
          <p:nvPr/>
        </p:nvCxnSpPr>
        <p:spPr>
          <a:xfrm>
            <a:off x="6435753" y="5179441"/>
            <a:ext cx="0" cy="926084"/>
          </a:xfrm>
          <a:prstGeom prst="line">
            <a:avLst/>
          </a:prstGeom>
          <a:ln w="19050">
            <a:solidFill>
              <a:srgbClr val="C00000"/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FA8A2B8-0E47-F6E6-573E-E92049305AB5}"/>
                  </a:ext>
                </a:extLst>
              </p:cNvPr>
              <p:cNvSpPr txBox="1"/>
              <p:nvPr/>
            </p:nvSpPr>
            <p:spPr>
              <a:xfrm>
                <a:off x="3407934" y="5995448"/>
                <a:ext cx="610076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FA8A2B8-0E47-F6E6-573E-E92049305A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7934" y="5995448"/>
                <a:ext cx="610076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46710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429848-6B37-09AF-FD04-0479BE9477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9BBF767-A3A6-3580-0778-B3546868C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4596" y="4397133"/>
            <a:ext cx="3189211" cy="18529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A3781E-0E15-C78E-E624-B29AD32F7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Simulation results of reference RM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864C1-D954-CF66-B13E-31EC5FDA14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854" y="1171183"/>
            <a:ext cx="4860917" cy="3024239"/>
          </a:xfrm>
        </p:spPr>
        <p:txBody>
          <a:bodyPr>
            <a:normAutofit/>
          </a:bodyPr>
          <a:lstStyle/>
          <a:p>
            <a:r>
              <a:rPr lang="en-US"/>
              <a:t>Simulated reference RM using values from PDK and compared with measured results.</a:t>
            </a:r>
          </a:p>
          <a:p>
            <a:r>
              <a:rPr lang="en-US"/>
              <a:t>Modulation Efficiency (ME) is the shift in resonant wavelength for varying bias voltage input.</a:t>
            </a:r>
          </a:p>
          <a:p>
            <a:r>
              <a:rPr lang="en-US"/>
              <a:t>Functional parameters are matched within permissible tolerances.</a:t>
            </a:r>
          </a:p>
          <a:p>
            <a:r>
              <a:rPr lang="en-US">
                <a:solidFill>
                  <a:schemeClr val="accent1">
                    <a:lumMod val="60000"/>
                    <a:lumOff val="40000"/>
                  </a:schemeClr>
                </a:solidFill>
              </a:rPr>
              <a:t>Simulation setup is validated by matching simulation and measurement results.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D6DB6F-B1A8-74CC-B978-2CE4B29F2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5802-77F1-4E8C-ADDF-C87FDEED42DE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EB1A5-4209-4CDB-DDFE-B3D66D985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776524-489D-54A1-91A6-8071D1083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19</a:t>
            </a:fld>
            <a:endParaRPr lang="en-GB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5EAF02A-3D65-A8C4-5886-F20C807738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905674"/>
              </p:ext>
            </p:extLst>
          </p:nvPr>
        </p:nvGraphicFramePr>
        <p:xfrm>
          <a:off x="5679743" y="1500947"/>
          <a:ext cx="5812845" cy="230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569">
                  <a:extLst>
                    <a:ext uri="{9D8B030D-6E8A-4147-A177-3AD203B41FA5}">
                      <a16:colId xmlns:a16="http://schemas.microsoft.com/office/drawing/2014/main" val="231113498"/>
                    </a:ext>
                  </a:extLst>
                </a:gridCol>
                <a:gridCol w="1162569">
                  <a:extLst>
                    <a:ext uri="{9D8B030D-6E8A-4147-A177-3AD203B41FA5}">
                      <a16:colId xmlns:a16="http://schemas.microsoft.com/office/drawing/2014/main" val="276273741"/>
                    </a:ext>
                  </a:extLst>
                </a:gridCol>
                <a:gridCol w="1162569">
                  <a:extLst>
                    <a:ext uri="{9D8B030D-6E8A-4147-A177-3AD203B41FA5}">
                      <a16:colId xmlns:a16="http://schemas.microsoft.com/office/drawing/2014/main" val="3387408796"/>
                    </a:ext>
                  </a:extLst>
                </a:gridCol>
                <a:gridCol w="1162569">
                  <a:extLst>
                    <a:ext uri="{9D8B030D-6E8A-4147-A177-3AD203B41FA5}">
                      <a16:colId xmlns:a16="http://schemas.microsoft.com/office/drawing/2014/main" val="1630544655"/>
                    </a:ext>
                  </a:extLst>
                </a:gridCol>
                <a:gridCol w="1162569">
                  <a:extLst>
                    <a:ext uri="{9D8B030D-6E8A-4147-A177-3AD203B41FA5}">
                      <a16:colId xmlns:a16="http://schemas.microsoft.com/office/drawing/2014/main" val="1941059447"/>
                    </a:ext>
                  </a:extLst>
                </a:gridCol>
              </a:tblGrid>
              <a:tr h="299779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Functional parameters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C band 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</a:rPr>
                        <a:t>O band</a:t>
                      </a:r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0106972"/>
                  </a:ext>
                </a:extLst>
              </a:tr>
              <a:tr h="29977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Measured RM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33A0"/>
                          </a:solidFill>
                        </a:rPr>
                        <a:t>Simulated RM</a:t>
                      </a:r>
                      <a:endParaRPr lang="en-GB" sz="1400" dirty="0">
                        <a:solidFill>
                          <a:srgbClr val="0033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Measured RM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33A0"/>
                          </a:solidFill>
                        </a:rPr>
                        <a:t>Simulated RM</a:t>
                      </a:r>
                      <a:endParaRPr lang="en-GB" sz="1400" dirty="0">
                        <a:solidFill>
                          <a:srgbClr val="0033A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3939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FSR</a:t>
                      </a:r>
                      <a:endParaRPr lang="en-GB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19.16 nm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19.34 nm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13.54 nm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13.77 nm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936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Q factor</a:t>
                      </a:r>
                      <a:endParaRPr lang="en-GB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~2600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~2500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~5000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~4700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8192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ER</a:t>
                      </a:r>
                      <a:endParaRPr lang="en-GB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22 dB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30 dB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 dB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21 dB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464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ME</a:t>
                      </a:r>
                      <a:endParaRPr lang="en-GB" sz="14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~ 40 pm/V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~ 40 pm/V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~ 30 pm/V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1"/>
                          </a:solidFill>
                        </a:rPr>
                        <a:t>~ 30 pm/V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2625823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3559D74E-906E-E06E-B2E6-7AC643F0B6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4954" y="4426105"/>
            <a:ext cx="2880000" cy="179497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92E4C9F-BB2E-6811-6040-C3D21FBA186C}"/>
              </a:ext>
            </a:extLst>
          </p:cNvPr>
          <p:cNvSpPr txBox="1"/>
          <p:nvPr/>
        </p:nvSpPr>
        <p:spPr>
          <a:xfrm>
            <a:off x="6419768" y="4021131"/>
            <a:ext cx="4784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>
                <a:solidFill>
                  <a:srgbClr val="0033A0"/>
                </a:solidFill>
              </a:rPr>
              <a:t>Transmission plots from simulated RM PICv3</a:t>
            </a:r>
            <a:endParaRPr lang="en-GB" i="1">
              <a:solidFill>
                <a:srgbClr val="0033A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48495AC-D87D-3B26-96CD-73AC1C05A566}"/>
              </a:ext>
            </a:extLst>
          </p:cNvPr>
          <p:cNvCxnSpPr/>
          <p:nvPr/>
        </p:nvCxnSpPr>
        <p:spPr>
          <a:xfrm>
            <a:off x="2584090" y="5955788"/>
            <a:ext cx="356762" cy="0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2D67D1A-299D-49C2-767D-0AE8E7B499A0}"/>
              </a:ext>
            </a:extLst>
          </p:cNvPr>
          <p:cNvSpPr txBox="1"/>
          <p:nvPr/>
        </p:nvSpPr>
        <p:spPr>
          <a:xfrm>
            <a:off x="1999348" y="577112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ME</a:t>
            </a:r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837FC3-7414-177B-E1D4-438D4E74B06E}"/>
              </a:ext>
            </a:extLst>
          </p:cNvPr>
          <p:cNvSpPr txBox="1"/>
          <p:nvPr/>
        </p:nvSpPr>
        <p:spPr>
          <a:xfrm>
            <a:off x="6114975" y="1066999"/>
            <a:ext cx="4942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>
                <a:solidFill>
                  <a:srgbClr val="0033A0"/>
                </a:solidFill>
              </a:rPr>
              <a:t>Results comparison of reference design PICv3</a:t>
            </a:r>
            <a:endParaRPr lang="en-GB" i="1">
              <a:solidFill>
                <a:srgbClr val="0033A0"/>
              </a:solidFill>
            </a:endParaRPr>
          </a:p>
        </p:txBody>
      </p:sp>
      <p:pic>
        <p:nvPicPr>
          <p:cNvPr id="17" name="Picture 16" descr="A picture containing person, dark, light&#10;&#10;Description automatically generated">
            <a:extLst>
              <a:ext uri="{FF2B5EF4-FFF2-40B4-BE49-F238E27FC236}">
                <a16:creationId xmlns:a16="http://schemas.microsoft.com/office/drawing/2014/main" id="{A4960A5F-FC2B-874F-94AD-6A1B1164BB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98" y="4312463"/>
            <a:ext cx="3606985" cy="2212842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81FFB6-00A5-4E38-0D2B-22168F8E8408}"/>
              </a:ext>
            </a:extLst>
          </p:cNvPr>
          <p:cNvCxnSpPr/>
          <p:nvPr/>
        </p:nvCxnSpPr>
        <p:spPr>
          <a:xfrm>
            <a:off x="2603140" y="5831751"/>
            <a:ext cx="0" cy="47625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2EA0C0E-4D39-74A3-98D2-E812910D5615}"/>
              </a:ext>
            </a:extLst>
          </p:cNvPr>
          <p:cNvCxnSpPr/>
          <p:nvPr/>
        </p:nvCxnSpPr>
        <p:spPr>
          <a:xfrm>
            <a:off x="2907940" y="5841276"/>
            <a:ext cx="0" cy="47625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3066D2F-0EB6-4A19-A282-28FA2F1412D1}"/>
              </a:ext>
            </a:extLst>
          </p:cNvPr>
          <p:cNvSpPr txBox="1"/>
          <p:nvPr/>
        </p:nvSpPr>
        <p:spPr>
          <a:xfrm>
            <a:off x="1297967" y="4021131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>
                <a:solidFill>
                  <a:srgbClr val="0033A0"/>
                </a:solidFill>
              </a:rPr>
              <a:t>Modulation Efficiency (ME)</a:t>
            </a:r>
            <a:endParaRPr lang="en-GB" i="1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715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185B9-916B-1A19-EC9D-B511941BE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B96C38-F2CF-1FC4-F383-54EAE0FBA8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816" y="1007422"/>
            <a:ext cx="11359918" cy="5393378"/>
          </a:xfrm>
        </p:spPr>
        <p:txBody>
          <a:bodyPr>
            <a:normAutofit/>
          </a:bodyPr>
          <a:lstStyle/>
          <a:p>
            <a:r>
              <a:rPr lang="en-US"/>
              <a:t>Introduction</a:t>
            </a:r>
            <a:endParaRPr lang="en-US" sz="1600"/>
          </a:p>
          <a:p>
            <a:r>
              <a:rPr lang="en-US" sz="1800"/>
              <a:t>Photonics in particle detectors</a:t>
            </a:r>
            <a:endParaRPr lang="en-US"/>
          </a:p>
          <a:p>
            <a:r>
              <a:rPr lang="en-US" sz="1800"/>
              <a:t>Photonic Integrated Circuits</a:t>
            </a:r>
          </a:p>
          <a:p>
            <a:r>
              <a:rPr lang="en-US"/>
              <a:t>Example of waveguide simulation in MODE</a:t>
            </a:r>
          </a:p>
          <a:p>
            <a:r>
              <a:rPr lang="en-US"/>
              <a:t>Ring modulators</a:t>
            </a:r>
            <a:endParaRPr lang="en-US" sz="1600"/>
          </a:p>
          <a:p>
            <a:r>
              <a:rPr lang="en-US" sz="1800"/>
              <a:t>Lumerical INTERCONNECT</a:t>
            </a:r>
          </a:p>
          <a:p>
            <a:r>
              <a:rPr lang="en-US" sz="1800"/>
              <a:t>Simulation results </a:t>
            </a:r>
          </a:p>
          <a:p>
            <a:r>
              <a:rPr lang="en-US"/>
              <a:t>Summary and future work</a:t>
            </a:r>
          </a:p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AAEC86-F39E-9F5A-8453-389AA8A39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062B9-B103-4AD3-9A20-883437A20208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21FBF-8AC8-FEF8-9588-EE2C32E81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FA4B7-7A78-9F31-9D25-B4BA2719D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8323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BBCD2-712B-12B0-FF98-E8B176325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 models RM results 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3E62A-DE81-37BB-EC3F-759695B35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816" y="1007423"/>
            <a:ext cx="11359918" cy="810860"/>
          </a:xfrm>
        </p:spPr>
        <p:txBody>
          <a:bodyPr>
            <a:normAutofit/>
          </a:bodyPr>
          <a:lstStyle/>
          <a:p>
            <a:r>
              <a:rPr lang="en-US" dirty="0"/>
              <a:t>To build custom models, ring radius and gap between waveguide is varied for O band. </a:t>
            </a:r>
          </a:p>
          <a:p>
            <a:r>
              <a:rPr lang="en-US" dirty="0"/>
              <a:t>Simulated values of FWHM, Q factor are within tolerable range and align with measured results.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49873F-6285-B649-CEA3-CEAA8F6E3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3BF53E-93B8-4F30-AA41-E27409DAFEF7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25 March 2025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772EB7-A608-05AD-ACF6-7BF517CC7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hemalatha.muthuganesan@cern.ch</a:t>
            </a:r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F13A12-09F3-68C7-1CFE-FA42DA6EE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709E1C-D83F-42E7-A6F5-DF9CE2C2511D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7D07AB5-94BA-AC0B-34E3-29AB1E131F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8106064"/>
              </p:ext>
            </p:extLst>
          </p:nvPr>
        </p:nvGraphicFramePr>
        <p:xfrm>
          <a:off x="1277363" y="2101537"/>
          <a:ext cx="4612197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743">
                  <a:extLst>
                    <a:ext uri="{9D8B030D-6E8A-4147-A177-3AD203B41FA5}">
                      <a16:colId xmlns:a16="http://schemas.microsoft.com/office/drawing/2014/main" val="3423050137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841523502"/>
                    </a:ext>
                  </a:extLst>
                </a:gridCol>
                <a:gridCol w="1434080">
                  <a:extLst>
                    <a:ext uri="{9D8B030D-6E8A-4147-A177-3AD203B41FA5}">
                      <a16:colId xmlns:a16="http://schemas.microsoft.com/office/drawing/2014/main" val="4052296965"/>
                    </a:ext>
                  </a:extLst>
                </a:gridCol>
                <a:gridCol w="1153049">
                  <a:extLst>
                    <a:ext uri="{9D8B030D-6E8A-4147-A177-3AD203B41FA5}">
                      <a16:colId xmlns:a16="http://schemas.microsoft.com/office/drawing/2014/main" val="30945284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chemeClr val="tx1"/>
                          </a:solidFill>
                          <a:latin typeface="+mn-lt"/>
                        </a:rPr>
                        <a:t>Device</a:t>
                      </a:r>
                      <a:endParaRPr lang="en-GB" sz="12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chemeClr val="tx1"/>
                          </a:solidFill>
                          <a:latin typeface="+mn-lt"/>
                        </a:rPr>
                        <a:t>Results</a:t>
                      </a:r>
                      <a:endParaRPr lang="en-GB" sz="12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chemeClr val="tx1"/>
                          </a:solidFill>
                          <a:latin typeface="+mn-lt"/>
                        </a:rPr>
                        <a:t>Full Width Half Maximum (pm)</a:t>
                      </a:r>
                      <a:endParaRPr lang="en-GB" sz="12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chemeClr val="tx1"/>
                          </a:solidFill>
                          <a:latin typeface="+mn-lt"/>
                        </a:rPr>
                        <a:t>Q value</a:t>
                      </a:r>
                      <a:endParaRPr lang="en-GB" sz="12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5618562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Ref Ring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Measured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262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5000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430346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Simulated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278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4700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827765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Ring1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Measured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223 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5820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8072876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Simulated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220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5750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7186836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Ring2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Measured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197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+mn-lt"/>
                        </a:rPr>
                        <a:t>6600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467430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Simulated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200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6581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4824906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Ring3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Measured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150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+mn-lt"/>
                        </a:rPr>
                        <a:t>8600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1877580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Simulated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150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8643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7705625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Ring4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Measured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193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+mn-lt"/>
                        </a:rPr>
                        <a:t>6700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9842138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Simulated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190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6712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450023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Ring5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Measured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168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+mn-lt"/>
                        </a:rPr>
                        <a:t>7750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5942350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Simulated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160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7957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8912943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Ring6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Measured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156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+mn-lt"/>
                        </a:rPr>
                        <a:t>8400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978427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Simulated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160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8401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97505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16614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21693-EC4C-0EFA-1585-4262D7DC03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2B74A-A6B5-7885-08DC-ED33BCBF9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 models RM results 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1CE68C-CF38-E2E2-558E-ADA972AF41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816" y="1007423"/>
            <a:ext cx="11359918" cy="810860"/>
          </a:xfrm>
        </p:spPr>
        <p:txBody>
          <a:bodyPr>
            <a:normAutofit/>
          </a:bodyPr>
          <a:lstStyle/>
          <a:p>
            <a:r>
              <a:rPr lang="en-US" dirty="0"/>
              <a:t>To build custom models, ring radius and gap between waveguide is varied for O band. </a:t>
            </a:r>
          </a:p>
          <a:p>
            <a:r>
              <a:rPr lang="en-US" dirty="0"/>
              <a:t>Simulated values of FWHM, Q factor are within tolerable range and align with measured results.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F7087-4291-4514-8778-205126AE4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3BF53E-93B8-4F30-AA41-E27409DAFEF7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25 March 2025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CBACB-3158-415B-C8CA-0B1BBC93B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hemalatha.muthuganesan@cern.ch</a:t>
            </a:r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D92A6-F368-1D97-14E2-91784BE53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709E1C-D83F-42E7-A6F5-DF9CE2C2511D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0E210DA5-B508-2143-C7B9-564FC4FEE1A1}"/>
              </a:ext>
            </a:extLst>
          </p:cNvPr>
          <p:cNvGraphicFramePr>
            <a:graphicFrameLocks/>
          </p:cNvGraphicFramePr>
          <p:nvPr/>
        </p:nvGraphicFramePr>
        <p:xfrm>
          <a:off x="1277363" y="2101537"/>
          <a:ext cx="4612197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743">
                  <a:extLst>
                    <a:ext uri="{9D8B030D-6E8A-4147-A177-3AD203B41FA5}">
                      <a16:colId xmlns:a16="http://schemas.microsoft.com/office/drawing/2014/main" val="3423050137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841523502"/>
                    </a:ext>
                  </a:extLst>
                </a:gridCol>
                <a:gridCol w="1434080">
                  <a:extLst>
                    <a:ext uri="{9D8B030D-6E8A-4147-A177-3AD203B41FA5}">
                      <a16:colId xmlns:a16="http://schemas.microsoft.com/office/drawing/2014/main" val="4052296965"/>
                    </a:ext>
                  </a:extLst>
                </a:gridCol>
                <a:gridCol w="1153049">
                  <a:extLst>
                    <a:ext uri="{9D8B030D-6E8A-4147-A177-3AD203B41FA5}">
                      <a16:colId xmlns:a16="http://schemas.microsoft.com/office/drawing/2014/main" val="30945284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chemeClr val="tx1"/>
                          </a:solidFill>
                          <a:latin typeface="+mn-lt"/>
                        </a:rPr>
                        <a:t>Device</a:t>
                      </a:r>
                      <a:endParaRPr lang="en-GB" sz="12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chemeClr val="tx1"/>
                          </a:solidFill>
                          <a:latin typeface="+mn-lt"/>
                        </a:rPr>
                        <a:t>Results</a:t>
                      </a:r>
                      <a:endParaRPr lang="en-GB" sz="12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chemeClr val="tx1"/>
                          </a:solidFill>
                          <a:latin typeface="+mn-lt"/>
                        </a:rPr>
                        <a:t>Full Width Half Maximum (pm)</a:t>
                      </a:r>
                      <a:endParaRPr lang="en-GB" sz="12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chemeClr val="tx1"/>
                          </a:solidFill>
                          <a:latin typeface="+mn-lt"/>
                        </a:rPr>
                        <a:t>Q value</a:t>
                      </a:r>
                      <a:endParaRPr lang="en-GB" sz="12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5618562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Ref Ring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Measured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262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5000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430346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Simulated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278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4700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827765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Ring1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Measured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223 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5820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8072876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Simulated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220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5750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7186836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Ring2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Measured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197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+mn-lt"/>
                        </a:rPr>
                        <a:t>6600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467430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Simulated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200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6581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4824906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Ring3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Measured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150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+mn-lt"/>
                        </a:rPr>
                        <a:t>8600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1877580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Simulated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150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8643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7705625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Ring4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Measured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193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+mn-lt"/>
                        </a:rPr>
                        <a:t>6700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9842138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Simulated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190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6712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450023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Ring5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Measured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168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+mn-lt"/>
                        </a:rPr>
                        <a:t>7750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5942350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Simulated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160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7957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8912943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Ring6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Measured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latin typeface="+mn-lt"/>
                        </a:rPr>
                        <a:t>156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latin typeface="+mn-lt"/>
                        </a:rPr>
                        <a:t>8400</a:t>
                      </a:r>
                      <a:endParaRPr lang="en-GB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978427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Simulated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160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rgbClr val="0000FF"/>
                          </a:solidFill>
                          <a:latin typeface="+mn-lt"/>
                        </a:rPr>
                        <a:t>8401</a:t>
                      </a:r>
                      <a:endParaRPr lang="en-GB" sz="120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9750599"/>
                  </a:ext>
                </a:extLst>
              </a:tr>
            </a:tbl>
          </a:graphicData>
        </a:graphic>
      </p:graphicFrame>
      <p:pic>
        <p:nvPicPr>
          <p:cNvPr id="8" name="Picture 7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A181E804-4236-141D-9233-E17489126D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819" y="1675734"/>
            <a:ext cx="5697181" cy="4174843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021C0DF-8E83-AE98-8C10-201F9C361B78}"/>
              </a:ext>
            </a:extLst>
          </p:cNvPr>
          <p:cNvSpPr/>
          <p:nvPr/>
        </p:nvSpPr>
        <p:spPr>
          <a:xfrm flipH="1">
            <a:off x="8886856" y="3595629"/>
            <a:ext cx="157115" cy="719001"/>
          </a:xfrm>
          <a:custGeom>
            <a:avLst/>
            <a:gdLst>
              <a:gd name="connsiteX0" fmla="*/ 83850 w 83850"/>
              <a:gd name="connsiteY0" fmla="*/ 500380 h 500380"/>
              <a:gd name="connsiteX1" fmla="*/ 30 w 83850"/>
              <a:gd name="connsiteY1" fmla="*/ 302260 h 500380"/>
              <a:gd name="connsiteX2" fmla="*/ 76230 w 83850"/>
              <a:gd name="connsiteY2" fmla="*/ 0 h 500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850" h="500380">
                <a:moveTo>
                  <a:pt x="83850" y="500380"/>
                </a:moveTo>
                <a:cubicBezTo>
                  <a:pt x="42575" y="443018"/>
                  <a:pt x="1300" y="385657"/>
                  <a:pt x="30" y="302260"/>
                </a:cubicBezTo>
                <a:cubicBezTo>
                  <a:pt x="-1240" y="218863"/>
                  <a:pt x="37495" y="109431"/>
                  <a:pt x="76230" y="0"/>
                </a:cubicBezTo>
              </a:path>
            </a:pathLst>
          </a:custGeom>
          <a:noFill/>
          <a:ln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1B23B5-D930-BCE4-2AA1-8A1FBCA7EBA9}"/>
              </a:ext>
            </a:extLst>
          </p:cNvPr>
          <p:cNvSpPr txBox="1"/>
          <p:nvPr/>
        </p:nvSpPr>
        <p:spPr>
          <a:xfrm>
            <a:off x="9043971" y="3820015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 3 dB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6D015F-2870-D3C5-18BC-A7DA68FD950F}"/>
              </a:ext>
            </a:extLst>
          </p:cNvPr>
          <p:cNvSpPr txBox="1"/>
          <p:nvPr/>
        </p:nvSpPr>
        <p:spPr>
          <a:xfrm rot="20743044">
            <a:off x="8910846" y="4426887"/>
            <a:ext cx="2569114" cy="365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1550 nm legacy PICv2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CD9FBA-56D8-C15E-448F-9F15E4D56CB4}"/>
              </a:ext>
            </a:extLst>
          </p:cNvPr>
          <p:cNvSpPr/>
          <p:nvPr/>
        </p:nvSpPr>
        <p:spPr>
          <a:xfrm>
            <a:off x="8936075" y="2820374"/>
            <a:ext cx="642938" cy="146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714519-95B3-A8E2-8692-60BFF4DCFF90}"/>
              </a:ext>
            </a:extLst>
          </p:cNvPr>
          <p:cNvSpPr/>
          <p:nvPr/>
        </p:nvSpPr>
        <p:spPr>
          <a:xfrm>
            <a:off x="6416701" y="3631234"/>
            <a:ext cx="288899" cy="1887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920B92-2B8E-4A3B-B6CE-C2C8A023F774}"/>
              </a:ext>
            </a:extLst>
          </p:cNvPr>
          <p:cNvSpPr txBox="1"/>
          <p:nvPr/>
        </p:nvSpPr>
        <p:spPr>
          <a:xfrm rot="16200000">
            <a:off x="5915640" y="3578489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Amplitude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6FD9468-52A4-5EBF-6784-E08DFB3E24C1}"/>
              </a:ext>
            </a:extLst>
          </p:cNvPr>
          <p:cNvSpPr/>
          <p:nvPr/>
        </p:nvSpPr>
        <p:spPr>
          <a:xfrm>
            <a:off x="1238251" y="4202751"/>
            <a:ext cx="4680000" cy="540000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18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9F737109-3221-6854-6A8F-BE44D9F3B9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366" y="2965200"/>
            <a:ext cx="4320000" cy="26262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58B214-BD14-2521-2181-AE95B4658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Future work: Time domain simulations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082788-CED3-B5EF-D5A2-B7F26AEA9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045" y="1126484"/>
            <a:ext cx="11359918" cy="1361065"/>
          </a:xfrm>
        </p:spPr>
        <p:txBody>
          <a:bodyPr>
            <a:normAutofit/>
          </a:bodyPr>
          <a:lstStyle/>
          <a:p>
            <a:r>
              <a:rPr lang="en-US"/>
              <a:t>Frequency domain simulations are completed for custom models of O band ring modulators. </a:t>
            </a:r>
          </a:p>
          <a:p>
            <a:r>
              <a:rPr lang="en-GB"/>
              <a:t>Next step is to move on to time domain simulation from these simulated results.</a:t>
            </a:r>
          </a:p>
          <a:p>
            <a:r>
              <a:rPr lang="en-GB"/>
              <a:t>An example is provided below for O band 1310 nm reference design.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F4515-D062-BE1B-F2A4-76B2ED19F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9CF9-76E9-46C7-AB69-0AADC9AE4372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5C100F-D498-0682-C5AC-13067F260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91AD32-EB47-1DA2-3E5B-A8C4C2493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22</a:t>
            </a:fld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334688-C9F0-FB67-3BBC-2475B353F2F6}"/>
              </a:ext>
            </a:extLst>
          </p:cNvPr>
          <p:cNvSpPr txBox="1"/>
          <p:nvPr/>
        </p:nvSpPr>
        <p:spPr>
          <a:xfrm>
            <a:off x="2328091" y="5337440"/>
            <a:ext cx="154055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/>
              <a:t>Wavelength (nm)</a:t>
            </a:r>
            <a:endParaRPr lang="en-GB" sz="14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35DAF21-6A0D-EE8A-DB66-725D3212B93E}"/>
              </a:ext>
            </a:extLst>
          </p:cNvPr>
          <p:cNvSpPr txBox="1"/>
          <p:nvPr/>
        </p:nvSpPr>
        <p:spPr>
          <a:xfrm rot="16200000">
            <a:off x="219259" y="3884108"/>
            <a:ext cx="174599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/>
              <a:t>Optical power (a.u.)</a:t>
            </a:r>
            <a:endParaRPr lang="en-GB" sz="140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738D9FA-DE3A-CCB4-0D8A-71A6F51CB1C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056" t="2615" r="3560" b="2347"/>
          <a:stretch/>
        </p:blipFill>
        <p:spPr>
          <a:xfrm>
            <a:off x="6515100" y="2965200"/>
            <a:ext cx="4320000" cy="281050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27D3D14-0326-74B4-27FE-88B0A74B7455}"/>
              </a:ext>
            </a:extLst>
          </p:cNvPr>
          <p:cNvSpPr txBox="1"/>
          <p:nvPr/>
        </p:nvSpPr>
        <p:spPr>
          <a:xfrm>
            <a:off x="8321632" y="5491328"/>
            <a:ext cx="93301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/>
              <a:t>Time (ps)</a:t>
            </a:r>
            <a:endParaRPr lang="en-GB" sz="14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8A18291-F627-7CDE-7468-4C9801A3109E}"/>
              </a:ext>
            </a:extLst>
          </p:cNvPr>
          <p:cNvSpPr txBox="1"/>
          <p:nvPr/>
        </p:nvSpPr>
        <p:spPr>
          <a:xfrm rot="16200000">
            <a:off x="5732239" y="3788858"/>
            <a:ext cx="174599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/>
              <a:t>Optical power (a.u.)</a:t>
            </a:r>
            <a:endParaRPr lang="en-GB" sz="1400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19BBBF5D-802A-E20E-8606-F8136235E7BF}"/>
              </a:ext>
            </a:extLst>
          </p:cNvPr>
          <p:cNvSpPr/>
          <p:nvPr/>
        </p:nvSpPr>
        <p:spPr>
          <a:xfrm>
            <a:off x="5429250" y="3917476"/>
            <a:ext cx="790575" cy="295275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53D9FFF-12F3-CB8F-CD7D-0C28DCE19080}"/>
              </a:ext>
            </a:extLst>
          </p:cNvPr>
          <p:cNvSpPr txBox="1"/>
          <p:nvPr/>
        </p:nvSpPr>
        <p:spPr>
          <a:xfrm>
            <a:off x="1694677" y="2612309"/>
            <a:ext cx="283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Frequency domain results</a:t>
            </a:r>
            <a:endParaRPr kumimoji="0" lang="en-GB" sz="1800" b="0" i="1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6DFD238-EA25-D93F-8BE5-35B22A3D8CC8}"/>
              </a:ext>
            </a:extLst>
          </p:cNvPr>
          <p:cNvSpPr txBox="1"/>
          <p:nvPr/>
        </p:nvSpPr>
        <p:spPr>
          <a:xfrm>
            <a:off x="7658085" y="2612309"/>
            <a:ext cx="2260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Time domain results</a:t>
            </a:r>
            <a:endParaRPr kumimoji="0" lang="en-GB" sz="1800" b="0" i="1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943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04CDC-8702-DEB2-6848-AB528A10D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5FE7F-4FDA-9512-5A3A-A271D8213F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816" y="1007422"/>
            <a:ext cx="11359918" cy="3945578"/>
          </a:xfrm>
        </p:spPr>
        <p:txBody>
          <a:bodyPr/>
          <a:lstStyle/>
          <a:p>
            <a:r>
              <a:rPr lang="en-GB" sz="1800" kern="10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Introduced photonic integrated circuits and optical simulations.</a:t>
            </a:r>
          </a:p>
          <a:p>
            <a:r>
              <a:rPr lang="en-GB" sz="1800" kern="10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Demonstration of Lumerical MODE software was given with waveguide example. </a:t>
            </a:r>
          </a:p>
          <a:p>
            <a:r>
              <a:rPr lang="en-GB" sz="1800" kern="10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Conducted frequency-domain simulations of O-band ring modulators. </a:t>
            </a:r>
          </a:p>
          <a:p>
            <a:r>
              <a:rPr lang="en-GB" kern="100"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Confirmed the simulation setup using reference ring modulators from PDK. </a:t>
            </a:r>
            <a:endParaRPr lang="en-GB" sz="1800" kern="10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sz="1800" kern="10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Built analytical model for six custom ring modulators. </a:t>
            </a:r>
          </a:p>
          <a:p>
            <a:r>
              <a:rPr lang="en-GB" sz="1800" kern="10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Simulation results align with measurements within tolerance. </a:t>
            </a:r>
          </a:p>
          <a:p>
            <a:endParaRPr lang="en-GB" kern="100"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kern="100"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Future work:</a:t>
            </a:r>
          </a:p>
          <a:p>
            <a:r>
              <a:rPr lang="en-GB" sz="1800" kern="10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Time domain simulations on simulated custom models. </a:t>
            </a:r>
          </a:p>
          <a:p>
            <a:r>
              <a:rPr lang="en-GB" kern="100"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Carry out simulation of wavelength filters. </a:t>
            </a:r>
            <a:endParaRPr lang="en-GB" sz="1800" kern="10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91387-1D75-CCBC-C2B9-5AF8AFC89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EBB2E-73BA-4542-B027-5FD58634E2AC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0FA9DD-337A-5EF3-CD04-96FA6219C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54533-2CF1-9DED-EE10-9CE6D2D49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0245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A2099-5D23-2E71-1FF1-09E957039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A603D6-5632-6326-8AA2-5CD146CD44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8D7386-D6F6-3D7A-ED7A-ED26C0603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DC8C-87C6-46A0-A818-3BDA70366A46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B8AC14-276F-579E-27A6-8ADA2FD57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C82E2-3DC7-BAFE-3C2A-C2272796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6958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0020DCEC-E7AF-01B9-2239-3BF39B2A62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8925" y="736117"/>
            <a:ext cx="5697181" cy="4174843"/>
          </a:xfrm>
          <a:prstGeom prst="rect">
            <a:avLst/>
          </a:prstGeom>
        </p:spPr>
      </p:pic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5E5C14C-A8D1-6206-9239-63214578E268}"/>
              </a:ext>
            </a:extLst>
          </p:cNvPr>
          <p:cNvSpPr/>
          <p:nvPr/>
        </p:nvSpPr>
        <p:spPr>
          <a:xfrm flipH="1">
            <a:off x="9020962" y="2656012"/>
            <a:ext cx="157115" cy="719001"/>
          </a:xfrm>
          <a:custGeom>
            <a:avLst/>
            <a:gdLst>
              <a:gd name="connsiteX0" fmla="*/ 83850 w 83850"/>
              <a:gd name="connsiteY0" fmla="*/ 500380 h 500380"/>
              <a:gd name="connsiteX1" fmla="*/ 30 w 83850"/>
              <a:gd name="connsiteY1" fmla="*/ 302260 h 500380"/>
              <a:gd name="connsiteX2" fmla="*/ 76230 w 83850"/>
              <a:gd name="connsiteY2" fmla="*/ 0 h 500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850" h="500380">
                <a:moveTo>
                  <a:pt x="83850" y="500380"/>
                </a:moveTo>
                <a:cubicBezTo>
                  <a:pt x="42575" y="443018"/>
                  <a:pt x="1300" y="385657"/>
                  <a:pt x="30" y="302260"/>
                </a:cubicBezTo>
                <a:cubicBezTo>
                  <a:pt x="-1240" y="218863"/>
                  <a:pt x="37495" y="109431"/>
                  <a:pt x="76230" y="0"/>
                </a:cubicBezTo>
              </a:path>
            </a:pathLst>
          </a:custGeom>
          <a:noFill/>
          <a:ln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F3DE0C9-4AC9-A896-54D0-2F5DCEC7C11F}"/>
              </a:ext>
            </a:extLst>
          </p:cNvPr>
          <p:cNvSpPr txBox="1"/>
          <p:nvPr/>
        </p:nvSpPr>
        <p:spPr>
          <a:xfrm>
            <a:off x="9178077" y="2880398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 3 dB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633CAA-F25F-8FA5-5B56-4C3D7AF96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SystemPIC ring modulator characterization results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0F4C9-1341-C336-82E2-CE753709F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709E1C-D83F-42E7-A6F5-DF9CE2C2511D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E57853-6857-CF64-BD48-D2DF92CF4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989" y="4622054"/>
            <a:ext cx="7644868" cy="85122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1600"/>
              <a:t>28 nm CMOS driver provides </a:t>
            </a:r>
            <a:r>
              <a:rPr lang="en-GB" sz="1600" b="1"/>
              <a:t>limited</a:t>
            </a:r>
            <a:r>
              <a:rPr lang="en-GB" sz="1600"/>
              <a:t> modulation voltage swing </a:t>
            </a:r>
            <a:r>
              <a:rPr lang="en-GB" sz="1600" b="1" err="1"/>
              <a:t>V</a:t>
            </a:r>
            <a:r>
              <a:rPr lang="en-GB" sz="1600" b="1" baseline="-25000" err="1"/>
              <a:t>mod</a:t>
            </a:r>
            <a:endParaRPr lang="en-GB" sz="1600" b="1" baseline="-25000"/>
          </a:p>
          <a:p>
            <a:pPr>
              <a:lnSpc>
                <a:spcPct val="100000"/>
              </a:lnSpc>
            </a:pPr>
            <a:r>
              <a:rPr lang="en-US" sz="1600"/>
              <a:t>Need to increase modulator </a:t>
            </a:r>
            <a:r>
              <a:rPr lang="en-US" sz="1600" b="1"/>
              <a:t>efficiency (ƞ) </a:t>
            </a:r>
            <a:r>
              <a:rPr lang="en-US" sz="1600"/>
              <a:t>for margin in link power budget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A39A7A-8209-D21B-D108-DC2FA1F67342}"/>
              </a:ext>
            </a:extLst>
          </p:cNvPr>
          <p:cNvSpPr txBox="1"/>
          <p:nvPr/>
        </p:nvSpPr>
        <p:spPr>
          <a:xfrm rot="20743044">
            <a:off x="9044952" y="3487270"/>
            <a:ext cx="2569114" cy="365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1550 nm legacy PICv2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5C8B787-D59E-CFB8-C393-28F3A316BBAE}"/>
              </a:ext>
            </a:extLst>
          </p:cNvPr>
          <p:cNvGrpSpPr/>
          <p:nvPr/>
        </p:nvGrpSpPr>
        <p:grpSpPr>
          <a:xfrm>
            <a:off x="116555" y="1098386"/>
            <a:ext cx="5982848" cy="3136713"/>
            <a:chOff x="116555" y="1098386"/>
            <a:chExt cx="5982848" cy="3136713"/>
          </a:xfrm>
        </p:grpSpPr>
        <p:pic>
          <p:nvPicPr>
            <p:cNvPr id="32" name="Content Placeholder 5" descr="A red arrow pointing to the right&#10;&#10;Description automatically generated">
              <a:extLst>
                <a:ext uri="{FF2B5EF4-FFF2-40B4-BE49-F238E27FC236}">
                  <a16:creationId xmlns:a16="http://schemas.microsoft.com/office/drawing/2014/main" id="{DEF69373-8E57-50C5-4966-526FB0DC8D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9312"/>
            <a:stretch/>
          </p:blipFill>
          <p:spPr>
            <a:xfrm>
              <a:off x="778478" y="2120682"/>
              <a:ext cx="943324" cy="57710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F4FCF11F-5193-BCC0-BF9B-A937681699D5}"/>
                    </a:ext>
                  </a:extLst>
                </p:cNvPr>
                <p:cNvSpPr txBox="1"/>
                <p:nvPr/>
              </p:nvSpPr>
              <p:spPr>
                <a:xfrm>
                  <a:off x="1365171" y="2044259"/>
                  <a:ext cx="624267" cy="35356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𝑃</m:t>
                            </m:r>
                          </m:e>
                          <m:sub>
                            <m:r>
                              <a:rPr kumimoji="0" lang="en-US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𝑖𝑛</m:t>
                            </m:r>
                          </m:sub>
                        </m:sSub>
                      </m:oMath>
                    </m:oMathPara>
                  </a14:m>
                  <a:endParaRPr kumimoji="0" lang="en-GB" sz="2000" b="0" i="1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F4FCF11F-5193-BCC0-BF9B-A937681699D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5171" y="2044259"/>
                  <a:ext cx="624267" cy="353568"/>
                </a:xfrm>
                <a:prstGeom prst="rect">
                  <a:avLst/>
                </a:prstGeom>
                <a:blipFill>
                  <a:blip r:embed="rId6"/>
                  <a:stretch>
                    <a:fillRect b="-517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07764BA4-F0DF-F9E0-BFCB-5E5334C765DB}"/>
                    </a:ext>
                  </a:extLst>
                </p:cNvPr>
                <p:cNvSpPr txBox="1"/>
                <p:nvPr/>
              </p:nvSpPr>
              <p:spPr>
                <a:xfrm>
                  <a:off x="3351670" y="1234059"/>
                  <a:ext cx="971721" cy="35356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𝑉</m:t>
                            </m:r>
                          </m:e>
                          <m:sub>
                            <m:r>
                              <a:rPr kumimoji="0" lang="en-US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𝑚𝑜𝑑</m:t>
                            </m:r>
                          </m:sub>
                        </m:sSub>
                      </m:oMath>
                    </m:oMathPara>
                  </a14:m>
                  <a:endParaRPr kumimoji="0" lang="en-GB" sz="2000" b="0" i="1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07764BA4-F0DF-F9E0-BFCB-5E5334C765D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51670" y="1234059"/>
                  <a:ext cx="971721" cy="353568"/>
                </a:xfrm>
                <a:prstGeom prst="rect">
                  <a:avLst/>
                </a:prstGeom>
                <a:blipFill>
                  <a:blip r:embed="rId7"/>
                  <a:stretch>
                    <a:fillRect b="-517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2E72F68C-5716-8EFF-0A38-D7BACC86437B}"/>
                    </a:ext>
                  </a:extLst>
                </p:cNvPr>
                <p:cNvSpPr txBox="1"/>
                <p:nvPr/>
              </p:nvSpPr>
              <p:spPr>
                <a:xfrm>
                  <a:off x="5113835" y="2214350"/>
                  <a:ext cx="985568" cy="35356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𝑂𝑀𝐴</m:t>
                        </m:r>
                      </m:oMath>
                    </m:oMathPara>
                  </a14:m>
                  <a:endParaRPr kumimoji="0" lang="en-GB" sz="2000" b="0" i="1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2E72F68C-5716-8EFF-0A38-D7BACC8643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3835" y="2214350"/>
                  <a:ext cx="985568" cy="353568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38" name="Picture 26">
              <a:extLst>
                <a:ext uri="{FF2B5EF4-FFF2-40B4-BE49-F238E27FC236}">
                  <a16:creationId xmlns:a16="http://schemas.microsoft.com/office/drawing/2014/main" id="{9F7181EF-32F0-70A4-676F-E4197E7C078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duotone>
                <a:prstClr val="black"/>
                <a:srgbClr val="FF0000">
                  <a:tint val="45000"/>
                  <a:satMod val="400000"/>
                </a:srgbClr>
              </a:duotone>
            </a:blip>
            <a:srcRect l="13768" t="26728" r="7893" b="20349"/>
            <a:stretch>
              <a:fillRect/>
            </a:stretch>
          </p:blipFill>
          <p:spPr>
            <a:xfrm>
              <a:off x="4393514" y="2044967"/>
              <a:ext cx="690766" cy="692336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39" name="Picture 26">
              <a:extLst>
                <a:ext uri="{FF2B5EF4-FFF2-40B4-BE49-F238E27FC236}">
                  <a16:creationId xmlns:a16="http://schemas.microsoft.com/office/drawing/2014/main" id="{08001B02-6433-E920-04BC-CE059223D7D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duotone>
                <a:prstClr val="black"/>
                <a:srgbClr val="7030A0">
                  <a:tint val="45000"/>
                  <a:satMod val="400000"/>
                </a:srgbClr>
              </a:duotone>
            </a:blip>
            <a:srcRect l="13768" t="26728" r="7893" b="20349"/>
            <a:stretch>
              <a:fillRect/>
            </a:stretch>
          </p:blipFill>
          <p:spPr>
            <a:xfrm>
              <a:off x="2714484" y="1098386"/>
              <a:ext cx="611311" cy="630530"/>
            </a:xfrm>
            <a:prstGeom prst="rect">
              <a:avLst/>
            </a:prstGeom>
            <a:noFill/>
            <a:ln cap="flat">
              <a:noFill/>
            </a:ln>
          </p:spPr>
        </p:pic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4EB1F61F-6EC9-2533-D06B-93298BEFF336}"/>
                </a:ext>
              </a:extLst>
            </p:cNvPr>
            <p:cNvCxnSpPr>
              <a:cxnSpLocks/>
            </p:cNvCxnSpPr>
            <p:nvPr/>
          </p:nvCxnSpPr>
          <p:spPr>
            <a:xfrm>
              <a:off x="5224907" y="2121505"/>
              <a:ext cx="0" cy="552645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EA98E116-A02A-6B9B-3B84-B1AE558C38F2}"/>
                </a:ext>
              </a:extLst>
            </p:cNvPr>
            <p:cNvCxnSpPr>
              <a:cxnSpLocks/>
            </p:cNvCxnSpPr>
            <p:nvPr/>
          </p:nvCxnSpPr>
          <p:spPr>
            <a:xfrm>
              <a:off x="3413457" y="1174851"/>
              <a:ext cx="0" cy="47692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9550E6CC-08BA-DE86-BC60-07357B13871B}"/>
                </a:ext>
              </a:extLst>
            </p:cNvPr>
            <p:cNvCxnSpPr>
              <a:cxnSpLocks/>
            </p:cNvCxnSpPr>
            <p:nvPr/>
          </p:nvCxnSpPr>
          <p:spPr>
            <a:xfrm>
              <a:off x="3738644" y="2407704"/>
              <a:ext cx="584747" cy="0"/>
            </a:xfrm>
            <a:prstGeom prst="straightConnector1">
              <a:avLst/>
            </a:prstGeom>
            <a:ln w="254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5D007FD0-7F8F-78D7-42BA-A6ED2B6644B7}"/>
                </a:ext>
              </a:extLst>
            </p:cNvPr>
            <p:cNvCxnSpPr>
              <a:cxnSpLocks/>
            </p:cNvCxnSpPr>
            <p:nvPr/>
          </p:nvCxnSpPr>
          <p:spPr>
            <a:xfrm>
              <a:off x="3020141" y="1745166"/>
              <a:ext cx="0" cy="564164"/>
            </a:xfrm>
            <a:prstGeom prst="straightConnector1">
              <a:avLst/>
            </a:prstGeom>
            <a:ln w="25400">
              <a:solidFill>
                <a:schemeClr val="accent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8178744-997E-1859-4F81-3EBF831F5B04}"/>
                </a:ext>
              </a:extLst>
            </p:cNvPr>
            <p:cNvSpPr txBox="1"/>
            <p:nvPr/>
          </p:nvSpPr>
          <p:spPr>
            <a:xfrm>
              <a:off x="116555" y="1710779"/>
              <a:ext cx="1172070" cy="35356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1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rPr>
                <a:t>CW laser</a:t>
              </a:r>
              <a:endParaRPr kumimoji="0" lang="en-GB" sz="20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+mn-cs"/>
              </a:endParaRP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618AD66-9A67-A299-2DD3-9C7E5FEEAE7E}"/>
                </a:ext>
              </a:extLst>
            </p:cNvPr>
            <p:cNvGrpSpPr/>
            <p:nvPr/>
          </p:nvGrpSpPr>
          <p:grpSpPr>
            <a:xfrm>
              <a:off x="883390" y="3803012"/>
              <a:ext cx="4104112" cy="432087"/>
              <a:chOff x="1368181" y="3328827"/>
              <a:chExt cx="3572587" cy="37612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D8B69035-FAA3-519C-C39F-DDF1D2CF63E0}"/>
                      </a:ext>
                    </a:extLst>
                  </p:cNvPr>
                  <p:cNvSpPr txBox="1"/>
                  <p:nvPr/>
                </p:nvSpPr>
                <p:spPr>
                  <a:xfrm>
                    <a:off x="1368181" y="3334831"/>
                    <a:ext cx="3572587" cy="307777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𝑂𝑀𝐴</m:t>
                          </m:r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=</m:t>
                          </m:r>
                          <m:sSub>
                            <m:sSubPr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𝑃</m:t>
                              </m:r>
                            </m:e>
                            <m:sub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𝑖𝑛</m:t>
                              </m:r>
                            </m:sub>
                          </m:sSub>
                          <m:r>
                            <a:rPr kumimoji="0" lang="en-US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∙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ƞ</m:t>
                          </m:r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(</m:t>
                          </m:r>
                          <m:sSub>
                            <m:sSubPr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𝑉</m:t>
                              </m:r>
                            </m:e>
                            <m:sub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𝑚𝑜𝑑</m:t>
                              </m:r>
                            </m:sub>
                          </m:s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)</m:t>
                          </m:r>
                        </m:oMath>
                      </m:oMathPara>
                    </a14:m>
                    <a:endParaRPr kumimoji="0" lang="en-GB" sz="2000" b="0" i="1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Cambria Math" panose="02040503050406030204" pitchFamily="18" charset="0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D8B69035-FAA3-519C-C39F-DDF1D2CF63E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68181" y="3334831"/>
                    <a:ext cx="3572587" cy="307777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37255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" name="Oval 226">
                <a:extLst>
                  <a:ext uri="{FF2B5EF4-FFF2-40B4-BE49-F238E27FC236}">
                    <a16:creationId xmlns:a16="http://schemas.microsoft.com/office/drawing/2014/main" id="{45A80050-4BCE-973B-7D45-DF245FCB365B}"/>
                  </a:ext>
                </a:extLst>
              </p:cNvPr>
              <p:cNvSpPr/>
              <p:nvPr/>
            </p:nvSpPr>
            <p:spPr>
              <a:xfrm>
                <a:off x="3347969" y="3328827"/>
                <a:ext cx="165128" cy="376127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noFill/>
              <a:ln w="28575" cap="flat">
                <a:solidFill>
                  <a:srgbClr val="FF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kumimoji="0" lang="en-GB" sz="1400" b="0" i="0" u="none" strike="noStrike" kern="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B4C8F98-EF77-E97D-4850-F98501AB1C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48225" y="2407704"/>
              <a:ext cx="1522171" cy="0"/>
            </a:xfrm>
            <a:prstGeom prst="line">
              <a:avLst/>
            </a:prstGeom>
            <a:ln w="76200" cmpd="sng">
              <a:solidFill>
                <a:srgbClr val="FF99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53D30A7-2828-65D1-8914-D80164FC41B4}"/>
                </a:ext>
              </a:extLst>
            </p:cNvPr>
            <p:cNvGrpSpPr/>
            <p:nvPr/>
          </p:nvGrpSpPr>
          <p:grpSpPr>
            <a:xfrm>
              <a:off x="2642286" y="2548994"/>
              <a:ext cx="790477" cy="719943"/>
              <a:chOff x="2624225" y="2675802"/>
              <a:chExt cx="768986" cy="700370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333998AD-69EF-F706-EFA9-D7DEE6DA7255}"/>
                  </a:ext>
                </a:extLst>
              </p:cNvPr>
              <p:cNvSpPr/>
              <p:nvPr/>
            </p:nvSpPr>
            <p:spPr>
              <a:xfrm>
                <a:off x="2624225" y="2675802"/>
                <a:ext cx="768986" cy="700370"/>
              </a:xfrm>
              <a:prstGeom prst="ellipse">
                <a:avLst/>
              </a:prstGeom>
              <a:ln w="635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2E1BEE7A-6073-9159-B4BD-147071FD4721}"/>
                  </a:ext>
                </a:extLst>
              </p:cNvPr>
              <p:cNvSpPr/>
              <p:nvPr/>
            </p:nvSpPr>
            <p:spPr>
              <a:xfrm>
                <a:off x="2670659" y="2728095"/>
                <a:ext cx="674272" cy="595182"/>
              </a:xfrm>
              <a:prstGeom prst="ellipse">
                <a:avLst/>
              </a:prstGeom>
              <a:ln w="63500" cmpd="sng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6568A727-0160-6F47-BE29-BDE718719B7A}"/>
                </a:ext>
              </a:extLst>
            </p:cNvPr>
            <p:cNvCxnSpPr>
              <a:cxnSpLocks/>
            </p:cNvCxnSpPr>
            <p:nvPr/>
          </p:nvCxnSpPr>
          <p:spPr>
            <a:xfrm>
              <a:off x="1486932" y="2407001"/>
              <a:ext cx="584747" cy="0"/>
            </a:xfrm>
            <a:prstGeom prst="straightConnector1">
              <a:avLst/>
            </a:prstGeom>
            <a:ln w="254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EE9F41F-87D3-7BE2-50EA-6F9B7BAB45E3}"/>
              </a:ext>
            </a:extLst>
          </p:cNvPr>
          <p:cNvGrpSpPr/>
          <p:nvPr/>
        </p:nvGrpSpPr>
        <p:grpSpPr>
          <a:xfrm>
            <a:off x="1080761" y="2507989"/>
            <a:ext cx="3584575" cy="867024"/>
            <a:chOff x="1080761" y="2507989"/>
            <a:chExt cx="3584575" cy="86702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FA4580C-973C-75E6-BA56-7C6F0ABED914}"/>
                </a:ext>
              </a:extLst>
            </p:cNvPr>
            <p:cNvSpPr txBox="1"/>
            <p:nvPr/>
          </p:nvSpPr>
          <p:spPr>
            <a:xfrm>
              <a:off x="3390652" y="3021445"/>
              <a:ext cx="1274684" cy="353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p-n junction</a:t>
              </a: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9D85086D-CBE7-FDC1-0C40-9279F9D13048}"/>
                </a:ext>
              </a:extLst>
            </p:cNvPr>
            <p:cNvCxnSpPr>
              <a:endCxn id="20" idx="6"/>
            </p:cNvCxnSpPr>
            <p:nvPr/>
          </p:nvCxnSpPr>
          <p:spPr>
            <a:xfrm>
              <a:off x="3036576" y="2908656"/>
              <a:ext cx="346558" cy="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AD97A44-CB65-A139-F856-4B32DC05C374}"/>
                </a:ext>
              </a:extLst>
            </p:cNvPr>
            <p:cNvSpPr txBox="1"/>
            <p:nvPr/>
          </p:nvSpPr>
          <p:spPr>
            <a:xfrm>
              <a:off x="3078045" y="2641164"/>
              <a:ext cx="280277" cy="353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</a:t>
              </a: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59684F1E-3AB3-401E-D809-3D013164B7F2}"/>
                </a:ext>
              </a:extLst>
            </p:cNvPr>
            <p:cNvCxnSpPr>
              <a:cxnSpLocks/>
              <a:stCxn id="60" idx="0"/>
            </p:cNvCxnSpPr>
            <p:nvPr/>
          </p:nvCxnSpPr>
          <p:spPr>
            <a:xfrm flipV="1">
              <a:off x="1792683" y="2507989"/>
              <a:ext cx="970905" cy="44808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0720067-8DFB-C573-40A9-6B58AD095DC8}"/>
                </a:ext>
              </a:extLst>
            </p:cNvPr>
            <p:cNvSpPr txBox="1"/>
            <p:nvPr/>
          </p:nvSpPr>
          <p:spPr>
            <a:xfrm>
              <a:off x="1080761" y="2956079"/>
              <a:ext cx="1423845" cy="353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Coupling gap</a:t>
              </a:r>
            </a:p>
          </p:txBody>
        </p:sp>
      </p:grpSp>
      <p:sp>
        <p:nvSpPr>
          <p:cNvPr id="63" name="Content Placeholder 2">
            <a:extLst>
              <a:ext uri="{FF2B5EF4-FFF2-40B4-BE49-F238E27FC236}">
                <a16:creationId xmlns:a16="http://schemas.microsoft.com/office/drawing/2014/main" id="{77DFEF2C-CB84-936D-5B0B-6D550AAD2D0F}"/>
              </a:ext>
            </a:extLst>
          </p:cNvPr>
          <p:cNvSpPr txBox="1">
            <a:spLocks/>
          </p:cNvSpPr>
          <p:nvPr/>
        </p:nvSpPr>
        <p:spPr>
          <a:xfrm>
            <a:off x="219989" y="5356649"/>
            <a:ext cx="6931577" cy="16580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Multiple ring modulators sweeping the design parameter space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Radius (r), p-n junction type, coupling gap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Trade-off between efficiency and bandwidth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4387D7F-6F3A-8A9B-A77C-99B3D7D2761B}"/>
              </a:ext>
            </a:extLst>
          </p:cNvPr>
          <p:cNvSpPr/>
          <p:nvPr/>
        </p:nvSpPr>
        <p:spPr>
          <a:xfrm>
            <a:off x="9070181" y="1880757"/>
            <a:ext cx="642938" cy="146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8687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omputer keyboard with buttons and keys&#10;&#10;Description automatically generated with medium confidence">
            <a:extLst>
              <a:ext uri="{FF2B5EF4-FFF2-40B4-BE49-F238E27FC236}">
                <a16:creationId xmlns:a16="http://schemas.microsoft.com/office/drawing/2014/main" id="{4A80A82E-0E1A-2E48-8955-FE3BB2119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38271" y="2167047"/>
            <a:ext cx="6249549" cy="3683531"/>
          </a:xfrm>
          <a:prstGeom prst="rect">
            <a:avLst/>
          </a:prstGeom>
        </p:spPr>
      </p:pic>
      <p:sp>
        <p:nvSpPr>
          <p:cNvPr id="9" name="TextBox 18">
            <a:extLst>
              <a:ext uri="{FF2B5EF4-FFF2-40B4-BE49-F238E27FC236}">
                <a16:creationId xmlns:a16="http://schemas.microsoft.com/office/drawing/2014/main" id="{2D48038E-AAD9-4B1C-275E-F95FACB94553}"/>
              </a:ext>
            </a:extLst>
          </p:cNvPr>
          <p:cNvSpPr txBox="1"/>
          <p:nvPr/>
        </p:nvSpPr>
        <p:spPr>
          <a:xfrm>
            <a:off x="6897468" y="4550149"/>
            <a:ext cx="810306" cy="523220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1" u="none" strike="noStrike" kern="1200" cap="none" spc="0" baseline="0">
                <a:solidFill>
                  <a:srgbClr val="181717"/>
                </a:solidFill>
                <a:uFillTx/>
                <a:latin typeface="Calibri"/>
              </a:rPr>
              <a:t>Particle sensor</a:t>
            </a:r>
          </a:p>
        </p:txBody>
      </p:sp>
      <p:sp>
        <p:nvSpPr>
          <p:cNvPr id="10" name="TextBox 19">
            <a:extLst>
              <a:ext uri="{FF2B5EF4-FFF2-40B4-BE49-F238E27FC236}">
                <a16:creationId xmlns:a16="http://schemas.microsoft.com/office/drawing/2014/main" id="{2F42EA7C-F6D1-27C0-B7DE-B5E82F89CDE2}"/>
              </a:ext>
            </a:extLst>
          </p:cNvPr>
          <p:cNvSpPr txBox="1"/>
          <p:nvPr/>
        </p:nvSpPr>
        <p:spPr>
          <a:xfrm>
            <a:off x="8160735" y="3360010"/>
            <a:ext cx="325250" cy="20077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100" b="0" i="0" u="none" strike="noStrike" kern="1200" cap="none" spc="0" baseline="0">
                <a:solidFill>
                  <a:srgbClr val="181717"/>
                </a:solidFill>
                <a:uFillTx/>
                <a:latin typeface="Calibri"/>
              </a:rPr>
              <a:t>PIC</a:t>
            </a:r>
          </a:p>
        </p:txBody>
      </p:sp>
      <p:sp>
        <p:nvSpPr>
          <p:cNvPr id="11" name="Rectangle 20">
            <a:extLst>
              <a:ext uri="{FF2B5EF4-FFF2-40B4-BE49-F238E27FC236}">
                <a16:creationId xmlns:a16="http://schemas.microsoft.com/office/drawing/2014/main" id="{802E7BDD-8502-D70C-8FB0-3B38ADF1CBCE}"/>
              </a:ext>
            </a:extLst>
          </p:cNvPr>
          <p:cNvSpPr/>
          <p:nvPr/>
        </p:nvSpPr>
        <p:spPr>
          <a:xfrm rot="1799454">
            <a:off x="8056449" y="3538995"/>
            <a:ext cx="2960313" cy="43586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12" name="Picture 11" descr="Radiation Free Living | The Natural Medicine Practice">
            <a:extLst>
              <a:ext uri="{FF2B5EF4-FFF2-40B4-BE49-F238E27FC236}">
                <a16:creationId xmlns:a16="http://schemas.microsoft.com/office/drawing/2014/main" id="{49B4C700-D533-CD7A-0185-848A5BA119F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1527734" y="3838661"/>
            <a:ext cx="177441" cy="17510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Picture 22" descr="Related image">
            <a:extLst>
              <a:ext uri="{FF2B5EF4-FFF2-40B4-BE49-F238E27FC236}">
                <a16:creationId xmlns:a16="http://schemas.microsoft.com/office/drawing/2014/main" id="{8F13520F-DFB1-1995-72DA-92EB045E073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28457" y="5203073"/>
            <a:ext cx="169576" cy="16817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" name="TextBox 23">
            <a:extLst>
              <a:ext uri="{FF2B5EF4-FFF2-40B4-BE49-F238E27FC236}">
                <a16:creationId xmlns:a16="http://schemas.microsoft.com/office/drawing/2014/main" id="{E9121AF5-1DA4-CBE2-E104-1E53BCAB4FB8}"/>
              </a:ext>
            </a:extLst>
          </p:cNvPr>
          <p:cNvSpPr txBox="1"/>
          <p:nvPr/>
        </p:nvSpPr>
        <p:spPr>
          <a:xfrm rot="19792758">
            <a:off x="7577039" y="2846831"/>
            <a:ext cx="1788884" cy="21622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1" u="none" strike="noStrike" kern="1200" cap="none" spc="0" baseline="0">
                <a:solidFill>
                  <a:srgbClr val="181717"/>
                </a:solidFill>
                <a:uFillTx/>
                <a:latin typeface="Calibri"/>
              </a:rPr>
              <a:t>&gt;&gt; 100 m Single-mode fibre</a:t>
            </a:r>
          </a:p>
        </p:txBody>
      </p:sp>
      <p:cxnSp>
        <p:nvCxnSpPr>
          <p:cNvPr id="15" name="Straight Connector 24">
            <a:extLst>
              <a:ext uri="{FF2B5EF4-FFF2-40B4-BE49-F238E27FC236}">
                <a16:creationId xmlns:a16="http://schemas.microsoft.com/office/drawing/2014/main" id="{96CCEB7E-5EEE-6242-A6C1-1885F5A77E4B}"/>
              </a:ext>
            </a:extLst>
          </p:cNvPr>
          <p:cNvCxnSpPr>
            <a:cxnSpLocks/>
          </p:cNvCxnSpPr>
          <p:nvPr/>
        </p:nvCxnSpPr>
        <p:spPr>
          <a:xfrm>
            <a:off x="8810017" y="3131128"/>
            <a:ext cx="1544264" cy="893880"/>
          </a:xfrm>
          <a:prstGeom prst="straightConnector1">
            <a:avLst/>
          </a:prstGeom>
          <a:noFill/>
          <a:ln w="6345" cap="flat">
            <a:solidFill>
              <a:srgbClr val="7F7F7F"/>
            </a:solidFill>
            <a:custDash>
              <a:ds d="800693" sp="100000"/>
            </a:custDash>
            <a:miter/>
          </a:ln>
        </p:spPr>
      </p:cxnSp>
      <p:cxnSp>
        <p:nvCxnSpPr>
          <p:cNvPr id="16" name="Straight Connector 20">
            <a:extLst>
              <a:ext uri="{FF2B5EF4-FFF2-40B4-BE49-F238E27FC236}">
                <a16:creationId xmlns:a16="http://schemas.microsoft.com/office/drawing/2014/main" id="{015EC032-DBC7-1470-43B7-1300C99FAEB6}"/>
              </a:ext>
            </a:extLst>
          </p:cNvPr>
          <p:cNvCxnSpPr/>
          <p:nvPr/>
        </p:nvCxnSpPr>
        <p:spPr>
          <a:xfrm flipV="1">
            <a:off x="9742594" y="3691666"/>
            <a:ext cx="322288" cy="182183"/>
          </a:xfrm>
          <a:prstGeom prst="straightConnector1">
            <a:avLst/>
          </a:prstGeom>
          <a:noFill/>
          <a:ln w="12700" cap="flat">
            <a:solidFill>
              <a:srgbClr val="FFC000"/>
            </a:solidFill>
            <a:prstDash val="solid"/>
            <a:miter/>
            <a:tailEnd type="arrow"/>
          </a:ln>
        </p:spPr>
      </p:cxnSp>
      <p:cxnSp>
        <p:nvCxnSpPr>
          <p:cNvPr id="17" name="Straight Connector 20">
            <a:extLst>
              <a:ext uri="{FF2B5EF4-FFF2-40B4-BE49-F238E27FC236}">
                <a16:creationId xmlns:a16="http://schemas.microsoft.com/office/drawing/2014/main" id="{C2A30CFB-0F95-3290-15D5-0E3403246813}"/>
              </a:ext>
            </a:extLst>
          </p:cNvPr>
          <p:cNvCxnSpPr/>
          <p:nvPr/>
        </p:nvCxnSpPr>
        <p:spPr>
          <a:xfrm flipH="1">
            <a:off x="8746325" y="3140506"/>
            <a:ext cx="339308" cy="195676"/>
          </a:xfrm>
          <a:prstGeom prst="straightConnector1">
            <a:avLst/>
          </a:prstGeom>
          <a:noFill/>
          <a:ln w="12700" cap="flat">
            <a:solidFill>
              <a:srgbClr val="FFC000"/>
            </a:solidFill>
            <a:prstDash val="solid"/>
            <a:miter/>
            <a:tailEnd type="arrow"/>
          </a:ln>
        </p:spPr>
      </p:cxnSp>
      <p:cxnSp>
        <p:nvCxnSpPr>
          <p:cNvPr id="18" name="Straight Connector 20">
            <a:extLst>
              <a:ext uri="{FF2B5EF4-FFF2-40B4-BE49-F238E27FC236}">
                <a16:creationId xmlns:a16="http://schemas.microsoft.com/office/drawing/2014/main" id="{B1AC6C6D-F0FF-722B-B223-E24EA9673253}"/>
              </a:ext>
            </a:extLst>
          </p:cNvPr>
          <p:cNvCxnSpPr/>
          <p:nvPr/>
        </p:nvCxnSpPr>
        <p:spPr>
          <a:xfrm flipH="1">
            <a:off x="10104653" y="3861538"/>
            <a:ext cx="339315" cy="195671"/>
          </a:xfrm>
          <a:prstGeom prst="straightConnector1">
            <a:avLst/>
          </a:prstGeom>
          <a:noFill/>
          <a:ln w="12700" cap="flat">
            <a:solidFill>
              <a:srgbClr val="FFC000"/>
            </a:solidFill>
            <a:prstDash val="solid"/>
            <a:miter/>
            <a:tailEnd type="arrow"/>
          </a:ln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2DC10A7-9619-47B1-CE81-029E6EACECEB}"/>
              </a:ext>
            </a:extLst>
          </p:cNvPr>
          <p:cNvSpPr txBox="1"/>
          <p:nvPr/>
        </p:nvSpPr>
        <p:spPr>
          <a:xfrm>
            <a:off x="9546123" y="4143741"/>
            <a:ext cx="593069" cy="1750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Photodiode</a:t>
            </a:r>
            <a:endParaRPr lang="en-GB" sz="10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D9E190D-181D-C9E2-8BDE-07ED320C2E03}"/>
              </a:ext>
            </a:extLst>
          </p:cNvPr>
          <p:cNvSpPr txBox="1"/>
          <p:nvPr/>
        </p:nvSpPr>
        <p:spPr>
          <a:xfrm>
            <a:off x="9027041" y="3818825"/>
            <a:ext cx="539069" cy="1750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Modulator</a:t>
            </a:r>
            <a:endParaRPr lang="en-GB" sz="10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4CBCE6-ACB6-BED4-E138-4E7127ADAC6A}"/>
              </a:ext>
            </a:extLst>
          </p:cNvPr>
          <p:cNvSpPr txBox="1"/>
          <p:nvPr/>
        </p:nvSpPr>
        <p:spPr>
          <a:xfrm>
            <a:off x="8493618" y="3333844"/>
            <a:ext cx="666599" cy="1750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Fiber coupler</a:t>
            </a:r>
            <a:endParaRPr lang="en-GB" sz="1000"/>
          </a:p>
        </p:txBody>
      </p:sp>
      <p:sp>
        <p:nvSpPr>
          <p:cNvPr id="22" name="Parallelogram 21">
            <a:extLst>
              <a:ext uri="{FF2B5EF4-FFF2-40B4-BE49-F238E27FC236}">
                <a16:creationId xmlns:a16="http://schemas.microsoft.com/office/drawing/2014/main" id="{068FB768-766B-0B03-FF8F-C6F8B38FCD03}"/>
              </a:ext>
            </a:extLst>
          </p:cNvPr>
          <p:cNvSpPr/>
          <p:nvPr/>
        </p:nvSpPr>
        <p:spPr>
          <a:xfrm rot="1768976">
            <a:off x="8177881" y="2817825"/>
            <a:ext cx="3224890" cy="1496369"/>
          </a:xfrm>
          <a:prstGeom prst="parallelogram">
            <a:avLst>
              <a:gd name="adj" fmla="val 58687"/>
            </a:avLst>
          </a:prstGeom>
          <a:noFill/>
          <a:ln w="9525"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Parallelogram 22">
            <a:extLst>
              <a:ext uri="{FF2B5EF4-FFF2-40B4-BE49-F238E27FC236}">
                <a16:creationId xmlns:a16="http://schemas.microsoft.com/office/drawing/2014/main" id="{742BB72A-4267-38EB-E6D2-6281D2183800}"/>
              </a:ext>
            </a:extLst>
          </p:cNvPr>
          <p:cNvSpPr/>
          <p:nvPr/>
        </p:nvSpPr>
        <p:spPr>
          <a:xfrm rot="1757750">
            <a:off x="7309285" y="3876741"/>
            <a:ext cx="2746493" cy="668066"/>
          </a:xfrm>
          <a:prstGeom prst="parallelogram">
            <a:avLst>
              <a:gd name="adj" fmla="val 58687"/>
            </a:avLst>
          </a:prstGeom>
          <a:noFill/>
          <a:ln w="9525"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Parallelogram 23">
            <a:extLst>
              <a:ext uri="{FF2B5EF4-FFF2-40B4-BE49-F238E27FC236}">
                <a16:creationId xmlns:a16="http://schemas.microsoft.com/office/drawing/2014/main" id="{9ADD9868-C3D3-7295-6FC5-E2E5F9EE3F46}"/>
              </a:ext>
            </a:extLst>
          </p:cNvPr>
          <p:cNvSpPr/>
          <p:nvPr/>
        </p:nvSpPr>
        <p:spPr>
          <a:xfrm rot="1777412">
            <a:off x="10629344" y="2997679"/>
            <a:ext cx="1440925" cy="521902"/>
          </a:xfrm>
          <a:prstGeom prst="parallelogram">
            <a:avLst>
              <a:gd name="adj" fmla="val 58687"/>
            </a:avLst>
          </a:prstGeom>
          <a:noFill/>
          <a:ln w="9525"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A4FD5A4-610B-393D-E9D3-63A04BDA8CB4}"/>
              </a:ext>
            </a:extLst>
          </p:cNvPr>
          <p:cNvSpPr txBox="1"/>
          <p:nvPr/>
        </p:nvSpPr>
        <p:spPr>
          <a:xfrm rot="19755439">
            <a:off x="9367726" y="4644535"/>
            <a:ext cx="428844" cy="216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00B050"/>
                </a:solidFill>
              </a:rPr>
              <a:t>ASIC</a:t>
            </a:r>
            <a:endParaRPr lang="en-GB" sz="1200">
              <a:solidFill>
                <a:srgbClr val="00B05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D97C643-6237-82DA-8170-B34C6E8DE02D}"/>
              </a:ext>
            </a:extLst>
          </p:cNvPr>
          <p:cNvSpPr txBox="1"/>
          <p:nvPr/>
        </p:nvSpPr>
        <p:spPr>
          <a:xfrm rot="19774648">
            <a:off x="10291154" y="4082143"/>
            <a:ext cx="488619" cy="216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00B050"/>
                </a:solidFill>
              </a:rPr>
              <a:t>OPTO</a:t>
            </a:r>
            <a:endParaRPr lang="en-GB" sz="1200">
              <a:solidFill>
                <a:srgbClr val="00B05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541099-687C-2ABD-56ED-17986BA81AB5}"/>
              </a:ext>
            </a:extLst>
          </p:cNvPr>
          <p:cNvSpPr txBox="1"/>
          <p:nvPr/>
        </p:nvSpPr>
        <p:spPr>
          <a:xfrm rot="19816238">
            <a:off x="11507558" y="3389734"/>
            <a:ext cx="476887" cy="216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00B050"/>
                </a:solidFill>
              </a:rPr>
              <a:t>FPGA</a:t>
            </a:r>
            <a:endParaRPr lang="en-GB" sz="1200">
              <a:solidFill>
                <a:srgbClr val="00B05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3FB505-27C1-B428-8C31-1FFCDF161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photonics for optical links?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C9578-23B8-D033-A8A8-CBA422C32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817" y="1007422"/>
            <a:ext cx="4938952" cy="4751694"/>
          </a:xfrm>
        </p:spPr>
        <p:txBody>
          <a:bodyPr>
            <a:normAutofit lnSpcReduction="10000"/>
          </a:bodyPr>
          <a:lstStyle/>
          <a:p>
            <a:r>
              <a:rPr lang="en-US"/>
              <a:t>Silicon Photonic Integrated Circuits (PICs)</a:t>
            </a:r>
          </a:p>
          <a:p>
            <a:pPr lvl="1"/>
            <a:r>
              <a:rPr lang="en-US" sz="1800"/>
              <a:t>Mass production from CMOS foundries</a:t>
            </a:r>
          </a:p>
          <a:p>
            <a:pPr lvl="1"/>
            <a:r>
              <a:rPr lang="en-US" sz="1800"/>
              <a:t>Low mass</a:t>
            </a:r>
          </a:p>
          <a:p>
            <a:pPr lvl="1"/>
            <a:r>
              <a:rPr lang="en-US" sz="1800"/>
              <a:t>Low power consumption</a:t>
            </a:r>
          </a:p>
          <a:p>
            <a:pPr lvl="1"/>
            <a:r>
              <a:rPr lang="en-US" sz="1800"/>
              <a:t>High bandwidth</a:t>
            </a:r>
          </a:p>
          <a:p>
            <a:pPr lvl="1"/>
            <a:r>
              <a:rPr lang="en-US" sz="1800"/>
              <a:t>High radiation tolerance</a:t>
            </a:r>
          </a:p>
          <a:p>
            <a:endParaRPr lang="en-US"/>
          </a:p>
          <a:p>
            <a:r>
              <a:rPr lang="en-US"/>
              <a:t>Back-end (Radiation-free zone)</a:t>
            </a:r>
          </a:p>
          <a:p>
            <a:pPr lvl="1"/>
            <a:r>
              <a:rPr lang="en-US" sz="1800"/>
              <a:t>External Laser Source</a:t>
            </a:r>
          </a:p>
          <a:p>
            <a:pPr lvl="1"/>
            <a:r>
              <a:rPr lang="en-US" sz="1800"/>
              <a:t>Commercial transceivers</a:t>
            </a:r>
          </a:p>
          <a:p>
            <a:r>
              <a:rPr lang="en-US"/>
              <a:t>Single Mode fibers connecting BE and FE </a:t>
            </a:r>
          </a:p>
          <a:p>
            <a:r>
              <a:rPr lang="en-US"/>
              <a:t>Front-end (High-radiation)</a:t>
            </a:r>
          </a:p>
          <a:p>
            <a:pPr lvl="1"/>
            <a:r>
              <a:rPr lang="en-US" sz="1800"/>
              <a:t>Transmitter based on ring modulators and filters</a:t>
            </a:r>
          </a:p>
          <a:p>
            <a:pPr lvl="1"/>
            <a:r>
              <a:rPr lang="en-US" sz="1800"/>
              <a:t>Receiver based on photodetectors</a:t>
            </a:r>
          </a:p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1A8374-83C5-0CBD-BFB9-58BEC9804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8C0DB-CA29-4D3A-8638-9EB4F3765626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4FCD2A-07A5-C38F-3CF9-534D5E29D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6C0A0-DF51-9473-0660-561E1BDAA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3</a:t>
            </a:fld>
            <a:endParaRPr lang="en-GB"/>
          </a:p>
        </p:txBody>
      </p:sp>
      <p:sp>
        <p:nvSpPr>
          <p:cNvPr id="28" name="TextBox 7">
            <a:extLst>
              <a:ext uri="{FF2B5EF4-FFF2-40B4-BE49-F238E27FC236}">
                <a16:creationId xmlns:a16="http://schemas.microsoft.com/office/drawing/2014/main" id="{62A174C5-08E4-CFC6-C63B-D15151C6BD6B}"/>
              </a:ext>
            </a:extLst>
          </p:cNvPr>
          <p:cNvSpPr txBox="1"/>
          <p:nvPr/>
        </p:nvSpPr>
        <p:spPr>
          <a:xfrm>
            <a:off x="8036528" y="5517933"/>
            <a:ext cx="3641636" cy="54740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System concept u</a:t>
            </a:r>
            <a:r>
              <a:rPr lang="en-GB" sz="1600" i="1">
                <a:solidFill>
                  <a:srgbClr val="000000"/>
                </a:solidFill>
                <a:latin typeface="Calibri"/>
              </a:rPr>
              <a:t>nder development in the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i="1">
                <a:solidFill>
                  <a:srgbClr val="000000"/>
                </a:solidFill>
                <a:latin typeface="Calibri"/>
              </a:rPr>
              <a:t>EP R&amp;D WP6 project</a:t>
            </a:r>
            <a:endParaRPr lang="en-GB" sz="1600" b="0" i="1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DB6F3A-D5BD-83EB-4565-4570CD993493}"/>
              </a:ext>
            </a:extLst>
          </p:cNvPr>
          <p:cNvSpPr txBox="1"/>
          <p:nvPr/>
        </p:nvSpPr>
        <p:spPr>
          <a:xfrm>
            <a:off x="6891123" y="1295649"/>
            <a:ext cx="47082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0" i="1">
                <a:solidFill>
                  <a:srgbClr val="59595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High Energy Physics experiments, require transmission of large volumes of data from particle detectors in radiation environments to radiation-free zones.</a:t>
            </a:r>
            <a:endParaRPr lang="en-GB" sz="1600" i="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238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DEBE2-B121-24EF-EF47-5DB8F3061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Photonic Integrated Circuit (PIC)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DDF5D-6FCF-322C-B623-78AD4F314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BCAD-A00A-43A1-87AC-FCF86667486A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78C2C2-3757-5F08-9D5A-533810B4D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3131F-8DC4-26D5-4429-873621768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4</a:t>
            </a:fld>
            <a:endParaRPr lang="en-GB"/>
          </a:p>
        </p:txBody>
      </p:sp>
      <p:sp>
        <p:nvSpPr>
          <p:cNvPr id="63" name="Cylinder 62">
            <a:extLst>
              <a:ext uri="{FF2B5EF4-FFF2-40B4-BE49-F238E27FC236}">
                <a16:creationId xmlns:a16="http://schemas.microsoft.com/office/drawing/2014/main" id="{560416C6-ED56-5195-C386-B95820E9420F}"/>
              </a:ext>
            </a:extLst>
          </p:cNvPr>
          <p:cNvSpPr/>
          <p:nvPr/>
        </p:nvSpPr>
        <p:spPr>
          <a:xfrm rot="4964938">
            <a:off x="1789961" y="3077292"/>
            <a:ext cx="348059" cy="1340133"/>
          </a:xfrm>
          <a:prstGeom prst="can">
            <a:avLst>
              <a:gd name="adj" fmla="val 15668"/>
            </a:avLst>
          </a:prstGeom>
          <a:gradFill>
            <a:gsLst>
              <a:gs pos="0">
                <a:srgbClr val="0E2841">
                  <a:lumMod val="46000"/>
                  <a:lumOff val="54000"/>
                  <a:alpha val="40000"/>
                </a:srgbClr>
              </a:gs>
              <a:gs pos="39000">
                <a:srgbClr val="196B24">
                  <a:lumMod val="40000"/>
                  <a:lumOff val="60000"/>
                </a:srgbClr>
              </a:gs>
              <a:gs pos="69000">
                <a:srgbClr val="A02B93">
                  <a:lumMod val="40000"/>
                  <a:lumOff val="60000"/>
                </a:srgbClr>
              </a:gs>
              <a:gs pos="100000">
                <a:srgbClr val="E97132">
                  <a:lumMod val="40000"/>
                  <a:lumOff val="60000"/>
                </a:srgbClr>
              </a:gs>
            </a:gsLst>
            <a:lin ang="5400000" scaled="1"/>
          </a:gradFill>
          <a:ln w="190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>
            <a:glow rad="63500">
              <a:srgbClr val="E97132">
                <a:satMod val="175000"/>
                <a:alpha val="40000"/>
              </a:srgbClr>
            </a:glow>
          </a:effectLst>
          <a:scene3d>
            <a:camera prst="orthographicFront">
              <a:rot lat="600000" lon="600000" rev="0"/>
            </a:camera>
            <a:lightRig rig="threePt" dir="t"/>
          </a:scene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50AA77A-794E-BABA-366F-030910C4E5AB}"/>
              </a:ext>
            </a:extLst>
          </p:cNvPr>
          <p:cNvGrpSpPr/>
          <p:nvPr/>
        </p:nvGrpSpPr>
        <p:grpSpPr>
          <a:xfrm>
            <a:off x="2619858" y="1265"/>
            <a:ext cx="7200000" cy="7313484"/>
            <a:chOff x="2116756" y="-284485"/>
            <a:chExt cx="7200000" cy="7313484"/>
          </a:xfrm>
        </p:grpSpPr>
        <p:sp>
          <p:nvSpPr>
            <p:cNvPr id="65" name="Chord 64">
              <a:extLst>
                <a:ext uri="{FF2B5EF4-FFF2-40B4-BE49-F238E27FC236}">
                  <a16:creationId xmlns:a16="http://schemas.microsoft.com/office/drawing/2014/main" id="{3BCB5E3E-90DA-2CBB-2222-BCB939CFA733}"/>
                </a:ext>
              </a:extLst>
            </p:cNvPr>
            <p:cNvSpPr/>
            <p:nvPr/>
          </p:nvSpPr>
          <p:spPr>
            <a:xfrm rot="3857936">
              <a:off x="2116756" y="-171001"/>
              <a:ext cx="7200000" cy="7200000"/>
            </a:xfrm>
            <a:prstGeom prst="chord">
              <a:avLst>
                <a:gd name="adj1" fmla="val 2700000"/>
                <a:gd name="adj2" fmla="val 225106"/>
              </a:avLst>
            </a:prstGeom>
            <a:solidFill>
              <a:srgbClr val="156082">
                <a:lumMod val="20000"/>
                <a:lumOff val="80000"/>
              </a:srgbClr>
            </a:solidFill>
            <a:ln w="19050" cap="flat" cmpd="sng" algn="ctr">
              <a:solidFill>
                <a:srgbClr val="0E2841">
                  <a:lumMod val="50000"/>
                  <a:lumOff val="50000"/>
                </a:srgbClr>
              </a:solidFill>
              <a:prstDash val="solid"/>
              <a:miter lim="800000"/>
            </a:ln>
            <a:effectLst/>
            <a:scene3d>
              <a:camera prst="orthographicFront">
                <a:rot lat="19800000" lon="3000000" rev="0"/>
              </a:camera>
              <a:lightRig rig="chilly" dir="t">
                <a:rot lat="0" lon="0" rev="14400000"/>
              </a:lightRig>
            </a:scene3d>
            <a:sp3d extrusionH="254000" contourW="6350">
              <a:bevelT w="0" h="0"/>
              <a:bevelB w="0" h="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66" name="Chord 65">
              <a:extLst>
                <a:ext uri="{FF2B5EF4-FFF2-40B4-BE49-F238E27FC236}">
                  <a16:creationId xmlns:a16="http://schemas.microsoft.com/office/drawing/2014/main" id="{63F8FEF7-2729-EB4F-021C-B5607FF186BD}"/>
                </a:ext>
              </a:extLst>
            </p:cNvPr>
            <p:cNvSpPr/>
            <p:nvPr/>
          </p:nvSpPr>
          <p:spPr>
            <a:xfrm rot="3857936">
              <a:off x="2116756" y="-242334"/>
              <a:ext cx="7200000" cy="7200000"/>
            </a:xfrm>
            <a:prstGeom prst="chord">
              <a:avLst>
                <a:gd name="adj1" fmla="val 2700000"/>
                <a:gd name="adj2" fmla="val 225106"/>
              </a:avLst>
            </a:prstGeom>
            <a:solidFill>
              <a:srgbClr val="E8E8E8">
                <a:lumMod val="90000"/>
              </a:srgbClr>
            </a:solidFill>
            <a:ln w="19050" cap="flat" cmpd="sng" algn="ctr">
              <a:solidFill>
                <a:srgbClr val="E8E8E8">
                  <a:lumMod val="75000"/>
                </a:srgbClr>
              </a:solidFill>
              <a:prstDash val="solid"/>
              <a:miter lim="800000"/>
            </a:ln>
            <a:effectLst/>
            <a:scene3d>
              <a:camera prst="orthographicFront">
                <a:rot lat="19800000" lon="3000000" rev="0"/>
              </a:camera>
              <a:lightRig rig="chilly" dir="t">
                <a:rot lat="0" lon="0" rev="14400000"/>
              </a:lightRig>
            </a:scene3d>
            <a:sp3d extrusionH="101600" contourW="6350">
              <a:bevelT w="0" h="0"/>
              <a:bevelB w="0" h="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67" name="Chord 66">
              <a:extLst>
                <a:ext uri="{FF2B5EF4-FFF2-40B4-BE49-F238E27FC236}">
                  <a16:creationId xmlns:a16="http://schemas.microsoft.com/office/drawing/2014/main" id="{E87E6052-AB6A-C053-DE13-944EAD4E1677}"/>
                </a:ext>
              </a:extLst>
            </p:cNvPr>
            <p:cNvSpPr/>
            <p:nvPr/>
          </p:nvSpPr>
          <p:spPr>
            <a:xfrm rot="3857936">
              <a:off x="2116756" y="-284485"/>
              <a:ext cx="7200000" cy="7200000"/>
            </a:xfrm>
            <a:prstGeom prst="chord">
              <a:avLst>
                <a:gd name="adj1" fmla="val 2700000"/>
                <a:gd name="adj2" fmla="val 225106"/>
              </a:avLst>
            </a:prstGeom>
            <a:solidFill>
              <a:srgbClr val="156082">
                <a:lumMod val="20000"/>
                <a:lumOff val="80000"/>
              </a:srgbClr>
            </a:solidFill>
            <a:ln w="19050" cap="flat" cmpd="sng" algn="ctr">
              <a:solidFill>
                <a:srgbClr val="0E2841">
                  <a:lumMod val="50000"/>
                  <a:lumOff val="50000"/>
                </a:srgbClr>
              </a:solidFill>
              <a:prstDash val="solid"/>
              <a:miter lim="800000"/>
            </a:ln>
            <a:effectLst/>
            <a:scene3d>
              <a:camera prst="orthographicFront">
                <a:rot lat="19800000" lon="3000000" rev="0"/>
              </a:camera>
              <a:lightRig rig="chilly" dir="t">
                <a:rot lat="0" lon="0" rev="14400000"/>
              </a:lightRig>
            </a:scene3d>
            <a:sp3d extrusionH="50800" contourW="6350">
              <a:bevelT w="0" h="0"/>
              <a:bevelB w="0" h="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5A62EB6-9C6F-F048-DE89-30FC6824CEBD}"/>
              </a:ext>
            </a:extLst>
          </p:cNvPr>
          <p:cNvGrpSpPr/>
          <p:nvPr/>
        </p:nvGrpSpPr>
        <p:grpSpPr>
          <a:xfrm rot="20800736">
            <a:off x="3861016" y="2073084"/>
            <a:ext cx="1225868" cy="885265"/>
            <a:chOff x="950427" y="4002032"/>
            <a:chExt cx="1697532" cy="1490133"/>
          </a:xfrm>
          <a:solidFill>
            <a:sysClr val="window" lastClr="FFFFFF"/>
          </a:solidFill>
          <a:scene3d>
            <a:camera prst="orthographicFront">
              <a:rot lat="19800000" lon="0" rev="0"/>
            </a:camera>
            <a:lightRig rig="threePt" dir="t"/>
          </a:scene3d>
        </p:grpSpPr>
        <p:sp>
          <p:nvSpPr>
            <p:cNvPr id="69" name="Block Arc 68">
              <a:extLst>
                <a:ext uri="{FF2B5EF4-FFF2-40B4-BE49-F238E27FC236}">
                  <a16:creationId xmlns:a16="http://schemas.microsoft.com/office/drawing/2014/main" id="{D1EB3A9F-07D8-B6E6-31EC-501C965F791E}"/>
                </a:ext>
              </a:extLst>
            </p:cNvPr>
            <p:cNvSpPr/>
            <p:nvPr/>
          </p:nvSpPr>
          <p:spPr>
            <a:xfrm rot="16200000">
              <a:off x="662560" y="4289899"/>
              <a:ext cx="1490133" cy="914400"/>
            </a:xfrm>
            <a:prstGeom prst="blockArc">
              <a:avLst>
                <a:gd name="adj1" fmla="val 10800000"/>
                <a:gd name="adj2" fmla="val 21385420"/>
                <a:gd name="adj3" fmla="val 5469"/>
              </a:avLst>
            </a:prstGeom>
            <a:grpFill/>
            <a:ln w="19050" cap="flat" cmpd="sng" algn="ctr">
              <a:solidFill>
                <a:srgbClr val="0E2841">
                  <a:lumMod val="50000"/>
                  <a:lumOff val="50000"/>
                </a:srgbClr>
              </a:solidFill>
              <a:prstDash val="solid"/>
              <a:miter lim="800000"/>
            </a:ln>
            <a:effectLst/>
            <a:sp3d extrusionH="63500" contourW="635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70" name="Block Arc 69">
              <a:extLst>
                <a:ext uri="{FF2B5EF4-FFF2-40B4-BE49-F238E27FC236}">
                  <a16:creationId xmlns:a16="http://schemas.microsoft.com/office/drawing/2014/main" id="{AD231F62-1391-E7FD-D7BE-0938167E3780}"/>
                </a:ext>
              </a:extLst>
            </p:cNvPr>
            <p:cNvSpPr/>
            <p:nvPr/>
          </p:nvSpPr>
          <p:spPr>
            <a:xfrm rot="16200000">
              <a:off x="971595" y="4332233"/>
              <a:ext cx="1261534" cy="829733"/>
            </a:xfrm>
            <a:prstGeom prst="blockArc">
              <a:avLst>
                <a:gd name="adj1" fmla="val 10800000"/>
                <a:gd name="adj2" fmla="val 21385420"/>
                <a:gd name="adj3" fmla="val 5469"/>
              </a:avLst>
            </a:prstGeom>
            <a:grpFill/>
            <a:ln w="19050" cap="flat" cmpd="sng" algn="ctr">
              <a:solidFill>
                <a:srgbClr val="0E2841">
                  <a:lumMod val="50000"/>
                  <a:lumOff val="50000"/>
                </a:srgbClr>
              </a:solidFill>
              <a:prstDash val="solid"/>
              <a:miter lim="800000"/>
            </a:ln>
            <a:effectLst/>
            <a:sp3d extrusionH="63500" contourW="635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71" name="Block Arc 70">
              <a:extLst>
                <a:ext uri="{FF2B5EF4-FFF2-40B4-BE49-F238E27FC236}">
                  <a16:creationId xmlns:a16="http://schemas.microsoft.com/office/drawing/2014/main" id="{33F9225C-DCC2-A841-17FA-5D94428A3773}"/>
                </a:ext>
              </a:extLst>
            </p:cNvPr>
            <p:cNvSpPr/>
            <p:nvPr/>
          </p:nvSpPr>
          <p:spPr>
            <a:xfrm rot="16200000">
              <a:off x="1303060" y="4409699"/>
              <a:ext cx="1075267" cy="674801"/>
            </a:xfrm>
            <a:prstGeom prst="blockArc">
              <a:avLst>
                <a:gd name="adj1" fmla="val 10800000"/>
                <a:gd name="adj2" fmla="val 21385420"/>
                <a:gd name="adj3" fmla="val 5469"/>
              </a:avLst>
            </a:prstGeom>
            <a:grpFill/>
            <a:ln w="19050" cap="flat" cmpd="sng" algn="ctr">
              <a:solidFill>
                <a:srgbClr val="0E2841">
                  <a:lumMod val="50000"/>
                  <a:lumOff val="50000"/>
                </a:srgbClr>
              </a:solidFill>
              <a:prstDash val="solid"/>
              <a:miter lim="800000"/>
            </a:ln>
            <a:effectLst/>
            <a:sp3d extrusionH="63500" contourW="635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72" name="Block Arc 71">
              <a:extLst>
                <a:ext uri="{FF2B5EF4-FFF2-40B4-BE49-F238E27FC236}">
                  <a16:creationId xmlns:a16="http://schemas.microsoft.com/office/drawing/2014/main" id="{769790C8-410E-3A24-E806-DB407760BFC1}"/>
                </a:ext>
              </a:extLst>
            </p:cNvPr>
            <p:cNvSpPr/>
            <p:nvPr/>
          </p:nvSpPr>
          <p:spPr>
            <a:xfrm rot="16200000">
              <a:off x="1635359" y="4409699"/>
              <a:ext cx="880534" cy="674801"/>
            </a:xfrm>
            <a:prstGeom prst="blockArc">
              <a:avLst>
                <a:gd name="adj1" fmla="val 10800000"/>
                <a:gd name="adj2" fmla="val 21028402"/>
                <a:gd name="adj3" fmla="val 4753"/>
              </a:avLst>
            </a:prstGeom>
            <a:grpFill/>
            <a:ln w="19050" cap="flat" cmpd="sng" algn="ctr">
              <a:solidFill>
                <a:srgbClr val="0E2841">
                  <a:lumMod val="50000"/>
                  <a:lumOff val="50000"/>
                </a:srgbClr>
              </a:solidFill>
              <a:prstDash val="solid"/>
              <a:miter lim="800000"/>
            </a:ln>
            <a:effectLst/>
            <a:sp3d extrusionH="63500" contourW="635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73" name="Block Arc 72">
              <a:extLst>
                <a:ext uri="{FF2B5EF4-FFF2-40B4-BE49-F238E27FC236}">
                  <a16:creationId xmlns:a16="http://schemas.microsoft.com/office/drawing/2014/main" id="{9B4AD82B-5D11-5496-6C6C-55895C1BAC04}"/>
                </a:ext>
              </a:extLst>
            </p:cNvPr>
            <p:cNvSpPr/>
            <p:nvPr/>
          </p:nvSpPr>
          <p:spPr>
            <a:xfrm rot="15030072">
              <a:off x="2009393" y="4419819"/>
              <a:ext cx="622572" cy="654561"/>
            </a:xfrm>
            <a:prstGeom prst="blockArc">
              <a:avLst>
                <a:gd name="adj1" fmla="val 13328254"/>
                <a:gd name="adj2" fmla="val 21028402"/>
                <a:gd name="adj3" fmla="val 4753"/>
              </a:avLst>
            </a:prstGeom>
            <a:grpFill/>
            <a:ln w="19050" cap="flat" cmpd="sng" algn="ctr">
              <a:solidFill>
                <a:srgbClr val="0E2841">
                  <a:lumMod val="50000"/>
                  <a:lumOff val="50000"/>
                </a:srgbClr>
              </a:solidFill>
              <a:prstDash val="solid"/>
              <a:miter lim="800000"/>
            </a:ln>
            <a:effectLst/>
            <a:sp3d extrusionH="63500" contourW="635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9AA499CC-BFFE-BF0F-5225-3E5BEDDE29DF}"/>
                </a:ext>
              </a:extLst>
            </p:cNvPr>
            <p:cNvSpPr/>
            <p:nvPr/>
          </p:nvSpPr>
          <p:spPr>
            <a:xfrm>
              <a:off x="2256793" y="4657099"/>
              <a:ext cx="180000" cy="180000"/>
            </a:xfrm>
            <a:prstGeom prst="ellipse">
              <a:avLst/>
            </a:prstGeom>
            <a:grpFill/>
            <a:ln w="19050" cap="flat" cmpd="sng" algn="ctr">
              <a:solidFill>
                <a:srgbClr val="0E2841">
                  <a:lumMod val="50000"/>
                  <a:lumOff val="50000"/>
                </a:srgbClr>
              </a:solidFill>
              <a:prstDash val="solid"/>
              <a:miter lim="800000"/>
            </a:ln>
            <a:effectLst/>
            <a:sp3d extrusionH="63500" contourW="635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8B3FACA-B9B3-9E91-2EA6-DAC6D066A516}"/>
              </a:ext>
            </a:extLst>
          </p:cNvPr>
          <p:cNvGrpSpPr/>
          <p:nvPr/>
        </p:nvGrpSpPr>
        <p:grpSpPr>
          <a:xfrm rot="21185513">
            <a:off x="5691428" y="2562683"/>
            <a:ext cx="1572106" cy="583804"/>
            <a:chOff x="3813051" y="2621915"/>
            <a:chExt cx="1592115" cy="607996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36A103EE-4B64-0F1A-267C-6D87E7132EEB}"/>
                </a:ext>
              </a:extLst>
            </p:cNvPr>
            <p:cNvSpPr/>
            <p:nvPr/>
          </p:nvSpPr>
          <p:spPr>
            <a:xfrm>
              <a:off x="5045166" y="2621915"/>
              <a:ext cx="360000" cy="360000"/>
            </a:xfrm>
            <a:prstGeom prst="ellipse">
              <a:avLst/>
            </a:prstGeom>
            <a:noFill/>
            <a:ln w="25400" cap="flat" cmpd="sng" algn="ctr">
              <a:solidFill>
                <a:srgbClr val="0E2841">
                  <a:lumMod val="50000"/>
                  <a:lumOff val="50000"/>
                </a:srgbClr>
              </a:solidFill>
              <a:prstDash val="solid"/>
              <a:miter lim="800000"/>
            </a:ln>
            <a:effectLst>
              <a:glow rad="63500">
                <a:srgbClr val="0F9ED5">
                  <a:satMod val="175000"/>
                  <a:alpha val="40000"/>
                </a:srgbClr>
              </a:glow>
            </a:effectLst>
            <a:scene3d>
              <a:camera prst="orthographicFront">
                <a:rot lat="19800000" lon="0" rev="0"/>
              </a:camera>
              <a:lightRig rig="threePt" dir="t"/>
            </a:scene3d>
            <a:sp3d extrusionH="63500" contourW="635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82AAB773-2B8F-E605-6F93-56796072534A}"/>
                </a:ext>
              </a:extLst>
            </p:cNvPr>
            <p:cNvSpPr/>
            <p:nvPr/>
          </p:nvSpPr>
          <p:spPr>
            <a:xfrm>
              <a:off x="4636156" y="2696393"/>
              <a:ext cx="360000" cy="360000"/>
            </a:xfrm>
            <a:prstGeom prst="ellipse">
              <a:avLst/>
            </a:prstGeom>
            <a:noFill/>
            <a:ln w="25400" cap="flat" cmpd="sng" algn="ctr">
              <a:solidFill>
                <a:srgbClr val="0E2841">
                  <a:lumMod val="50000"/>
                  <a:lumOff val="50000"/>
                </a:srgbClr>
              </a:solidFill>
              <a:prstDash val="solid"/>
              <a:miter lim="800000"/>
            </a:ln>
            <a:effectLst>
              <a:glow rad="63500">
                <a:srgbClr val="196B24">
                  <a:satMod val="175000"/>
                  <a:alpha val="40000"/>
                </a:srgbClr>
              </a:glow>
            </a:effectLst>
            <a:scene3d>
              <a:camera prst="orthographicFront">
                <a:rot lat="19800000" lon="0" rev="0"/>
              </a:camera>
              <a:lightRig rig="threePt" dir="t"/>
            </a:scene3d>
            <a:sp3d extrusionH="63500" contourW="635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9E4AD3F5-9C74-9768-0697-454EE2BB8DC3}"/>
                </a:ext>
              </a:extLst>
            </p:cNvPr>
            <p:cNvSpPr/>
            <p:nvPr/>
          </p:nvSpPr>
          <p:spPr>
            <a:xfrm>
              <a:off x="4227146" y="2788543"/>
              <a:ext cx="360000" cy="360000"/>
            </a:xfrm>
            <a:prstGeom prst="ellipse">
              <a:avLst/>
            </a:prstGeom>
            <a:noFill/>
            <a:ln w="25400" cap="flat" cmpd="sng" algn="ctr">
              <a:solidFill>
                <a:srgbClr val="0E2841">
                  <a:lumMod val="50000"/>
                  <a:lumOff val="50000"/>
                </a:srgbClr>
              </a:solidFill>
              <a:prstDash val="solid"/>
              <a:miter lim="800000"/>
            </a:ln>
            <a:effectLst>
              <a:glow rad="63500">
                <a:srgbClr val="A02B93">
                  <a:satMod val="175000"/>
                  <a:alpha val="40000"/>
                </a:srgbClr>
              </a:glow>
            </a:effectLst>
            <a:scene3d>
              <a:camera prst="orthographicFront">
                <a:rot lat="19800000" lon="0" rev="0"/>
              </a:camera>
              <a:lightRig rig="threePt" dir="t"/>
            </a:scene3d>
            <a:sp3d extrusionH="63500" contourW="635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14C784FA-A444-9DBD-FC32-E576497BB12E}"/>
                </a:ext>
              </a:extLst>
            </p:cNvPr>
            <p:cNvSpPr/>
            <p:nvPr/>
          </p:nvSpPr>
          <p:spPr>
            <a:xfrm>
              <a:off x="3813051" y="2869911"/>
              <a:ext cx="360000" cy="360000"/>
            </a:xfrm>
            <a:prstGeom prst="ellipse">
              <a:avLst/>
            </a:prstGeom>
            <a:noFill/>
            <a:ln w="25400" cap="flat" cmpd="sng" algn="ctr">
              <a:solidFill>
                <a:srgbClr val="0E2841">
                  <a:lumMod val="50000"/>
                  <a:lumOff val="50000"/>
                </a:srgbClr>
              </a:solidFill>
              <a:prstDash val="solid"/>
              <a:miter lim="800000"/>
            </a:ln>
            <a:effectLst>
              <a:glow rad="63500">
                <a:srgbClr val="E97132">
                  <a:satMod val="175000"/>
                  <a:alpha val="40000"/>
                </a:srgbClr>
              </a:glow>
            </a:effectLst>
            <a:scene3d>
              <a:camera prst="orthographicFront">
                <a:rot lat="19800000" lon="0" rev="0"/>
              </a:camera>
              <a:lightRig rig="threePt" dir="t"/>
            </a:scene3d>
            <a:sp3d extrusionH="63500" contourW="635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B0A81EEF-C9E3-C3B0-A7BA-0EDF193CD1B0}"/>
              </a:ext>
            </a:extLst>
          </p:cNvPr>
          <p:cNvSpPr/>
          <p:nvPr/>
        </p:nvSpPr>
        <p:spPr>
          <a:xfrm rot="21324642">
            <a:off x="3562420" y="1966062"/>
            <a:ext cx="4176000" cy="1224000"/>
          </a:xfrm>
          <a:custGeom>
            <a:avLst/>
            <a:gdLst>
              <a:gd name="connsiteX0" fmla="*/ 0 w 5695884"/>
              <a:gd name="connsiteY0" fmla="*/ 1660796 h 1660796"/>
              <a:gd name="connsiteX1" fmla="*/ 5316718 w 5695884"/>
              <a:gd name="connsiteY1" fmla="*/ 576713 h 1660796"/>
              <a:gd name="connsiteX2" fmla="*/ 4920792 w 5695884"/>
              <a:gd name="connsiteY2" fmla="*/ 1678 h 1660796"/>
              <a:gd name="connsiteX3" fmla="*/ 2149312 w 5695884"/>
              <a:gd name="connsiteY3" fmla="*/ 435311 h 1660796"/>
              <a:gd name="connsiteX0" fmla="*/ 0 w 5562292"/>
              <a:gd name="connsiteY0" fmla="*/ 1660796 h 1660796"/>
              <a:gd name="connsiteX1" fmla="*/ 5128182 w 5562292"/>
              <a:gd name="connsiteY1" fmla="*/ 661554 h 1660796"/>
              <a:gd name="connsiteX2" fmla="*/ 4920792 w 5562292"/>
              <a:gd name="connsiteY2" fmla="*/ 1678 h 1660796"/>
              <a:gd name="connsiteX3" fmla="*/ 2149312 w 5562292"/>
              <a:gd name="connsiteY3" fmla="*/ 435311 h 1660796"/>
              <a:gd name="connsiteX0" fmla="*/ 0 w 5578805"/>
              <a:gd name="connsiteY0" fmla="*/ 1660796 h 1660796"/>
              <a:gd name="connsiteX1" fmla="*/ 5128182 w 5578805"/>
              <a:gd name="connsiteY1" fmla="*/ 661554 h 1660796"/>
              <a:gd name="connsiteX2" fmla="*/ 4920792 w 5578805"/>
              <a:gd name="connsiteY2" fmla="*/ 1678 h 1660796"/>
              <a:gd name="connsiteX3" fmla="*/ 2149312 w 5578805"/>
              <a:gd name="connsiteY3" fmla="*/ 435311 h 1660796"/>
              <a:gd name="connsiteX0" fmla="*/ 0 w 5396002"/>
              <a:gd name="connsiteY0" fmla="*/ 1634101 h 1634101"/>
              <a:gd name="connsiteX1" fmla="*/ 5128182 w 5396002"/>
              <a:gd name="connsiteY1" fmla="*/ 634859 h 1634101"/>
              <a:gd name="connsiteX2" fmla="*/ 4389304 w 5396002"/>
              <a:gd name="connsiteY2" fmla="*/ 1880 h 1634101"/>
              <a:gd name="connsiteX3" fmla="*/ 2149312 w 5396002"/>
              <a:gd name="connsiteY3" fmla="*/ 408616 h 1634101"/>
              <a:gd name="connsiteX0" fmla="*/ 0 w 4959875"/>
              <a:gd name="connsiteY0" fmla="*/ 1634100 h 1634100"/>
              <a:gd name="connsiteX1" fmla="*/ 4547448 w 4959875"/>
              <a:gd name="connsiteY1" fmla="*/ 689659 h 1634100"/>
              <a:gd name="connsiteX2" fmla="*/ 4389304 w 4959875"/>
              <a:gd name="connsiteY2" fmla="*/ 1879 h 1634100"/>
              <a:gd name="connsiteX3" fmla="*/ 2149312 w 4959875"/>
              <a:gd name="connsiteY3" fmla="*/ 408615 h 1634100"/>
              <a:gd name="connsiteX0" fmla="*/ 0 w 4989397"/>
              <a:gd name="connsiteY0" fmla="*/ 1634100 h 1634100"/>
              <a:gd name="connsiteX1" fmla="*/ 4547448 w 4989397"/>
              <a:gd name="connsiteY1" fmla="*/ 689659 h 1634100"/>
              <a:gd name="connsiteX2" fmla="*/ 4389304 w 4989397"/>
              <a:gd name="connsiteY2" fmla="*/ 1879 h 1634100"/>
              <a:gd name="connsiteX3" fmla="*/ 2149312 w 4989397"/>
              <a:gd name="connsiteY3" fmla="*/ 408615 h 1634100"/>
              <a:gd name="connsiteX0" fmla="*/ 0 w 4989397"/>
              <a:gd name="connsiteY0" fmla="*/ 1632221 h 1632221"/>
              <a:gd name="connsiteX1" fmla="*/ 4547448 w 4989397"/>
              <a:gd name="connsiteY1" fmla="*/ 687780 h 1632221"/>
              <a:gd name="connsiteX2" fmla="*/ 4389304 w 4989397"/>
              <a:gd name="connsiteY2" fmla="*/ 0 h 1632221"/>
              <a:gd name="connsiteX3" fmla="*/ 2149312 w 4989397"/>
              <a:gd name="connsiteY3" fmla="*/ 406736 h 1632221"/>
              <a:gd name="connsiteX0" fmla="*/ 0 w 4948765"/>
              <a:gd name="connsiteY0" fmla="*/ 1632221 h 1632221"/>
              <a:gd name="connsiteX1" fmla="*/ 4483588 w 4948765"/>
              <a:gd name="connsiteY1" fmla="*/ 519818 h 1632221"/>
              <a:gd name="connsiteX2" fmla="*/ 4389304 w 4948765"/>
              <a:gd name="connsiteY2" fmla="*/ 0 h 1632221"/>
              <a:gd name="connsiteX3" fmla="*/ 2149312 w 4948765"/>
              <a:gd name="connsiteY3" fmla="*/ 406736 h 1632221"/>
              <a:gd name="connsiteX0" fmla="*/ 0 w 4949571"/>
              <a:gd name="connsiteY0" fmla="*/ 1489183 h 1489183"/>
              <a:gd name="connsiteX1" fmla="*/ 4511369 w 4949571"/>
              <a:gd name="connsiteY1" fmla="*/ 519818 h 1489183"/>
              <a:gd name="connsiteX2" fmla="*/ 4417085 w 4949571"/>
              <a:gd name="connsiteY2" fmla="*/ 0 h 1489183"/>
              <a:gd name="connsiteX3" fmla="*/ 2177093 w 4949571"/>
              <a:gd name="connsiteY3" fmla="*/ 406736 h 1489183"/>
              <a:gd name="connsiteX0" fmla="*/ 0 w 4956836"/>
              <a:gd name="connsiteY0" fmla="*/ 1585823 h 1585823"/>
              <a:gd name="connsiteX1" fmla="*/ 4518157 w 4956836"/>
              <a:gd name="connsiteY1" fmla="*/ 519818 h 1585823"/>
              <a:gd name="connsiteX2" fmla="*/ 4423873 w 4956836"/>
              <a:gd name="connsiteY2" fmla="*/ 0 h 1585823"/>
              <a:gd name="connsiteX3" fmla="*/ 2183881 w 4956836"/>
              <a:gd name="connsiteY3" fmla="*/ 406736 h 1585823"/>
              <a:gd name="connsiteX0" fmla="*/ 0 w 4956836"/>
              <a:gd name="connsiteY0" fmla="*/ 1585823 h 1585823"/>
              <a:gd name="connsiteX1" fmla="*/ 4518157 w 4956836"/>
              <a:gd name="connsiteY1" fmla="*/ 519818 h 1585823"/>
              <a:gd name="connsiteX2" fmla="*/ 4423873 w 4956836"/>
              <a:gd name="connsiteY2" fmla="*/ 0 h 1585823"/>
              <a:gd name="connsiteX3" fmla="*/ 2183881 w 4956836"/>
              <a:gd name="connsiteY3" fmla="*/ 406736 h 1585823"/>
              <a:gd name="connsiteX0" fmla="*/ 0 w 4956836"/>
              <a:gd name="connsiteY0" fmla="*/ 1585823 h 1585823"/>
              <a:gd name="connsiteX1" fmla="*/ 4518157 w 4956836"/>
              <a:gd name="connsiteY1" fmla="*/ 519818 h 1585823"/>
              <a:gd name="connsiteX2" fmla="*/ 4423873 w 4956836"/>
              <a:gd name="connsiteY2" fmla="*/ 0 h 1585823"/>
              <a:gd name="connsiteX3" fmla="*/ 2183881 w 4956836"/>
              <a:gd name="connsiteY3" fmla="*/ 406736 h 1585823"/>
              <a:gd name="connsiteX0" fmla="*/ 0 w 4987063"/>
              <a:gd name="connsiteY0" fmla="*/ 1585823 h 1585823"/>
              <a:gd name="connsiteX1" fmla="*/ 4518157 w 4987063"/>
              <a:gd name="connsiteY1" fmla="*/ 519818 h 1585823"/>
              <a:gd name="connsiteX2" fmla="*/ 4423873 w 4987063"/>
              <a:gd name="connsiteY2" fmla="*/ 0 h 1585823"/>
              <a:gd name="connsiteX3" fmla="*/ 2183881 w 4987063"/>
              <a:gd name="connsiteY3" fmla="*/ 406736 h 1585823"/>
              <a:gd name="connsiteX0" fmla="*/ 0 w 4131654"/>
              <a:gd name="connsiteY0" fmla="*/ 1386579 h 1386579"/>
              <a:gd name="connsiteX1" fmla="*/ 3746661 w 4131654"/>
              <a:gd name="connsiteY1" fmla="*/ 519818 h 1386579"/>
              <a:gd name="connsiteX2" fmla="*/ 3652377 w 4131654"/>
              <a:gd name="connsiteY2" fmla="*/ 0 h 1386579"/>
              <a:gd name="connsiteX3" fmla="*/ 1412385 w 4131654"/>
              <a:gd name="connsiteY3" fmla="*/ 406736 h 1386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1654" h="1386579">
                <a:moveTo>
                  <a:pt x="0" y="1386579"/>
                </a:moveTo>
                <a:cubicBezTo>
                  <a:pt x="2206590" y="903322"/>
                  <a:pt x="3137931" y="750915"/>
                  <a:pt x="3746661" y="519818"/>
                </a:cubicBezTo>
                <a:cubicBezTo>
                  <a:pt x="4355391" y="288721"/>
                  <a:pt x="4180278" y="23567"/>
                  <a:pt x="3652377" y="0"/>
                </a:cubicBezTo>
                <a:cubicBezTo>
                  <a:pt x="3119950" y="40859"/>
                  <a:pt x="2534174" y="178136"/>
                  <a:pt x="1412385" y="406736"/>
                </a:cubicBezTo>
              </a:path>
            </a:pathLst>
          </a:custGeom>
          <a:noFill/>
          <a:ln w="63500" cap="flat" cmpd="sng" algn="ctr">
            <a:solidFill>
              <a:srgbClr val="0070C0"/>
            </a:solidFill>
            <a:prstDash val="solid"/>
            <a:miter lim="800000"/>
          </a:ln>
          <a:effectLst/>
          <a:scene3d>
            <a:camera prst="orthographicFront">
              <a:rot lat="20400000" lon="0" rev="0"/>
            </a:camera>
            <a:lightRig rig="flat" dir="t"/>
          </a:scene3d>
          <a:sp3d extrusionH="101600" contourW="6350" prstMaterial="translucentPowder"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45059C44-0F72-F8FC-CD4A-77AD37CFF99A}"/>
              </a:ext>
            </a:extLst>
          </p:cNvPr>
          <p:cNvSpPr/>
          <p:nvPr/>
        </p:nvSpPr>
        <p:spPr>
          <a:xfrm>
            <a:off x="6728826" y="2326032"/>
            <a:ext cx="2648779" cy="2563565"/>
          </a:xfrm>
          <a:custGeom>
            <a:avLst/>
            <a:gdLst>
              <a:gd name="connsiteX0" fmla="*/ 0 w 3387189"/>
              <a:gd name="connsiteY0" fmla="*/ 1051181 h 2324810"/>
              <a:gd name="connsiteX1" fmla="*/ 2901043 w 3387189"/>
              <a:gd name="connsiteY1" fmla="*/ 33367 h 2324810"/>
              <a:gd name="connsiteX2" fmla="*/ 3385457 w 3387189"/>
              <a:gd name="connsiteY2" fmla="*/ 294624 h 2324810"/>
              <a:gd name="connsiteX3" fmla="*/ 3048000 w 3387189"/>
              <a:gd name="connsiteY3" fmla="*/ 779038 h 2324810"/>
              <a:gd name="connsiteX4" fmla="*/ 2661557 w 3387189"/>
              <a:gd name="connsiteY4" fmla="*/ 1023967 h 2324810"/>
              <a:gd name="connsiteX5" fmla="*/ 2356757 w 3387189"/>
              <a:gd name="connsiteY5" fmla="*/ 1149153 h 2324810"/>
              <a:gd name="connsiteX6" fmla="*/ 2383971 w 3387189"/>
              <a:gd name="connsiteY6" fmla="*/ 1301553 h 2324810"/>
              <a:gd name="connsiteX7" fmla="*/ 2356757 w 3387189"/>
              <a:gd name="connsiteY7" fmla="*/ 1350538 h 2324810"/>
              <a:gd name="connsiteX8" fmla="*/ 2291443 w 3387189"/>
              <a:gd name="connsiteY8" fmla="*/ 1334210 h 2324810"/>
              <a:gd name="connsiteX9" fmla="*/ 2226129 w 3387189"/>
              <a:gd name="connsiteY9" fmla="*/ 1225353 h 2324810"/>
              <a:gd name="connsiteX10" fmla="*/ 2100943 w 3387189"/>
              <a:gd name="connsiteY10" fmla="*/ 1279781 h 2324810"/>
              <a:gd name="connsiteX11" fmla="*/ 2062843 w 3387189"/>
              <a:gd name="connsiteY11" fmla="*/ 1263453 h 2324810"/>
              <a:gd name="connsiteX12" fmla="*/ 2013857 w 3387189"/>
              <a:gd name="connsiteY12" fmla="*/ 1274338 h 2324810"/>
              <a:gd name="connsiteX13" fmla="*/ 1992086 w 3387189"/>
              <a:gd name="connsiteY13" fmla="*/ 1301553 h 2324810"/>
              <a:gd name="connsiteX14" fmla="*/ 1943100 w 3387189"/>
              <a:gd name="connsiteY14" fmla="*/ 1339653 h 2324810"/>
              <a:gd name="connsiteX15" fmla="*/ 1861457 w 3387189"/>
              <a:gd name="connsiteY15" fmla="*/ 1388638 h 2324810"/>
              <a:gd name="connsiteX16" fmla="*/ 1937657 w 3387189"/>
              <a:gd name="connsiteY16" fmla="*/ 1600910 h 2324810"/>
              <a:gd name="connsiteX17" fmla="*/ 1899557 w 3387189"/>
              <a:gd name="connsiteY17" fmla="*/ 1639010 h 2324810"/>
              <a:gd name="connsiteX18" fmla="*/ 1850571 w 3387189"/>
              <a:gd name="connsiteY18" fmla="*/ 1644453 h 2324810"/>
              <a:gd name="connsiteX19" fmla="*/ 1828800 w 3387189"/>
              <a:gd name="connsiteY19" fmla="*/ 1639010 h 2324810"/>
              <a:gd name="connsiteX20" fmla="*/ 1758043 w 3387189"/>
              <a:gd name="connsiteY20" fmla="*/ 1644453 h 2324810"/>
              <a:gd name="connsiteX21" fmla="*/ 1730829 w 3387189"/>
              <a:gd name="connsiteY21" fmla="*/ 1693438 h 2324810"/>
              <a:gd name="connsiteX22" fmla="*/ 1649186 w 3387189"/>
              <a:gd name="connsiteY22" fmla="*/ 1726095 h 2324810"/>
              <a:gd name="connsiteX23" fmla="*/ 1670957 w 3387189"/>
              <a:gd name="connsiteY23" fmla="*/ 1867610 h 2324810"/>
              <a:gd name="connsiteX24" fmla="*/ 1649186 w 3387189"/>
              <a:gd name="connsiteY24" fmla="*/ 1900267 h 2324810"/>
              <a:gd name="connsiteX25" fmla="*/ 1611086 w 3387189"/>
              <a:gd name="connsiteY25" fmla="*/ 1922038 h 2324810"/>
              <a:gd name="connsiteX26" fmla="*/ 1562100 w 3387189"/>
              <a:gd name="connsiteY26" fmla="*/ 1889381 h 2324810"/>
              <a:gd name="connsiteX27" fmla="*/ 1524000 w 3387189"/>
              <a:gd name="connsiteY27" fmla="*/ 1813181 h 2324810"/>
              <a:gd name="connsiteX28" fmla="*/ 1458686 w 3387189"/>
              <a:gd name="connsiteY28" fmla="*/ 1802295 h 2324810"/>
              <a:gd name="connsiteX29" fmla="*/ 1442357 w 3387189"/>
              <a:gd name="connsiteY29" fmla="*/ 1840395 h 2324810"/>
              <a:gd name="connsiteX30" fmla="*/ 1420586 w 3387189"/>
              <a:gd name="connsiteY30" fmla="*/ 1840395 h 2324810"/>
              <a:gd name="connsiteX31" fmla="*/ 1393371 w 3387189"/>
              <a:gd name="connsiteY31" fmla="*/ 1824067 h 2324810"/>
              <a:gd name="connsiteX32" fmla="*/ 1338943 w 3387189"/>
              <a:gd name="connsiteY32" fmla="*/ 1818624 h 2324810"/>
              <a:gd name="connsiteX33" fmla="*/ 1300843 w 3387189"/>
              <a:gd name="connsiteY33" fmla="*/ 1829510 h 2324810"/>
              <a:gd name="connsiteX34" fmla="*/ 1300843 w 3387189"/>
              <a:gd name="connsiteY34" fmla="*/ 1862167 h 2324810"/>
              <a:gd name="connsiteX35" fmla="*/ 1268186 w 3387189"/>
              <a:gd name="connsiteY35" fmla="*/ 1894824 h 2324810"/>
              <a:gd name="connsiteX36" fmla="*/ 1191986 w 3387189"/>
              <a:gd name="connsiteY36" fmla="*/ 1922038 h 2324810"/>
              <a:gd name="connsiteX37" fmla="*/ 1197429 w 3387189"/>
              <a:gd name="connsiteY37" fmla="*/ 2025453 h 2324810"/>
              <a:gd name="connsiteX38" fmla="*/ 1175657 w 3387189"/>
              <a:gd name="connsiteY38" fmla="*/ 2058110 h 2324810"/>
              <a:gd name="connsiteX39" fmla="*/ 1121229 w 3387189"/>
              <a:gd name="connsiteY39" fmla="*/ 2047224 h 2324810"/>
              <a:gd name="connsiteX40" fmla="*/ 1083129 w 3387189"/>
              <a:gd name="connsiteY40" fmla="*/ 1998238 h 2324810"/>
              <a:gd name="connsiteX41" fmla="*/ 1028700 w 3387189"/>
              <a:gd name="connsiteY41" fmla="*/ 2003681 h 2324810"/>
              <a:gd name="connsiteX42" fmla="*/ 985157 w 3387189"/>
              <a:gd name="connsiteY42" fmla="*/ 2025453 h 2324810"/>
              <a:gd name="connsiteX43" fmla="*/ 936171 w 3387189"/>
              <a:gd name="connsiteY43" fmla="*/ 1998238 h 2324810"/>
              <a:gd name="connsiteX44" fmla="*/ 870857 w 3387189"/>
              <a:gd name="connsiteY44" fmla="*/ 2009124 h 2324810"/>
              <a:gd name="connsiteX45" fmla="*/ 854529 w 3387189"/>
              <a:gd name="connsiteY45" fmla="*/ 2063553 h 2324810"/>
              <a:gd name="connsiteX46" fmla="*/ 756557 w 3387189"/>
              <a:gd name="connsiteY46" fmla="*/ 2101653 h 2324810"/>
              <a:gd name="connsiteX47" fmla="*/ 772886 w 3387189"/>
              <a:gd name="connsiteY47" fmla="*/ 2232281 h 2324810"/>
              <a:gd name="connsiteX48" fmla="*/ 587829 w 3387189"/>
              <a:gd name="connsiteY48" fmla="*/ 2324810 h 2324810"/>
              <a:gd name="connsiteX49" fmla="*/ 587829 w 3387189"/>
              <a:gd name="connsiteY49" fmla="*/ 2324810 h 2324810"/>
              <a:gd name="connsiteX0" fmla="*/ 0 w 3387189"/>
              <a:gd name="connsiteY0" fmla="*/ 1051181 h 2324810"/>
              <a:gd name="connsiteX1" fmla="*/ 2901043 w 3387189"/>
              <a:gd name="connsiteY1" fmla="*/ 33367 h 2324810"/>
              <a:gd name="connsiteX2" fmla="*/ 3385457 w 3387189"/>
              <a:gd name="connsiteY2" fmla="*/ 294624 h 2324810"/>
              <a:gd name="connsiteX3" fmla="*/ 3048000 w 3387189"/>
              <a:gd name="connsiteY3" fmla="*/ 779038 h 2324810"/>
              <a:gd name="connsiteX4" fmla="*/ 2661557 w 3387189"/>
              <a:gd name="connsiteY4" fmla="*/ 1023967 h 2324810"/>
              <a:gd name="connsiteX5" fmla="*/ 2356757 w 3387189"/>
              <a:gd name="connsiteY5" fmla="*/ 1149153 h 2324810"/>
              <a:gd name="connsiteX6" fmla="*/ 2383971 w 3387189"/>
              <a:gd name="connsiteY6" fmla="*/ 1301553 h 2324810"/>
              <a:gd name="connsiteX7" fmla="*/ 2356757 w 3387189"/>
              <a:gd name="connsiteY7" fmla="*/ 1350538 h 2324810"/>
              <a:gd name="connsiteX8" fmla="*/ 2291443 w 3387189"/>
              <a:gd name="connsiteY8" fmla="*/ 1334210 h 2324810"/>
              <a:gd name="connsiteX9" fmla="*/ 2226129 w 3387189"/>
              <a:gd name="connsiteY9" fmla="*/ 1225353 h 2324810"/>
              <a:gd name="connsiteX10" fmla="*/ 2100943 w 3387189"/>
              <a:gd name="connsiteY10" fmla="*/ 1279781 h 2324810"/>
              <a:gd name="connsiteX11" fmla="*/ 2062843 w 3387189"/>
              <a:gd name="connsiteY11" fmla="*/ 1263453 h 2324810"/>
              <a:gd name="connsiteX12" fmla="*/ 2013857 w 3387189"/>
              <a:gd name="connsiteY12" fmla="*/ 1274338 h 2324810"/>
              <a:gd name="connsiteX13" fmla="*/ 1992086 w 3387189"/>
              <a:gd name="connsiteY13" fmla="*/ 1301553 h 2324810"/>
              <a:gd name="connsiteX14" fmla="*/ 1943100 w 3387189"/>
              <a:gd name="connsiteY14" fmla="*/ 1339653 h 2324810"/>
              <a:gd name="connsiteX15" fmla="*/ 1861457 w 3387189"/>
              <a:gd name="connsiteY15" fmla="*/ 1388638 h 2324810"/>
              <a:gd name="connsiteX16" fmla="*/ 1937657 w 3387189"/>
              <a:gd name="connsiteY16" fmla="*/ 1600910 h 2324810"/>
              <a:gd name="connsiteX17" fmla="*/ 1899557 w 3387189"/>
              <a:gd name="connsiteY17" fmla="*/ 1639010 h 2324810"/>
              <a:gd name="connsiteX18" fmla="*/ 1850571 w 3387189"/>
              <a:gd name="connsiteY18" fmla="*/ 1644453 h 2324810"/>
              <a:gd name="connsiteX19" fmla="*/ 1828800 w 3387189"/>
              <a:gd name="connsiteY19" fmla="*/ 1639010 h 2324810"/>
              <a:gd name="connsiteX20" fmla="*/ 1758043 w 3387189"/>
              <a:gd name="connsiteY20" fmla="*/ 1644453 h 2324810"/>
              <a:gd name="connsiteX21" fmla="*/ 1713245 w 3387189"/>
              <a:gd name="connsiteY21" fmla="*/ 1687577 h 2324810"/>
              <a:gd name="connsiteX22" fmla="*/ 1649186 w 3387189"/>
              <a:gd name="connsiteY22" fmla="*/ 1726095 h 2324810"/>
              <a:gd name="connsiteX23" fmla="*/ 1670957 w 3387189"/>
              <a:gd name="connsiteY23" fmla="*/ 1867610 h 2324810"/>
              <a:gd name="connsiteX24" fmla="*/ 1649186 w 3387189"/>
              <a:gd name="connsiteY24" fmla="*/ 1900267 h 2324810"/>
              <a:gd name="connsiteX25" fmla="*/ 1611086 w 3387189"/>
              <a:gd name="connsiteY25" fmla="*/ 1922038 h 2324810"/>
              <a:gd name="connsiteX26" fmla="*/ 1562100 w 3387189"/>
              <a:gd name="connsiteY26" fmla="*/ 1889381 h 2324810"/>
              <a:gd name="connsiteX27" fmla="*/ 1524000 w 3387189"/>
              <a:gd name="connsiteY27" fmla="*/ 1813181 h 2324810"/>
              <a:gd name="connsiteX28" fmla="*/ 1458686 w 3387189"/>
              <a:gd name="connsiteY28" fmla="*/ 1802295 h 2324810"/>
              <a:gd name="connsiteX29" fmla="*/ 1442357 w 3387189"/>
              <a:gd name="connsiteY29" fmla="*/ 1840395 h 2324810"/>
              <a:gd name="connsiteX30" fmla="*/ 1420586 w 3387189"/>
              <a:gd name="connsiteY30" fmla="*/ 1840395 h 2324810"/>
              <a:gd name="connsiteX31" fmla="*/ 1393371 w 3387189"/>
              <a:gd name="connsiteY31" fmla="*/ 1824067 h 2324810"/>
              <a:gd name="connsiteX32" fmla="*/ 1338943 w 3387189"/>
              <a:gd name="connsiteY32" fmla="*/ 1818624 h 2324810"/>
              <a:gd name="connsiteX33" fmla="*/ 1300843 w 3387189"/>
              <a:gd name="connsiteY33" fmla="*/ 1829510 h 2324810"/>
              <a:gd name="connsiteX34" fmla="*/ 1300843 w 3387189"/>
              <a:gd name="connsiteY34" fmla="*/ 1862167 h 2324810"/>
              <a:gd name="connsiteX35" fmla="*/ 1268186 w 3387189"/>
              <a:gd name="connsiteY35" fmla="*/ 1894824 h 2324810"/>
              <a:gd name="connsiteX36" fmla="*/ 1191986 w 3387189"/>
              <a:gd name="connsiteY36" fmla="*/ 1922038 h 2324810"/>
              <a:gd name="connsiteX37" fmla="*/ 1197429 w 3387189"/>
              <a:gd name="connsiteY37" fmla="*/ 2025453 h 2324810"/>
              <a:gd name="connsiteX38" fmla="*/ 1175657 w 3387189"/>
              <a:gd name="connsiteY38" fmla="*/ 2058110 h 2324810"/>
              <a:gd name="connsiteX39" fmla="*/ 1121229 w 3387189"/>
              <a:gd name="connsiteY39" fmla="*/ 2047224 h 2324810"/>
              <a:gd name="connsiteX40" fmla="*/ 1083129 w 3387189"/>
              <a:gd name="connsiteY40" fmla="*/ 1998238 h 2324810"/>
              <a:gd name="connsiteX41" fmla="*/ 1028700 w 3387189"/>
              <a:gd name="connsiteY41" fmla="*/ 2003681 h 2324810"/>
              <a:gd name="connsiteX42" fmla="*/ 985157 w 3387189"/>
              <a:gd name="connsiteY42" fmla="*/ 2025453 h 2324810"/>
              <a:gd name="connsiteX43" fmla="*/ 936171 w 3387189"/>
              <a:gd name="connsiteY43" fmla="*/ 1998238 h 2324810"/>
              <a:gd name="connsiteX44" fmla="*/ 870857 w 3387189"/>
              <a:gd name="connsiteY44" fmla="*/ 2009124 h 2324810"/>
              <a:gd name="connsiteX45" fmla="*/ 854529 w 3387189"/>
              <a:gd name="connsiteY45" fmla="*/ 2063553 h 2324810"/>
              <a:gd name="connsiteX46" fmla="*/ 756557 w 3387189"/>
              <a:gd name="connsiteY46" fmla="*/ 2101653 h 2324810"/>
              <a:gd name="connsiteX47" fmla="*/ 772886 w 3387189"/>
              <a:gd name="connsiteY47" fmla="*/ 2232281 h 2324810"/>
              <a:gd name="connsiteX48" fmla="*/ 587829 w 3387189"/>
              <a:gd name="connsiteY48" fmla="*/ 2324810 h 2324810"/>
              <a:gd name="connsiteX49" fmla="*/ 587829 w 3387189"/>
              <a:gd name="connsiteY49" fmla="*/ 2324810 h 2324810"/>
              <a:gd name="connsiteX0" fmla="*/ 0 w 3387189"/>
              <a:gd name="connsiteY0" fmla="*/ 1051181 h 2324810"/>
              <a:gd name="connsiteX1" fmla="*/ 2901043 w 3387189"/>
              <a:gd name="connsiteY1" fmla="*/ 33367 h 2324810"/>
              <a:gd name="connsiteX2" fmla="*/ 3385457 w 3387189"/>
              <a:gd name="connsiteY2" fmla="*/ 294624 h 2324810"/>
              <a:gd name="connsiteX3" fmla="*/ 3048000 w 3387189"/>
              <a:gd name="connsiteY3" fmla="*/ 779038 h 2324810"/>
              <a:gd name="connsiteX4" fmla="*/ 2661557 w 3387189"/>
              <a:gd name="connsiteY4" fmla="*/ 1023967 h 2324810"/>
              <a:gd name="connsiteX5" fmla="*/ 2356757 w 3387189"/>
              <a:gd name="connsiteY5" fmla="*/ 1149153 h 2324810"/>
              <a:gd name="connsiteX6" fmla="*/ 2383971 w 3387189"/>
              <a:gd name="connsiteY6" fmla="*/ 1301553 h 2324810"/>
              <a:gd name="connsiteX7" fmla="*/ 2356757 w 3387189"/>
              <a:gd name="connsiteY7" fmla="*/ 1350538 h 2324810"/>
              <a:gd name="connsiteX8" fmla="*/ 2291443 w 3387189"/>
              <a:gd name="connsiteY8" fmla="*/ 1334210 h 2324810"/>
              <a:gd name="connsiteX9" fmla="*/ 2226129 w 3387189"/>
              <a:gd name="connsiteY9" fmla="*/ 1225353 h 2324810"/>
              <a:gd name="connsiteX10" fmla="*/ 2100943 w 3387189"/>
              <a:gd name="connsiteY10" fmla="*/ 1279781 h 2324810"/>
              <a:gd name="connsiteX11" fmla="*/ 2062843 w 3387189"/>
              <a:gd name="connsiteY11" fmla="*/ 1263453 h 2324810"/>
              <a:gd name="connsiteX12" fmla="*/ 2013857 w 3387189"/>
              <a:gd name="connsiteY12" fmla="*/ 1274338 h 2324810"/>
              <a:gd name="connsiteX13" fmla="*/ 1992086 w 3387189"/>
              <a:gd name="connsiteY13" fmla="*/ 1301553 h 2324810"/>
              <a:gd name="connsiteX14" fmla="*/ 1943100 w 3387189"/>
              <a:gd name="connsiteY14" fmla="*/ 1339653 h 2324810"/>
              <a:gd name="connsiteX15" fmla="*/ 1861457 w 3387189"/>
              <a:gd name="connsiteY15" fmla="*/ 1388638 h 2324810"/>
              <a:gd name="connsiteX16" fmla="*/ 1937657 w 3387189"/>
              <a:gd name="connsiteY16" fmla="*/ 1600910 h 2324810"/>
              <a:gd name="connsiteX17" fmla="*/ 1899557 w 3387189"/>
              <a:gd name="connsiteY17" fmla="*/ 1639010 h 2324810"/>
              <a:gd name="connsiteX18" fmla="*/ 1850571 w 3387189"/>
              <a:gd name="connsiteY18" fmla="*/ 1644453 h 2324810"/>
              <a:gd name="connsiteX19" fmla="*/ 1758043 w 3387189"/>
              <a:gd name="connsiteY19" fmla="*/ 1644453 h 2324810"/>
              <a:gd name="connsiteX20" fmla="*/ 1713245 w 3387189"/>
              <a:gd name="connsiteY20" fmla="*/ 1687577 h 2324810"/>
              <a:gd name="connsiteX21" fmla="*/ 1649186 w 3387189"/>
              <a:gd name="connsiteY21" fmla="*/ 1726095 h 2324810"/>
              <a:gd name="connsiteX22" fmla="*/ 1670957 w 3387189"/>
              <a:gd name="connsiteY22" fmla="*/ 1867610 h 2324810"/>
              <a:gd name="connsiteX23" fmla="*/ 1649186 w 3387189"/>
              <a:gd name="connsiteY23" fmla="*/ 1900267 h 2324810"/>
              <a:gd name="connsiteX24" fmla="*/ 1611086 w 3387189"/>
              <a:gd name="connsiteY24" fmla="*/ 1922038 h 2324810"/>
              <a:gd name="connsiteX25" fmla="*/ 1562100 w 3387189"/>
              <a:gd name="connsiteY25" fmla="*/ 1889381 h 2324810"/>
              <a:gd name="connsiteX26" fmla="*/ 1524000 w 3387189"/>
              <a:gd name="connsiteY26" fmla="*/ 1813181 h 2324810"/>
              <a:gd name="connsiteX27" fmla="*/ 1458686 w 3387189"/>
              <a:gd name="connsiteY27" fmla="*/ 1802295 h 2324810"/>
              <a:gd name="connsiteX28" fmla="*/ 1442357 w 3387189"/>
              <a:gd name="connsiteY28" fmla="*/ 1840395 h 2324810"/>
              <a:gd name="connsiteX29" fmla="*/ 1420586 w 3387189"/>
              <a:gd name="connsiteY29" fmla="*/ 1840395 h 2324810"/>
              <a:gd name="connsiteX30" fmla="*/ 1393371 w 3387189"/>
              <a:gd name="connsiteY30" fmla="*/ 1824067 h 2324810"/>
              <a:gd name="connsiteX31" fmla="*/ 1338943 w 3387189"/>
              <a:gd name="connsiteY31" fmla="*/ 1818624 h 2324810"/>
              <a:gd name="connsiteX32" fmla="*/ 1300843 w 3387189"/>
              <a:gd name="connsiteY32" fmla="*/ 1829510 h 2324810"/>
              <a:gd name="connsiteX33" fmla="*/ 1300843 w 3387189"/>
              <a:gd name="connsiteY33" fmla="*/ 1862167 h 2324810"/>
              <a:gd name="connsiteX34" fmla="*/ 1268186 w 3387189"/>
              <a:gd name="connsiteY34" fmla="*/ 1894824 h 2324810"/>
              <a:gd name="connsiteX35" fmla="*/ 1191986 w 3387189"/>
              <a:gd name="connsiteY35" fmla="*/ 1922038 h 2324810"/>
              <a:gd name="connsiteX36" fmla="*/ 1197429 w 3387189"/>
              <a:gd name="connsiteY36" fmla="*/ 2025453 h 2324810"/>
              <a:gd name="connsiteX37" fmla="*/ 1175657 w 3387189"/>
              <a:gd name="connsiteY37" fmla="*/ 2058110 h 2324810"/>
              <a:gd name="connsiteX38" fmla="*/ 1121229 w 3387189"/>
              <a:gd name="connsiteY38" fmla="*/ 2047224 h 2324810"/>
              <a:gd name="connsiteX39" fmla="*/ 1083129 w 3387189"/>
              <a:gd name="connsiteY39" fmla="*/ 1998238 h 2324810"/>
              <a:gd name="connsiteX40" fmla="*/ 1028700 w 3387189"/>
              <a:gd name="connsiteY40" fmla="*/ 2003681 h 2324810"/>
              <a:gd name="connsiteX41" fmla="*/ 985157 w 3387189"/>
              <a:gd name="connsiteY41" fmla="*/ 2025453 h 2324810"/>
              <a:gd name="connsiteX42" fmla="*/ 936171 w 3387189"/>
              <a:gd name="connsiteY42" fmla="*/ 1998238 h 2324810"/>
              <a:gd name="connsiteX43" fmla="*/ 870857 w 3387189"/>
              <a:gd name="connsiteY43" fmla="*/ 2009124 h 2324810"/>
              <a:gd name="connsiteX44" fmla="*/ 854529 w 3387189"/>
              <a:gd name="connsiteY44" fmla="*/ 2063553 h 2324810"/>
              <a:gd name="connsiteX45" fmla="*/ 756557 w 3387189"/>
              <a:gd name="connsiteY45" fmla="*/ 2101653 h 2324810"/>
              <a:gd name="connsiteX46" fmla="*/ 772886 w 3387189"/>
              <a:gd name="connsiteY46" fmla="*/ 2232281 h 2324810"/>
              <a:gd name="connsiteX47" fmla="*/ 587829 w 3387189"/>
              <a:gd name="connsiteY47" fmla="*/ 2324810 h 2324810"/>
              <a:gd name="connsiteX48" fmla="*/ 587829 w 3387189"/>
              <a:gd name="connsiteY48" fmla="*/ 2324810 h 2324810"/>
              <a:gd name="connsiteX0" fmla="*/ 0 w 3387189"/>
              <a:gd name="connsiteY0" fmla="*/ 1051181 h 2324810"/>
              <a:gd name="connsiteX1" fmla="*/ 2901043 w 3387189"/>
              <a:gd name="connsiteY1" fmla="*/ 33367 h 2324810"/>
              <a:gd name="connsiteX2" fmla="*/ 3385457 w 3387189"/>
              <a:gd name="connsiteY2" fmla="*/ 294624 h 2324810"/>
              <a:gd name="connsiteX3" fmla="*/ 3048000 w 3387189"/>
              <a:gd name="connsiteY3" fmla="*/ 779038 h 2324810"/>
              <a:gd name="connsiteX4" fmla="*/ 2661557 w 3387189"/>
              <a:gd name="connsiteY4" fmla="*/ 1023967 h 2324810"/>
              <a:gd name="connsiteX5" fmla="*/ 2356757 w 3387189"/>
              <a:gd name="connsiteY5" fmla="*/ 1149153 h 2324810"/>
              <a:gd name="connsiteX6" fmla="*/ 2383971 w 3387189"/>
              <a:gd name="connsiteY6" fmla="*/ 1301553 h 2324810"/>
              <a:gd name="connsiteX7" fmla="*/ 2356757 w 3387189"/>
              <a:gd name="connsiteY7" fmla="*/ 1350538 h 2324810"/>
              <a:gd name="connsiteX8" fmla="*/ 2291443 w 3387189"/>
              <a:gd name="connsiteY8" fmla="*/ 1334210 h 2324810"/>
              <a:gd name="connsiteX9" fmla="*/ 2226129 w 3387189"/>
              <a:gd name="connsiteY9" fmla="*/ 1225353 h 2324810"/>
              <a:gd name="connsiteX10" fmla="*/ 2100943 w 3387189"/>
              <a:gd name="connsiteY10" fmla="*/ 1279781 h 2324810"/>
              <a:gd name="connsiteX11" fmla="*/ 2062843 w 3387189"/>
              <a:gd name="connsiteY11" fmla="*/ 1263453 h 2324810"/>
              <a:gd name="connsiteX12" fmla="*/ 2013857 w 3387189"/>
              <a:gd name="connsiteY12" fmla="*/ 1274338 h 2324810"/>
              <a:gd name="connsiteX13" fmla="*/ 1992086 w 3387189"/>
              <a:gd name="connsiteY13" fmla="*/ 1301553 h 2324810"/>
              <a:gd name="connsiteX14" fmla="*/ 1943100 w 3387189"/>
              <a:gd name="connsiteY14" fmla="*/ 1339653 h 2324810"/>
              <a:gd name="connsiteX15" fmla="*/ 1861457 w 3387189"/>
              <a:gd name="connsiteY15" fmla="*/ 1388638 h 2324810"/>
              <a:gd name="connsiteX16" fmla="*/ 1937657 w 3387189"/>
              <a:gd name="connsiteY16" fmla="*/ 1600910 h 2324810"/>
              <a:gd name="connsiteX17" fmla="*/ 1899557 w 3387189"/>
              <a:gd name="connsiteY17" fmla="*/ 1639010 h 2324810"/>
              <a:gd name="connsiteX18" fmla="*/ 1850571 w 3387189"/>
              <a:gd name="connsiteY18" fmla="*/ 1626868 h 2324810"/>
              <a:gd name="connsiteX19" fmla="*/ 1758043 w 3387189"/>
              <a:gd name="connsiteY19" fmla="*/ 1644453 h 2324810"/>
              <a:gd name="connsiteX20" fmla="*/ 1713245 w 3387189"/>
              <a:gd name="connsiteY20" fmla="*/ 1687577 h 2324810"/>
              <a:gd name="connsiteX21" fmla="*/ 1649186 w 3387189"/>
              <a:gd name="connsiteY21" fmla="*/ 1726095 h 2324810"/>
              <a:gd name="connsiteX22" fmla="*/ 1670957 w 3387189"/>
              <a:gd name="connsiteY22" fmla="*/ 1867610 h 2324810"/>
              <a:gd name="connsiteX23" fmla="*/ 1649186 w 3387189"/>
              <a:gd name="connsiteY23" fmla="*/ 1900267 h 2324810"/>
              <a:gd name="connsiteX24" fmla="*/ 1611086 w 3387189"/>
              <a:gd name="connsiteY24" fmla="*/ 1922038 h 2324810"/>
              <a:gd name="connsiteX25" fmla="*/ 1562100 w 3387189"/>
              <a:gd name="connsiteY25" fmla="*/ 1889381 h 2324810"/>
              <a:gd name="connsiteX26" fmla="*/ 1524000 w 3387189"/>
              <a:gd name="connsiteY26" fmla="*/ 1813181 h 2324810"/>
              <a:gd name="connsiteX27" fmla="*/ 1458686 w 3387189"/>
              <a:gd name="connsiteY27" fmla="*/ 1802295 h 2324810"/>
              <a:gd name="connsiteX28" fmla="*/ 1442357 w 3387189"/>
              <a:gd name="connsiteY28" fmla="*/ 1840395 h 2324810"/>
              <a:gd name="connsiteX29" fmla="*/ 1420586 w 3387189"/>
              <a:gd name="connsiteY29" fmla="*/ 1840395 h 2324810"/>
              <a:gd name="connsiteX30" fmla="*/ 1393371 w 3387189"/>
              <a:gd name="connsiteY30" fmla="*/ 1824067 h 2324810"/>
              <a:gd name="connsiteX31" fmla="*/ 1338943 w 3387189"/>
              <a:gd name="connsiteY31" fmla="*/ 1818624 h 2324810"/>
              <a:gd name="connsiteX32" fmla="*/ 1300843 w 3387189"/>
              <a:gd name="connsiteY32" fmla="*/ 1829510 h 2324810"/>
              <a:gd name="connsiteX33" fmla="*/ 1300843 w 3387189"/>
              <a:gd name="connsiteY33" fmla="*/ 1862167 h 2324810"/>
              <a:gd name="connsiteX34" fmla="*/ 1268186 w 3387189"/>
              <a:gd name="connsiteY34" fmla="*/ 1894824 h 2324810"/>
              <a:gd name="connsiteX35" fmla="*/ 1191986 w 3387189"/>
              <a:gd name="connsiteY35" fmla="*/ 1922038 h 2324810"/>
              <a:gd name="connsiteX36" fmla="*/ 1197429 w 3387189"/>
              <a:gd name="connsiteY36" fmla="*/ 2025453 h 2324810"/>
              <a:gd name="connsiteX37" fmla="*/ 1175657 w 3387189"/>
              <a:gd name="connsiteY37" fmla="*/ 2058110 h 2324810"/>
              <a:gd name="connsiteX38" fmla="*/ 1121229 w 3387189"/>
              <a:gd name="connsiteY38" fmla="*/ 2047224 h 2324810"/>
              <a:gd name="connsiteX39" fmla="*/ 1083129 w 3387189"/>
              <a:gd name="connsiteY39" fmla="*/ 1998238 h 2324810"/>
              <a:gd name="connsiteX40" fmla="*/ 1028700 w 3387189"/>
              <a:gd name="connsiteY40" fmla="*/ 2003681 h 2324810"/>
              <a:gd name="connsiteX41" fmla="*/ 985157 w 3387189"/>
              <a:gd name="connsiteY41" fmla="*/ 2025453 h 2324810"/>
              <a:gd name="connsiteX42" fmla="*/ 936171 w 3387189"/>
              <a:gd name="connsiteY42" fmla="*/ 1998238 h 2324810"/>
              <a:gd name="connsiteX43" fmla="*/ 870857 w 3387189"/>
              <a:gd name="connsiteY43" fmla="*/ 2009124 h 2324810"/>
              <a:gd name="connsiteX44" fmla="*/ 854529 w 3387189"/>
              <a:gd name="connsiteY44" fmla="*/ 2063553 h 2324810"/>
              <a:gd name="connsiteX45" fmla="*/ 756557 w 3387189"/>
              <a:gd name="connsiteY45" fmla="*/ 2101653 h 2324810"/>
              <a:gd name="connsiteX46" fmla="*/ 772886 w 3387189"/>
              <a:gd name="connsiteY46" fmla="*/ 2232281 h 2324810"/>
              <a:gd name="connsiteX47" fmla="*/ 587829 w 3387189"/>
              <a:gd name="connsiteY47" fmla="*/ 2324810 h 2324810"/>
              <a:gd name="connsiteX48" fmla="*/ 587829 w 3387189"/>
              <a:gd name="connsiteY48" fmla="*/ 2324810 h 2324810"/>
              <a:gd name="connsiteX0" fmla="*/ 0 w 3387189"/>
              <a:gd name="connsiteY0" fmla="*/ 1051181 h 2324810"/>
              <a:gd name="connsiteX1" fmla="*/ 2901043 w 3387189"/>
              <a:gd name="connsiteY1" fmla="*/ 33367 h 2324810"/>
              <a:gd name="connsiteX2" fmla="*/ 3385457 w 3387189"/>
              <a:gd name="connsiteY2" fmla="*/ 294624 h 2324810"/>
              <a:gd name="connsiteX3" fmla="*/ 3048000 w 3387189"/>
              <a:gd name="connsiteY3" fmla="*/ 779038 h 2324810"/>
              <a:gd name="connsiteX4" fmla="*/ 2661557 w 3387189"/>
              <a:gd name="connsiteY4" fmla="*/ 1023967 h 2324810"/>
              <a:gd name="connsiteX5" fmla="*/ 2356757 w 3387189"/>
              <a:gd name="connsiteY5" fmla="*/ 1149153 h 2324810"/>
              <a:gd name="connsiteX6" fmla="*/ 2383971 w 3387189"/>
              <a:gd name="connsiteY6" fmla="*/ 1301553 h 2324810"/>
              <a:gd name="connsiteX7" fmla="*/ 2356757 w 3387189"/>
              <a:gd name="connsiteY7" fmla="*/ 1350538 h 2324810"/>
              <a:gd name="connsiteX8" fmla="*/ 2291443 w 3387189"/>
              <a:gd name="connsiteY8" fmla="*/ 1334210 h 2324810"/>
              <a:gd name="connsiteX9" fmla="*/ 2226129 w 3387189"/>
              <a:gd name="connsiteY9" fmla="*/ 1225353 h 2324810"/>
              <a:gd name="connsiteX10" fmla="*/ 2100943 w 3387189"/>
              <a:gd name="connsiteY10" fmla="*/ 1279781 h 2324810"/>
              <a:gd name="connsiteX11" fmla="*/ 2062843 w 3387189"/>
              <a:gd name="connsiteY11" fmla="*/ 1263453 h 2324810"/>
              <a:gd name="connsiteX12" fmla="*/ 2013857 w 3387189"/>
              <a:gd name="connsiteY12" fmla="*/ 1274338 h 2324810"/>
              <a:gd name="connsiteX13" fmla="*/ 1992086 w 3387189"/>
              <a:gd name="connsiteY13" fmla="*/ 1301553 h 2324810"/>
              <a:gd name="connsiteX14" fmla="*/ 1943100 w 3387189"/>
              <a:gd name="connsiteY14" fmla="*/ 1339653 h 2324810"/>
              <a:gd name="connsiteX15" fmla="*/ 1884903 w 3387189"/>
              <a:gd name="connsiteY15" fmla="*/ 1409153 h 2324810"/>
              <a:gd name="connsiteX16" fmla="*/ 1937657 w 3387189"/>
              <a:gd name="connsiteY16" fmla="*/ 1600910 h 2324810"/>
              <a:gd name="connsiteX17" fmla="*/ 1899557 w 3387189"/>
              <a:gd name="connsiteY17" fmla="*/ 1639010 h 2324810"/>
              <a:gd name="connsiteX18" fmla="*/ 1850571 w 3387189"/>
              <a:gd name="connsiteY18" fmla="*/ 1626868 h 2324810"/>
              <a:gd name="connsiteX19" fmla="*/ 1758043 w 3387189"/>
              <a:gd name="connsiteY19" fmla="*/ 1644453 h 2324810"/>
              <a:gd name="connsiteX20" fmla="*/ 1713245 w 3387189"/>
              <a:gd name="connsiteY20" fmla="*/ 1687577 h 2324810"/>
              <a:gd name="connsiteX21" fmla="*/ 1649186 w 3387189"/>
              <a:gd name="connsiteY21" fmla="*/ 1726095 h 2324810"/>
              <a:gd name="connsiteX22" fmla="*/ 1670957 w 3387189"/>
              <a:gd name="connsiteY22" fmla="*/ 1867610 h 2324810"/>
              <a:gd name="connsiteX23" fmla="*/ 1649186 w 3387189"/>
              <a:gd name="connsiteY23" fmla="*/ 1900267 h 2324810"/>
              <a:gd name="connsiteX24" fmla="*/ 1611086 w 3387189"/>
              <a:gd name="connsiteY24" fmla="*/ 1922038 h 2324810"/>
              <a:gd name="connsiteX25" fmla="*/ 1562100 w 3387189"/>
              <a:gd name="connsiteY25" fmla="*/ 1889381 h 2324810"/>
              <a:gd name="connsiteX26" fmla="*/ 1524000 w 3387189"/>
              <a:gd name="connsiteY26" fmla="*/ 1813181 h 2324810"/>
              <a:gd name="connsiteX27" fmla="*/ 1458686 w 3387189"/>
              <a:gd name="connsiteY27" fmla="*/ 1802295 h 2324810"/>
              <a:gd name="connsiteX28" fmla="*/ 1442357 w 3387189"/>
              <a:gd name="connsiteY28" fmla="*/ 1840395 h 2324810"/>
              <a:gd name="connsiteX29" fmla="*/ 1420586 w 3387189"/>
              <a:gd name="connsiteY29" fmla="*/ 1840395 h 2324810"/>
              <a:gd name="connsiteX30" fmla="*/ 1393371 w 3387189"/>
              <a:gd name="connsiteY30" fmla="*/ 1824067 h 2324810"/>
              <a:gd name="connsiteX31" fmla="*/ 1338943 w 3387189"/>
              <a:gd name="connsiteY31" fmla="*/ 1818624 h 2324810"/>
              <a:gd name="connsiteX32" fmla="*/ 1300843 w 3387189"/>
              <a:gd name="connsiteY32" fmla="*/ 1829510 h 2324810"/>
              <a:gd name="connsiteX33" fmla="*/ 1300843 w 3387189"/>
              <a:gd name="connsiteY33" fmla="*/ 1862167 h 2324810"/>
              <a:gd name="connsiteX34" fmla="*/ 1268186 w 3387189"/>
              <a:gd name="connsiteY34" fmla="*/ 1894824 h 2324810"/>
              <a:gd name="connsiteX35" fmla="*/ 1191986 w 3387189"/>
              <a:gd name="connsiteY35" fmla="*/ 1922038 h 2324810"/>
              <a:gd name="connsiteX36" fmla="*/ 1197429 w 3387189"/>
              <a:gd name="connsiteY36" fmla="*/ 2025453 h 2324810"/>
              <a:gd name="connsiteX37" fmla="*/ 1175657 w 3387189"/>
              <a:gd name="connsiteY37" fmla="*/ 2058110 h 2324810"/>
              <a:gd name="connsiteX38" fmla="*/ 1121229 w 3387189"/>
              <a:gd name="connsiteY38" fmla="*/ 2047224 h 2324810"/>
              <a:gd name="connsiteX39" fmla="*/ 1083129 w 3387189"/>
              <a:gd name="connsiteY39" fmla="*/ 1998238 h 2324810"/>
              <a:gd name="connsiteX40" fmla="*/ 1028700 w 3387189"/>
              <a:gd name="connsiteY40" fmla="*/ 2003681 h 2324810"/>
              <a:gd name="connsiteX41" fmla="*/ 985157 w 3387189"/>
              <a:gd name="connsiteY41" fmla="*/ 2025453 h 2324810"/>
              <a:gd name="connsiteX42" fmla="*/ 936171 w 3387189"/>
              <a:gd name="connsiteY42" fmla="*/ 1998238 h 2324810"/>
              <a:gd name="connsiteX43" fmla="*/ 870857 w 3387189"/>
              <a:gd name="connsiteY43" fmla="*/ 2009124 h 2324810"/>
              <a:gd name="connsiteX44" fmla="*/ 854529 w 3387189"/>
              <a:gd name="connsiteY44" fmla="*/ 2063553 h 2324810"/>
              <a:gd name="connsiteX45" fmla="*/ 756557 w 3387189"/>
              <a:gd name="connsiteY45" fmla="*/ 2101653 h 2324810"/>
              <a:gd name="connsiteX46" fmla="*/ 772886 w 3387189"/>
              <a:gd name="connsiteY46" fmla="*/ 2232281 h 2324810"/>
              <a:gd name="connsiteX47" fmla="*/ 587829 w 3387189"/>
              <a:gd name="connsiteY47" fmla="*/ 2324810 h 2324810"/>
              <a:gd name="connsiteX48" fmla="*/ 587829 w 3387189"/>
              <a:gd name="connsiteY48" fmla="*/ 2324810 h 2324810"/>
              <a:gd name="connsiteX0" fmla="*/ 0 w 3387189"/>
              <a:gd name="connsiteY0" fmla="*/ 1051181 h 2324810"/>
              <a:gd name="connsiteX1" fmla="*/ 2901043 w 3387189"/>
              <a:gd name="connsiteY1" fmla="*/ 33367 h 2324810"/>
              <a:gd name="connsiteX2" fmla="*/ 3385457 w 3387189"/>
              <a:gd name="connsiteY2" fmla="*/ 294624 h 2324810"/>
              <a:gd name="connsiteX3" fmla="*/ 3048000 w 3387189"/>
              <a:gd name="connsiteY3" fmla="*/ 779038 h 2324810"/>
              <a:gd name="connsiteX4" fmla="*/ 2661557 w 3387189"/>
              <a:gd name="connsiteY4" fmla="*/ 1023967 h 2324810"/>
              <a:gd name="connsiteX5" fmla="*/ 2356757 w 3387189"/>
              <a:gd name="connsiteY5" fmla="*/ 1149153 h 2324810"/>
              <a:gd name="connsiteX6" fmla="*/ 2383971 w 3387189"/>
              <a:gd name="connsiteY6" fmla="*/ 1301553 h 2324810"/>
              <a:gd name="connsiteX7" fmla="*/ 2356757 w 3387189"/>
              <a:gd name="connsiteY7" fmla="*/ 1350538 h 2324810"/>
              <a:gd name="connsiteX8" fmla="*/ 2291443 w 3387189"/>
              <a:gd name="connsiteY8" fmla="*/ 1334210 h 2324810"/>
              <a:gd name="connsiteX9" fmla="*/ 2226129 w 3387189"/>
              <a:gd name="connsiteY9" fmla="*/ 1225353 h 2324810"/>
              <a:gd name="connsiteX10" fmla="*/ 2100943 w 3387189"/>
              <a:gd name="connsiteY10" fmla="*/ 1279781 h 2324810"/>
              <a:gd name="connsiteX11" fmla="*/ 2062843 w 3387189"/>
              <a:gd name="connsiteY11" fmla="*/ 1263453 h 2324810"/>
              <a:gd name="connsiteX12" fmla="*/ 2013857 w 3387189"/>
              <a:gd name="connsiteY12" fmla="*/ 1274338 h 2324810"/>
              <a:gd name="connsiteX13" fmla="*/ 1992086 w 3387189"/>
              <a:gd name="connsiteY13" fmla="*/ 1301553 h 2324810"/>
              <a:gd name="connsiteX14" fmla="*/ 1957754 w 3387189"/>
              <a:gd name="connsiteY14" fmla="*/ 1345515 h 2324810"/>
              <a:gd name="connsiteX15" fmla="*/ 1884903 w 3387189"/>
              <a:gd name="connsiteY15" fmla="*/ 1409153 h 2324810"/>
              <a:gd name="connsiteX16" fmla="*/ 1937657 w 3387189"/>
              <a:gd name="connsiteY16" fmla="*/ 1600910 h 2324810"/>
              <a:gd name="connsiteX17" fmla="*/ 1899557 w 3387189"/>
              <a:gd name="connsiteY17" fmla="*/ 1639010 h 2324810"/>
              <a:gd name="connsiteX18" fmla="*/ 1850571 w 3387189"/>
              <a:gd name="connsiteY18" fmla="*/ 1626868 h 2324810"/>
              <a:gd name="connsiteX19" fmla="*/ 1758043 w 3387189"/>
              <a:gd name="connsiteY19" fmla="*/ 1644453 h 2324810"/>
              <a:gd name="connsiteX20" fmla="*/ 1713245 w 3387189"/>
              <a:gd name="connsiteY20" fmla="*/ 1687577 h 2324810"/>
              <a:gd name="connsiteX21" fmla="*/ 1649186 w 3387189"/>
              <a:gd name="connsiteY21" fmla="*/ 1726095 h 2324810"/>
              <a:gd name="connsiteX22" fmla="*/ 1670957 w 3387189"/>
              <a:gd name="connsiteY22" fmla="*/ 1867610 h 2324810"/>
              <a:gd name="connsiteX23" fmla="*/ 1649186 w 3387189"/>
              <a:gd name="connsiteY23" fmla="*/ 1900267 h 2324810"/>
              <a:gd name="connsiteX24" fmla="*/ 1611086 w 3387189"/>
              <a:gd name="connsiteY24" fmla="*/ 1922038 h 2324810"/>
              <a:gd name="connsiteX25" fmla="*/ 1562100 w 3387189"/>
              <a:gd name="connsiteY25" fmla="*/ 1889381 h 2324810"/>
              <a:gd name="connsiteX26" fmla="*/ 1524000 w 3387189"/>
              <a:gd name="connsiteY26" fmla="*/ 1813181 h 2324810"/>
              <a:gd name="connsiteX27" fmla="*/ 1458686 w 3387189"/>
              <a:gd name="connsiteY27" fmla="*/ 1802295 h 2324810"/>
              <a:gd name="connsiteX28" fmla="*/ 1442357 w 3387189"/>
              <a:gd name="connsiteY28" fmla="*/ 1840395 h 2324810"/>
              <a:gd name="connsiteX29" fmla="*/ 1420586 w 3387189"/>
              <a:gd name="connsiteY29" fmla="*/ 1840395 h 2324810"/>
              <a:gd name="connsiteX30" fmla="*/ 1393371 w 3387189"/>
              <a:gd name="connsiteY30" fmla="*/ 1824067 h 2324810"/>
              <a:gd name="connsiteX31" fmla="*/ 1338943 w 3387189"/>
              <a:gd name="connsiteY31" fmla="*/ 1818624 h 2324810"/>
              <a:gd name="connsiteX32" fmla="*/ 1300843 w 3387189"/>
              <a:gd name="connsiteY32" fmla="*/ 1829510 h 2324810"/>
              <a:gd name="connsiteX33" fmla="*/ 1300843 w 3387189"/>
              <a:gd name="connsiteY33" fmla="*/ 1862167 h 2324810"/>
              <a:gd name="connsiteX34" fmla="*/ 1268186 w 3387189"/>
              <a:gd name="connsiteY34" fmla="*/ 1894824 h 2324810"/>
              <a:gd name="connsiteX35" fmla="*/ 1191986 w 3387189"/>
              <a:gd name="connsiteY35" fmla="*/ 1922038 h 2324810"/>
              <a:gd name="connsiteX36" fmla="*/ 1197429 w 3387189"/>
              <a:gd name="connsiteY36" fmla="*/ 2025453 h 2324810"/>
              <a:gd name="connsiteX37" fmla="*/ 1175657 w 3387189"/>
              <a:gd name="connsiteY37" fmla="*/ 2058110 h 2324810"/>
              <a:gd name="connsiteX38" fmla="*/ 1121229 w 3387189"/>
              <a:gd name="connsiteY38" fmla="*/ 2047224 h 2324810"/>
              <a:gd name="connsiteX39" fmla="*/ 1083129 w 3387189"/>
              <a:gd name="connsiteY39" fmla="*/ 1998238 h 2324810"/>
              <a:gd name="connsiteX40" fmla="*/ 1028700 w 3387189"/>
              <a:gd name="connsiteY40" fmla="*/ 2003681 h 2324810"/>
              <a:gd name="connsiteX41" fmla="*/ 985157 w 3387189"/>
              <a:gd name="connsiteY41" fmla="*/ 2025453 h 2324810"/>
              <a:gd name="connsiteX42" fmla="*/ 936171 w 3387189"/>
              <a:gd name="connsiteY42" fmla="*/ 1998238 h 2324810"/>
              <a:gd name="connsiteX43" fmla="*/ 870857 w 3387189"/>
              <a:gd name="connsiteY43" fmla="*/ 2009124 h 2324810"/>
              <a:gd name="connsiteX44" fmla="*/ 854529 w 3387189"/>
              <a:gd name="connsiteY44" fmla="*/ 2063553 h 2324810"/>
              <a:gd name="connsiteX45" fmla="*/ 756557 w 3387189"/>
              <a:gd name="connsiteY45" fmla="*/ 2101653 h 2324810"/>
              <a:gd name="connsiteX46" fmla="*/ 772886 w 3387189"/>
              <a:gd name="connsiteY46" fmla="*/ 2232281 h 2324810"/>
              <a:gd name="connsiteX47" fmla="*/ 587829 w 3387189"/>
              <a:gd name="connsiteY47" fmla="*/ 2324810 h 2324810"/>
              <a:gd name="connsiteX48" fmla="*/ 587829 w 3387189"/>
              <a:gd name="connsiteY48" fmla="*/ 2324810 h 2324810"/>
              <a:gd name="connsiteX0" fmla="*/ 0 w 3387189"/>
              <a:gd name="connsiteY0" fmla="*/ 1051181 h 2324810"/>
              <a:gd name="connsiteX1" fmla="*/ 2901043 w 3387189"/>
              <a:gd name="connsiteY1" fmla="*/ 33367 h 2324810"/>
              <a:gd name="connsiteX2" fmla="*/ 3385457 w 3387189"/>
              <a:gd name="connsiteY2" fmla="*/ 294624 h 2324810"/>
              <a:gd name="connsiteX3" fmla="*/ 3048000 w 3387189"/>
              <a:gd name="connsiteY3" fmla="*/ 779038 h 2324810"/>
              <a:gd name="connsiteX4" fmla="*/ 2661557 w 3387189"/>
              <a:gd name="connsiteY4" fmla="*/ 1023967 h 2324810"/>
              <a:gd name="connsiteX5" fmla="*/ 2356757 w 3387189"/>
              <a:gd name="connsiteY5" fmla="*/ 1149153 h 2324810"/>
              <a:gd name="connsiteX6" fmla="*/ 2383971 w 3387189"/>
              <a:gd name="connsiteY6" fmla="*/ 1301553 h 2324810"/>
              <a:gd name="connsiteX7" fmla="*/ 2356757 w 3387189"/>
              <a:gd name="connsiteY7" fmla="*/ 1350538 h 2324810"/>
              <a:gd name="connsiteX8" fmla="*/ 2291443 w 3387189"/>
              <a:gd name="connsiteY8" fmla="*/ 1334210 h 2324810"/>
              <a:gd name="connsiteX9" fmla="*/ 2226129 w 3387189"/>
              <a:gd name="connsiteY9" fmla="*/ 1225353 h 2324810"/>
              <a:gd name="connsiteX10" fmla="*/ 2121459 w 3387189"/>
              <a:gd name="connsiteY10" fmla="*/ 1279781 h 2324810"/>
              <a:gd name="connsiteX11" fmla="*/ 2062843 w 3387189"/>
              <a:gd name="connsiteY11" fmla="*/ 1263453 h 2324810"/>
              <a:gd name="connsiteX12" fmla="*/ 2013857 w 3387189"/>
              <a:gd name="connsiteY12" fmla="*/ 1274338 h 2324810"/>
              <a:gd name="connsiteX13" fmla="*/ 1992086 w 3387189"/>
              <a:gd name="connsiteY13" fmla="*/ 1301553 h 2324810"/>
              <a:gd name="connsiteX14" fmla="*/ 1957754 w 3387189"/>
              <a:gd name="connsiteY14" fmla="*/ 1345515 h 2324810"/>
              <a:gd name="connsiteX15" fmla="*/ 1884903 w 3387189"/>
              <a:gd name="connsiteY15" fmla="*/ 1409153 h 2324810"/>
              <a:gd name="connsiteX16" fmla="*/ 1937657 w 3387189"/>
              <a:gd name="connsiteY16" fmla="*/ 1600910 h 2324810"/>
              <a:gd name="connsiteX17" fmla="*/ 1899557 w 3387189"/>
              <a:gd name="connsiteY17" fmla="*/ 1639010 h 2324810"/>
              <a:gd name="connsiteX18" fmla="*/ 1850571 w 3387189"/>
              <a:gd name="connsiteY18" fmla="*/ 1626868 h 2324810"/>
              <a:gd name="connsiteX19" fmla="*/ 1758043 w 3387189"/>
              <a:gd name="connsiteY19" fmla="*/ 1644453 h 2324810"/>
              <a:gd name="connsiteX20" fmla="*/ 1713245 w 3387189"/>
              <a:gd name="connsiteY20" fmla="*/ 1687577 h 2324810"/>
              <a:gd name="connsiteX21" fmla="*/ 1649186 w 3387189"/>
              <a:gd name="connsiteY21" fmla="*/ 1726095 h 2324810"/>
              <a:gd name="connsiteX22" fmla="*/ 1670957 w 3387189"/>
              <a:gd name="connsiteY22" fmla="*/ 1867610 h 2324810"/>
              <a:gd name="connsiteX23" fmla="*/ 1649186 w 3387189"/>
              <a:gd name="connsiteY23" fmla="*/ 1900267 h 2324810"/>
              <a:gd name="connsiteX24" fmla="*/ 1611086 w 3387189"/>
              <a:gd name="connsiteY24" fmla="*/ 1922038 h 2324810"/>
              <a:gd name="connsiteX25" fmla="*/ 1562100 w 3387189"/>
              <a:gd name="connsiteY25" fmla="*/ 1889381 h 2324810"/>
              <a:gd name="connsiteX26" fmla="*/ 1524000 w 3387189"/>
              <a:gd name="connsiteY26" fmla="*/ 1813181 h 2324810"/>
              <a:gd name="connsiteX27" fmla="*/ 1458686 w 3387189"/>
              <a:gd name="connsiteY27" fmla="*/ 1802295 h 2324810"/>
              <a:gd name="connsiteX28" fmla="*/ 1442357 w 3387189"/>
              <a:gd name="connsiteY28" fmla="*/ 1840395 h 2324810"/>
              <a:gd name="connsiteX29" fmla="*/ 1420586 w 3387189"/>
              <a:gd name="connsiteY29" fmla="*/ 1840395 h 2324810"/>
              <a:gd name="connsiteX30" fmla="*/ 1393371 w 3387189"/>
              <a:gd name="connsiteY30" fmla="*/ 1824067 h 2324810"/>
              <a:gd name="connsiteX31" fmla="*/ 1338943 w 3387189"/>
              <a:gd name="connsiteY31" fmla="*/ 1818624 h 2324810"/>
              <a:gd name="connsiteX32" fmla="*/ 1300843 w 3387189"/>
              <a:gd name="connsiteY32" fmla="*/ 1829510 h 2324810"/>
              <a:gd name="connsiteX33" fmla="*/ 1300843 w 3387189"/>
              <a:gd name="connsiteY33" fmla="*/ 1862167 h 2324810"/>
              <a:gd name="connsiteX34" fmla="*/ 1268186 w 3387189"/>
              <a:gd name="connsiteY34" fmla="*/ 1894824 h 2324810"/>
              <a:gd name="connsiteX35" fmla="*/ 1191986 w 3387189"/>
              <a:gd name="connsiteY35" fmla="*/ 1922038 h 2324810"/>
              <a:gd name="connsiteX36" fmla="*/ 1197429 w 3387189"/>
              <a:gd name="connsiteY36" fmla="*/ 2025453 h 2324810"/>
              <a:gd name="connsiteX37" fmla="*/ 1175657 w 3387189"/>
              <a:gd name="connsiteY37" fmla="*/ 2058110 h 2324810"/>
              <a:gd name="connsiteX38" fmla="*/ 1121229 w 3387189"/>
              <a:gd name="connsiteY38" fmla="*/ 2047224 h 2324810"/>
              <a:gd name="connsiteX39" fmla="*/ 1083129 w 3387189"/>
              <a:gd name="connsiteY39" fmla="*/ 1998238 h 2324810"/>
              <a:gd name="connsiteX40" fmla="*/ 1028700 w 3387189"/>
              <a:gd name="connsiteY40" fmla="*/ 2003681 h 2324810"/>
              <a:gd name="connsiteX41" fmla="*/ 985157 w 3387189"/>
              <a:gd name="connsiteY41" fmla="*/ 2025453 h 2324810"/>
              <a:gd name="connsiteX42" fmla="*/ 936171 w 3387189"/>
              <a:gd name="connsiteY42" fmla="*/ 1998238 h 2324810"/>
              <a:gd name="connsiteX43" fmla="*/ 870857 w 3387189"/>
              <a:gd name="connsiteY43" fmla="*/ 2009124 h 2324810"/>
              <a:gd name="connsiteX44" fmla="*/ 854529 w 3387189"/>
              <a:gd name="connsiteY44" fmla="*/ 2063553 h 2324810"/>
              <a:gd name="connsiteX45" fmla="*/ 756557 w 3387189"/>
              <a:gd name="connsiteY45" fmla="*/ 2101653 h 2324810"/>
              <a:gd name="connsiteX46" fmla="*/ 772886 w 3387189"/>
              <a:gd name="connsiteY46" fmla="*/ 2232281 h 2324810"/>
              <a:gd name="connsiteX47" fmla="*/ 587829 w 3387189"/>
              <a:gd name="connsiteY47" fmla="*/ 2324810 h 2324810"/>
              <a:gd name="connsiteX48" fmla="*/ 587829 w 3387189"/>
              <a:gd name="connsiteY48" fmla="*/ 2324810 h 2324810"/>
              <a:gd name="connsiteX0" fmla="*/ 0 w 3387189"/>
              <a:gd name="connsiteY0" fmla="*/ 1051181 h 2324810"/>
              <a:gd name="connsiteX1" fmla="*/ 2901043 w 3387189"/>
              <a:gd name="connsiteY1" fmla="*/ 33367 h 2324810"/>
              <a:gd name="connsiteX2" fmla="*/ 3385457 w 3387189"/>
              <a:gd name="connsiteY2" fmla="*/ 294624 h 2324810"/>
              <a:gd name="connsiteX3" fmla="*/ 3048000 w 3387189"/>
              <a:gd name="connsiteY3" fmla="*/ 779038 h 2324810"/>
              <a:gd name="connsiteX4" fmla="*/ 2661557 w 3387189"/>
              <a:gd name="connsiteY4" fmla="*/ 1023967 h 2324810"/>
              <a:gd name="connsiteX5" fmla="*/ 2356757 w 3387189"/>
              <a:gd name="connsiteY5" fmla="*/ 1149153 h 2324810"/>
              <a:gd name="connsiteX6" fmla="*/ 2383971 w 3387189"/>
              <a:gd name="connsiteY6" fmla="*/ 1301553 h 2324810"/>
              <a:gd name="connsiteX7" fmla="*/ 2356757 w 3387189"/>
              <a:gd name="connsiteY7" fmla="*/ 1350538 h 2324810"/>
              <a:gd name="connsiteX8" fmla="*/ 2291443 w 3387189"/>
              <a:gd name="connsiteY8" fmla="*/ 1334210 h 2324810"/>
              <a:gd name="connsiteX9" fmla="*/ 2205614 w 3387189"/>
              <a:gd name="connsiteY9" fmla="*/ 1289830 h 2324810"/>
              <a:gd name="connsiteX10" fmla="*/ 2121459 w 3387189"/>
              <a:gd name="connsiteY10" fmla="*/ 1279781 h 2324810"/>
              <a:gd name="connsiteX11" fmla="*/ 2062843 w 3387189"/>
              <a:gd name="connsiteY11" fmla="*/ 1263453 h 2324810"/>
              <a:gd name="connsiteX12" fmla="*/ 2013857 w 3387189"/>
              <a:gd name="connsiteY12" fmla="*/ 1274338 h 2324810"/>
              <a:gd name="connsiteX13" fmla="*/ 1992086 w 3387189"/>
              <a:gd name="connsiteY13" fmla="*/ 1301553 h 2324810"/>
              <a:gd name="connsiteX14" fmla="*/ 1957754 w 3387189"/>
              <a:gd name="connsiteY14" fmla="*/ 1345515 h 2324810"/>
              <a:gd name="connsiteX15" fmla="*/ 1884903 w 3387189"/>
              <a:gd name="connsiteY15" fmla="*/ 1409153 h 2324810"/>
              <a:gd name="connsiteX16" fmla="*/ 1937657 w 3387189"/>
              <a:gd name="connsiteY16" fmla="*/ 1600910 h 2324810"/>
              <a:gd name="connsiteX17" fmla="*/ 1899557 w 3387189"/>
              <a:gd name="connsiteY17" fmla="*/ 1639010 h 2324810"/>
              <a:gd name="connsiteX18" fmla="*/ 1850571 w 3387189"/>
              <a:gd name="connsiteY18" fmla="*/ 1626868 h 2324810"/>
              <a:gd name="connsiteX19" fmla="*/ 1758043 w 3387189"/>
              <a:gd name="connsiteY19" fmla="*/ 1644453 h 2324810"/>
              <a:gd name="connsiteX20" fmla="*/ 1713245 w 3387189"/>
              <a:gd name="connsiteY20" fmla="*/ 1687577 h 2324810"/>
              <a:gd name="connsiteX21" fmla="*/ 1649186 w 3387189"/>
              <a:gd name="connsiteY21" fmla="*/ 1726095 h 2324810"/>
              <a:gd name="connsiteX22" fmla="*/ 1670957 w 3387189"/>
              <a:gd name="connsiteY22" fmla="*/ 1867610 h 2324810"/>
              <a:gd name="connsiteX23" fmla="*/ 1649186 w 3387189"/>
              <a:gd name="connsiteY23" fmla="*/ 1900267 h 2324810"/>
              <a:gd name="connsiteX24" fmla="*/ 1611086 w 3387189"/>
              <a:gd name="connsiteY24" fmla="*/ 1922038 h 2324810"/>
              <a:gd name="connsiteX25" fmla="*/ 1562100 w 3387189"/>
              <a:gd name="connsiteY25" fmla="*/ 1889381 h 2324810"/>
              <a:gd name="connsiteX26" fmla="*/ 1524000 w 3387189"/>
              <a:gd name="connsiteY26" fmla="*/ 1813181 h 2324810"/>
              <a:gd name="connsiteX27" fmla="*/ 1458686 w 3387189"/>
              <a:gd name="connsiteY27" fmla="*/ 1802295 h 2324810"/>
              <a:gd name="connsiteX28" fmla="*/ 1442357 w 3387189"/>
              <a:gd name="connsiteY28" fmla="*/ 1840395 h 2324810"/>
              <a:gd name="connsiteX29" fmla="*/ 1420586 w 3387189"/>
              <a:gd name="connsiteY29" fmla="*/ 1840395 h 2324810"/>
              <a:gd name="connsiteX30" fmla="*/ 1393371 w 3387189"/>
              <a:gd name="connsiteY30" fmla="*/ 1824067 h 2324810"/>
              <a:gd name="connsiteX31" fmla="*/ 1338943 w 3387189"/>
              <a:gd name="connsiteY31" fmla="*/ 1818624 h 2324810"/>
              <a:gd name="connsiteX32" fmla="*/ 1300843 w 3387189"/>
              <a:gd name="connsiteY32" fmla="*/ 1829510 h 2324810"/>
              <a:gd name="connsiteX33" fmla="*/ 1300843 w 3387189"/>
              <a:gd name="connsiteY33" fmla="*/ 1862167 h 2324810"/>
              <a:gd name="connsiteX34" fmla="*/ 1268186 w 3387189"/>
              <a:gd name="connsiteY34" fmla="*/ 1894824 h 2324810"/>
              <a:gd name="connsiteX35" fmla="*/ 1191986 w 3387189"/>
              <a:gd name="connsiteY35" fmla="*/ 1922038 h 2324810"/>
              <a:gd name="connsiteX36" fmla="*/ 1197429 w 3387189"/>
              <a:gd name="connsiteY36" fmla="*/ 2025453 h 2324810"/>
              <a:gd name="connsiteX37" fmla="*/ 1175657 w 3387189"/>
              <a:gd name="connsiteY37" fmla="*/ 2058110 h 2324810"/>
              <a:gd name="connsiteX38" fmla="*/ 1121229 w 3387189"/>
              <a:gd name="connsiteY38" fmla="*/ 2047224 h 2324810"/>
              <a:gd name="connsiteX39" fmla="*/ 1083129 w 3387189"/>
              <a:gd name="connsiteY39" fmla="*/ 1998238 h 2324810"/>
              <a:gd name="connsiteX40" fmla="*/ 1028700 w 3387189"/>
              <a:gd name="connsiteY40" fmla="*/ 2003681 h 2324810"/>
              <a:gd name="connsiteX41" fmla="*/ 985157 w 3387189"/>
              <a:gd name="connsiteY41" fmla="*/ 2025453 h 2324810"/>
              <a:gd name="connsiteX42" fmla="*/ 936171 w 3387189"/>
              <a:gd name="connsiteY42" fmla="*/ 1998238 h 2324810"/>
              <a:gd name="connsiteX43" fmla="*/ 870857 w 3387189"/>
              <a:gd name="connsiteY43" fmla="*/ 2009124 h 2324810"/>
              <a:gd name="connsiteX44" fmla="*/ 854529 w 3387189"/>
              <a:gd name="connsiteY44" fmla="*/ 2063553 h 2324810"/>
              <a:gd name="connsiteX45" fmla="*/ 756557 w 3387189"/>
              <a:gd name="connsiteY45" fmla="*/ 2101653 h 2324810"/>
              <a:gd name="connsiteX46" fmla="*/ 772886 w 3387189"/>
              <a:gd name="connsiteY46" fmla="*/ 2232281 h 2324810"/>
              <a:gd name="connsiteX47" fmla="*/ 587829 w 3387189"/>
              <a:gd name="connsiteY47" fmla="*/ 2324810 h 2324810"/>
              <a:gd name="connsiteX48" fmla="*/ 587829 w 3387189"/>
              <a:gd name="connsiteY48" fmla="*/ 2324810 h 2324810"/>
              <a:gd name="connsiteX0" fmla="*/ 0 w 3387189"/>
              <a:gd name="connsiteY0" fmla="*/ 1051181 h 2324810"/>
              <a:gd name="connsiteX1" fmla="*/ 2901043 w 3387189"/>
              <a:gd name="connsiteY1" fmla="*/ 33367 h 2324810"/>
              <a:gd name="connsiteX2" fmla="*/ 3385457 w 3387189"/>
              <a:gd name="connsiteY2" fmla="*/ 294624 h 2324810"/>
              <a:gd name="connsiteX3" fmla="*/ 3048000 w 3387189"/>
              <a:gd name="connsiteY3" fmla="*/ 779038 h 2324810"/>
              <a:gd name="connsiteX4" fmla="*/ 2661557 w 3387189"/>
              <a:gd name="connsiteY4" fmla="*/ 1023967 h 2324810"/>
              <a:gd name="connsiteX5" fmla="*/ 2356757 w 3387189"/>
              <a:gd name="connsiteY5" fmla="*/ 1149153 h 2324810"/>
              <a:gd name="connsiteX6" fmla="*/ 2383971 w 3387189"/>
              <a:gd name="connsiteY6" fmla="*/ 1301553 h 2324810"/>
              <a:gd name="connsiteX7" fmla="*/ 2356757 w 3387189"/>
              <a:gd name="connsiteY7" fmla="*/ 1350538 h 2324810"/>
              <a:gd name="connsiteX8" fmla="*/ 2291443 w 3387189"/>
              <a:gd name="connsiteY8" fmla="*/ 1334210 h 2324810"/>
              <a:gd name="connsiteX9" fmla="*/ 2226129 w 3387189"/>
              <a:gd name="connsiteY9" fmla="*/ 1228284 h 2324810"/>
              <a:gd name="connsiteX10" fmla="*/ 2121459 w 3387189"/>
              <a:gd name="connsiteY10" fmla="*/ 1279781 h 2324810"/>
              <a:gd name="connsiteX11" fmla="*/ 2062843 w 3387189"/>
              <a:gd name="connsiteY11" fmla="*/ 1263453 h 2324810"/>
              <a:gd name="connsiteX12" fmla="*/ 2013857 w 3387189"/>
              <a:gd name="connsiteY12" fmla="*/ 1274338 h 2324810"/>
              <a:gd name="connsiteX13" fmla="*/ 1992086 w 3387189"/>
              <a:gd name="connsiteY13" fmla="*/ 1301553 h 2324810"/>
              <a:gd name="connsiteX14" fmla="*/ 1957754 w 3387189"/>
              <a:gd name="connsiteY14" fmla="*/ 1345515 h 2324810"/>
              <a:gd name="connsiteX15" fmla="*/ 1884903 w 3387189"/>
              <a:gd name="connsiteY15" fmla="*/ 1409153 h 2324810"/>
              <a:gd name="connsiteX16" fmla="*/ 1937657 w 3387189"/>
              <a:gd name="connsiteY16" fmla="*/ 1600910 h 2324810"/>
              <a:gd name="connsiteX17" fmla="*/ 1899557 w 3387189"/>
              <a:gd name="connsiteY17" fmla="*/ 1639010 h 2324810"/>
              <a:gd name="connsiteX18" fmla="*/ 1850571 w 3387189"/>
              <a:gd name="connsiteY18" fmla="*/ 1626868 h 2324810"/>
              <a:gd name="connsiteX19" fmla="*/ 1758043 w 3387189"/>
              <a:gd name="connsiteY19" fmla="*/ 1644453 h 2324810"/>
              <a:gd name="connsiteX20" fmla="*/ 1713245 w 3387189"/>
              <a:gd name="connsiteY20" fmla="*/ 1687577 h 2324810"/>
              <a:gd name="connsiteX21" fmla="*/ 1649186 w 3387189"/>
              <a:gd name="connsiteY21" fmla="*/ 1726095 h 2324810"/>
              <a:gd name="connsiteX22" fmla="*/ 1670957 w 3387189"/>
              <a:gd name="connsiteY22" fmla="*/ 1867610 h 2324810"/>
              <a:gd name="connsiteX23" fmla="*/ 1649186 w 3387189"/>
              <a:gd name="connsiteY23" fmla="*/ 1900267 h 2324810"/>
              <a:gd name="connsiteX24" fmla="*/ 1611086 w 3387189"/>
              <a:gd name="connsiteY24" fmla="*/ 1922038 h 2324810"/>
              <a:gd name="connsiteX25" fmla="*/ 1562100 w 3387189"/>
              <a:gd name="connsiteY25" fmla="*/ 1889381 h 2324810"/>
              <a:gd name="connsiteX26" fmla="*/ 1524000 w 3387189"/>
              <a:gd name="connsiteY26" fmla="*/ 1813181 h 2324810"/>
              <a:gd name="connsiteX27" fmla="*/ 1458686 w 3387189"/>
              <a:gd name="connsiteY27" fmla="*/ 1802295 h 2324810"/>
              <a:gd name="connsiteX28" fmla="*/ 1442357 w 3387189"/>
              <a:gd name="connsiteY28" fmla="*/ 1840395 h 2324810"/>
              <a:gd name="connsiteX29" fmla="*/ 1420586 w 3387189"/>
              <a:gd name="connsiteY29" fmla="*/ 1840395 h 2324810"/>
              <a:gd name="connsiteX30" fmla="*/ 1393371 w 3387189"/>
              <a:gd name="connsiteY30" fmla="*/ 1824067 h 2324810"/>
              <a:gd name="connsiteX31" fmla="*/ 1338943 w 3387189"/>
              <a:gd name="connsiteY31" fmla="*/ 1818624 h 2324810"/>
              <a:gd name="connsiteX32" fmla="*/ 1300843 w 3387189"/>
              <a:gd name="connsiteY32" fmla="*/ 1829510 h 2324810"/>
              <a:gd name="connsiteX33" fmla="*/ 1300843 w 3387189"/>
              <a:gd name="connsiteY33" fmla="*/ 1862167 h 2324810"/>
              <a:gd name="connsiteX34" fmla="*/ 1268186 w 3387189"/>
              <a:gd name="connsiteY34" fmla="*/ 1894824 h 2324810"/>
              <a:gd name="connsiteX35" fmla="*/ 1191986 w 3387189"/>
              <a:gd name="connsiteY35" fmla="*/ 1922038 h 2324810"/>
              <a:gd name="connsiteX36" fmla="*/ 1197429 w 3387189"/>
              <a:gd name="connsiteY36" fmla="*/ 2025453 h 2324810"/>
              <a:gd name="connsiteX37" fmla="*/ 1175657 w 3387189"/>
              <a:gd name="connsiteY37" fmla="*/ 2058110 h 2324810"/>
              <a:gd name="connsiteX38" fmla="*/ 1121229 w 3387189"/>
              <a:gd name="connsiteY38" fmla="*/ 2047224 h 2324810"/>
              <a:gd name="connsiteX39" fmla="*/ 1083129 w 3387189"/>
              <a:gd name="connsiteY39" fmla="*/ 1998238 h 2324810"/>
              <a:gd name="connsiteX40" fmla="*/ 1028700 w 3387189"/>
              <a:gd name="connsiteY40" fmla="*/ 2003681 h 2324810"/>
              <a:gd name="connsiteX41" fmla="*/ 985157 w 3387189"/>
              <a:gd name="connsiteY41" fmla="*/ 2025453 h 2324810"/>
              <a:gd name="connsiteX42" fmla="*/ 936171 w 3387189"/>
              <a:gd name="connsiteY42" fmla="*/ 1998238 h 2324810"/>
              <a:gd name="connsiteX43" fmla="*/ 870857 w 3387189"/>
              <a:gd name="connsiteY43" fmla="*/ 2009124 h 2324810"/>
              <a:gd name="connsiteX44" fmla="*/ 854529 w 3387189"/>
              <a:gd name="connsiteY44" fmla="*/ 2063553 h 2324810"/>
              <a:gd name="connsiteX45" fmla="*/ 756557 w 3387189"/>
              <a:gd name="connsiteY45" fmla="*/ 2101653 h 2324810"/>
              <a:gd name="connsiteX46" fmla="*/ 772886 w 3387189"/>
              <a:gd name="connsiteY46" fmla="*/ 2232281 h 2324810"/>
              <a:gd name="connsiteX47" fmla="*/ 587829 w 3387189"/>
              <a:gd name="connsiteY47" fmla="*/ 2324810 h 2324810"/>
              <a:gd name="connsiteX48" fmla="*/ 587829 w 3387189"/>
              <a:gd name="connsiteY48" fmla="*/ 2324810 h 2324810"/>
              <a:gd name="connsiteX0" fmla="*/ 0 w 3387189"/>
              <a:gd name="connsiteY0" fmla="*/ 1051181 h 2324810"/>
              <a:gd name="connsiteX1" fmla="*/ 2901043 w 3387189"/>
              <a:gd name="connsiteY1" fmla="*/ 33367 h 2324810"/>
              <a:gd name="connsiteX2" fmla="*/ 3385457 w 3387189"/>
              <a:gd name="connsiteY2" fmla="*/ 294624 h 2324810"/>
              <a:gd name="connsiteX3" fmla="*/ 3048000 w 3387189"/>
              <a:gd name="connsiteY3" fmla="*/ 779038 h 2324810"/>
              <a:gd name="connsiteX4" fmla="*/ 2661557 w 3387189"/>
              <a:gd name="connsiteY4" fmla="*/ 1023967 h 2324810"/>
              <a:gd name="connsiteX5" fmla="*/ 2356757 w 3387189"/>
              <a:gd name="connsiteY5" fmla="*/ 1149153 h 2324810"/>
              <a:gd name="connsiteX6" fmla="*/ 2383971 w 3387189"/>
              <a:gd name="connsiteY6" fmla="*/ 1301553 h 2324810"/>
              <a:gd name="connsiteX7" fmla="*/ 2356757 w 3387189"/>
              <a:gd name="connsiteY7" fmla="*/ 1350538 h 2324810"/>
              <a:gd name="connsiteX8" fmla="*/ 2291443 w 3387189"/>
              <a:gd name="connsiteY8" fmla="*/ 1334210 h 2324810"/>
              <a:gd name="connsiteX9" fmla="*/ 2226129 w 3387189"/>
              <a:gd name="connsiteY9" fmla="*/ 1228284 h 2324810"/>
              <a:gd name="connsiteX10" fmla="*/ 2121459 w 3387189"/>
              <a:gd name="connsiteY10" fmla="*/ 1279781 h 2324810"/>
              <a:gd name="connsiteX11" fmla="*/ 2062843 w 3387189"/>
              <a:gd name="connsiteY11" fmla="*/ 1278106 h 2324810"/>
              <a:gd name="connsiteX12" fmla="*/ 2013857 w 3387189"/>
              <a:gd name="connsiteY12" fmla="*/ 1274338 h 2324810"/>
              <a:gd name="connsiteX13" fmla="*/ 1992086 w 3387189"/>
              <a:gd name="connsiteY13" fmla="*/ 1301553 h 2324810"/>
              <a:gd name="connsiteX14" fmla="*/ 1957754 w 3387189"/>
              <a:gd name="connsiteY14" fmla="*/ 1345515 h 2324810"/>
              <a:gd name="connsiteX15" fmla="*/ 1884903 w 3387189"/>
              <a:gd name="connsiteY15" fmla="*/ 1409153 h 2324810"/>
              <a:gd name="connsiteX16" fmla="*/ 1937657 w 3387189"/>
              <a:gd name="connsiteY16" fmla="*/ 1600910 h 2324810"/>
              <a:gd name="connsiteX17" fmla="*/ 1899557 w 3387189"/>
              <a:gd name="connsiteY17" fmla="*/ 1639010 h 2324810"/>
              <a:gd name="connsiteX18" fmla="*/ 1850571 w 3387189"/>
              <a:gd name="connsiteY18" fmla="*/ 1626868 h 2324810"/>
              <a:gd name="connsiteX19" fmla="*/ 1758043 w 3387189"/>
              <a:gd name="connsiteY19" fmla="*/ 1644453 h 2324810"/>
              <a:gd name="connsiteX20" fmla="*/ 1713245 w 3387189"/>
              <a:gd name="connsiteY20" fmla="*/ 1687577 h 2324810"/>
              <a:gd name="connsiteX21" fmla="*/ 1649186 w 3387189"/>
              <a:gd name="connsiteY21" fmla="*/ 1726095 h 2324810"/>
              <a:gd name="connsiteX22" fmla="*/ 1670957 w 3387189"/>
              <a:gd name="connsiteY22" fmla="*/ 1867610 h 2324810"/>
              <a:gd name="connsiteX23" fmla="*/ 1649186 w 3387189"/>
              <a:gd name="connsiteY23" fmla="*/ 1900267 h 2324810"/>
              <a:gd name="connsiteX24" fmla="*/ 1611086 w 3387189"/>
              <a:gd name="connsiteY24" fmla="*/ 1922038 h 2324810"/>
              <a:gd name="connsiteX25" fmla="*/ 1562100 w 3387189"/>
              <a:gd name="connsiteY25" fmla="*/ 1889381 h 2324810"/>
              <a:gd name="connsiteX26" fmla="*/ 1524000 w 3387189"/>
              <a:gd name="connsiteY26" fmla="*/ 1813181 h 2324810"/>
              <a:gd name="connsiteX27" fmla="*/ 1458686 w 3387189"/>
              <a:gd name="connsiteY27" fmla="*/ 1802295 h 2324810"/>
              <a:gd name="connsiteX28" fmla="*/ 1442357 w 3387189"/>
              <a:gd name="connsiteY28" fmla="*/ 1840395 h 2324810"/>
              <a:gd name="connsiteX29" fmla="*/ 1420586 w 3387189"/>
              <a:gd name="connsiteY29" fmla="*/ 1840395 h 2324810"/>
              <a:gd name="connsiteX30" fmla="*/ 1393371 w 3387189"/>
              <a:gd name="connsiteY30" fmla="*/ 1824067 h 2324810"/>
              <a:gd name="connsiteX31" fmla="*/ 1338943 w 3387189"/>
              <a:gd name="connsiteY31" fmla="*/ 1818624 h 2324810"/>
              <a:gd name="connsiteX32" fmla="*/ 1300843 w 3387189"/>
              <a:gd name="connsiteY32" fmla="*/ 1829510 h 2324810"/>
              <a:gd name="connsiteX33" fmla="*/ 1300843 w 3387189"/>
              <a:gd name="connsiteY33" fmla="*/ 1862167 h 2324810"/>
              <a:gd name="connsiteX34" fmla="*/ 1268186 w 3387189"/>
              <a:gd name="connsiteY34" fmla="*/ 1894824 h 2324810"/>
              <a:gd name="connsiteX35" fmla="*/ 1191986 w 3387189"/>
              <a:gd name="connsiteY35" fmla="*/ 1922038 h 2324810"/>
              <a:gd name="connsiteX36" fmla="*/ 1197429 w 3387189"/>
              <a:gd name="connsiteY36" fmla="*/ 2025453 h 2324810"/>
              <a:gd name="connsiteX37" fmla="*/ 1175657 w 3387189"/>
              <a:gd name="connsiteY37" fmla="*/ 2058110 h 2324810"/>
              <a:gd name="connsiteX38" fmla="*/ 1121229 w 3387189"/>
              <a:gd name="connsiteY38" fmla="*/ 2047224 h 2324810"/>
              <a:gd name="connsiteX39" fmla="*/ 1083129 w 3387189"/>
              <a:gd name="connsiteY39" fmla="*/ 1998238 h 2324810"/>
              <a:gd name="connsiteX40" fmla="*/ 1028700 w 3387189"/>
              <a:gd name="connsiteY40" fmla="*/ 2003681 h 2324810"/>
              <a:gd name="connsiteX41" fmla="*/ 985157 w 3387189"/>
              <a:gd name="connsiteY41" fmla="*/ 2025453 h 2324810"/>
              <a:gd name="connsiteX42" fmla="*/ 936171 w 3387189"/>
              <a:gd name="connsiteY42" fmla="*/ 1998238 h 2324810"/>
              <a:gd name="connsiteX43" fmla="*/ 870857 w 3387189"/>
              <a:gd name="connsiteY43" fmla="*/ 2009124 h 2324810"/>
              <a:gd name="connsiteX44" fmla="*/ 854529 w 3387189"/>
              <a:gd name="connsiteY44" fmla="*/ 2063553 h 2324810"/>
              <a:gd name="connsiteX45" fmla="*/ 756557 w 3387189"/>
              <a:gd name="connsiteY45" fmla="*/ 2101653 h 2324810"/>
              <a:gd name="connsiteX46" fmla="*/ 772886 w 3387189"/>
              <a:gd name="connsiteY46" fmla="*/ 2232281 h 2324810"/>
              <a:gd name="connsiteX47" fmla="*/ 587829 w 3387189"/>
              <a:gd name="connsiteY47" fmla="*/ 2324810 h 2324810"/>
              <a:gd name="connsiteX48" fmla="*/ 587829 w 3387189"/>
              <a:gd name="connsiteY48" fmla="*/ 2324810 h 2324810"/>
              <a:gd name="connsiteX0" fmla="*/ 0 w 3387189"/>
              <a:gd name="connsiteY0" fmla="*/ 1051181 h 2324810"/>
              <a:gd name="connsiteX1" fmla="*/ 2901043 w 3387189"/>
              <a:gd name="connsiteY1" fmla="*/ 33367 h 2324810"/>
              <a:gd name="connsiteX2" fmla="*/ 3385457 w 3387189"/>
              <a:gd name="connsiteY2" fmla="*/ 294624 h 2324810"/>
              <a:gd name="connsiteX3" fmla="*/ 3048000 w 3387189"/>
              <a:gd name="connsiteY3" fmla="*/ 779038 h 2324810"/>
              <a:gd name="connsiteX4" fmla="*/ 2661557 w 3387189"/>
              <a:gd name="connsiteY4" fmla="*/ 1023967 h 2324810"/>
              <a:gd name="connsiteX5" fmla="*/ 2356757 w 3387189"/>
              <a:gd name="connsiteY5" fmla="*/ 1149153 h 2324810"/>
              <a:gd name="connsiteX6" fmla="*/ 2383971 w 3387189"/>
              <a:gd name="connsiteY6" fmla="*/ 1301553 h 2324810"/>
              <a:gd name="connsiteX7" fmla="*/ 2356757 w 3387189"/>
              <a:gd name="connsiteY7" fmla="*/ 1350538 h 2324810"/>
              <a:gd name="connsiteX8" fmla="*/ 2291443 w 3387189"/>
              <a:gd name="connsiteY8" fmla="*/ 1334210 h 2324810"/>
              <a:gd name="connsiteX9" fmla="*/ 2226129 w 3387189"/>
              <a:gd name="connsiteY9" fmla="*/ 1228284 h 2324810"/>
              <a:gd name="connsiteX10" fmla="*/ 2121459 w 3387189"/>
              <a:gd name="connsiteY10" fmla="*/ 1279781 h 2324810"/>
              <a:gd name="connsiteX11" fmla="*/ 2062843 w 3387189"/>
              <a:gd name="connsiteY11" fmla="*/ 1278106 h 2324810"/>
              <a:gd name="connsiteX12" fmla="*/ 2013857 w 3387189"/>
              <a:gd name="connsiteY12" fmla="*/ 1274338 h 2324810"/>
              <a:gd name="connsiteX13" fmla="*/ 1992086 w 3387189"/>
              <a:gd name="connsiteY13" fmla="*/ 1301553 h 2324810"/>
              <a:gd name="connsiteX14" fmla="*/ 1957754 w 3387189"/>
              <a:gd name="connsiteY14" fmla="*/ 1345515 h 2324810"/>
              <a:gd name="connsiteX15" fmla="*/ 1884903 w 3387189"/>
              <a:gd name="connsiteY15" fmla="*/ 1409153 h 2324810"/>
              <a:gd name="connsiteX16" fmla="*/ 1937657 w 3387189"/>
              <a:gd name="connsiteY16" fmla="*/ 1600910 h 2324810"/>
              <a:gd name="connsiteX17" fmla="*/ 1899557 w 3387189"/>
              <a:gd name="connsiteY17" fmla="*/ 1639010 h 2324810"/>
              <a:gd name="connsiteX18" fmla="*/ 1850571 w 3387189"/>
              <a:gd name="connsiteY18" fmla="*/ 1626868 h 2324810"/>
              <a:gd name="connsiteX19" fmla="*/ 1758043 w 3387189"/>
              <a:gd name="connsiteY19" fmla="*/ 1644453 h 2324810"/>
              <a:gd name="connsiteX20" fmla="*/ 1724968 w 3387189"/>
              <a:gd name="connsiteY20" fmla="*/ 1699301 h 2324810"/>
              <a:gd name="connsiteX21" fmla="*/ 1649186 w 3387189"/>
              <a:gd name="connsiteY21" fmla="*/ 1726095 h 2324810"/>
              <a:gd name="connsiteX22" fmla="*/ 1670957 w 3387189"/>
              <a:gd name="connsiteY22" fmla="*/ 1867610 h 2324810"/>
              <a:gd name="connsiteX23" fmla="*/ 1649186 w 3387189"/>
              <a:gd name="connsiteY23" fmla="*/ 1900267 h 2324810"/>
              <a:gd name="connsiteX24" fmla="*/ 1611086 w 3387189"/>
              <a:gd name="connsiteY24" fmla="*/ 1922038 h 2324810"/>
              <a:gd name="connsiteX25" fmla="*/ 1562100 w 3387189"/>
              <a:gd name="connsiteY25" fmla="*/ 1889381 h 2324810"/>
              <a:gd name="connsiteX26" fmla="*/ 1524000 w 3387189"/>
              <a:gd name="connsiteY26" fmla="*/ 1813181 h 2324810"/>
              <a:gd name="connsiteX27" fmla="*/ 1458686 w 3387189"/>
              <a:gd name="connsiteY27" fmla="*/ 1802295 h 2324810"/>
              <a:gd name="connsiteX28" fmla="*/ 1442357 w 3387189"/>
              <a:gd name="connsiteY28" fmla="*/ 1840395 h 2324810"/>
              <a:gd name="connsiteX29" fmla="*/ 1420586 w 3387189"/>
              <a:gd name="connsiteY29" fmla="*/ 1840395 h 2324810"/>
              <a:gd name="connsiteX30" fmla="*/ 1393371 w 3387189"/>
              <a:gd name="connsiteY30" fmla="*/ 1824067 h 2324810"/>
              <a:gd name="connsiteX31" fmla="*/ 1338943 w 3387189"/>
              <a:gd name="connsiteY31" fmla="*/ 1818624 h 2324810"/>
              <a:gd name="connsiteX32" fmla="*/ 1300843 w 3387189"/>
              <a:gd name="connsiteY32" fmla="*/ 1829510 h 2324810"/>
              <a:gd name="connsiteX33" fmla="*/ 1300843 w 3387189"/>
              <a:gd name="connsiteY33" fmla="*/ 1862167 h 2324810"/>
              <a:gd name="connsiteX34" fmla="*/ 1268186 w 3387189"/>
              <a:gd name="connsiteY34" fmla="*/ 1894824 h 2324810"/>
              <a:gd name="connsiteX35" fmla="*/ 1191986 w 3387189"/>
              <a:gd name="connsiteY35" fmla="*/ 1922038 h 2324810"/>
              <a:gd name="connsiteX36" fmla="*/ 1197429 w 3387189"/>
              <a:gd name="connsiteY36" fmla="*/ 2025453 h 2324810"/>
              <a:gd name="connsiteX37" fmla="*/ 1175657 w 3387189"/>
              <a:gd name="connsiteY37" fmla="*/ 2058110 h 2324810"/>
              <a:gd name="connsiteX38" fmla="*/ 1121229 w 3387189"/>
              <a:gd name="connsiteY38" fmla="*/ 2047224 h 2324810"/>
              <a:gd name="connsiteX39" fmla="*/ 1083129 w 3387189"/>
              <a:gd name="connsiteY39" fmla="*/ 1998238 h 2324810"/>
              <a:gd name="connsiteX40" fmla="*/ 1028700 w 3387189"/>
              <a:gd name="connsiteY40" fmla="*/ 2003681 h 2324810"/>
              <a:gd name="connsiteX41" fmla="*/ 985157 w 3387189"/>
              <a:gd name="connsiteY41" fmla="*/ 2025453 h 2324810"/>
              <a:gd name="connsiteX42" fmla="*/ 936171 w 3387189"/>
              <a:gd name="connsiteY42" fmla="*/ 1998238 h 2324810"/>
              <a:gd name="connsiteX43" fmla="*/ 870857 w 3387189"/>
              <a:gd name="connsiteY43" fmla="*/ 2009124 h 2324810"/>
              <a:gd name="connsiteX44" fmla="*/ 854529 w 3387189"/>
              <a:gd name="connsiteY44" fmla="*/ 2063553 h 2324810"/>
              <a:gd name="connsiteX45" fmla="*/ 756557 w 3387189"/>
              <a:gd name="connsiteY45" fmla="*/ 2101653 h 2324810"/>
              <a:gd name="connsiteX46" fmla="*/ 772886 w 3387189"/>
              <a:gd name="connsiteY46" fmla="*/ 2232281 h 2324810"/>
              <a:gd name="connsiteX47" fmla="*/ 587829 w 3387189"/>
              <a:gd name="connsiteY47" fmla="*/ 2324810 h 2324810"/>
              <a:gd name="connsiteX48" fmla="*/ 587829 w 3387189"/>
              <a:gd name="connsiteY48" fmla="*/ 2324810 h 2324810"/>
              <a:gd name="connsiteX0" fmla="*/ 0 w 3387189"/>
              <a:gd name="connsiteY0" fmla="*/ 1051181 h 2324810"/>
              <a:gd name="connsiteX1" fmla="*/ 2901043 w 3387189"/>
              <a:gd name="connsiteY1" fmla="*/ 33367 h 2324810"/>
              <a:gd name="connsiteX2" fmla="*/ 3385457 w 3387189"/>
              <a:gd name="connsiteY2" fmla="*/ 294624 h 2324810"/>
              <a:gd name="connsiteX3" fmla="*/ 3048000 w 3387189"/>
              <a:gd name="connsiteY3" fmla="*/ 779038 h 2324810"/>
              <a:gd name="connsiteX4" fmla="*/ 2661557 w 3387189"/>
              <a:gd name="connsiteY4" fmla="*/ 1023967 h 2324810"/>
              <a:gd name="connsiteX5" fmla="*/ 2356757 w 3387189"/>
              <a:gd name="connsiteY5" fmla="*/ 1149153 h 2324810"/>
              <a:gd name="connsiteX6" fmla="*/ 2383971 w 3387189"/>
              <a:gd name="connsiteY6" fmla="*/ 1301553 h 2324810"/>
              <a:gd name="connsiteX7" fmla="*/ 2356757 w 3387189"/>
              <a:gd name="connsiteY7" fmla="*/ 1350538 h 2324810"/>
              <a:gd name="connsiteX8" fmla="*/ 2291443 w 3387189"/>
              <a:gd name="connsiteY8" fmla="*/ 1334210 h 2324810"/>
              <a:gd name="connsiteX9" fmla="*/ 2226129 w 3387189"/>
              <a:gd name="connsiteY9" fmla="*/ 1228284 h 2324810"/>
              <a:gd name="connsiteX10" fmla="*/ 2121459 w 3387189"/>
              <a:gd name="connsiteY10" fmla="*/ 1279781 h 2324810"/>
              <a:gd name="connsiteX11" fmla="*/ 2062843 w 3387189"/>
              <a:gd name="connsiteY11" fmla="*/ 1278106 h 2324810"/>
              <a:gd name="connsiteX12" fmla="*/ 2013857 w 3387189"/>
              <a:gd name="connsiteY12" fmla="*/ 1274338 h 2324810"/>
              <a:gd name="connsiteX13" fmla="*/ 1992086 w 3387189"/>
              <a:gd name="connsiteY13" fmla="*/ 1301553 h 2324810"/>
              <a:gd name="connsiteX14" fmla="*/ 1957754 w 3387189"/>
              <a:gd name="connsiteY14" fmla="*/ 1345515 h 2324810"/>
              <a:gd name="connsiteX15" fmla="*/ 1884903 w 3387189"/>
              <a:gd name="connsiteY15" fmla="*/ 1409153 h 2324810"/>
              <a:gd name="connsiteX16" fmla="*/ 1937657 w 3387189"/>
              <a:gd name="connsiteY16" fmla="*/ 1600910 h 2324810"/>
              <a:gd name="connsiteX17" fmla="*/ 1899557 w 3387189"/>
              <a:gd name="connsiteY17" fmla="*/ 1639010 h 2324810"/>
              <a:gd name="connsiteX18" fmla="*/ 1850571 w 3387189"/>
              <a:gd name="connsiteY18" fmla="*/ 1626868 h 2324810"/>
              <a:gd name="connsiteX19" fmla="*/ 1758043 w 3387189"/>
              <a:gd name="connsiteY19" fmla="*/ 1644453 h 2324810"/>
              <a:gd name="connsiteX20" fmla="*/ 1724968 w 3387189"/>
              <a:gd name="connsiteY20" fmla="*/ 1699301 h 2324810"/>
              <a:gd name="connsiteX21" fmla="*/ 1655047 w 3387189"/>
              <a:gd name="connsiteY21" fmla="*/ 1749541 h 2324810"/>
              <a:gd name="connsiteX22" fmla="*/ 1670957 w 3387189"/>
              <a:gd name="connsiteY22" fmla="*/ 1867610 h 2324810"/>
              <a:gd name="connsiteX23" fmla="*/ 1649186 w 3387189"/>
              <a:gd name="connsiteY23" fmla="*/ 1900267 h 2324810"/>
              <a:gd name="connsiteX24" fmla="*/ 1611086 w 3387189"/>
              <a:gd name="connsiteY24" fmla="*/ 1922038 h 2324810"/>
              <a:gd name="connsiteX25" fmla="*/ 1562100 w 3387189"/>
              <a:gd name="connsiteY25" fmla="*/ 1889381 h 2324810"/>
              <a:gd name="connsiteX26" fmla="*/ 1524000 w 3387189"/>
              <a:gd name="connsiteY26" fmla="*/ 1813181 h 2324810"/>
              <a:gd name="connsiteX27" fmla="*/ 1458686 w 3387189"/>
              <a:gd name="connsiteY27" fmla="*/ 1802295 h 2324810"/>
              <a:gd name="connsiteX28" fmla="*/ 1442357 w 3387189"/>
              <a:gd name="connsiteY28" fmla="*/ 1840395 h 2324810"/>
              <a:gd name="connsiteX29" fmla="*/ 1420586 w 3387189"/>
              <a:gd name="connsiteY29" fmla="*/ 1840395 h 2324810"/>
              <a:gd name="connsiteX30" fmla="*/ 1393371 w 3387189"/>
              <a:gd name="connsiteY30" fmla="*/ 1824067 h 2324810"/>
              <a:gd name="connsiteX31" fmla="*/ 1338943 w 3387189"/>
              <a:gd name="connsiteY31" fmla="*/ 1818624 h 2324810"/>
              <a:gd name="connsiteX32" fmla="*/ 1300843 w 3387189"/>
              <a:gd name="connsiteY32" fmla="*/ 1829510 h 2324810"/>
              <a:gd name="connsiteX33" fmla="*/ 1300843 w 3387189"/>
              <a:gd name="connsiteY33" fmla="*/ 1862167 h 2324810"/>
              <a:gd name="connsiteX34" fmla="*/ 1268186 w 3387189"/>
              <a:gd name="connsiteY34" fmla="*/ 1894824 h 2324810"/>
              <a:gd name="connsiteX35" fmla="*/ 1191986 w 3387189"/>
              <a:gd name="connsiteY35" fmla="*/ 1922038 h 2324810"/>
              <a:gd name="connsiteX36" fmla="*/ 1197429 w 3387189"/>
              <a:gd name="connsiteY36" fmla="*/ 2025453 h 2324810"/>
              <a:gd name="connsiteX37" fmla="*/ 1175657 w 3387189"/>
              <a:gd name="connsiteY37" fmla="*/ 2058110 h 2324810"/>
              <a:gd name="connsiteX38" fmla="*/ 1121229 w 3387189"/>
              <a:gd name="connsiteY38" fmla="*/ 2047224 h 2324810"/>
              <a:gd name="connsiteX39" fmla="*/ 1083129 w 3387189"/>
              <a:gd name="connsiteY39" fmla="*/ 1998238 h 2324810"/>
              <a:gd name="connsiteX40" fmla="*/ 1028700 w 3387189"/>
              <a:gd name="connsiteY40" fmla="*/ 2003681 h 2324810"/>
              <a:gd name="connsiteX41" fmla="*/ 985157 w 3387189"/>
              <a:gd name="connsiteY41" fmla="*/ 2025453 h 2324810"/>
              <a:gd name="connsiteX42" fmla="*/ 936171 w 3387189"/>
              <a:gd name="connsiteY42" fmla="*/ 1998238 h 2324810"/>
              <a:gd name="connsiteX43" fmla="*/ 870857 w 3387189"/>
              <a:gd name="connsiteY43" fmla="*/ 2009124 h 2324810"/>
              <a:gd name="connsiteX44" fmla="*/ 854529 w 3387189"/>
              <a:gd name="connsiteY44" fmla="*/ 2063553 h 2324810"/>
              <a:gd name="connsiteX45" fmla="*/ 756557 w 3387189"/>
              <a:gd name="connsiteY45" fmla="*/ 2101653 h 2324810"/>
              <a:gd name="connsiteX46" fmla="*/ 772886 w 3387189"/>
              <a:gd name="connsiteY46" fmla="*/ 2232281 h 2324810"/>
              <a:gd name="connsiteX47" fmla="*/ 587829 w 3387189"/>
              <a:gd name="connsiteY47" fmla="*/ 2324810 h 2324810"/>
              <a:gd name="connsiteX48" fmla="*/ 587829 w 3387189"/>
              <a:gd name="connsiteY48" fmla="*/ 2324810 h 2324810"/>
              <a:gd name="connsiteX0" fmla="*/ 0 w 3387189"/>
              <a:gd name="connsiteY0" fmla="*/ 1051181 h 2324810"/>
              <a:gd name="connsiteX1" fmla="*/ 2901043 w 3387189"/>
              <a:gd name="connsiteY1" fmla="*/ 33367 h 2324810"/>
              <a:gd name="connsiteX2" fmla="*/ 3385457 w 3387189"/>
              <a:gd name="connsiteY2" fmla="*/ 294624 h 2324810"/>
              <a:gd name="connsiteX3" fmla="*/ 3048000 w 3387189"/>
              <a:gd name="connsiteY3" fmla="*/ 779038 h 2324810"/>
              <a:gd name="connsiteX4" fmla="*/ 2661557 w 3387189"/>
              <a:gd name="connsiteY4" fmla="*/ 1023967 h 2324810"/>
              <a:gd name="connsiteX5" fmla="*/ 2356757 w 3387189"/>
              <a:gd name="connsiteY5" fmla="*/ 1149153 h 2324810"/>
              <a:gd name="connsiteX6" fmla="*/ 2383971 w 3387189"/>
              <a:gd name="connsiteY6" fmla="*/ 1301553 h 2324810"/>
              <a:gd name="connsiteX7" fmla="*/ 2356757 w 3387189"/>
              <a:gd name="connsiteY7" fmla="*/ 1350538 h 2324810"/>
              <a:gd name="connsiteX8" fmla="*/ 2291443 w 3387189"/>
              <a:gd name="connsiteY8" fmla="*/ 1334210 h 2324810"/>
              <a:gd name="connsiteX9" fmla="*/ 2226129 w 3387189"/>
              <a:gd name="connsiteY9" fmla="*/ 1228284 h 2324810"/>
              <a:gd name="connsiteX10" fmla="*/ 2121459 w 3387189"/>
              <a:gd name="connsiteY10" fmla="*/ 1279781 h 2324810"/>
              <a:gd name="connsiteX11" fmla="*/ 2062843 w 3387189"/>
              <a:gd name="connsiteY11" fmla="*/ 1278106 h 2324810"/>
              <a:gd name="connsiteX12" fmla="*/ 2013857 w 3387189"/>
              <a:gd name="connsiteY12" fmla="*/ 1274338 h 2324810"/>
              <a:gd name="connsiteX13" fmla="*/ 1992086 w 3387189"/>
              <a:gd name="connsiteY13" fmla="*/ 1301553 h 2324810"/>
              <a:gd name="connsiteX14" fmla="*/ 1957754 w 3387189"/>
              <a:gd name="connsiteY14" fmla="*/ 1345515 h 2324810"/>
              <a:gd name="connsiteX15" fmla="*/ 1884903 w 3387189"/>
              <a:gd name="connsiteY15" fmla="*/ 1409153 h 2324810"/>
              <a:gd name="connsiteX16" fmla="*/ 1937657 w 3387189"/>
              <a:gd name="connsiteY16" fmla="*/ 1600910 h 2324810"/>
              <a:gd name="connsiteX17" fmla="*/ 1899557 w 3387189"/>
              <a:gd name="connsiteY17" fmla="*/ 1639010 h 2324810"/>
              <a:gd name="connsiteX18" fmla="*/ 1850571 w 3387189"/>
              <a:gd name="connsiteY18" fmla="*/ 1626868 h 2324810"/>
              <a:gd name="connsiteX19" fmla="*/ 1758043 w 3387189"/>
              <a:gd name="connsiteY19" fmla="*/ 1644453 h 2324810"/>
              <a:gd name="connsiteX20" fmla="*/ 1724968 w 3387189"/>
              <a:gd name="connsiteY20" fmla="*/ 1699301 h 2324810"/>
              <a:gd name="connsiteX21" fmla="*/ 1655047 w 3387189"/>
              <a:gd name="connsiteY21" fmla="*/ 1749541 h 2324810"/>
              <a:gd name="connsiteX22" fmla="*/ 1670957 w 3387189"/>
              <a:gd name="connsiteY22" fmla="*/ 1867610 h 2324810"/>
              <a:gd name="connsiteX23" fmla="*/ 1649186 w 3387189"/>
              <a:gd name="connsiteY23" fmla="*/ 1900267 h 2324810"/>
              <a:gd name="connsiteX24" fmla="*/ 1611086 w 3387189"/>
              <a:gd name="connsiteY24" fmla="*/ 1922038 h 2324810"/>
              <a:gd name="connsiteX25" fmla="*/ 1562100 w 3387189"/>
              <a:gd name="connsiteY25" fmla="*/ 1889381 h 2324810"/>
              <a:gd name="connsiteX26" fmla="*/ 1524000 w 3387189"/>
              <a:gd name="connsiteY26" fmla="*/ 1813181 h 2324810"/>
              <a:gd name="connsiteX27" fmla="*/ 1458686 w 3387189"/>
              <a:gd name="connsiteY27" fmla="*/ 1802295 h 2324810"/>
              <a:gd name="connsiteX28" fmla="*/ 1442357 w 3387189"/>
              <a:gd name="connsiteY28" fmla="*/ 1840395 h 2324810"/>
              <a:gd name="connsiteX29" fmla="*/ 1393371 w 3387189"/>
              <a:gd name="connsiteY29" fmla="*/ 1824067 h 2324810"/>
              <a:gd name="connsiteX30" fmla="*/ 1338943 w 3387189"/>
              <a:gd name="connsiteY30" fmla="*/ 1818624 h 2324810"/>
              <a:gd name="connsiteX31" fmla="*/ 1300843 w 3387189"/>
              <a:gd name="connsiteY31" fmla="*/ 1829510 h 2324810"/>
              <a:gd name="connsiteX32" fmla="*/ 1300843 w 3387189"/>
              <a:gd name="connsiteY32" fmla="*/ 1862167 h 2324810"/>
              <a:gd name="connsiteX33" fmla="*/ 1268186 w 3387189"/>
              <a:gd name="connsiteY33" fmla="*/ 1894824 h 2324810"/>
              <a:gd name="connsiteX34" fmla="*/ 1191986 w 3387189"/>
              <a:gd name="connsiteY34" fmla="*/ 1922038 h 2324810"/>
              <a:gd name="connsiteX35" fmla="*/ 1197429 w 3387189"/>
              <a:gd name="connsiteY35" fmla="*/ 2025453 h 2324810"/>
              <a:gd name="connsiteX36" fmla="*/ 1175657 w 3387189"/>
              <a:gd name="connsiteY36" fmla="*/ 2058110 h 2324810"/>
              <a:gd name="connsiteX37" fmla="*/ 1121229 w 3387189"/>
              <a:gd name="connsiteY37" fmla="*/ 2047224 h 2324810"/>
              <a:gd name="connsiteX38" fmla="*/ 1083129 w 3387189"/>
              <a:gd name="connsiteY38" fmla="*/ 1998238 h 2324810"/>
              <a:gd name="connsiteX39" fmla="*/ 1028700 w 3387189"/>
              <a:gd name="connsiteY39" fmla="*/ 2003681 h 2324810"/>
              <a:gd name="connsiteX40" fmla="*/ 985157 w 3387189"/>
              <a:gd name="connsiteY40" fmla="*/ 2025453 h 2324810"/>
              <a:gd name="connsiteX41" fmla="*/ 936171 w 3387189"/>
              <a:gd name="connsiteY41" fmla="*/ 1998238 h 2324810"/>
              <a:gd name="connsiteX42" fmla="*/ 870857 w 3387189"/>
              <a:gd name="connsiteY42" fmla="*/ 2009124 h 2324810"/>
              <a:gd name="connsiteX43" fmla="*/ 854529 w 3387189"/>
              <a:gd name="connsiteY43" fmla="*/ 2063553 h 2324810"/>
              <a:gd name="connsiteX44" fmla="*/ 756557 w 3387189"/>
              <a:gd name="connsiteY44" fmla="*/ 2101653 h 2324810"/>
              <a:gd name="connsiteX45" fmla="*/ 772886 w 3387189"/>
              <a:gd name="connsiteY45" fmla="*/ 2232281 h 2324810"/>
              <a:gd name="connsiteX46" fmla="*/ 587829 w 3387189"/>
              <a:gd name="connsiteY46" fmla="*/ 2324810 h 2324810"/>
              <a:gd name="connsiteX47" fmla="*/ 587829 w 3387189"/>
              <a:gd name="connsiteY47" fmla="*/ 2324810 h 2324810"/>
              <a:gd name="connsiteX0" fmla="*/ 0 w 3387189"/>
              <a:gd name="connsiteY0" fmla="*/ 1051181 h 2324810"/>
              <a:gd name="connsiteX1" fmla="*/ 2901043 w 3387189"/>
              <a:gd name="connsiteY1" fmla="*/ 33367 h 2324810"/>
              <a:gd name="connsiteX2" fmla="*/ 3385457 w 3387189"/>
              <a:gd name="connsiteY2" fmla="*/ 294624 h 2324810"/>
              <a:gd name="connsiteX3" fmla="*/ 3048000 w 3387189"/>
              <a:gd name="connsiteY3" fmla="*/ 779038 h 2324810"/>
              <a:gd name="connsiteX4" fmla="*/ 2661557 w 3387189"/>
              <a:gd name="connsiteY4" fmla="*/ 1023967 h 2324810"/>
              <a:gd name="connsiteX5" fmla="*/ 2356757 w 3387189"/>
              <a:gd name="connsiteY5" fmla="*/ 1149153 h 2324810"/>
              <a:gd name="connsiteX6" fmla="*/ 2383971 w 3387189"/>
              <a:gd name="connsiteY6" fmla="*/ 1301553 h 2324810"/>
              <a:gd name="connsiteX7" fmla="*/ 2356757 w 3387189"/>
              <a:gd name="connsiteY7" fmla="*/ 1350538 h 2324810"/>
              <a:gd name="connsiteX8" fmla="*/ 2291443 w 3387189"/>
              <a:gd name="connsiteY8" fmla="*/ 1334210 h 2324810"/>
              <a:gd name="connsiteX9" fmla="*/ 2226129 w 3387189"/>
              <a:gd name="connsiteY9" fmla="*/ 1228284 h 2324810"/>
              <a:gd name="connsiteX10" fmla="*/ 2121459 w 3387189"/>
              <a:gd name="connsiteY10" fmla="*/ 1279781 h 2324810"/>
              <a:gd name="connsiteX11" fmla="*/ 2062843 w 3387189"/>
              <a:gd name="connsiteY11" fmla="*/ 1278106 h 2324810"/>
              <a:gd name="connsiteX12" fmla="*/ 2013857 w 3387189"/>
              <a:gd name="connsiteY12" fmla="*/ 1274338 h 2324810"/>
              <a:gd name="connsiteX13" fmla="*/ 1992086 w 3387189"/>
              <a:gd name="connsiteY13" fmla="*/ 1301553 h 2324810"/>
              <a:gd name="connsiteX14" fmla="*/ 1957754 w 3387189"/>
              <a:gd name="connsiteY14" fmla="*/ 1345515 h 2324810"/>
              <a:gd name="connsiteX15" fmla="*/ 1884903 w 3387189"/>
              <a:gd name="connsiteY15" fmla="*/ 1409153 h 2324810"/>
              <a:gd name="connsiteX16" fmla="*/ 1937657 w 3387189"/>
              <a:gd name="connsiteY16" fmla="*/ 1600910 h 2324810"/>
              <a:gd name="connsiteX17" fmla="*/ 1899557 w 3387189"/>
              <a:gd name="connsiteY17" fmla="*/ 1639010 h 2324810"/>
              <a:gd name="connsiteX18" fmla="*/ 1850571 w 3387189"/>
              <a:gd name="connsiteY18" fmla="*/ 1626868 h 2324810"/>
              <a:gd name="connsiteX19" fmla="*/ 1758043 w 3387189"/>
              <a:gd name="connsiteY19" fmla="*/ 1644453 h 2324810"/>
              <a:gd name="connsiteX20" fmla="*/ 1724968 w 3387189"/>
              <a:gd name="connsiteY20" fmla="*/ 1699301 h 2324810"/>
              <a:gd name="connsiteX21" fmla="*/ 1655047 w 3387189"/>
              <a:gd name="connsiteY21" fmla="*/ 1749541 h 2324810"/>
              <a:gd name="connsiteX22" fmla="*/ 1670957 w 3387189"/>
              <a:gd name="connsiteY22" fmla="*/ 1867610 h 2324810"/>
              <a:gd name="connsiteX23" fmla="*/ 1649186 w 3387189"/>
              <a:gd name="connsiteY23" fmla="*/ 1900267 h 2324810"/>
              <a:gd name="connsiteX24" fmla="*/ 1611086 w 3387189"/>
              <a:gd name="connsiteY24" fmla="*/ 1922038 h 2324810"/>
              <a:gd name="connsiteX25" fmla="*/ 1562100 w 3387189"/>
              <a:gd name="connsiteY25" fmla="*/ 1889381 h 2324810"/>
              <a:gd name="connsiteX26" fmla="*/ 1524000 w 3387189"/>
              <a:gd name="connsiteY26" fmla="*/ 1813181 h 2324810"/>
              <a:gd name="connsiteX27" fmla="*/ 1458686 w 3387189"/>
              <a:gd name="connsiteY27" fmla="*/ 1802295 h 2324810"/>
              <a:gd name="connsiteX28" fmla="*/ 1442357 w 3387189"/>
              <a:gd name="connsiteY28" fmla="*/ 1840395 h 2324810"/>
              <a:gd name="connsiteX29" fmla="*/ 1338943 w 3387189"/>
              <a:gd name="connsiteY29" fmla="*/ 1818624 h 2324810"/>
              <a:gd name="connsiteX30" fmla="*/ 1300843 w 3387189"/>
              <a:gd name="connsiteY30" fmla="*/ 1829510 h 2324810"/>
              <a:gd name="connsiteX31" fmla="*/ 1300843 w 3387189"/>
              <a:gd name="connsiteY31" fmla="*/ 1862167 h 2324810"/>
              <a:gd name="connsiteX32" fmla="*/ 1268186 w 3387189"/>
              <a:gd name="connsiteY32" fmla="*/ 1894824 h 2324810"/>
              <a:gd name="connsiteX33" fmla="*/ 1191986 w 3387189"/>
              <a:gd name="connsiteY33" fmla="*/ 1922038 h 2324810"/>
              <a:gd name="connsiteX34" fmla="*/ 1197429 w 3387189"/>
              <a:gd name="connsiteY34" fmla="*/ 2025453 h 2324810"/>
              <a:gd name="connsiteX35" fmla="*/ 1175657 w 3387189"/>
              <a:gd name="connsiteY35" fmla="*/ 2058110 h 2324810"/>
              <a:gd name="connsiteX36" fmla="*/ 1121229 w 3387189"/>
              <a:gd name="connsiteY36" fmla="*/ 2047224 h 2324810"/>
              <a:gd name="connsiteX37" fmla="*/ 1083129 w 3387189"/>
              <a:gd name="connsiteY37" fmla="*/ 1998238 h 2324810"/>
              <a:gd name="connsiteX38" fmla="*/ 1028700 w 3387189"/>
              <a:gd name="connsiteY38" fmla="*/ 2003681 h 2324810"/>
              <a:gd name="connsiteX39" fmla="*/ 985157 w 3387189"/>
              <a:gd name="connsiteY39" fmla="*/ 2025453 h 2324810"/>
              <a:gd name="connsiteX40" fmla="*/ 936171 w 3387189"/>
              <a:gd name="connsiteY40" fmla="*/ 1998238 h 2324810"/>
              <a:gd name="connsiteX41" fmla="*/ 870857 w 3387189"/>
              <a:gd name="connsiteY41" fmla="*/ 2009124 h 2324810"/>
              <a:gd name="connsiteX42" fmla="*/ 854529 w 3387189"/>
              <a:gd name="connsiteY42" fmla="*/ 2063553 h 2324810"/>
              <a:gd name="connsiteX43" fmla="*/ 756557 w 3387189"/>
              <a:gd name="connsiteY43" fmla="*/ 2101653 h 2324810"/>
              <a:gd name="connsiteX44" fmla="*/ 772886 w 3387189"/>
              <a:gd name="connsiteY44" fmla="*/ 2232281 h 2324810"/>
              <a:gd name="connsiteX45" fmla="*/ 587829 w 3387189"/>
              <a:gd name="connsiteY45" fmla="*/ 2324810 h 2324810"/>
              <a:gd name="connsiteX46" fmla="*/ 587829 w 3387189"/>
              <a:gd name="connsiteY46" fmla="*/ 2324810 h 2324810"/>
              <a:gd name="connsiteX0" fmla="*/ 0 w 3387189"/>
              <a:gd name="connsiteY0" fmla="*/ 1051181 h 2324810"/>
              <a:gd name="connsiteX1" fmla="*/ 2901043 w 3387189"/>
              <a:gd name="connsiteY1" fmla="*/ 33367 h 2324810"/>
              <a:gd name="connsiteX2" fmla="*/ 3385457 w 3387189"/>
              <a:gd name="connsiteY2" fmla="*/ 294624 h 2324810"/>
              <a:gd name="connsiteX3" fmla="*/ 3048000 w 3387189"/>
              <a:gd name="connsiteY3" fmla="*/ 779038 h 2324810"/>
              <a:gd name="connsiteX4" fmla="*/ 2661557 w 3387189"/>
              <a:gd name="connsiteY4" fmla="*/ 1023967 h 2324810"/>
              <a:gd name="connsiteX5" fmla="*/ 2356757 w 3387189"/>
              <a:gd name="connsiteY5" fmla="*/ 1149153 h 2324810"/>
              <a:gd name="connsiteX6" fmla="*/ 2383971 w 3387189"/>
              <a:gd name="connsiteY6" fmla="*/ 1301553 h 2324810"/>
              <a:gd name="connsiteX7" fmla="*/ 2356757 w 3387189"/>
              <a:gd name="connsiteY7" fmla="*/ 1350538 h 2324810"/>
              <a:gd name="connsiteX8" fmla="*/ 2291443 w 3387189"/>
              <a:gd name="connsiteY8" fmla="*/ 1334210 h 2324810"/>
              <a:gd name="connsiteX9" fmla="*/ 2226129 w 3387189"/>
              <a:gd name="connsiteY9" fmla="*/ 1228284 h 2324810"/>
              <a:gd name="connsiteX10" fmla="*/ 2121459 w 3387189"/>
              <a:gd name="connsiteY10" fmla="*/ 1279781 h 2324810"/>
              <a:gd name="connsiteX11" fmla="*/ 2062843 w 3387189"/>
              <a:gd name="connsiteY11" fmla="*/ 1278106 h 2324810"/>
              <a:gd name="connsiteX12" fmla="*/ 2013857 w 3387189"/>
              <a:gd name="connsiteY12" fmla="*/ 1274338 h 2324810"/>
              <a:gd name="connsiteX13" fmla="*/ 1992086 w 3387189"/>
              <a:gd name="connsiteY13" fmla="*/ 1301553 h 2324810"/>
              <a:gd name="connsiteX14" fmla="*/ 1957754 w 3387189"/>
              <a:gd name="connsiteY14" fmla="*/ 1345515 h 2324810"/>
              <a:gd name="connsiteX15" fmla="*/ 1884903 w 3387189"/>
              <a:gd name="connsiteY15" fmla="*/ 1409153 h 2324810"/>
              <a:gd name="connsiteX16" fmla="*/ 1937657 w 3387189"/>
              <a:gd name="connsiteY16" fmla="*/ 1600910 h 2324810"/>
              <a:gd name="connsiteX17" fmla="*/ 1899557 w 3387189"/>
              <a:gd name="connsiteY17" fmla="*/ 1639010 h 2324810"/>
              <a:gd name="connsiteX18" fmla="*/ 1850571 w 3387189"/>
              <a:gd name="connsiteY18" fmla="*/ 1626868 h 2324810"/>
              <a:gd name="connsiteX19" fmla="*/ 1758043 w 3387189"/>
              <a:gd name="connsiteY19" fmla="*/ 1644453 h 2324810"/>
              <a:gd name="connsiteX20" fmla="*/ 1724968 w 3387189"/>
              <a:gd name="connsiteY20" fmla="*/ 1699301 h 2324810"/>
              <a:gd name="connsiteX21" fmla="*/ 1655047 w 3387189"/>
              <a:gd name="connsiteY21" fmla="*/ 1749541 h 2324810"/>
              <a:gd name="connsiteX22" fmla="*/ 1670957 w 3387189"/>
              <a:gd name="connsiteY22" fmla="*/ 1867610 h 2324810"/>
              <a:gd name="connsiteX23" fmla="*/ 1649186 w 3387189"/>
              <a:gd name="connsiteY23" fmla="*/ 1900267 h 2324810"/>
              <a:gd name="connsiteX24" fmla="*/ 1611086 w 3387189"/>
              <a:gd name="connsiteY24" fmla="*/ 1922038 h 2324810"/>
              <a:gd name="connsiteX25" fmla="*/ 1562100 w 3387189"/>
              <a:gd name="connsiteY25" fmla="*/ 1889381 h 2324810"/>
              <a:gd name="connsiteX26" fmla="*/ 1524000 w 3387189"/>
              <a:gd name="connsiteY26" fmla="*/ 1813181 h 2324810"/>
              <a:gd name="connsiteX27" fmla="*/ 1485063 w 3387189"/>
              <a:gd name="connsiteY27" fmla="*/ 1825741 h 2324810"/>
              <a:gd name="connsiteX28" fmla="*/ 1442357 w 3387189"/>
              <a:gd name="connsiteY28" fmla="*/ 1840395 h 2324810"/>
              <a:gd name="connsiteX29" fmla="*/ 1338943 w 3387189"/>
              <a:gd name="connsiteY29" fmla="*/ 1818624 h 2324810"/>
              <a:gd name="connsiteX30" fmla="*/ 1300843 w 3387189"/>
              <a:gd name="connsiteY30" fmla="*/ 1829510 h 2324810"/>
              <a:gd name="connsiteX31" fmla="*/ 1300843 w 3387189"/>
              <a:gd name="connsiteY31" fmla="*/ 1862167 h 2324810"/>
              <a:gd name="connsiteX32" fmla="*/ 1268186 w 3387189"/>
              <a:gd name="connsiteY32" fmla="*/ 1894824 h 2324810"/>
              <a:gd name="connsiteX33" fmla="*/ 1191986 w 3387189"/>
              <a:gd name="connsiteY33" fmla="*/ 1922038 h 2324810"/>
              <a:gd name="connsiteX34" fmla="*/ 1197429 w 3387189"/>
              <a:gd name="connsiteY34" fmla="*/ 2025453 h 2324810"/>
              <a:gd name="connsiteX35" fmla="*/ 1175657 w 3387189"/>
              <a:gd name="connsiteY35" fmla="*/ 2058110 h 2324810"/>
              <a:gd name="connsiteX36" fmla="*/ 1121229 w 3387189"/>
              <a:gd name="connsiteY36" fmla="*/ 2047224 h 2324810"/>
              <a:gd name="connsiteX37" fmla="*/ 1083129 w 3387189"/>
              <a:gd name="connsiteY37" fmla="*/ 1998238 h 2324810"/>
              <a:gd name="connsiteX38" fmla="*/ 1028700 w 3387189"/>
              <a:gd name="connsiteY38" fmla="*/ 2003681 h 2324810"/>
              <a:gd name="connsiteX39" fmla="*/ 985157 w 3387189"/>
              <a:gd name="connsiteY39" fmla="*/ 2025453 h 2324810"/>
              <a:gd name="connsiteX40" fmla="*/ 936171 w 3387189"/>
              <a:gd name="connsiteY40" fmla="*/ 1998238 h 2324810"/>
              <a:gd name="connsiteX41" fmla="*/ 870857 w 3387189"/>
              <a:gd name="connsiteY41" fmla="*/ 2009124 h 2324810"/>
              <a:gd name="connsiteX42" fmla="*/ 854529 w 3387189"/>
              <a:gd name="connsiteY42" fmla="*/ 2063553 h 2324810"/>
              <a:gd name="connsiteX43" fmla="*/ 756557 w 3387189"/>
              <a:gd name="connsiteY43" fmla="*/ 2101653 h 2324810"/>
              <a:gd name="connsiteX44" fmla="*/ 772886 w 3387189"/>
              <a:gd name="connsiteY44" fmla="*/ 2232281 h 2324810"/>
              <a:gd name="connsiteX45" fmla="*/ 587829 w 3387189"/>
              <a:gd name="connsiteY45" fmla="*/ 2324810 h 2324810"/>
              <a:gd name="connsiteX46" fmla="*/ 587829 w 3387189"/>
              <a:gd name="connsiteY46" fmla="*/ 2324810 h 2324810"/>
              <a:gd name="connsiteX0" fmla="*/ 0 w 3387189"/>
              <a:gd name="connsiteY0" fmla="*/ 1051181 h 2324810"/>
              <a:gd name="connsiteX1" fmla="*/ 2901043 w 3387189"/>
              <a:gd name="connsiteY1" fmla="*/ 33367 h 2324810"/>
              <a:gd name="connsiteX2" fmla="*/ 3385457 w 3387189"/>
              <a:gd name="connsiteY2" fmla="*/ 294624 h 2324810"/>
              <a:gd name="connsiteX3" fmla="*/ 3048000 w 3387189"/>
              <a:gd name="connsiteY3" fmla="*/ 779038 h 2324810"/>
              <a:gd name="connsiteX4" fmla="*/ 2661557 w 3387189"/>
              <a:gd name="connsiteY4" fmla="*/ 1023967 h 2324810"/>
              <a:gd name="connsiteX5" fmla="*/ 2356757 w 3387189"/>
              <a:gd name="connsiteY5" fmla="*/ 1149153 h 2324810"/>
              <a:gd name="connsiteX6" fmla="*/ 2383971 w 3387189"/>
              <a:gd name="connsiteY6" fmla="*/ 1301553 h 2324810"/>
              <a:gd name="connsiteX7" fmla="*/ 2356757 w 3387189"/>
              <a:gd name="connsiteY7" fmla="*/ 1350538 h 2324810"/>
              <a:gd name="connsiteX8" fmla="*/ 2291443 w 3387189"/>
              <a:gd name="connsiteY8" fmla="*/ 1334210 h 2324810"/>
              <a:gd name="connsiteX9" fmla="*/ 2226129 w 3387189"/>
              <a:gd name="connsiteY9" fmla="*/ 1228284 h 2324810"/>
              <a:gd name="connsiteX10" fmla="*/ 2121459 w 3387189"/>
              <a:gd name="connsiteY10" fmla="*/ 1279781 h 2324810"/>
              <a:gd name="connsiteX11" fmla="*/ 2062843 w 3387189"/>
              <a:gd name="connsiteY11" fmla="*/ 1278106 h 2324810"/>
              <a:gd name="connsiteX12" fmla="*/ 2013857 w 3387189"/>
              <a:gd name="connsiteY12" fmla="*/ 1274338 h 2324810"/>
              <a:gd name="connsiteX13" fmla="*/ 1992086 w 3387189"/>
              <a:gd name="connsiteY13" fmla="*/ 1301553 h 2324810"/>
              <a:gd name="connsiteX14" fmla="*/ 1957754 w 3387189"/>
              <a:gd name="connsiteY14" fmla="*/ 1345515 h 2324810"/>
              <a:gd name="connsiteX15" fmla="*/ 1884903 w 3387189"/>
              <a:gd name="connsiteY15" fmla="*/ 1409153 h 2324810"/>
              <a:gd name="connsiteX16" fmla="*/ 1937657 w 3387189"/>
              <a:gd name="connsiteY16" fmla="*/ 1600910 h 2324810"/>
              <a:gd name="connsiteX17" fmla="*/ 1899557 w 3387189"/>
              <a:gd name="connsiteY17" fmla="*/ 1639010 h 2324810"/>
              <a:gd name="connsiteX18" fmla="*/ 1850571 w 3387189"/>
              <a:gd name="connsiteY18" fmla="*/ 1626868 h 2324810"/>
              <a:gd name="connsiteX19" fmla="*/ 1758043 w 3387189"/>
              <a:gd name="connsiteY19" fmla="*/ 1644453 h 2324810"/>
              <a:gd name="connsiteX20" fmla="*/ 1724968 w 3387189"/>
              <a:gd name="connsiteY20" fmla="*/ 1699301 h 2324810"/>
              <a:gd name="connsiteX21" fmla="*/ 1655047 w 3387189"/>
              <a:gd name="connsiteY21" fmla="*/ 1749541 h 2324810"/>
              <a:gd name="connsiteX22" fmla="*/ 1670957 w 3387189"/>
              <a:gd name="connsiteY22" fmla="*/ 1867610 h 2324810"/>
              <a:gd name="connsiteX23" fmla="*/ 1649186 w 3387189"/>
              <a:gd name="connsiteY23" fmla="*/ 1900267 h 2324810"/>
              <a:gd name="connsiteX24" fmla="*/ 1611086 w 3387189"/>
              <a:gd name="connsiteY24" fmla="*/ 1922038 h 2324810"/>
              <a:gd name="connsiteX25" fmla="*/ 1562100 w 3387189"/>
              <a:gd name="connsiteY25" fmla="*/ 1889381 h 2324810"/>
              <a:gd name="connsiteX26" fmla="*/ 1524000 w 3387189"/>
              <a:gd name="connsiteY26" fmla="*/ 1813181 h 2324810"/>
              <a:gd name="connsiteX27" fmla="*/ 1485063 w 3387189"/>
              <a:gd name="connsiteY27" fmla="*/ 1825741 h 2324810"/>
              <a:gd name="connsiteX28" fmla="*/ 1421842 w 3387189"/>
              <a:gd name="connsiteY28" fmla="*/ 1849187 h 2324810"/>
              <a:gd name="connsiteX29" fmla="*/ 1338943 w 3387189"/>
              <a:gd name="connsiteY29" fmla="*/ 1818624 h 2324810"/>
              <a:gd name="connsiteX30" fmla="*/ 1300843 w 3387189"/>
              <a:gd name="connsiteY30" fmla="*/ 1829510 h 2324810"/>
              <a:gd name="connsiteX31" fmla="*/ 1300843 w 3387189"/>
              <a:gd name="connsiteY31" fmla="*/ 1862167 h 2324810"/>
              <a:gd name="connsiteX32" fmla="*/ 1268186 w 3387189"/>
              <a:gd name="connsiteY32" fmla="*/ 1894824 h 2324810"/>
              <a:gd name="connsiteX33" fmla="*/ 1191986 w 3387189"/>
              <a:gd name="connsiteY33" fmla="*/ 1922038 h 2324810"/>
              <a:gd name="connsiteX34" fmla="*/ 1197429 w 3387189"/>
              <a:gd name="connsiteY34" fmla="*/ 2025453 h 2324810"/>
              <a:gd name="connsiteX35" fmla="*/ 1175657 w 3387189"/>
              <a:gd name="connsiteY35" fmla="*/ 2058110 h 2324810"/>
              <a:gd name="connsiteX36" fmla="*/ 1121229 w 3387189"/>
              <a:gd name="connsiteY36" fmla="*/ 2047224 h 2324810"/>
              <a:gd name="connsiteX37" fmla="*/ 1083129 w 3387189"/>
              <a:gd name="connsiteY37" fmla="*/ 1998238 h 2324810"/>
              <a:gd name="connsiteX38" fmla="*/ 1028700 w 3387189"/>
              <a:gd name="connsiteY38" fmla="*/ 2003681 h 2324810"/>
              <a:gd name="connsiteX39" fmla="*/ 985157 w 3387189"/>
              <a:gd name="connsiteY39" fmla="*/ 2025453 h 2324810"/>
              <a:gd name="connsiteX40" fmla="*/ 936171 w 3387189"/>
              <a:gd name="connsiteY40" fmla="*/ 1998238 h 2324810"/>
              <a:gd name="connsiteX41" fmla="*/ 870857 w 3387189"/>
              <a:gd name="connsiteY41" fmla="*/ 2009124 h 2324810"/>
              <a:gd name="connsiteX42" fmla="*/ 854529 w 3387189"/>
              <a:gd name="connsiteY42" fmla="*/ 2063553 h 2324810"/>
              <a:gd name="connsiteX43" fmla="*/ 756557 w 3387189"/>
              <a:gd name="connsiteY43" fmla="*/ 2101653 h 2324810"/>
              <a:gd name="connsiteX44" fmla="*/ 772886 w 3387189"/>
              <a:gd name="connsiteY44" fmla="*/ 2232281 h 2324810"/>
              <a:gd name="connsiteX45" fmla="*/ 587829 w 3387189"/>
              <a:gd name="connsiteY45" fmla="*/ 2324810 h 2324810"/>
              <a:gd name="connsiteX46" fmla="*/ 587829 w 3387189"/>
              <a:gd name="connsiteY46" fmla="*/ 2324810 h 2324810"/>
              <a:gd name="connsiteX0" fmla="*/ 0 w 3387189"/>
              <a:gd name="connsiteY0" fmla="*/ 1051181 h 2324810"/>
              <a:gd name="connsiteX1" fmla="*/ 2901043 w 3387189"/>
              <a:gd name="connsiteY1" fmla="*/ 33367 h 2324810"/>
              <a:gd name="connsiteX2" fmla="*/ 3385457 w 3387189"/>
              <a:gd name="connsiteY2" fmla="*/ 294624 h 2324810"/>
              <a:gd name="connsiteX3" fmla="*/ 3048000 w 3387189"/>
              <a:gd name="connsiteY3" fmla="*/ 779038 h 2324810"/>
              <a:gd name="connsiteX4" fmla="*/ 2661557 w 3387189"/>
              <a:gd name="connsiteY4" fmla="*/ 1023967 h 2324810"/>
              <a:gd name="connsiteX5" fmla="*/ 2356757 w 3387189"/>
              <a:gd name="connsiteY5" fmla="*/ 1149153 h 2324810"/>
              <a:gd name="connsiteX6" fmla="*/ 2383971 w 3387189"/>
              <a:gd name="connsiteY6" fmla="*/ 1301553 h 2324810"/>
              <a:gd name="connsiteX7" fmla="*/ 2356757 w 3387189"/>
              <a:gd name="connsiteY7" fmla="*/ 1350538 h 2324810"/>
              <a:gd name="connsiteX8" fmla="*/ 2291443 w 3387189"/>
              <a:gd name="connsiteY8" fmla="*/ 1334210 h 2324810"/>
              <a:gd name="connsiteX9" fmla="*/ 2226129 w 3387189"/>
              <a:gd name="connsiteY9" fmla="*/ 1228284 h 2324810"/>
              <a:gd name="connsiteX10" fmla="*/ 2121459 w 3387189"/>
              <a:gd name="connsiteY10" fmla="*/ 1279781 h 2324810"/>
              <a:gd name="connsiteX11" fmla="*/ 2062843 w 3387189"/>
              <a:gd name="connsiteY11" fmla="*/ 1278106 h 2324810"/>
              <a:gd name="connsiteX12" fmla="*/ 2013857 w 3387189"/>
              <a:gd name="connsiteY12" fmla="*/ 1274338 h 2324810"/>
              <a:gd name="connsiteX13" fmla="*/ 1992086 w 3387189"/>
              <a:gd name="connsiteY13" fmla="*/ 1301553 h 2324810"/>
              <a:gd name="connsiteX14" fmla="*/ 1957754 w 3387189"/>
              <a:gd name="connsiteY14" fmla="*/ 1345515 h 2324810"/>
              <a:gd name="connsiteX15" fmla="*/ 1884903 w 3387189"/>
              <a:gd name="connsiteY15" fmla="*/ 1409153 h 2324810"/>
              <a:gd name="connsiteX16" fmla="*/ 1937657 w 3387189"/>
              <a:gd name="connsiteY16" fmla="*/ 1600910 h 2324810"/>
              <a:gd name="connsiteX17" fmla="*/ 1899557 w 3387189"/>
              <a:gd name="connsiteY17" fmla="*/ 1639010 h 2324810"/>
              <a:gd name="connsiteX18" fmla="*/ 1850571 w 3387189"/>
              <a:gd name="connsiteY18" fmla="*/ 1626868 h 2324810"/>
              <a:gd name="connsiteX19" fmla="*/ 1758043 w 3387189"/>
              <a:gd name="connsiteY19" fmla="*/ 1644453 h 2324810"/>
              <a:gd name="connsiteX20" fmla="*/ 1724968 w 3387189"/>
              <a:gd name="connsiteY20" fmla="*/ 1699301 h 2324810"/>
              <a:gd name="connsiteX21" fmla="*/ 1655047 w 3387189"/>
              <a:gd name="connsiteY21" fmla="*/ 1749541 h 2324810"/>
              <a:gd name="connsiteX22" fmla="*/ 1670957 w 3387189"/>
              <a:gd name="connsiteY22" fmla="*/ 1867610 h 2324810"/>
              <a:gd name="connsiteX23" fmla="*/ 1649186 w 3387189"/>
              <a:gd name="connsiteY23" fmla="*/ 1900267 h 2324810"/>
              <a:gd name="connsiteX24" fmla="*/ 1611086 w 3387189"/>
              <a:gd name="connsiteY24" fmla="*/ 1922038 h 2324810"/>
              <a:gd name="connsiteX25" fmla="*/ 1562100 w 3387189"/>
              <a:gd name="connsiteY25" fmla="*/ 1889381 h 2324810"/>
              <a:gd name="connsiteX26" fmla="*/ 1524000 w 3387189"/>
              <a:gd name="connsiteY26" fmla="*/ 1813181 h 2324810"/>
              <a:gd name="connsiteX27" fmla="*/ 1485063 w 3387189"/>
              <a:gd name="connsiteY27" fmla="*/ 1825741 h 2324810"/>
              <a:gd name="connsiteX28" fmla="*/ 1421842 w 3387189"/>
              <a:gd name="connsiteY28" fmla="*/ 1849187 h 2324810"/>
              <a:gd name="connsiteX29" fmla="*/ 1356527 w 3387189"/>
              <a:gd name="connsiteY29" fmla="*/ 1833278 h 2324810"/>
              <a:gd name="connsiteX30" fmla="*/ 1300843 w 3387189"/>
              <a:gd name="connsiteY30" fmla="*/ 1829510 h 2324810"/>
              <a:gd name="connsiteX31" fmla="*/ 1300843 w 3387189"/>
              <a:gd name="connsiteY31" fmla="*/ 1862167 h 2324810"/>
              <a:gd name="connsiteX32" fmla="*/ 1268186 w 3387189"/>
              <a:gd name="connsiteY32" fmla="*/ 1894824 h 2324810"/>
              <a:gd name="connsiteX33" fmla="*/ 1191986 w 3387189"/>
              <a:gd name="connsiteY33" fmla="*/ 1922038 h 2324810"/>
              <a:gd name="connsiteX34" fmla="*/ 1197429 w 3387189"/>
              <a:gd name="connsiteY34" fmla="*/ 2025453 h 2324810"/>
              <a:gd name="connsiteX35" fmla="*/ 1175657 w 3387189"/>
              <a:gd name="connsiteY35" fmla="*/ 2058110 h 2324810"/>
              <a:gd name="connsiteX36" fmla="*/ 1121229 w 3387189"/>
              <a:gd name="connsiteY36" fmla="*/ 2047224 h 2324810"/>
              <a:gd name="connsiteX37" fmla="*/ 1083129 w 3387189"/>
              <a:gd name="connsiteY37" fmla="*/ 1998238 h 2324810"/>
              <a:gd name="connsiteX38" fmla="*/ 1028700 w 3387189"/>
              <a:gd name="connsiteY38" fmla="*/ 2003681 h 2324810"/>
              <a:gd name="connsiteX39" fmla="*/ 985157 w 3387189"/>
              <a:gd name="connsiteY39" fmla="*/ 2025453 h 2324810"/>
              <a:gd name="connsiteX40" fmla="*/ 936171 w 3387189"/>
              <a:gd name="connsiteY40" fmla="*/ 1998238 h 2324810"/>
              <a:gd name="connsiteX41" fmla="*/ 870857 w 3387189"/>
              <a:gd name="connsiteY41" fmla="*/ 2009124 h 2324810"/>
              <a:gd name="connsiteX42" fmla="*/ 854529 w 3387189"/>
              <a:gd name="connsiteY42" fmla="*/ 2063553 h 2324810"/>
              <a:gd name="connsiteX43" fmla="*/ 756557 w 3387189"/>
              <a:gd name="connsiteY43" fmla="*/ 2101653 h 2324810"/>
              <a:gd name="connsiteX44" fmla="*/ 772886 w 3387189"/>
              <a:gd name="connsiteY44" fmla="*/ 2232281 h 2324810"/>
              <a:gd name="connsiteX45" fmla="*/ 587829 w 3387189"/>
              <a:gd name="connsiteY45" fmla="*/ 2324810 h 2324810"/>
              <a:gd name="connsiteX46" fmla="*/ 587829 w 3387189"/>
              <a:gd name="connsiteY46" fmla="*/ 2324810 h 2324810"/>
              <a:gd name="connsiteX0" fmla="*/ 0 w 3387189"/>
              <a:gd name="connsiteY0" fmla="*/ 1051181 h 2324810"/>
              <a:gd name="connsiteX1" fmla="*/ 2901043 w 3387189"/>
              <a:gd name="connsiteY1" fmla="*/ 33367 h 2324810"/>
              <a:gd name="connsiteX2" fmla="*/ 3385457 w 3387189"/>
              <a:gd name="connsiteY2" fmla="*/ 294624 h 2324810"/>
              <a:gd name="connsiteX3" fmla="*/ 3048000 w 3387189"/>
              <a:gd name="connsiteY3" fmla="*/ 779038 h 2324810"/>
              <a:gd name="connsiteX4" fmla="*/ 2661557 w 3387189"/>
              <a:gd name="connsiteY4" fmla="*/ 1023967 h 2324810"/>
              <a:gd name="connsiteX5" fmla="*/ 2356757 w 3387189"/>
              <a:gd name="connsiteY5" fmla="*/ 1149153 h 2324810"/>
              <a:gd name="connsiteX6" fmla="*/ 2383971 w 3387189"/>
              <a:gd name="connsiteY6" fmla="*/ 1301553 h 2324810"/>
              <a:gd name="connsiteX7" fmla="*/ 2356757 w 3387189"/>
              <a:gd name="connsiteY7" fmla="*/ 1350538 h 2324810"/>
              <a:gd name="connsiteX8" fmla="*/ 2291443 w 3387189"/>
              <a:gd name="connsiteY8" fmla="*/ 1334210 h 2324810"/>
              <a:gd name="connsiteX9" fmla="*/ 2226129 w 3387189"/>
              <a:gd name="connsiteY9" fmla="*/ 1228284 h 2324810"/>
              <a:gd name="connsiteX10" fmla="*/ 2121459 w 3387189"/>
              <a:gd name="connsiteY10" fmla="*/ 1279781 h 2324810"/>
              <a:gd name="connsiteX11" fmla="*/ 2062843 w 3387189"/>
              <a:gd name="connsiteY11" fmla="*/ 1278106 h 2324810"/>
              <a:gd name="connsiteX12" fmla="*/ 2013857 w 3387189"/>
              <a:gd name="connsiteY12" fmla="*/ 1274338 h 2324810"/>
              <a:gd name="connsiteX13" fmla="*/ 1992086 w 3387189"/>
              <a:gd name="connsiteY13" fmla="*/ 1301553 h 2324810"/>
              <a:gd name="connsiteX14" fmla="*/ 1957754 w 3387189"/>
              <a:gd name="connsiteY14" fmla="*/ 1345515 h 2324810"/>
              <a:gd name="connsiteX15" fmla="*/ 1884903 w 3387189"/>
              <a:gd name="connsiteY15" fmla="*/ 1409153 h 2324810"/>
              <a:gd name="connsiteX16" fmla="*/ 1937657 w 3387189"/>
              <a:gd name="connsiteY16" fmla="*/ 1600910 h 2324810"/>
              <a:gd name="connsiteX17" fmla="*/ 1899557 w 3387189"/>
              <a:gd name="connsiteY17" fmla="*/ 1639010 h 2324810"/>
              <a:gd name="connsiteX18" fmla="*/ 1850571 w 3387189"/>
              <a:gd name="connsiteY18" fmla="*/ 1626868 h 2324810"/>
              <a:gd name="connsiteX19" fmla="*/ 1758043 w 3387189"/>
              <a:gd name="connsiteY19" fmla="*/ 1644453 h 2324810"/>
              <a:gd name="connsiteX20" fmla="*/ 1724968 w 3387189"/>
              <a:gd name="connsiteY20" fmla="*/ 1699301 h 2324810"/>
              <a:gd name="connsiteX21" fmla="*/ 1655047 w 3387189"/>
              <a:gd name="connsiteY21" fmla="*/ 1749541 h 2324810"/>
              <a:gd name="connsiteX22" fmla="*/ 1670957 w 3387189"/>
              <a:gd name="connsiteY22" fmla="*/ 1867610 h 2324810"/>
              <a:gd name="connsiteX23" fmla="*/ 1649186 w 3387189"/>
              <a:gd name="connsiteY23" fmla="*/ 1900267 h 2324810"/>
              <a:gd name="connsiteX24" fmla="*/ 1611086 w 3387189"/>
              <a:gd name="connsiteY24" fmla="*/ 1922038 h 2324810"/>
              <a:gd name="connsiteX25" fmla="*/ 1562100 w 3387189"/>
              <a:gd name="connsiteY25" fmla="*/ 1889381 h 2324810"/>
              <a:gd name="connsiteX26" fmla="*/ 1524000 w 3387189"/>
              <a:gd name="connsiteY26" fmla="*/ 1813181 h 2324810"/>
              <a:gd name="connsiteX27" fmla="*/ 1485063 w 3387189"/>
              <a:gd name="connsiteY27" fmla="*/ 1825741 h 2324810"/>
              <a:gd name="connsiteX28" fmla="*/ 1421842 w 3387189"/>
              <a:gd name="connsiteY28" fmla="*/ 1849187 h 2324810"/>
              <a:gd name="connsiteX29" fmla="*/ 1356527 w 3387189"/>
              <a:gd name="connsiteY29" fmla="*/ 1833278 h 2324810"/>
              <a:gd name="connsiteX30" fmla="*/ 1300843 w 3387189"/>
              <a:gd name="connsiteY30" fmla="*/ 1829510 h 2324810"/>
              <a:gd name="connsiteX31" fmla="*/ 1268186 w 3387189"/>
              <a:gd name="connsiteY31" fmla="*/ 1894824 h 2324810"/>
              <a:gd name="connsiteX32" fmla="*/ 1191986 w 3387189"/>
              <a:gd name="connsiteY32" fmla="*/ 1922038 h 2324810"/>
              <a:gd name="connsiteX33" fmla="*/ 1197429 w 3387189"/>
              <a:gd name="connsiteY33" fmla="*/ 2025453 h 2324810"/>
              <a:gd name="connsiteX34" fmla="*/ 1175657 w 3387189"/>
              <a:gd name="connsiteY34" fmla="*/ 2058110 h 2324810"/>
              <a:gd name="connsiteX35" fmla="*/ 1121229 w 3387189"/>
              <a:gd name="connsiteY35" fmla="*/ 2047224 h 2324810"/>
              <a:gd name="connsiteX36" fmla="*/ 1083129 w 3387189"/>
              <a:gd name="connsiteY36" fmla="*/ 1998238 h 2324810"/>
              <a:gd name="connsiteX37" fmla="*/ 1028700 w 3387189"/>
              <a:gd name="connsiteY37" fmla="*/ 2003681 h 2324810"/>
              <a:gd name="connsiteX38" fmla="*/ 985157 w 3387189"/>
              <a:gd name="connsiteY38" fmla="*/ 2025453 h 2324810"/>
              <a:gd name="connsiteX39" fmla="*/ 936171 w 3387189"/>
              <a:gd name="connsiteY39" fmla="*/ 1998238 h 2324810"/>
              <a:gd name="connsiteX40" fmla="*/ 870857 w 3387189"/>
              <a:gd name="connsiteY40" fmla="*/ 2009124 h 2324810"/>
              <a:gd name="connsiteX41" fmla="*/ 854529 w 3387189"/>
              <a:gd name="connsiteY41" fmla="*/ 2063553 h 2324810"/>
              <a:gd name="connsiteX42" fmla="*/ 756557 w 3387189"/>
              <a:gd name="connsiteY42" fmla="*/ 2101653 h 2324810"/>
              <a:gd name="connsiteX43" fmla="*/ 772886 w 3387189"/>
              <a:gd name="connsiteY43" fmla="*/ 2232281 h 2324810"/>
              <a:gd name="connsiteX44" fmla="*/ 587829 w 3387189"/>
              <a:gd name="connsiteY44" fmla="*/ 2324810 h 2324810"/>
              <a:gd name="connsiteX45" fmla="*/ 587829 w 3387189"/>
              <a:gd name="connsiteY45" fmla="*/ 2324810 h 2324810"/>
              <a:gd name="connsiteX0" fmla="*/ 0 w 3387189"/>
              <a:gd name="connsiteY0" fmla="*/ 1051181 h 2324810"/>
              <a:gd name="connsiteX1" fmla="*/ 2901043 w 3387189"/>
              <a:gd name="connsiteY1" fmla="*/ 33367 h 2324810"/>
              <a:gd name="connsiteX2" fmla="*/ 3385457 w 3387189"/>
              <a:gd name="connsiteY2" fmla="*/ 294624 h 2324810"/>
              <a:gd name="connsiteX3" fmla="*/ 3048000 w 3387189"/>
              <a:gd name="connsiteY3" fmla="*/ 779038 h 2324810"/>
              <a:gd name="connsiteX4" fmla="*/ 2661557 w 3387189"/>
              <a:gd name="connsiteY4" fmla="*/ 1023967 h 2324810"/>
              <a:gd name="connsiteX5" fmla="*/ 2356757 w 3387189"/>
              <a:gd name="connsiteY5" fmla="*/ 1149153 h 2324810"/>
              <a:gd name="connsiteX6" fmla="*/ 2383971 w 3387189"/>
              <a:gd name="connsiteY6" fmla="*/ 1301553 h 2324810"/>
              <a:gd name="connsiteX7" fmla="*/ 2356757 w 3387189"/>
              <a:gd name="connsiteY7" fmla="*/ 1350538 h 2324810"/>
              <a:gd name="connsiteX8" fmla="*/ 2291443 w 3387189"/>
              <a:gd name="connsiteY8" fmla="*/ 1334210 h 2324810"/>
              <a:gd name="connsiteX9" fmla="*/ 2226129 w 3387189"/>
              <a:gd name="connsiteY9" fmla="*/ 1228284 h 2324810"/>
              <a:gd name="connsiteX10" fmla="*/ 2121459 w 3387189"/>
              <a:gd name="connsiteY10" fmla="*/ 1279781 h 2324810"/>
              <a:gd name="connsiteX11" fmla="*/ 2062843 w 3387189"/>
              <a:gd name="connsiteY11" fmla="*/ 1278106 h 2324810"/>
              <a:gd name="connsiteX12" fmla="*/ 2013857 w 3387189"/>
              <a:gd name="connsiteY12" fmla="*/ 1274338 h 2324810"/>
              <a:gd name="connsiteX13" fmla="*/ 1992086 w 3387189"/>
              <a:gd name="connsiteY13" fmla="*/ 1301553 h 2324810"/>
              <a:gd name="connsiteX14" fmla="*/ 1957754 w 3387189"/>
              <a:gd name="connsiteY14" fmla="*/ 1345515 h 2324810"/>
              <a:gd name="connsiteX15" fmla="*/ 1884903 w 3387189"/>
              <a:gd name="connsiteY15" fmla="*/ 1409153 h 2324810"/>
              <a:gd name="connsiteX16" fmla="*/ 1937657 w 3387189"/>
              <a:gd name="connsiteY16" fmla="*/ 1600910 h 2324810"/>
              <a:gd name="connsiteX17" fmla="*/ 1899557 w 3387189"/>
              <a:gd name="connsiteY17" fmla="*/ 1639010 h 2324810"/>
              <a:gd name="connsiteX18" fmla="*/ 1850571 w 3387189"/>
              <a:gd name="connsiteY18" fmla="*/ 1626868 h 2324810"/>
              <a:gd name="connsiteX19" fmla="*/ 1758043 w 3387189"/>
              <a:gd name="connsiteY19" fmla="*/ 1644453 h 2324810"/>
              <a:gd name="connsiteX20" fmla="*/ 1724968 w 3387189"/>
              <a:gd name="connsiteY20" fmla="*/ 1699301 h 2324810"/>
              <a:gd name="connsiteX21" fmla="*/ 1655047 w 3387189"/>
              <a:gd name="connsiteY21" fmla="*/ 1749541 h 2324810"/>
              <a:gd name="connsiteX22" fmla="*/ 1670957 w 3387189"/>
              <a:gd name="connsiteY22" fmla="*/ 1867610 h 2324810"/>
              <a:gd name="connsiteX23" fmla="*/ 1649186 w 3387189"/>
              <a:gd name="connsiteY23" fmla="*/ 1900267 h 2324810"/>
              <a:gd name="connsiteX24" fmla="*/ 1611086 w 3387189"/>
              <a:gd name="connsiteY24" fmla="*/ 1922038 h 2324810"/>
              <a:gd name="connsiteX25" fmla="*/ 1562100 w 3387189"/>
              <a:gd name="connsiteY25" fmla="*/ 1889381 h 2324810"/>
              <a:gd name="connsiteX26" fmla="*/ 1524000 w 3387189"/>
              <a:gd name="connsiteY26" fmla="*/ 1813181 h 2324810"/>
              <a:gd name="connsiteX27" fmla="*/ 1485063 w 3387189"/>
              <a:gd name="connsiteY27" fmla="*/ 1825741 h 2324810"/>
              <a:gd name="connsiteX28" fmla="*/ 1421842 w 3387189"/>
              <a:gd name="connsiteY28" fmla="*/ 1849187 h 2324810"/>
              <a:gd name="connsiteX29" fmla="*/ 1356527 w 3387189"/>
              <a:gd name="connsiteY29" fmla="*/ 1833278 h 2324810"/>
              <a:gd name="connsiteX30" fmla="*/ 1327219 w 3387189"/>
              <a:gd name="connsiteY30" fmla="*/ 1829510 h 2324810"/>
              <a:gd name="connsiteX31" fmla="*/ 1268186 w 3387189"/>
              <a:gd name="connsiteY31" fmla="*/ 1894824 h 2324810"/>
              <a:gd name="connsiteX32" fmla="*/ 1191986 w 3387189"/>
              <a:gd name="connsiteY32" fmla="*/ 1922038 h 2324810"/>
              <a:gd name="connsiteX33" fmla="*/ 1197429 w 3387189"/>
              <a:gd name="connsiteY33" fmla="*/ 2025453 h 2324810"/>
              <a:gd name="connsiteX34" fmla="*/ 1175657 w 3387189"/>
              <a:gd name="connsiteY34" fmla="*/ 2058110 h 2324810"/>
              <a:gd name="connsiteX35" fmla="*/ 1121229 w 3387189"/>
              <a:gd name="connsiteY35" fmla="*/ 2047224 h 2324810"/>
              <a:gd name="connsiteX36" fmla="*/ 1083129 w 3387189"/>
              <a:gd name="connsiteY36" fmla="*/ 1998238 h 2324810"/>
              <a:gd name="connsiteX37" fmla="*/ 1028700 w 3387189"/>
              <a:gd name="connsiteY37" fmla="*/ 2003681 h 2324810"/>
              <a:gd name="connsiteX38" fmla="*/ 985157 w 3387189"/>
              <a:gd name="connsiteY38" fmla="*/ 2025453 h 2324810"/>
              <a:gd name="connsiteX39" fmla="*/ 936171 w 3387189"/>
              <a:gd name="connsiteY39" fmla="*/ 1998238 h 2324810"/>
              <a:gd name="connsiteX40" fmla="*/ 870857 w 3387189"/>
              <a:gd name="connsiteY40" fmla="*/ 2009124 h 2324810"/>
              <a:gd name="connsiteX41" fmla="*/ 854529 w 3387189"/>
              <a:gd name="connsiteY41" fmla="*/ 2063553 h 2324810"/>
              <a:gd name="connsiteX42" fmla="*/ 756557 w 3387189"/>
              <a:gd name="connsiteY42" fmla="*/ 2101653 h 2324810"/>
              <a:gd name="connsiteX43" fmla="*/ 772886 w 3387189"/>
              <a:gd name="connsiteY43" fmla="*/ 2232281 h 2324810"/>
              <a:gd name="connsiteX44" fmla="*/ 587829 w 3387189"/>
              <a:gd name="connsiteY44" fmla="*/ 2324810 h 2324810"/>
              <a:gd name="connsiteX45" fmla="*/ 587829 w 3387189"/>
              <a:gd name="connsiteY45" fmla="*/ 2324810 h 2324810"/>
              <a:gd name="connsiteX0" fmla="*/ 0 w 3387189"/>
              <a:gd name="connsiteY0" fmla="*/ 1051181 h 2324810"/>
              <a:gd name="connsiteX1" fmla="*/ 2901043 w 3387189"/>
              <a:gd name="connsiteY1" fmla="*/ 33367 h 2324810"/>
              <a:gd name="connsiteX2" fmla="*/ 3385457 w 3387189"/>
              <a:gd name="connsiteY2" fmla="*/ 294624 h 2324810"/>
              <a:gd name="connsiteX3" fmla="*/ 3048000 w 3387189"/>
              <a:gd name="connsiteY3" fmla="*/ 779038 h 2324810"/>
              <a:gd name="connsiteX4" fmla="*/ 2661557 w 3387189"/>
              <a:gd name="connsiteY4" fmla="*/ 1023967 h 2324810"/>
              <a:gd name="connsiteX5" fmla="*/ 2356757 w 3387189"/>
              <a:gd name="connsiteY5" fmla="*/ 1149153 h 2324810"/>
              <a:gd name="connsiteX6" fmla="*/ 2383971 w 3387189"/>
              <a:gd name="connsiteY6" fmla="*/ 1301553 h 2324810"/>
              <a:gd name="connsiteX7" fmla="*/ 2356757 w 3387189"/>
              <a:gd name="connsiteY7" fmla="*/ 1350538 h 2324810"/>
              <a:gd name="connsiteX8" fmla="*/ 2291443 w 3387189"/>
              <a:gd name="connsiteY8" fmla="*/ 1334210 h 2324810"/>
              <a:gd name="connsiteX9" fmla="*/ 2226129 w 3387189"/>
              <a:gd name="connsiteY9" fmla="*/ 1228284 h 2324810"/>
              <a:gd name="connsiteX10" fmla="*/ 2121459 w 3387189"/>
              <a:gd name="connsiteY10" fmla="*/ 1279781 h 2324810"/>
              <a:gd name="connsiteX11" fmla="*/ 2062843 w 3387189"/>
              <a:gd name="connsiteY11" fmla="*/ 1278106 h 2324810"/>
              <a:gd name="connsiteX12" fmla="*/ 2013857 w 3387189"/>
              <a:gd name="connsiteY12" fmla="*/ 1274338 h 2324810"/>
              <a:gd name="connsiteX13" fmla="*/ 1992086 w 3387189"/>
              <a:gd name="connsiteY13" fmla="*/ 1301553 h 2324810"/>
              <a:gd name="connsiteX14" fmla="*/ 1957754 w 3387189"/>
              <a:gd name="connsiteY14" fmla="*/ 1345515 h 2324810"/>
              <a:gd name="connsiteX15" fmla="*/ 1884903 w 3387189"/>
              <a:gd name="connsiteY15" fmla="*/ 1409153 h 2324810"/>
              <a:gd name="connsiteX16" fmla="*/ 1937657 w 3387189"/>
              <a:gd name="connsiteY16" fmla="*/ 1600910 h 2324810"/>
              <a:gd name="connsiteX17" fmla="*/ 1899557 w 3387189"/>
              <a:gd name="connsiteY17" fmla="*/ 1639010 h 2324810"/>
              <a:gd name="connsiteX18" fmla="*/ 1850571 w 3387189"/>
              <a:gd name="connsiteY18" fmla="*/ 1626868 h 2324810"/>
              <a:gd name="connsiteX19" fmla="*/ 1758043 w 3387189"/>
              <a:gd name="connsiteY19" fmla="*/ 1644453 h 2324810"/>
              <a:gd name="connsiteX20" fmla="*/ 1724968 w 3387189"/>
              <a:gd name="connsiteY20" fmla="*/ 1699301 h 2324810"/>
              <a:gd name="connsiteX21" fmla="*/ 1655047 w 3387189"/>
              <a:gd name="connsiteY21" fmla="*/ 1749541 h 2324810"/>
              <a:gd name="connsiteX22" fmla="*/ 1670957 w 3387189"/>
              <a:gd name="connsiteY22" fmla="*/ 1867610 h 2324810"/>
              <a:gd name="connsiteX23" fmla="*/ 1649186 w 3387189"/>
              <a:gd name="connsiteY23" fmla="*/ 1900267 h 2324810"/>
              <a:gd name="connsiteX24" fmla="*/ 1611086 w 3387189"/>
              <a:gd name="connsiteY24" fmla="*/ 1922038 h 2324810"/>
              <a:gd name="connsiteX25" fmla="*/ 1562100 w 3387189"/>
              <a:gd name="connsiteY25" fmla="*/ 1889381 h 2324810"/>
              <a:gd name="connsiteX26" fmla="*/ 1524000 w 3387189"/>
              <a:gd name="connsiteY26" fmla="*/ 1813181 h 2324810"/>
              <a:gd name="connsiteX27" fmla="*/ 1485063 w 3387189"/>
              <a:gd name="connsiteY27" fmla="*/ 1825741 h 2324810"/>
              <a:gd name="connsiteX28" fmla="*/ 1421842 w 3387189"/>
              <a:gd name="connsiteY28" fmla="*/ 1849187 h 2324810"/>
              <a:gd name="connsiteX29" fmla="*/ 1356527 w 3387189"/>
              <a:gd name="connsiteY29" fmla="*/ 1833278 h 2324810"/>
              <a:gd name="connsiteX30" fmla="*/ 1327219 w 3387189"/>
              <a:gd name="connsiteY30" fmla="*/ 1829510 h 2324810"/>
              <a:gd name="connsiteX31" fmla="*/ 1285771 w 3387189"/>
              <a:gd name="connsiteY31" fmla="*/ 1891893 h 2324810"/>
              <a:gd name="connsiteX32" fmla="*/ 1191986 w 3387189"/>
              <a:gd name="connsiteY32" fmla="*/ 1922038 h 2324810"/>
              <a:gd name="connsiteX33" fmla="*/ 1197429 w 3387189"/>
              <a:gd name="connsiteY33" fmla="*/ 2025453 h 2324810"/>
              <a:gd name="connsiteX34" fmla="*/ 1175657 w 3387189"/>
              <a:gd name="connsiteY34" fmla="*/ 2058110 h 2324810"/>
              <a:gd name="connsiteX35" fmla="*/ 1121229 w 3387189"/>
              <a:gd name="connsiteY35" fmla="*/ 2047224 h 2324810"/>
              <a:gd name="connsiteX36" fmla="*/ 1083129 w 3387189"/>
              <a:gd name="connsiteY36" fmla="*/ 1998238 h 2324810"/>
              <a:gd name="connsiteX37" fmla="*/ 1028700 w 3387189"/>
              <a:gd name="connsiteY37" fmla="*/ 2003681 h 2324810"/>
              <a:gd name="connsiteX38" fmla="*/ 985157 w 3387189"/>
              <a:gd name="connsiteY38" fmla="*/ 2025453 h 2324810"/>
              <a:gd name="connsiteX39" fmla="*/ 936171 w 3387189"/>
              <a:gd name="connsiteY39" fmla="*/ 1998238 h 2324810"/>
              <a:gd name="connsiteX40" fmla="*/ 870857 w 3387189"/>
              <a:gd name="connsiteY40" fmla="*/ 2009124 h 2324810"/>
              <a:gd name="connsiteX41" fmla="*/ 854529 w 3387189"/>
              <a:gd name="connsiteY41" fmla="*/ 2063553 h 2324810"/>
              <a:gd name="connsiteX42" fmla="*/ 756557 w 3387189"/>
              <a:gd name="connsiteY42" fmla="*/ 2101653 h 2324810"/>
              <a:gd name="connsiteX43" fmla="*/ 772886 w 3387189"/>
              <a:gd name="connsiteY43" fmla="*/ 2232281 h 2324810"/>
              <a:gd name="connsiteX44" fmla="*/ 587829 w 3387189"/>
              <a:gd name="connsiteY44" fmla="*/ 2324810 h 2324810"/>
              <a:gd name="connsiteX45" fmla="*/ 587829 w 3387189"/>
              <a:gd name="connsiteY45" fmla="*/ 2324810 h 2324810"/>
              <a:gd name="connsiteX0" fmla="*/ 0 w 3387189"/>
              <a:gd name="connsiteY0" fmla="*/ 1051181 h 2324810"/>
              <a:gd name="connsiteX1" fmla="*/ 2901043 w 3387189"/>
              <a:gd name="connsiteY1" fmla="*/ 33367 h 2324810"/>
              <a:gd name="connsiteX2" fmla="*/ 3385457 w 3387189"/>
              <a:gd name="connsiteY2" fmla="*/ 294624 h 2324810"/>
              <a:gd name="connsiteX3" fmla="*/ 3048000 w 3387189"/>
              <a:gd name="connsiteY3" fmla="*/ 779038 h 2324810"/>
              <a:gd name="connsiteX4" fmla="*/ 2661557 w 3387189"/>
              <a:gd name="connsiteY4" fmla="*/ 1023967 h 2324810"/>
              <a:gd name="connsiteX5" fmla="*/ 2356757 w 3387189"/>
              <a:gd name="connsiteY5" fmla="*/ 1149153 h 2324810"/>
              <a:gd name="connsiteX6" fmla="*/ 2383971 w 3387189"/>
              <a:gd name="connsiteY6" fmla="*/ 1301553 h 2324810"/>
              <a:gd name="connsiteX7" fmla="*/ 2356757 w 3387189"/>
              <a:gd name="connsiteY7" fmla="*/ 1350538 h 2324810"/>
              <a:gd name="connsiteX8" fmla="*/ 2291443 w 3387189"/>
              <a:gd name="connsiteY8" fmla="*/ 1334210 h 2324810"/>
              <a:gd name="connsiteX9" fmla="*/ 2226129 w 3387189"/>
              <a:gd name="connsiteY9" fmla="*/ 1228284 h 2324810"/>
              <a:gd name="connsiteX10" fmla="*/ 2121459 w 3387189"/>
              <a:gd name="connsiteY10" fmla="*/ 1279781 h 2324810"/>
              <a:gd name="connsiteX11" fmla="*/ 2062843 w 3387189"/>
              <a:gd name="connsiteY11" fmla="*/ 1278106 h 2324810"/>
              <a:gd name="connsiteX12" fmla="*/ 2013857 w 3387189"/>
              <a:gd name="connsiteY12" fmla="*/ 1274338 h 2324810"/>
              <a:gd name="connsiteX13" fmla="*/ 1992086 w 3387189"/>
              <a:gd name="connsiteY13" fmla="*/ 1301553 h 2324810"/>
              <a:gd name="connsiteX14" fmla="*/ 1957754 w 3387189"/>
              <a:gd name="connsiteY14" fmla="*/ 1345515 h 2324810"/>
              <a:gd name="connsiteX15" fmla="*/ 1884903 w 3387189"/>
              <a:gd name="connsiteY15" fmla="*/ 1409153 h 2324810"/>
              <a:gd name="connsiteX16" fmla="*/ 1937657 w 3387189"/>
              <a:gd name="connsiteY16" fmla="*/ 1600910 h 2324810"/>
              <a:gd name="connsiteX17" fmla="*/ 1899557 w 3387189"/>
              <a:gd name="connsiteY17" fmla="*/ 1639010 h 2324810"/>
              <a:gd name="connsiteX18" fmla="*/ 1850571 w 3387189"/>
              <a:gd name="connsiteY18" fmla="*/ 1626868 h 2324810"/>
              <a:gd name="connsiteX19" fmla="*/ 1758043 w 3387189"/>
              <a:gd name="connsiteY19" fmla="*/ 1644453 h 2324810"/>
              <a:gd name="connsiteX20" fmla="*/ 1724968 w 3387189"/>
              <a:gd name="connsiteY20" fmla="*/ 1699301 h 2324810"/>
              <a:gd name="connsiteX21" fmla="*/ 1655047 w 3387189"/>
              <a:gd name="connsiteY21" fmla="*/ 1749541 h 2324810"/>
              <a:gd name="connsiteX22" fmla="*/ 1670957 w 3387189"/>
              <a:gd name="connsiteY22" fmla="*/ 1867610 h 2324810"/>
              <a:gd name="connsiteX23" fmla="*/ 1649186 w 3387189"/>
              <a:gd name="connsiteY23" fmla="*/ 1900267 h 2324810"/>
              <a:gd name="connsiteX24" fmla="*/ 1611086 w 3387189"/>
              <a:gd name="connsiteY24" fmla="*/ 1922038 h 2324810"/>
              <a:gd name="connsiteX25" fmla="*/ 1562100 w 3387189"/>
              <a:gd name="connsiteY25" fmla="*/ 1889381 h 2324810"/>
              <a:gd name="connsiteX26" fmla="*/ 1524000 w 3387189"/>
              <a:gd name="connsiteY26" fmla="*/ 1813181 h 2324810"/>
              <a:gd name="connsiteX27" fmla="*/ 1485063 w 3387189"/>
              <a:gd name="connsiteY27" fmla="*/ 1825741 h 2324810"/>
              <a:gd name="connsiteX28" fmla="*/ 1421842 w 3387189"/>
              <a:gd name="connsiteY28" fmla="*/ 1849187 h 2324810"/>
              <a:gd name="connsiteX29" fmla="*/ 1356527 w 3387189"/>
              <a:gd name="connsiteY29" fmla="*/ 1833278 h 2324810"/>
              <a:gd name="connsiteX30" fmla="*/ 1327219 w 3387189"/>
              <a:gd name="connsiteY30" fmla="*/ 1829510 h 2324810"/>
              <a:gd name="connsiteX31" fmla="*/ 1285771 w 3387189"/>
              <a:gd name="connsiteY31" fmla="*/ 1891893 h 2324810"/>
              <a:gd name="connsiteX32" fmla="*/ 1215432 w 3387189"/>
              <a:gd name="connsiteY32" fmla="*/ 1922038 h 2324810"/>
              <a:gd name="connsiteX33" fmla="*/ 1197429 w 3387189"/>
              <a:gd name="connsiteY33" fmla="*/ 2025453 h 2324810"/>
              <a:gd name="connsiteX34" fmla="*/ 1175657 w 3387189"/>
              <a:gd name="connsiteY34" fmla="*/ 2058110 h 2324810"/>
              <a:gd name="connsiteX35" fmla="*/ 1121229 w 3387189"/>
              <a:gd name="connsiteY35" fmla="*/ 2047224 h 2324810"/>
              <a:gd name="connsiteX36" fmla="*/ 1083129 w 3387189"/>
              <a:gd name="connsiteY36" fmla="*/ 1998238 h 2324810"/>
              <a:gd name="connsiteX37" fmla="*/ 1028700 w 3387189"/>
              <a:gd name="connsiteY37" fmla="*/ 2003681 h 2324810"/>
              <a:gd name="connsiteX38" fmla="*/ 985157 w 3387189"/>
              <a:gd name="connsiteY38" fmla="*/ 2025453 h 2324810"/>
              <a:gd name="connsiteX39" fmla="*/ 936171 w 3387189"/>
              <a:gd name="connsiteY39" fmla="*/ 1998238 h 2324810"/>
              <a:gd name="connsiteX40" fmla="*/ 870857 w 3387189"/>
              <a:gd name="connsiteY40" fmla="*/ 2009124 h 2324810"/>
              <a:gd name="connsiteX41" fmla="*/ 854529 w 3387189"/>
              <a:gd name="connsiteY41" fmla="*/ 2063553 h 2324810"/>
              <a:gd name="connsiteX42" fmla="*/ 756557 w 3387189"/>
              <a:gd name="connsiteY42" fmla="*/ 2101653 h 2324810"/>
              <a:gd name="connsiteX43" fmla="*/ 772886 w 3387189"/>
              <a:gd name="connsiteY43" fmla="*/ 2232281 h 2324810"/>
              <a:gd name="connsiteX44" fmla="*/ 587829 w 3387189"/>
              <a:gd name="connsiteY44" fmla="*/ 2324810 h 2324810"/>
              <a:gd name="connsiteX45" fmla="*/ 587829 w 3387189"/>
              <a:gd name="connsiteY45" fmla="*/ 2324810 h 2324810"/>
              <a:gd name="connsiteX0" fmla="*/ 0 w 3416147"/>
              <a:gd name="connsiteY0" fmla="*/ 1048616 h 2322245"/>
              <a:gd name="connsiteX1" fmla="*/ 2901043 w 3416147"/>
              <a:gd name="connsiteY1" fmla="*/ 30802 h 2322245"/>
              <a:gd name="connsiteX2" fmla="*/ 3385457 w 3416147"/>
              <a:gd name="connsiteY2" fmla="*/ 292059 h 2322245"/>
              <a:gd name="connsiteX3" fmla="*/ 3289300 w 3416147"/>
              <a:gd name="connsiteY3" fmla="*/ 579623 h 2322245"/>
              <a:gd name="connsiteX4" fmla="*/ 2661557 w 3416147"/>
              <a:gd name="connsiteY4" fmla="*/ 1021402 h 2322245"/>
              <a:gd name="connsiteX5" fmla="*/ 2356757 w 3416147"/>
              <a:gd name="connsiteY5" fmla="*/ 1146588 h 2322245"/>
              <a:gd name="connsiteX6" fmla="*/ 2383971 w 3416147"/>
              <a:gd name="connsiteY6" fmla="*/ 1298988 h 2322245"/>
              <a:gd name="connsiteX7" fmla="*/ 2356757 w 3416147"/>
              <a:gd name="connsiteY7" fmla="*/ 1347973 h 2322245"/>
              <a:gd name="connsiteX8" fmla="*/ 2291443 w 3416147"/>
              <a:gd name="connsiteY8" fmla="*/ 1331645 h 2322245"/>
              <a:gd name="connsiteX9" fmla="*/ 2226129 w 3416147"/>
              <a:gd name="connsiteY9" fmla="*/ 1225719 h 2322245"/>
              <a:gd name="connsiteX10" fmla="*/ 2121459 w 3416147"/>
              <a:gd name="connsiteY10" fmla="*/ 1277216 h 2322245"/>
              <a:gd name="connsiteX11" fmla="*/ 2062843 w 3416147"/>
              <a:gd name="connsiteY11" fmla="*/ 1275541 h 2322245"/>
              <a:gd name="connsiteX12" fmla="*/ 2013857 w 3416147"/>
              <a:gd name="connsiteY12" fmla="*/ 1271773 h 2322245"/>
              <a:gd name="connsiteX13" fmla="*/ 1992086 w 3416147"/>
              <a:gd name="connsiteY13" fmla="*/ 1298988 h 2322245"/>
              <a:gd name="connsiteX14" fmla="*/ 1957754 w 3416147"/>
              <a:gd name="connsiteY14" fmla="*/ 1342950 h 2322245"/>
              <a:gd name="connsiteX15" fmla="*/ 1884903 w 3416147"/>
              <a:gd name="connsiteY15" fmla="*/ 1406588 h 2322245"/>
              <a:gd name="connsiteX16" fmla="*/ 1937657 w 3416147"/>
              <a:gd name="connsiteY16" fmla="*/ 1598345 h 2322245"/>
              <a:gd name="connsiteX17" fmla="*/ 1899557 w 3416147"/>
              <a:gd name="connsiteY17" fmla="*/ 1636445 h 2322245"/>
              <a:gd name="connsiteX18" fmla="*/ 1850571 w 3416147"/>
              <a:gd name="connsiteY18" fmla="*/ 1624303 h 2322245"/>
              <a:gd name="connsiteX19" fmla="*/ 1758043 w 3416147"/>
              <a:gd name="connsiteY19" fmla="*/ 1641888 h 2322245"/>
              <a:gd name="connsiteX20" fmla="*/ 1724968 w 3416147"/>
              <a:gd name="connsiteY20" fmla="*/ 1696736 h 2322245"/>
              <a:gd name="connsiteX21" fmla="*/ 1655047 w 3416147"/>
              <a:gd name="connsiteY21" fmla="*/ 1746976 h 2322245"/>
              <a:gd name="connsiteX22" fmla="*/ 1670957 w 3416147"/>
              <a:gd name="connsiteY22" fmla="*/ 1865045 h 2322245"/>
              <a:gd name="connsiteX23" fmla="*/ 1649186 w 3416147"/>
              <a:gd name="connsiteY23" fmla="*/ 1897702 h 2322245"/>
              <a:gd name="connsiteX24" fmla="*/ 1611086 w 3416147"/>
              <a:gd name="connsiteY24" fmla="*/ 1919473 h 2322245"/>
              <a:gd name="connsiteX25" fmla="*/ 1562100 w 3416147"/>
              <a:gd name="connsiteY25" fmla="*/ 1886816 h 2322245"/>
              <a:gd name="connsiteX26" fmla="*/ 1524000 w 3416147"/>
              <a:gd name="connsiteY26" fmla="*/ 1810616 h 2322245"/>
              <a:gd name="connsiteX27" fmla="*/ 1485063 w 3416147"/>
              <a:gd name="connsiteY27" fmla="*/ 1823176 h 2322245"/>
              <a:gd name="connsiteX28" fmla="*/ 1421842 w 3416147"/>
              <a:gd name="connsiteY28" fmla="*/ 1846622 h 2322245"/>
              <a:gd name="connsiteX29" fmla="*/ 1356527 w 3416147"/>
              <a:gd name="connsiteY29" fmla="*/ 1830713 h 2322245"/>
              <a:gd name="connsiteX30" fmla="*/ 1327219 w 3416147"/>
              <a:gd name="connsiteY30" fmla="*/ 1826945 h 2322245"/>
              <a:gd name="connsiteX31" fmla="*/ 1285771 w 3416147"/>
              <a:gd name="connsiteY31" fmla="*/ 1889328 h 2322245"/>
              <a:gd name="connsiteX32" fmla="*/ 1215432 w 3416147"/>
              <a:gd name="connsiteY32" fmla="*/ 1919473 h 2322245"/>
              <a:gd name="connsiteX33" fmla="*/ 1197429 w 3416147"/>
              <a:gd name="connsiteY33" fmla="*/ 2022888 h 2322245"/>
              <a:gd name="connsiteX34" fmla="*/ 1175657 w 3416147"/>
              <a:gd name="connsiteY34" fmla="*/ 2055545 h 2322245"/>
              <a:gd name="connsiteX35" fmla="*/ 1121229 w 3416147"/>
              <a:gd name="connsiteY35" fmla="*/ 2044659 h 2322245"/>
              <a:gd name="connsiteX36" fmla="*/ 1083129 w 3416147"/>
              <a:gd name="connsiteY36" fmla="*/ 1995673 h 2322245"/>
              <a:gd name="connsiteX37" fmla="*/ 1028700 w 3416147"/>
              <a:gd name="connsiteY37" fmla="*/ 2001116 h 2322245"/>
              <a:gd name="connsiteX38" fmla="*/ 985157 w 3416147"/>
              <a:gd name="connsiteY38" fmla="*/ 2022888 h 2322245"/>
              <a:gd name="connsiteX39" fmla="*/ 936171 w 3416147"/>
              <a:gd name="connsiteY39" fmla="*/ 1995673 h 2322245"/>
              <a:gd name="connsiteX40" fmla="*/ 870857 w 3416147"/>
              <a:gd name="connsiteY40" fmla="*/ 2006559 h 2322245"/>
              <a:gd name="connsiteX41" fmla="*/ 854529 w 3416147"/>
              <a:gd name="connsiteY41" fmla="*/ 2060988 h 2322245"/>
              <a:gd name="connsiteX42" fmla="*/ 756557 w 3416147"/>
              <a:gd name="connsiteY42" fmla="*/ 2099088 h 2322245"/>
              <a:gd name="connsiteX43" fmla="*/ 772886 w 3416147"/>
              <a:gd name="connsiteY43" fmla="*/ 2229716 h 2322245"/>
              <a:gd name="connsiteX44" fmla="*/ 587829 w 3416147"/>
              <a:gd name="connsiteY44" fmla="*/ 2322245 h 2322245"/>
              <a:gd name="connsiteX45" fmla="*/ 587829 w 3416147"/>
              <a:gd name="connsiteY45" fmla="*/ 2322245 h 2322245"/>
              <a:gd name="connsiteX0" fmla="*/ 0 w 3416147"/>
              <a:gd name="connsiteY0" fmla="*/ 1082074 h 2355703"/>
              <a:gd name="connsiteX1" fmla="*/ 2901043 w 3416147"/>
              <a:gd name="connsiteY1" fmla="*/ 64260 h 2355703"/>
              <a:gd name="connsiteX2" fmla="*/ 3385457 w 3416147"/>
              <a:gd name="connsiteY2" fmla="*/ 160417 h 2355703"/>
              <a:gd name="connsiteX3" fmla="*/ 3289300 w 3416147"/>
              <a:gd name="connsiteY3" fmla="*/ 613081 h 2355703"/>
              <a:gd name="connsiteX4" fmla="*/ 2661557 w 3416147"/>
              <a:gd name="connsiteY4" fmla="*/ 1054860 h 2355703"/>
              <a:gd name="connsiteX5" fmla="*/ 2356757 w 3416147"/>
              <a:gd name="connsiteY5" fmla="*/ 1180046 h 2355703"/>
              <a:gd name="connsiteX6" fmla="*/ 2383971 w 3416147"/>
              <a:gd name="connsiteY6" fmla="*/ 1332446 h 2355703"/>
              <a:gd name="connsiteX7" fmla="*/ 2356757 w 3416147"/>
              <a:gd name="connsiteY7" fmla="*/ 1381431 h 2355703"/>
              <a:gd name="connsiteX8" fmla="*/ 2291443 w 3416147"/>
              <a:gd name="connsiteY8" fmla="*/ 1365103 h 2355703"/>
              <a:gd name="connsiteX9" fmla="*/ 2226129 w 3416147"/>
              <a:gd name="connsiteY9" fmla="*/ 1259177 h 2355703"/>
              <a:gd name="connsiteX10" fmla="*/ 2121459 w 3416147"/>
              <a:gd name="connsiteY10" fmla="*/ 1310674 h 2355703"/>
              <a:gd name="connsiteX11" fmla="*/ 2062843 w 3416147"/>
              <a:gd name="connsiteY11" fmla="*/ 1308999 h 2355703"/>
              <a:gd name="connsiteX12" fmla="*/ 2013857 w 3416147"/>
              <a:gd name="connsiteY12" fmla="*/ 1305231 h 2355703"/>
              <a:gd name="connsiteX13" fmla="*/ 1992086 w 3416147"/>
              <a:gd name="connsiteY13" fmla="*/ 1332446 h 2355703"/>
              <a:gd name="connsiteX14" fmla="*/ 1957754 w 3416147"/>
              <a:gd name="connsiteY14" fmla="*/ 1376408 h 2355703"/>
              <a:gd name="connsiteX15" fmla="*/ 1884903 w 3416147"/>
              <a:gd name="connsiteY15" fmla="*/ 1440046 h 2355703"/>
              <a:gd name="connsiteX16" fmla="*/ 1937657 w 3416147"/>
              <a:gd name="connsiteY16" fmla="*/ 1631803 h 2355703"/>
              <a:gd name="connsiteX17" fmla="*/ 1899557 w 3416147"/>
              <a:gd name="connsiteY17" fmla="*/ 1669903 h 2355703"/>
              <a:gd name="connsiteX18" fmla="*/ 1850571 w 3416147"/>
              <a:gd name="connsiteY18" fmla="*/ 1657761 h 2355703"/>
              <a:gd name="connsiteX19" fmla="*/ 1758043 w 3416147"/>
              <a:gd name="connsiteY19" fmla="*/ 1675346 h 2355703"/>
              <a:gd name="connsiteX20" fmla="*/ 1724968 w 3416147"/>
              <a:gd name="connsiteY20" fmla="*/ 1730194 h 2355703"/>
              <a:gd name="connsiteX21" fmla="*/ 1655047 w 3416147"/>
              <a:gd name="connsiteY21" fmla="*/ 1780434 h 2355703"/>
              <a:gd name="connsiteX22" fmla="*/ 1670957 w 3416147"/>
              <a:gd name="connsiteY22" fmla="*/ 1898503 h 2355703"/>
              <a:gd name="connsiteX23" fmla="*/ 1649186 w 3416147"/>
              <a:gd name="connsiteY23" fmla="*/ 1931160 h 2355703"/>
              <a:gd name="connsiteX24" fmla="*/ 1611086 w 3416147"/>
              <a:gd name="connsiteY24" fmla="*/ 1952931 h 2355703"/>
              <a:gd name="connsiteX25" fmla="*/ 1562100 w 3416147"/>
              <a:gd name="connsiteY25" fmla="*/ 1920274 h 2355703"/>
              <a:gd name="connsiteX26" fmla="*/ 1524000 w 3416147"/>
              <a:gd name="connsiteY26" fmla="*/ 1844074 h 2355703"/>
              <a:gd name="connsiteX27" fmla="*/ 1485063 w 3416147"/>
              <a:gd name="connsiteY27" fmla="*/ 1856634 h 2355703"/>
              <a:gd name="connsiteX28" fmla="*/ 1421842 w 3416147"/>
              <a:gd name="connsiteY28" fmla="*/ 1880080 h 2355703"/>
              <a:gd name="connsiteX29" fmla="*/ 1356527 w 3416147"/>
              <a:gd name="connsiteY29" fmla="*/ 1864171 h 2355703"/>
              <a:gd name="connsiteX30" fmla="*/ 1327219 w 3416147"/>
              <a:gd name="connsiteY30" fmla="*/ 1860403 h 2355703"/>
              <a:gd name="connsiteX31" fmla="*/ 1285771 w 3416147"/>
              <a:gd name="connsiteY31" fmla="*/ 1922786 h 2355703"/>
              <a:gd name="connsiteX32" fmla="*/ 1215432 w 3416147"/>
              <a:gd name="connsiteY32" fmla="*/ 1952931 h 2355703"/>
              <a:gd name="connsiteX33" fmla="*/ 1197429 w 3416147"/>
              <a:gd name="connsiteY33" fmla="*/ 2056346 h 2355703"/>
              <a:gd name="connsiteX34" fmla="*/ 1175657 w 3416147"/>
              <a:gd name="connsiteY34" fmla="*/ 2089003 h 2355703"/>
              <a:gd name="connsiteX35" fmla="*/ 1121229 w 3416147"/>
              <a:gd name="connsiteY35" fmla="*/ 2078117 h 2355703"/>
              <a:gd name="connsiteX36" fmla="*/ 1083129 w 3416147"/>
              <a:gd name="connsiteY36" fmla="*/ 2029131 h 2355703"/>
              <a:gd name="connsiteX37" fmla="*/ 1028700 w 3416147"/>
              <a:gd name="connsiteY37" fmla="*/ 2034574 h 2355703"/>
              <a:gd name="connsiteX38" fmla="*/ 985157 w 3416147"/>
              <a:gd name="connsiteY38" fmla="*/ 2056346 h 2355703"/>
              <a:gd name="connsiteX39" fmla="*/ 936171 w 3416147"/>
              <a:gd name="connsiteY39" fmla="*/ 2029131 h 2355703"/>
              <a:gd name="connsiteX40" fmla="*/ 870857 w 3416147"/>
              <a:gd name="connsiteY40" fmla="*/ 2040017 h 2355703"/>
              <a:gd name="connsiteX41" fmla="*/ 854529 w 3416147"/>
              <a:gd name="connsiteY41" fmla="*/ 2094446 h 2355703"/>
              <a:gd name="connsiteX42" fmla="*/ 756557 w 3416147"/>
              <a:gd name="connsiteY42" fmla="*/ 2132546 h 2355703"/>
              <a:gd name="connsiteX43" fmla="*/ 772886 w 3416147"/>
              <a:gd name="connsiteY43" fmla="*/ 2263174 h 2355703"/>
              <a:gd name="connsiteX44" fmla="*/ 587829 w 3416147"/>
              <a:gd name="connsiteY44" fmla="*/ 2355703 h 2355703"/>
              <a:gd name="connsiteX45" fmla="*/ 587829 w 3416147"/>
              <a:gd name="connsiteY45" fmla="*/ 2355703 h 2355703"/>
              <a:gd name="connsiteX0" fmla="*/ 0 w 3402060"/>
              <a:gd name="connsiteY0" fmla="*/ 1091386 h 2365015"/>
              <a:gd name="connsiteX1" fmla="*/ 2901043 w 3402060"/>
              <a:gd name="connsiteY1" fmla="*/ 73572 h 2365015"/>
              <a:gd name="connsiteX2" fmla="*/ 3385457 w 3402060"/>
              <a:gd name="connsiteY2" fmla="*/ 169729 h 2365015"/>
              <a:gd name="connsiteX3" fmla="*/ 3289300 w 3402060"/>
              <a:gd name="connsiteY3" fmla="*/ 622393 h 2365015"/>
              <a:gd name="connsiteX4" fmla="*/ 2661557 w 3402060"/>
              <a:gd name="connsiteY4" fmla="*/ 1064172 h 2365015"/>
              <a:gd name="connsiteX5" fmla="*/ 2356757 w 3402060"/>
              <a:gd name="connsiteY5" fmla="*/ 1189358 h 2365015"/>
              <a:gd name="connsiteX6" fmla="*/ 2383971 w 3402060"/>
              <a:gd name="connsiteY6" fmla="*/ 1341758 h 2365015"/>
              <a:gd name="connsiteX7" fmla="*/ 2356757 w 3402060"/>
              <a:gd name="connsiteY7" fmla="*/ 1390743 h 2365015"/>
              <a:gd name="connsiteX8" fmla="*/ 2291443 w 3402060"/>
              <a:gd name="connsiteY8" fmla="*/ 1374415 h 2365015"/>
              <a:gd name="connsiteX9" fmla="*/ 2226129 w 3402060"/>
              <a:gd name="connsiteY9" fmla="*/ 1268489 h 2365015"/>
              <a:gd name="connsiteX10" fmla="*/ 2121459 w 3402060"/>
              <a:gd name="connsiteY10" fmla="*/ 1319986 h 2365015"/>
              <a:gd name="connsiteX11" fmla="*/ 2062843 w 3402060"/>
              <a:gd name="connsiteY11" fmla="*/ 1318311 h 2365015"/>
              <a:gd name="connsiteX12" fmla="*/ 2013857 w 3402060"/>
              <a:gd name="connsiteY12" fmla="*/ 1314543 h 2365015"/>
              <a:gd name="connsiteX13" fmla="*/ 1992086 w 3402060"/>
              <a:gd name="connsiteY13" fmla="*/ 1341758 h 2365015"/>
              <a:gd name="connsiteX14" fmla="*/ 1957754 w 3402060"/>
              <a:gd name="connsiteY14" fmla="*/ 1385720 h 2365015"/>
              <a:gd name="connsiteX15" fmla="*/ 1884903 w 3402060"/>
              <a:gd name="connsiteY15" fmla="*/ 1449358 h 2365015"/>
              <a:gd name="connsiteX16" fmla="*/ 1937657 w 3402060"/>
              <a:gd name="connsiteY16" fmla="*/ 1641115 h 2365015"/>
              <a:gd name="connsiteX17" fmla="*/ 1899557 w 3402060"/>
              <a:gd name="connsiteY17" fmla="*/ 1679215 h 2365015"/>
              <a:gd name="connsiteX18" fmla="*/ 1850571 w 3402060"/>
              <a:gd name="connsiteY18" fmla="*/ 1667073 h 2365015"/>
              <a:gd name="connsiteX19" fmla="*/ 1758043 w 3402060"/>
              <a:gd name="connsiteY19" fmla="*/ 1684658 h 2365015"/>
              <a:gd name="connsiteX20" fmla="*/ 1724968 w 3402060"/>
              <a:gd name="connsiteY20" fmla="*/ 1739506 h 2365015"/>
              <a:gd name="connsiteX21" fmla="*/ 1655047 w 3402060"/>
              <a:gd name="connsiteY21" fmla="*/ 1789746 h 2365015"/>
              <a:gd name="connsiteX22" fmla="*/ 1670957 w 3402060"/>
              <a:gd name="connsiteY22" fmla="*/ 1907815 h 2365015"/>
              <a:gd name="connsiteX23" fmla="*/ 1649186 w 3402060"/>
              <a:gd name="connsiteY23" fmla="*/ 1940472 h 2365015"/>
              <a:gd name="connsiteX24" fmla="*/ 1611086 w 3402060"/>
              <a:gd name="connsiteY24" fmla="*/ 1962243 h 2365015"/>
              <a:gd name="connsiteX25" fmla="*/ 1562100 w 3402060"/>
              <a:gd name="connsiteY25" fmla="*/ 1929586 h 2365015"/>
              <a:gd name="connsiteX26" fmla="*/ 1524000 w 3402060"/>
              <a:gd name="connsiteY26" fmla="*/ 1853386 h 2365015"/>
              <a:gd name="connsiteX27" fmla="*/ 1485063 w 3402060"/>
              <a:gd name="connsiteY27" fmla="*/ 1865946 h 2365015"/>
              <a:gd name="connsiteX28" fmla="*/ 1421842 w 3402060"/>
              <a:gd name="connsiteY28" fmla="*/ 1889392 h 2365015"/>
              <a:gd name="connsiteX29" fmla="*/ 1356527 w 3402060"/>
              <a:gd name="connsiteY29" fmla="*/ 1873483 h 2365015"/>
              <a:gd name="connsiteX30" fmla="*/ 1327219 w 3402060"/>
              <a:gd name="connsiteY30" fmla="*/ 1869715 h 2365015"/>
              <a:gd name="connsiteX31" fmla="*/ 1285771 w 3402060"/>
              <a:gd name="connsiteY31" fmla="*/ 1932098 h 2365015"/>
              <a:gd name="connsiteX32" fmla="*/ 1215432 w 3402060"/>
              <a:gd name="connsiteY32" fmla="*/ 1962243 h 2365015"/>
              <a:gd name="connsiteX33" fmla="*/ 1197429 w 3402060"/>
              <a:gd name="connsiteY33" fmla="*/ 2065658 h 2365015"/>
              <a:gd name="connsiteX34" fmla="*/ 1175657 w 3402060"/>
              <a:gd name="connsiteY34" fmla="*/ 2098315 h 2365015"/>
              <a:gd name="connsiteX35" fmla="*/ 1121229 w 3402060"/>
              <a:gd name="connsiteY35" fmla="*/ 2087429 h 2365015"/>
              <a:gd name="connsiteX36" fmla="*/ 1083129 w 3402060"/>
              <a:gd name="connsiteY36" fmla="*/ 2038443 h 2365015"/>
              <a:gd name="connsiteX37" fmla="*/ 1028700 w 3402060"/>
              <a:gd name="connsiteY37" fmla="*/ 2043886 h 2365015"/>
              <a:gd name="connsiteX38" fmla="*/ 985157 w 3402060"/>
              <a:gd name="connsiteY38" fmla="*/ 2065658 h 2365015"/>
              <a:gd name="connsiteX39" fmla="*/ 936171 w 3402060"/>
              <a:gd name="connsiteY39" fmla="*/ 2038443 h 2365015"/>
              <a:gd name="connsiteX40" fmla="*/ 870857 w 3402060"/>
              <a:gd name="connsiteY40" fmla="*/ 2049329 h 2365015"/>
              <a:gd name="connsiteX41" fmla="*/ 854529 w 3402060"/>
              <a:gd name="connsiteY41" fmla="*/ 2103758 h 2365015"/>
              <a:gd name="connsiteX42" fmla="*/ 756557 w 3402060"/>
              <a:gd name="connsiteY42" fmla="*/ 2141858 h 2365015"/>
              <a:gd name="connsiteX43" fmla="*/ 772886 w 3402060"/>
              <a:gd name="connsiteY43" fmla="*/ 2272486 h 2365015"/>
              <a:gd name="connsiteX44" fmla="*/ 587829 w 3402060"/>
              <a:gd name="connsiteY44" fmla="*/ 2365015 h 2365015"/>
              <a:gd name="connsiteX45" fmla="*/ 587829 w 3402060"/>
              <a:gd name="connsiteY45" fmla="*/ 2365015 h 2365015"/>
              <a:gd name="connsiteX0" fmla="*/ 0 w 3443409"/>
              <a:gd name="connsiteY0" fmla="*/ 994227 h 2267856"/>
              <a:gd name="connsiteX1" fmla="*/ 2532743 w 3443409"/>
              <a:gd name="connsiteY1" fmla="*/ 97063 h 2267856"/>
              <a:gd name="connsiteX2" fmla="*/ 3385457 w 3443409"/>
              <a:gd name="connsiteY2" fmla="*/ 72570 h 2267856"/>
              <a:gd name="connsiteX3" fmla="*/ 3289300 w 3443409"/>
              <a:gd name="connsiteY3" fmla="*/ 525234 h 2267856"/>
              <a:gd name="connsiteX4" fmla="*/ 2661557 w 3443409"/>
              <a:gd name="connsiteY4" fmla="*/ 967013 h 2267856"/>
              <a:gd name="connsiteX5" fmla="*/ 2356757 w 3443409"/>
              <a:gd name="connsiteY5" fmla="*/ 1092199 h 2267856"/>
              <a:gd name="connsiteX6" fmla="*/ 2383971 w 3443409"/>
              <a:gd name="connsiteY6" fmla="*/ 1244599 h 2267856"/>
              <a:gd name="connsiteX7" fmla="*/ 2356757 w 3443409"/>
              <a:gd name="connsiteY7" fmla="*/ 1293584 h 2267856"/>
              <a:gd name="connsiteX8" fmla="*/ 2291443 w 3443409"/>
              <a:gd name="connsiteY8" fmla="*/ 1277256 h 2267856"/>
              <a:gd name="connsiteX9" fmla="*/ 2226129 w 3443409"/>
              <a:gd name="connsiteY9" fmla="*/ 1171330 h 2267856"/>
              <a:gd name="connsiteX10" fmla="*/ 2121459 w 3443409"/>
              <a:gd name="connsiteY10" fmla="*/ 1222827 h 2267856"/>
              <a:gd name="connsiteX11" fmla="*/ 2062843 w 3443409"/>
              <a:gd name="connsiteY11" fmla="*/ 1221152 h 2267856"/>
              <a:gd name="connsiteX12" fmla="*/ 2013857 w 3443409"/>
              <a:gd name="connsiteY12" fmla="*/ 1217384 h 2267856"/>
              <a:gd name="connsiteX13" fmla="*/ 1992086 w 3443409"/>
              <a:gd name="connsiteY13" fmla="*/ 1244599 h 2267856"/>
              <a:gd name="connsiteX14" fmla="*/ 1957754 w 3443409"/>
              <a:gd name="connsiteY14" fmla="*/ 1288561 h 2267856"/>
              <a:gd name="connsiteX15" fmla="*/ 1884903 w 3443409"/>
              <a:gd name="connsiteY15" fmla="*/ 1352199 h 2267856"/>
              <a:gd name="connsiteX16" fmla="*/ 1937657 w 3443409"/>
              <a:gd name="connsiteY16" fmla="*/ 1543956 h 2267856"/>
              <a:gd name="connsiteX17" fmla="*/ 1899557 w 3443409"/>
              <a:gd name="connsiteY17" fmla="*/ 1582056 h 2267856"/>
              <a:gd name="connsiteX18" fmla="*/ 1850571 w 3443409"/>
              <a:gd name="connsiteY18" fmla="*/ 1569914 h 2267856"/>
              <a:gd name="connsiteX19" fmla="*/ 1758043 w 3443409"/>
              <a:gd name="connsiteY19" fmla="*/ 1587499 h 2267856"/>
              <a:gd name="connsiteX20" fmla="*/ 1724968 w 3443409"/>
              <a:gd name="connsiteY20" fmla="*/ 1642347 h 2267856"/>
              <a:gd name="connsiteX21" fmla="*/ 1655047 w 3443409"/>
              <a:gd name="connsiteY21" fmla="*/ 1692587 h 2267856"/>
              <a:gd name="connsiteX22" fmla="*/ 1670957 w 3443409"/>
              <a:gd name="connsiteY22" fmla="*/ 1810656 h 2267856"/>
              <a:gd name="connsiteX23" fmla="*/ 1649186 w 3443409"/>
              <a:gd name="connsiteY23" fmla="*/ 1843313 h 2267856"/>
              <a:gd name="connsiteX24" fmla="*/ 1611086 w 3443409"/>
              <a:gd name="connsiteY24" fmla="*/ 1865084 h 2267856"/>
              <a:gd name="connsiteX25" fmla="*/ 1562100 w 3443409"/>
              <a:gd name="connsiteY25" fmla="*/ 1832427 h 2267856"/>
              <a:gd name="connsiteX26" fmla="*/ 1524000 w 3443409"/>
              <a:gd name="connsiteY26" fmla="*/ 1756227 h 2267856"/>
              <a:gd name="connsiteX27" fmla="*/ 1485063 w 3443409"/>
              <a:gd name="connsiteY27" fmla="*/ 1768787 h 2267856"/>
              <a:gd name="connsiteX28" fmla="*/ 1421842 w 3443409"/>
              <a:gd name="connsiteY28" fmla="*/ 1792233 h 2267856"/>
              <a:gd name="connsiteX29" fmla="*/ 1356527 w 3443409"/>
              <a:gd name="connsiteY29" fmla="*/ 1776324 h 2267856"/>
              <a:gd name="connsiteX30" fmla="*/ 1327219 w 3443409"/>
              <a:gd name="connsiteY30" fmla="*/ 1772556 h 2267856"/>
              <a:gd name="connsiteX31" fmla="*/ 1285771 w 3443409"/>
              <a:gd name="connsiteY31" fmla="*/ 1834939 h 2267856"/>
              <a:gd name="connsiteX32" fmla="*/ 1215432 w 3443409"/>
              <a:gd name="connsiteY32" fmla="*/ 1865084 h 2267856"/>
              <a:gd name="connsiteX33" fmla="*/ 1197429 w 3443409"/>
              <a:gd name="connsiteY33" fmla="*/ 1968499 h 2267856"/>
              <a:gd name="connsiteX34" fmla="*/ 1175657 w 3443409"/>
              <a:gd name="connsiteY34" fmla="*/ 2001156 h 2267856"/>
              <a:gd name="connsiteX35" fmla="*/ 1121229 w 3443409"/>
              <a:gd name="connsiteY35" fmla="*/ 1990270 h 2267856"/>
              <a:gd name="connsiteX36" fmla="*/ 1083129 w 3443409"/>
              <a:gd name="connsiteY36" fmla="*/ 1941284 h 2267856"/>
              <a:gd name="connsiteX37" fmla="*/ 1028700 w 3443409"/>
              <a:gd name="connsiteY37" fmla="*/ 1946727 h 2267856"/>
              <a:gd name="connsiteX38" fmla="*/ 985157 w 3443409"/>
              <a:gd name="connsiteY38" fmla="*/ 1968499 h 2267856"/>
              <a:gd name="connsiteX39" fmla="*/ 936171 w 3443409"/>
              <a:gd name="connsiteY39" fmla="*/ 1941284 h 2267856"/>
              <a:gd name="connsiteX40" fmla="*/ 870857 w 3443409"/>
              <a:gd name="connsiteY40" fmla="*/ 1952170 h 2267856"/>
              <a:gd name="connsiteX41" fmla="*/ 854529 w 3443409"/>
              <a:gd name="connsiteY41" fmla="*/ 2006599 h 2267856"/>
              <a:gd name="connsiteX42" fmla="*/ 756557 w 3443409"/>
              <a:gd name="connsiteY42" fmla="*/ 2044699 h 2267856"/>
              <a:gd name="connsiteX43" fmla="*/ 772886 w 3443409"/>
              <a:gd name="connsiteY43" fmla="*/ 2175327 h 2267856"/>
              <a:gd name="connsiteX44" fmla="*/ 587829 w 3443409"/>
              <a:gd name="connsiteY44" fmla="*/ 2267856 h 2267856"/>
              <a:gd name="connsiteX45" fmla="*/ 587829 w 3443409"/>
              <a:gd name="connsiteY45" fmla="*/ 2267856 h 2267856"/>
              <a:gd name="connsiteX0" fmla="*/ 0 w 3386043"/>
              <a:gd name="connsiteY0" fmla="*/ 1021896 h 2295525"/>
              <a:gd name="connsiteX1" fmla="*/ 2532743 w 3386043"/>
              <a:gd name="connsiteY1" fmla="*/ 124732 h 2295525"/>
              <a:gd name="connsiteX2" fmla="*/ 3385457 w 3386043"/>
              <a:gd name="connsiteY2" fmla="*/ 100239 h 2295525"/>
              <a:gd name="connsiteX3" fmla="*/ 2661557 w 3386043"/>
              <a:gd name="connsiteY3" fmla="*/ 994682 h 2295525"/>
              <a:gd name="connsiteX4" fmla="*/ 2356757 w 3386043"/>
              <a:gd name="connsiteY4" fmla="*/ 1119868 h 2295525"/>
              <a:gd name="connsiteX5" fmla="*/ 2383971 w 3386043"/>
              <a:gd name="connsiteY5" fmla="*/ 1272268 h 2295525"/>
              <a:gd name="connsiteX6" fmla="*/ 2356757 w 3386043"/>
              <a:gd name="connsiteY6" fmla="*/ 1321253 h 2295525"/>
              <a:gd name="connsiteX7" fmla="*/ 2291443 w 3386043"/>
              <a:gd name="connsiteY7" fmla="*/ 1304925 h 2295525"/>
              <a:gd name="connsiteX8" fmla="*/ 2226129 w 3386043"/>
              <a:gd name="connsiteY8" fmla="*/ 1198999 h 2295525"/>
              <a:gd name="connsiteX9" fmla="*/ 2121459 w 3386043"/>
              <a:gd name="connsiteY9" fmla="*/ 1250496 h 2295525"/>
              <a:gd name="connsiteX10" fmla="*/ 2062843 w 3386043"/>
              <a:gd name="connsiteY10" fmla="*/ 1248821 h 2295525"/>
              <a:gd name="connsiteX11" fmla="*/ 2013857 w 3386043"/>
              <a:gd name="connsiteY11" fmla="*/ 1245053 h 2295525"/>
              <a:gd name="connsiteX12" fmla="*/ 1992086 w 3386043"/>
              <a:gd name="connsiteY12" fmla="*/ 1272268 h 2295525"/>
              <a:gd name="connsiteX13" fmla="*/ 1957754 w 3386043"/>
              <a:gd name="connsiteY13" fmla="*/ 1316230 h 2295525"/>
              <a:gd name="connsiteX14" fmla="*/ 1884903 w 3386043"/>
              <a:gd name="connsiteY14" fmla="*/ 1379868 h 2295525"/>
              <a:gd name="connsiteX15" fmla="*/ 1937657 w 3386043"/>
              <a:gd name="connsiteY15" fmla="*/ 1571625 h 2295525"/>
              <a:gd name="connsiteX16" fmla="*/ 1899557 w 3386043"/>
              <a:gd name="connsiteY16" fmla="*/ 1609725 h 2295525"/>
              <a:gd name="connsiteX17" fmla="*/ 1850571 w 3386043"/>
              <a:gd name="connsiteY17" fmla="*/ 1597583 h 2295525"/>
              <a:gd name="connsiteX18" fmla="*/ 1758043 w 3386043"/>
              <a:gd name="connsiteY18" fmla="*/ 1615168 h 2295525"/>
              <a:gd name="connsiteX19" fmla="*/ 1724968 w 3386043"/>
              <a:gd name="connsiteY19" fmla="*/ 1670016 h 2295525"/>
              <a:gd name="connsiteX20" fmla="*/ 1655047 w 3386043"/>
              <a:gd name="connsiteY20" fmla="*/ 1720256 h 2295525"/>
              <a:gd name="connsiteX21" fmla="*/ 1670957 w 3386043"/>
              <a:gd name="connsiteY21" fmla="*/ 1838325 h 2295525"/>
              <a:gd name="connsiteX22" fmla="*/ 1649186 w 3386043"/>
              <a:gd name="connsiteY22" fmla="*/ 1870982 h 2295525"/>
              <a:gd name="connsiteX23" fmla="*/ 1611086 w 3386043"/>
              <a:gd name="connsiteY23" fmla="*/ 1892753 h 2295525"/>
              <a:gd name="connsiteX24" fmla="*/ 1562100 w 3386043"/>
              <a:gd name="connsiteY24" fmla="*/ 1860096 h 2295525"/>
              <a:gd name="connsiteX25" fmla="*/ 1524000 w 3386043"/>
              <a:gd name="connsiteY25" fmla="*/ 1783896 h 2295525"/>
              <a:gd name="connsiteX26" fmla="*/ 1485063 w 3386043"/>
              <a:gd name="connsiteY26" fmla="*/ 1796456 h 2295525"/>
              <a:gd name="connsiteX27" fmla="*/ 1421842 w 3386043"/>
              <a:gd name="connsiteY27" fmla="*/ 1819902 h 2295525"/>
              <a:gd name="connsiteX28" fmla="*/ 1356527 w 3386043"/>
              <a:gd name="connsiteY28" fmla="*/ 1803993 h 2295525"/>
              <a:gd name="connsiteX29" fmla="*/ 1327219 w 3386043"/>
              <a:gd name="connsiteY29" fmla="*/ 1800225 h 2295525"/>
              <a:gd name="connsiteX30" fmla="*/ 1285771 w 3386043"/>
              <a:gd name="connsiteY30" fmla="*/ 1862608 h 2295525"/>
              <a:gd name="connsiteX31" fmla="*/ 1215432 w 3386043"/>
              <a:gd name="connsiteY31" fmla="*/ 1892753 h 2295525"/>
              <a:gd name="connsiteX32" fmla="*/ 1197429 w 3386043"/>
              <a:gd name="connsiteY32" fmla="*/ 1996168 h 2295525"/>
              <a:gd name="connsiteX33" fmla="*/ 1175657 w 3386043"/>
              <a:gd name="connsiteY33" fmla="*/ 2028825 h 2295525"/>
              <a:gd name="connsiteX34" fmla="*/ 1121229 w 3386043"/>
              <a:gd name="connsiteY34" fmla="*/ 2017939 h 2295525"/>
              <a:gd name="connsiteX35" fmla="*/ 1083129 w 3386043"/>
              <a:gd name="connsiteY35" fmla="*/ 1968953 h 2295525"/>
              <a:gd name="connsiteX36" fmla="*/ 1028700 w 3386043"/>
              <a:gd name="connsiteY36" fmla="*/ 1974396 h 2295525"/>
              <a:gd name="connsiteX37" fmla="*/ 985157 w 3386043"/>
              <a:gd name="connsiteY37" fmla="*/ 1996168 h 2295525"/>
              <a:gd name="connsiteX38" fmla="*/ 936171 w 3386043"/>
              <a:gd name="connsiteY38" fmla="*/ 1968953 h 2295525"/>
              <a:gd name="connsiteX39" fmla="*/ 870857 w 3386043"/>
              <a:gd name="connsiteY39" fmla="*/ 1979839 h 2295525"/>
              <a:gd name="connsiteX40" fmla="*/ 854529 w 3386043"/>
              <a:gd name="connsiteY40" fmla="*/ 2034268 h 2295525"/>
              <a:gd name="connsiteX41" fmla="*/ 756557 w 3386043"/>
              <a:gd name="connsiteY41" fmla="*/ 2072368 h 2295525"/>
              <a:gd name="connsiteX42" fmla="*/ 772886 w 3386043"/>
              <a:gd name="connsiteY42" fmla="*/ 2202996 h 2295525"/>
              <a:gd name="connsiteX43" fmla="*/ 587829 w 3386043"/>
              <a:gd name="connsiteY43" fmla="*/ 2295525 h 2295525"/>
              <a:gd name="connsiteX44" fmla="*/ 587829 w 3386043"/>
              <a:gd name="connsiteY44" fmla="*/ 2295525 h 2295525"/>
              <a:gd name="connsiteX0" fmla="*/ 0 w 2778909"/>
              <a:gd name="connsiteY0" fmla="*/ 897186 h 2170815"/>
              <a:gd name="connsiteX1" fmla="*/ 2532743 w 2778909"/>
              <a:gd name="connsiteY1" fmla="*/ 22 h 2170815"/>
              <a:gd name="connsiteX2" fmla="*/ 2661557 w 2778909"/>
              <a:gd name="connsiteY2" fmla="*/ 869972 h 2170815"/>
              <a:gd name="connsiteX3" fmla="*/ 2356757 w 2778909"/>
              <a:gd name="connsiteY3" fmla="*/ 995158 h 2170815"/>
              <a:gd name="connsiteX4" fmla="*/ 2383971 w 2778909"/>
              <a:gd name="connsiteY4" fmla="*/ 1147558 h 2170815"/>
              <a:gd name="connsiteX5" fmla="*/ 2356757 w 2778909"/>
              <a:gd name="connsiteY5" fmla="*/ 1196543 h 2170815"/>
              <a:gd name="connsiteX6" fmla="*/ 2291443 w 2778909"/>
              <a:gd name="connsiteY6" fmla="*/ 1180215 h 2170815"/>
              <a:gd name="connsiteX7" fmla="*/ 2226129 w 2778909"/>
              <a:gd name="connsiteY7" fmla="*/ 1074289 h 2170815"/>
              <a:gd name="connsiteX8" fmla="*/ 2121459 w 2778909"/>
              <a:gd name="connsiteY8" fmla="*/ 1125786 h 2170815"/>
              <a:gd name="connsiteX9" fmla="*/ 2062843 w 2778909"/>
              <a:gd name="connsiteY9" fmla="*/ 1124111 h 2170815"/>
              <a:gd name="connsiteX10" fmla="*/ 2013857 w 2778909"/>
              <a:gd name="connsiteY10" fmla="*/ 1120343 h 2170815"/>
              <a:gd name="connsiteX11" fmla="*/ 1992086 w 2778909"/>
              <a:gd name="connsiteY11" fmla="*/ 1147558 h 2170815"/>
              <a:gd name="connsiteX12" fmla="*/ 1957754 w 2778909"/>
              <a:gd name="connsiteY12" fmla="*/ 1191520 h 2170815"/>
              <a:gd name="connsiteX13" fmla="*/ 1884903 w 2778909"/>
              <a:gd name="connsiteY13" fmla="*/ 1255158 h 2170815"/>
              <a:gd name="connsiteX14" fmla="*/ 1937657 w 2778909"/>
              <a:gd name="connsiteY14" fmla="*/ 1446915 h 2170815"/>
              <a:gd name="connsiteX15" fmla="*/ 1899557 w 2778909"/>
              <a:gd name="connsiteY15" fmla="*/ 1485015 h 2170815"/>
              <a:gd name="connsiteX16" fmla="*/ 1850571 w 2778909"/>
              <a:gd name="connsiteY16" fmla="*/ 1472873 h 2170815"/>
              <a:gd name="connsiteX17" fmla="*/ 1758043 w 2778909"/>
              <a:gd name="connsiteY17" fmla="*/ 1490458 h 2170815"/>
              <a:gd name="connsiteX18" fmla="*/ 1724968 w 2778909"/>
              <a:gd name="connsiteY18" fmla="*/ 1545306 h 2170815"/>
              <a:gd name="connsiteX19" fmla="*/ 1655047 w 2778909"/>
              <a:gd name="connsiteY19" fmla="*/ 1595546 h 2170815"/>
              <a:gd name="connsiteX20" fmla="*/ 1670957 w 2778909"/>
              <a:gd name="connsiteY20" fmla="*/ 1713615 h 2170815"/>
              <a:gd name="connsiteX21" fmla="*/ 1649186 w 2778909"/>
              <a:gd name="connsiteY21" fmla="*/ 1746272 h 2170815"/>
              <a:gd name="connsiteX22" fmla="*/ 1611086 w 2778909"/>
              <a:gd name="connsiteY22" fmla="*/ 1768043 h 2170815"/>
              <a:gd name="connsiteX23" fmla="*/ 1562100 w 2778909"/>
              <a:gd name="connsiteY23" fmla="*/ 1735386 h 2170815"/>
              <a:gd name="connsiteX24" fmla="*/ 1524000 w 2778909"/>
              <a:gd name="connsiteY24" fmla="*/ 1659186 h 2170815"/>
              <a:gd name="connsiteX25" fmla="*/ 1485063 w 2778909"/>
              <a:gd name="connsiteY25" fmla="*/ 1671746 h 2170815"/>
              <a:gd name="connsiteX26" fmla="*/ 1421842 w 2778909"/>
              <a:gd name="connsiteY26" fmla="*/ 1695192 h 2170815"/>
              <a:gd name="connsiteX27" fmla="*/ 1356527 w 2778909"/>
              <a:gd name="connsiteY27" fmla="*/ 1679283 h 2170815"/>
              <a:gd name="connsiteX28" fmla="*/ 1327219 w 2778909"/>
              <a:gd name="connsiteY28" fmla="*/ 1675515 h 2170815"/>
              <a:gd name="connsiteX29" fmla="*/ 1285771 w 2778909"/>
              <a:gd name="connsiteY29" fmla="*/ 1737898 h 2170815"/>
              <a:gd name="connsiteX30" fmla="*/ 1215432 w 2778909"/>
              <a:gd name="connsiteY30" fmla="*/ 1768043 h 2170815"/>
              <a:gd name="connsiteX31" fmla="*/ 1197429 w 2778909"/>
              <a:gd name="connsiteY31" fmla="*/ 1871458 h 2170815"/>
              <a:gd name="connsiteX32" fmla="*/ 1175657 w 2778909"/>
              <a:gd name="connsiteY32" fmla="*/ 1904115 h 2170815"/>
              <a:gd name="connsiteX33" fmla="*/ 1121229 w 2778909"/>
              <a:gd name="connsiteY33" fmla="*/ 1893229 h 2170815"/>
              <a:gd name="connsiteX34" fmla="*/ 1083129 w 2778909"/>
              <a:gd name="connsiteY34" fmla="*/ 1844243 h 2170815"/>
              <a:gd name="connsiteX35" fmla="*/ 1028700 w 2778909"/>
              <a:gd name="connsiteY35" fmla="*/ 1849686 h 2170815"/>
              <a:gd name="connsiteX36" fmla="*/ 985157 w 2778909"/>
              <a:gd name="connsiteY36" fmla="*/ 1871458 h 2170815"/>
              <a:gd name="connsiteX37" fmla="*/ 936171 w 2778909"/>
              <a:gd name="connsiteY37" fmla="*/ 1844243 h 2170815"/>
              <a:gd name="connsiteX38" fmla="*/ 870857 w 2778909"/>
              <a:gd name="connsiteY38" fmla="*/ 1855129 h 2170815"/>
              <a:gd name="connsiteX39" fmla="*/ 854529 w 2778909"/>
              <a:gd name="connsiteY39" fmla="*/ 1909558 h 2170815"/>
              <a:gd name="connsiteX40" fmla="*/ 756557 w 2778909"/>
              <a:gd name="connsiteY40" fmla="*/ 1947658 h 2170815"/>
              <a:gd name="connsiteX41" fmla="*/ 772886 w 2778909"/>
              <a:gd name="connsiteY41" fmla="*/ 2078286 h 2170815"/>
              <a:gd name="connsiteX42" fmla="*/ 587829 w 2778909"/>
              <a:gd name="connsiteY42" fmla="*/ 2170815 h 2170815"/>
              <a:gd name="connsiteX43" fmla="*/ 587829 w 2778909"/>
              <a:gd name="connsiteY43" fmla="*/ 2170815 h 2170815"/>
              <a:gd name="connsiteX0" fmla="*/ 0 w 2786947"/>
              <a:gd name="connsiteY0" fmla="*/ 27214 h 1300843"/>
              <a:gd name="connsiteX1" fmla="*/ 2661557 w 2786947"/>
              <a:gd name="connsiteY1" fmla="*/ 0 h 1300843"/>
              <a:gd name="connsiteX2" fmla="*/ 2356757 w 2786947"/>
              <a:gd name="connsiteY2" fmla="*/ 125186 h 1300843"/>
              <a:gd name="connsiteX3" fmla="*/ 2383971 w 2786947"/>
              <a:gd name="connsiteY3" fmla="*/ 277586 h 1300843"/>
              <a:gd name="connsiteX4" fmla="*/ 2356757 w 2786947"/>
              <a:gd name="connsiteY4" fmla="*/ 326571 h 1300843"/>
              <a:gd name="connsiteX5" fmla="*/ 2291443 w 2786947"/>
              <a:gd name="connsiteY5" fmla="*/ 310243 h 1300843"/>
              <a:gd name="connsiteX6" fmla="*/ 2226129 w 2786947"/>
              <a:gd name="connsiteY6" fmla="*/ 204317 h 1300843"/>
              <a:gd name="connsiteX7" fmla="*/ 2121459 w 2786947"/>
              <a:gd name="connsiteY7" fmla="*/ 255814 h 1300843"/>
              <a:gd name="connsiteX8" fmla="*/ 2062843 w 2786947"/>
              <a:gd name="connsiteY8" fmla="*/ 254139 h 1300843"/>
              <a:gd name="connsiteX9" fmla="*/ 2013857 w 2786947"/>
              <a:gd name="connsiteY9" fmla="*/ 250371 h 1300843"/>
              <a:gd name="connsiteX10" fmla="*/ 1992086 w 2786947"/>
              <a:gd name="connsiteY10" fmla="*/ 277586 h 1300843"/>
              <a:gd name="connsiteX11" fmla="*/ 1957754 w 2786947"/>
              <a:gd name="connsiteY11" fmla="*/ 321548 h 1300843"/>
              <a:gd name="connsiteX12" fmla="*/ 1884903 w 2786947"/>
              <a:gd name="connsiteY12" fmla="*/ 385186 h 1300843"/>
              <a:gd name="connsiteX13" fmla="*/ 1937657 w 2786947"/>
              <a:gd name="connsiteY13" fmla="*/ 576943 h 1300843"/>
              <a:gd name="connsiteX14" fmla="*/ 1899557 w 2786947"/>
              <a:gd name="connsiteY14" fmla="*/ 615043 h 1300843"/>
              <a:gd name="connsiteX15" fmla="*/ 1850571 w 2786947"/>
              <a:gd name="connsiteY15" fmla="*/ 602901 h 1300843"/>
              <a:gd name="connsiteX16" fmla="*/ 1758043 w 2786947"/>
              <a:gd name="connsiteY16" fmla="*/ 620486 h 1300843"/>
              <a:gd name="connsiteX17" fmla="*/ 1724968 w 2786947"/>
              <a:gd name="connsiteY17" fmla="*/ 675334 h 1300843"/>
              <a:gd name="connsiteX18" fmla="*/ 1655047 w 2786947"/>
              <a:gd name="connsiteY18" fmla="*/ 725574 h 1300843"/>
              <a:gd name="connsiteX19" fmla="*/ 1670957 w 2786947"/>
              <a:gd name="connsiteY19" fmla="*/ 843643 h 1300843"/>
              <a:gd name="connsiteX20" fmla="*/ 1649186 w 2786947"/>
              <a:gd name="connsiteY20" fmla="*/ 876300 h 1300843"/>
              <a:gd name="connsiteX21" fmla="*/ 1611086 w 2786947"/>
              <a:gd name="connsiteY21" fmla="*/ 898071 h 1300843"/>
              <a:gd name="connsiteX22" fmla="*/ 1562100 w 2786947"/>
              <a:gd name="connsiteY22" fmla="*/ 865414 h 1300843"/>
              <a:gd name="connsiteX23" fmla="*/ 1524000 w 2786947"/>
              <a:gd name="connsiteY23" fmla="*/ 789214 h 1300843"/>
              <a:gd name="connsiteX24" fmla="*/ 1485063 w 2786947"/>
              <a:gd name="connsiteY24" fmla="*/ 801774 h 1300843"/>
              <a:gd name="connsiteX25" fmla="*/ 1421842 w 2786947"/>
              <a:gd name="connsiteY25" fmla="*/ 825220 h 1300843"/>
              <a:gd name="connsiteX26" fmla="*/ 1356527 w 2786947"/>
              <a:gd name="connsiteY26" fmla="*/ 809311 h 1300843"/>
              <a:gd name="connsiteX27" fmla="*/ 1327219 w 2786947"/>
              <a:gd name="connsiteY27" fmla="*/ 805543 h 1300843"/>
              <a:gd name="connsiteX28" fmla="*/ 1285771 w 2786947"/>
              <a:gd name="connsiteY28" fmla="*/ 867926 h 1300843"/>
              <a:gd name="connsiteX29" fmla="*/ 1215432 w 2786947"/>
              <a:gd name="connsiteY29" fmla="*/ 898071 h 1300843"/>
              <a:gd name="connsiteX30" fmla="*/ 1197429 w 2786947"/>
              <a:gd name="connsiteY30" fmla="*/ 1001486 h 1300843"/>
              <a:gd name="connsiteX31" fmla="*/ 1175657 w 2786947"/>
              <a:gd name="connsiteY31" fmla="*/ 1034143 h 1300843"/>
              <a:gd name="connsiteX32" fmla="*/ 1121229 w 2786947"/>
              <a:gd name="connsiteY32" fmla="*/ 1023257 h 1300843"/>
              <a:gd name="connsiteX33" fmla="*/ 1083129 w 2786947"/>
              <a:gd name="connsiteY33" fmla="*/ 974271 h 1300843"/>
              <a:gd name="connsiteX34" fmla="*/ 1028700 w 2786947"/>
              <a:gd name="connsiteY34" fmla="*/ 979714 h 1300843"/>
              <a:gd name="connsiteX35" fmla="*/ 985157 w 2786947"/>
              <a:gd name="connsiteY35" fmla="*/ 1001486 h 1300843"/>
              <a:gd name="connsiteX36" fmla="*/ 936171 w 2786947"/>
              <a:gd name="connsiteY36" fmla="*/ 974271 h 1300843"/>
              <a:gd name="connsiteX37" fmla="*/ 870857 w 2786947"/>
              <a:gd name="connsiteY37" fmla="*/ 985157 h 1300843"/>
              <a:gd name="connsiteX38" fmla="*/ 854529 w 2786947"/>
              <a:gd name="connsiteY38" fmla="*/ 1039586 h 1300843"/>
              <a:gd name="connsiteX39" fmla="*/ 756557 w 2786947"/>
              <a:gd name="connsiteY39" fmla="*/ 1077686 h 1300843"/>
              <a:gd name="connsiteX40" fmla="*/ 772886 w 2786947"/>
              <a:gd name="connsiteY40" fmla="*/ 1208314 h 1300843"/>
              <a:gd name="connsiteX41" fmla="*/ 587829 w 2786947"/>
              <a:gd name="connsiteY41" fmla="*/ 1300843 h 1300843"/>
              <a:gd name="connsiteX42" fmla="*/ 587829 w 2786947"/>
              <a:gd name="connsiteY42" fmla="*/ 1300843 h 1300843"/>
              <a:gd name="connsiteX0" fmla="*/ 2073728 w 2199118"/>
              <a:gd name="connsiteY0" fmla="*/ 0 h 1300843"/>
              <a:gd name="connsiteX1" fmla="*/ 1768928 w 2199118"/>
              <a:gd name="connsiteY1" fmla="*/ 125186 h 1300843"/>
              <a:gd name="connsiteX2" fmla="*/ 1796142 w 2199118"/>
              <a:gd name="connsiteY2" fmla="*/ 277586 h 1300843"/>
              <a:gd name="connsiteX3" fmla="*/ 1768928 w 2199118"/>
              <a:gd name="connsiteY3" fmla="*/ 326571 h 1300843"/>
              <a:gd name="connsiteX4" fmla="*/ 1703614 w 2199118"/>
              <a:gd name="connsiteY4" fmla="*/ 310243 h 1300843"/>
              <a:gd name="connsiteX5" fmla="*/ 1638300 w 2199118"/>
              <a:gd name="connsiteY5" fmla="*/ 204317 h 1300843"/>
              <a:gd name="connsiteX6" fmla="*/ 1533630 w 2199118"/>
              <a:gd name="connsiteY6" fmla="*/ 255814 h 1300843"/>
              <a:gd name="connsiteX7" fmla="*/ 1475014 w 2199118"/>
              <a:gd name="connsiteY7" fmla="*/ 254139 h 1300843"/>
              <a:gd name="connsiteX8" fmla="*/ 1426028 w 2199118"/>
              <a:gd name="connsiteY8" fmla="*/ 250371 h 1300843"/>
              <a:gd name="connsiteX9" fmla="*/ 1404257 w 2199118"/>
              <a:gd name="connsiteY9" fmla="*/ 277586 h 1300843"/>
              <a:gd name="connsiteX10" fmla="*/ 1369925 w 2199118"/>
              <a:gd name="connsiteY10" fmla="*/ 321548 h 1300843"/>
              <a:gd name="connsiteX11" fmla="*/ 1297074 w 2199118"/>
              <a:gd name="connsiteY11" fmla="*/ 385186 h 1300843"/>
              <a:gd name="connsiteX12" fmla="*/ 1349828 w 2199118"/>
              <a:gd name="connsiteY12" fmla="*/ 576943 h 1300843"/>
              <a:gd name="connsiteX13" fmla="*/ 1311728 w 2199118"/>
              <a:gd name="connsiteY13" fmla="*/ 615043 h 1300843"/>
              <a:gd name="connsiteX14" fmla="*/ 1262742 w 2199118"/>
              <a:gd name="connsiteY14" fmla="*/ 602901 h 1300843"/>
              <a:gd name="connsiteX15" fmla="*/ 1170214 w 2199118"/>
              <a:gd name="connsiteY15" fmla="*/ 620486 h 1300843"/>
              <a:gd name="connsiteX16" fmla="*/ 1137139 w 2199118"/>
              <a:gd name="connsiteY16" fmla="*/ 675334 h 1300843"/>
              <a:gd name="connsiteX17" fmla="*/ 1067218 w 2199118"/>
              <a:gd name="connsiteY17" fmla="*/ 725574 h 1300843"/>
              <a:gd name="connsiteX18" fmla="*/ 1083128 w 2199118"/>
              <a:gd name="connsiteY18" fmla="*/ 843643 h 1300843"/>
              <a:gd name="connsiteX19" fmla="*/ 1061357 w 2199118"/>
              <a:gd name="connsiteY19" fmla="*/ 876300 h 1300843"/>
              <a:gd name="connsiteX20" fmla="*/ 1023257 w 2199118"/>
              <a:gd name="connsiteY20" fmla="*/ 898071 h 1300843"/>
              <a:gd name="connsiteX21" fmla="*/ 974271 w 2199118"/>
              <a:gd name="connsiteY21" fmla="*/ 865414 h 1300843"/>
              <a:gd name="connsiteX22" fmla="*/ 936171 w 2199118"/>
              <a:gd name="connsiteY22" fmla="*/ 789214 h 1300843"/>
              <a:gd name="connsiteX23" fmla="*/ 897234 w 2199118"/>
              <a:gd name="connsiteY23" fmla="*/ 801774 h 1300843"/>
              <a:gd name="connsiteX24" fmla="*/ 834013 w 2199118"/>
              <a:gd name="connsiteY24" fmla="*/ 825220 h 1300843"/>
              <a:gd name="connsiteX25" fmla="*/ 768698 w 2199118"/>
              <a:gd name="connsiteY25" fmla="*/ 809311 h 1300843"/>
              <a:gd name="connsiteX26" fmla="*/ 739390 w 2199118"/>
              <a:gd name="connsiteY26" fmla="*/ 805543 h 1300843"/>
              <a:gd name="connsiteX27" fmla="*/ 697942 w 2199118"/>
              <a:gd name="connsiteY27" fmla="*/ 867926 h 1300843"/>
              <a:gd name="connsiteX28" fmla="*/ 627603 w 2199118"/>
              <a:gd name="connsiteY28" fmla="*/ 898071 h 1300843"/>
              <a:gd name="connsiteX29" fmla="*/ 609600 w 2199118"/>
              <a:gd name="connsiteY29" fmla="*/ 1001486 h 1300843"/>
              <a:gd name="connsiteX30" fmla="*/ 587828 w 2199118"/>
              <a:gd name="connsiteY30" fmla="*/ 1034143 h 1300843"/>
              <a:gd name="connsiteX31" fmla="*/ 533400 w 2199118"/>
              <a:gd name="connsiteY31" fmla="*/ 1023257 h 1300843"/>
              <a:gd name="connsiteX32" fmla="*/ 495300 w 2199118"/>
              <a:gd name="connsiteY32" fmla="*/ 974271 h 1300843"/>
              <a:gd name="connsiteX33" fmla="*/ 440871 w 2199118"/>
              <a:gd name="connsiteY33" fmla="*/ 979714 h 1300843"/>
              <a:gd name="connsiteX34" fmla="*/ 397328 w 2199118"/>
              <a:gd name="connsiteY34" fmla="*/ 1001486 h 1300843"/>
              <a:gd name="connsiteX35" fmla="*/ 348342 w 2199118"/>
              <a:gd name="connsiteY35" fmla="*/ 974271 h 1300843"/>
              <a:gd name="connsiteX36" fmla="*/ 283028 w 2199118"/>
              <a:gd name="connsiteY36" fmla="*/ 985157 h 1300843"/>
              <a:gd name="connsiteX37" fmla="*/ 266700 w 2199118"/>
              <a:gd name="connsiteY37" fmla="*/ 1039586 h 1300843"/>
              <a:gd name="connsiteX38" fmla="*/ 168728 w 2199118"/>
              <a:gd name="connsiteY38" fmla="*/ 1077686 h 1300843"/>
              <a:gd name="connsiteX39" fmla="*/ 185057 w 2199118"/>
              <a:gd name="connsiteY39" fmla="*/ 1208314 h 1300843"/>
              <a:gd name="connsiteX40" fmla="*/ 0 w 2199118"/>
              <a:gd name="connsiteY40" fmla="*/ 1300843 h 1300843"/>
              <a:gd name="connsiteX41" fmla="*/ 0 w 2199118"/>
              <a:gd name="connsiteY41" fmla="*/ 1300843 h 1300843"/>
              <a:gd name="connsiteX0" fmla="*/ 2073728 w 2247646"/>
              <a:gd name="connsiteY0" fmla="*/ 76625 h 1377468"/>
              <a:gd name="connsiteX1" fmla="*/ 1768928 w 2247646"/>
              <a:gd name="connsiteY1" fmla="*/ 201811 h 1377468"/>
              <a:gd name="connsiteX2" fmla="*/ 1796142 w 2247646"/>
              <a:gd name="connsiteY2" fmla="*/ 354211 h 1377468"/>
              <a:gd name="connsiteX3" fmla="*/ 1768928 w 2247646"/>
              <a:gd name="connsiteY3" fmla="*/ 403196 h 1377468"/>
              <a:gd name="connsiteX4" fmla="*/ 1703614 w 2247646"/>
              <a:gd name="connsiteY4" fmla="*/ 386868 h 1377468"/>
              <a:gd name="connsiteX5" fmla="*/ 1638300 w 2247646"/>
              <a:gd name="connsiteY5" fmla="*/ 280942 h 1377468"/>
              <a:gd name="connsiteX6" fmla="*/ 1533630 w 2247646"/>
              <a:gd name="connsiteY6" fmla="*/ 332439 h 1377468"/>
              <a:gd name="connsiteX7" fmla="*/ 1475014 w 2247646"/>
              <a:gd name="connsiteY7" fmla="*/ 330764 h 1377468"/>
              <a:gd name="connsiteX8" fmla="*/ 1426028 w 2247646"/>
              <a:gd name="connsiteY8" fmla="*/ 326996 h 1377468"/>
              <a:gd name="connsiteX9" fmla="*/ 1404257 w 2247646"/>
              <a:gd name="connsiteY9" fmla="*/ 354211 h 1377468"/>
              <a:gd name="connsiteX10" fmla="*/ 1369925 w 2247646"/>
              <a:gd name="connsiteY10" fmla="*/ 398173 h 1377468"/>
              <a:gd name="connsiteX11" fmla="*/ 1297074 w 2247646"/>
              <a:gd name="connsiteY11" fmla="*/ 461811 h 1377468"/>
              <a:gd name="connsiteX12" fmla="*/ 1349828 w 2247646"/>
              <a:gd name="connsiteY12" fmla="*/ 653568 h 1377468"/>
              <a:gd name="connsiteX13" fmla="*/ 1311728 w 2247646"/>
              <a:gd name="connsiteY13" fmla="*/ 691668 h 1377468"/>
              <a:gd name="connsiteX14" fmla="*/ 1262742 w 2247646"/>
              <a:gd name="connsiteY14" fmla="*/ 679526 h 1377468"/>
              <a:gd name="connsiteX15" fmla="*/ 1170214 w 2247646"/>
              <a:gd name="connsiteY15" fmla="*/ 697111 h 1377468"/>
              <a:gd name="connsiteX16" fmla="*/ 1137139 w 2247646"/>
              <a:gd name="connsiteY16" fmla="*/ 751959 h 1377468"/>
              <a:gd name="connsiteX17" fmla="*/ 1067218 w 2247646"/>
              <a:gd name="connsiteY17" fmla="*/ 802199 h 1377468"/>
              <a:gd name="connsiteX18" fmla="*/ 1083128 w 2247646"/>
              <a:gd name="connsiteY18" fmla="*/ 920268 h 1377468"/>
              <a:gd name="connsiteX19" fmla="*/ 1061357 w 2247646"/>
              <a:gd name="connsiteY19" fmla="*/ 952925 h 1377468"/>
              <a:gd name="connsiteX20" fmla="*/ 1023257 w 2247646"/>
              <a:gd name="connsiteY20" fmla="*/ 974696 h 1377468"/>
              <a:gd name="connsiteX21" fmla="*/ 974271 w 2247646"/>
              <a:gd name="connsiteY21" fmla="*/ 942039 h 1377468"/>
              <a:gd name="connsiteX22" fmla="*/ 936171 w 2247646"/>
              <a:gd name="connsiteY22" fmla="*/ 865839 h 1377468"/>
              <a:gd name="connsiteX23" fmla="*/ 897234 w 2247646"/>
              <a:gd name="connsiteY23" fmla="*/ 878399 h 1377468"/>
              <a:gd name="connsiteX24" fmla="*/ 834013 w 2247646"/>
              <a:gd name="connsiteY24" fmla="*/ 901845 h 1377468"/>
              <a:gd name="connsiteX25" fmla="*/ 768698 w 2247646"/>
              <a:gd name="connsiteY25" fmla="*/ 885936 h 1377468"/>
              <a:gd name="connsiteX26" fmla="*/ 739390 w 2247646"/>
              <a:gd name="connsiteY26" fmla="*/ 882168 h 1377468"/>
              <a:gd name="connsiteX27" fmla="*/ 697942 w 2247646"/>
              <a:gd name="connsiteY27" fmla="*/ 944551 h 1377468"/>
              <a:gd name="connsiteX28" fmla="*/ 627603 w 2247646"/>
              <a:gd name="connsiteY28" fmla="*/ 974696 h 1377468"/>
              <a:gd name="connsiteX29" fmla="*/ 609600 w 2247646"/>
              <a:gd name="connsiteY29" fmla="*/ 1078111 h 1377468"/>
              <a:gd name="connsiteX30" fmla="*/ 587828 w 2247646"/>
              <a:gd name="connsiteY30" fmla="*/ 1110768 h 1377468"/>
              <a:gd name="connsiteX31" fmla="*/ 533400 w 2247646"/>
              <a:gd name="connsiteY31" fmla="*/ 1099882 h 1377468"/>
              <a:gd name="connsiteX32" fmla="*/ 495300 w 2247646"/>
              <a:gd name="connsiteY32" fmla="*/ 1050896 h 1377468"/>
              <a:gd name="connsiteX33" fmla="*/ 440871 w 2247646"/>
              <a:gd name="connsiteY33" fmla="*/ 1056339 h 1377468"/>
              <a:gd name="connsiteX34" fmla="*/ 397328 w 2247646"/>
              <a:gd name="connsiteY34" fmla="*/ 1078111 h 1377468"/>
              <a:gd name="connsiteX35" fmla="*/ 348342 w 2247646"/>
              <a:gd name="connsiteY35" fmla="*/ 1050896 h 1377468"/>
              <a:gd name="connsiteX36" fmla="*/ 283028 w 2247646"/>
              <a:gd name="connsiteY36" fmla="*/ 1061782 h 1377468"/>
              <a:gd name="connsiteX37" fmla="*/ 266700 w 2247646"/>
              <a:gd name="connsiteY37" fmla="*/ 1116211 h 1377468"/>
              <a:gd name="connsiteX38" fmla="*/ 168728 w 2247646"/>
              <a:gd name="connsiteY38" fmla="*/ 1154311 h 1377468"/>
              <a:gd name="connsiteX39" fmla="*/ 185057 w 2247646"/>
              <a:gd name="connsiteY39" fmla="*/ 1284939 h 1377468"/>
              <a:gd name="connsiteX40" fmla="*/ 0 w 2247646"/>
              <a:gd name="connsiteY40" fmla="*/ 1377468 h 1377468"/>
              <a:gd name="connsiteX41" fmla="*/ 0 w 2247646"/>
              <a:gd name="connsiteY41" fmla="*/ 1377468 h 1377468"/>
              <a:gd name="connsiteX0" fmla="*/ 2073728 w 2282960"/>
              <a:gd name="connsiteY0" fmla="*/ 98498 h 1399341"/>
              <a:gd name="connsiteX1" fmla="*/ 1768928 w 2282960"/>
              <a:gd name="connsiteY1" fmla="*/ 223684 h 1399341"/>
              <a:gd name="connsiteX2" fmla="*/ 1796142 w 2282960"/>
              <a:gd name="connsiteY2" fmla="*/ 376084 h 1399341"/>
              <a:gd name="connsiteX3" fmla="*/ 1768928 w 2282960"/>
              <a:gd name="connsiteY3" fmla="*/ 425069 h 1399341"/>
              <a:gd name="connsiteX4" fmla="*/ 1703614 w 2282960"/>
              <a:gd name="connsiteY4" fmla="*/ 408741 h 1399341"/>
              <a:gd name="connsiteX5" fmla="*/ 1638300 w 2282960"/>
              <a:gd name="connsiteY5" fmla="*/ 302815 h 1399341"/>
              <a:gd name="connsiteX6" fmla="*/ 1533630 w 2282960"/>
              <a:gd name="connsiteY6" fmla="*/ 354312 h 1399341"/>
              <a:gd name="connsiteX7" fmla="*/ 1475014 w 2282960"/>
              <a:gd name="connsiteY7" fmla="*/ 352637 h 1399341"/>
              <a:gd name="connsiteX8" fmla="*/ 1426028 w 2282960"/>
              <a:gd name="connsiteY8" fmla="*/ 348869 h 1399341"/>
              <a:gd name="connsiteX9" fmla="*/ 1404257 w 2282960"/>
              <a:gd name="connsiteY9" fmla="*/ 376084 h 1399341"/>
              <a:gd name="connsiteX10" fmla="*/ 1369925 w 2282960"/>
              <a:gd name="connsiteY10" fmla="*/ 420046 h 1399341"/>
              <a:gd name="connsiteX11" fmla="*/ 1297074 w 2282960"/>
              <a:gd name="connsiteY11" fmla="*/ 483684 h 1399341"/>
              <a:gd name="connsiteX12" fmla="*/ 1349828 w 2282960"/>
              <a:gd name="connsiteY12" fmla="*/ 675441 h 1399341"/>
              <a:gd name="connsiteX13" fmla="*/ 1311728 w 2282960"/>
              <a:gd name="connsiteY13" fmla="*/ 713541 h 1399341"/>
              <a:gd name="connsiteX14" fmla="*/ 1262742 w 2282960"/>
              <a:gd name="connsiteY14" fmla="*/ 701399 h 1399341"/>
              <a:gd name="connsiteX15" fmla="*/ 1170214 w 2282960"/>
              <a:gd name="connsiteY15" fmla="*/ 718984 h 1399341"/>
              <a:gd name="connsiteX16" fmla="*/ 1137139 w 2282960"/>
              <a:gd name="connsiteY16" fmla="*/ 773832 h 1399341"/>
              <a:gd name="connsiteX17" fmla="*/ 1067218 w 2282960"/>
              <a:gd name="connsiteY17" fmla="*/ 824072 h 1399341"/>
              <a:gd name="connsiteX18" fmla="*/ 1083128 w 2282960"/>
              <a:gd name="connsiteY18" fmla="*/ 942141 h 1399341"/>
              <a:gd name="connsiteX19" fmla="*/ 1061357 w 2282960"/>
              <a:gd name="connsiteY19" fmla="*/ 974798 h 1399341"/>
              <a:gd name="connsiteX20" fmla="*/ 1023257 w 2282960"/>
              <a:gd name="connsiteY20" fmla="*/ 996569 h 1399341"/>
              <a:gd name="connsiteX21" fmla="*/ 974271 w 2282960"/>
              <a:gd name="connsiteY21" fmla="*/ 963912 h 1399341"/>
              <a:gd name="connsiteX22" fmla="*/ 936171 w 2282960"/>
              <a:gd name="connsiteY22" fmla="*/ 887712 h 1399341"/>
              <a:gd name="connsiteX23" fmla="*/ 897234 w 2282960"/>
              <a:gd name="connsiteY23" fmla="*/ 900272 h 1399341"/>
              <a:gd name="connsiteX24" fmla="*/ 834013 w 2282960"/>
              <a:gd name="connsiteY24" fmla="*/ 923718 h 1399341"/>
              <a:gd name="connsiteX25" fmla="*/ 768698 w 2282960"/>
              <a:gd name="connsiteY25" fmla="*/ 907809 h 1399341"/>
              <a:gd name="connsiteX26" fmla="*/ 739390 w 2282960"/>
              <a:gd name="connsiteY26" fmla="*/ 904041 h 1399341"/>
              <a:gd name="connsiteX27" fmla="*/ 697942 w 2282960"/>
              <a:gd name="connsiteY27" fmla="*/ 966424 h 1399341"/>
              <a:gd name="connsiteX28" fmla="*/ 627603 w 2282960"/>
              <a:gd name="connsiteY28" fmla="*/ 996569 h 1399341"/>
              <a:gd name="connsiteX29" fmla="*/ 609600 w 2282960"/>
              <a:gd name="connsiteY29" fmla="*/ 1099984 h 1399341"/>
              <a:gd name="connsiteX30" fmla="*/ 587828 w 2282960"/>
              <a:gd name="connsiteY30" fmla="*/ 1132641 h 1399341"/>
              <a:gd name="connsiteX31" fmla="*/ 533400 w 2282960"/>
              <a:gd name="connsiteY31" fmla="*/ 1121755 h 1399341"/>
              <a:gd name="connsiteX32" fmla="*/ 495300 w 2282960"/>
              <a:gd name="connsiteY32" fmla="*/ 1072769 h 1399341"/>
              <a:gd name="connsiteX33" fmla="*/ 440871 w 2282960"/>
              <a:gd name="connsiteY33" fmla="*/ 1078212 h 1399341"/>
              <a:gd name="connsiteX34" fmla="*/ 397328 w 2282960"/>
              <a:gd name="connsiteY34" fmla="*/ 1099984 h 1399341"/>
              <a:gd name="connsiteX35" fmla="*/ 348342 w 2282960"/>
              <a:gd name="connsiteY35" fmla="*/ 1072769 h 1399341"/>
              <a:gd name="connsiteX36" fmla="*/ 283028 w 2282960"/>
              <a:gd name="connsiteY36" fmla="*/ 1083655 h 1399341"/>
              <a:gd name="connsiteX37" fmla="*/ 266700 w 2282960"/>
              <a:gd name="connsiteY37" fmla="*/ 1138084 h 1399341"/>
              <a:gd name="connsiteX38" fmla="*/ 168728 w 2282960"/>
              <a:gd name="connsiteY38" fmla="*/ 1176184 h 1399341"/>
              <a:gd name="connsiteX39" fmla="*/ 185057 w 2282960"/>
              <a:gd name="connsiteY39" fmla="*/ 1306812 h 1399341"/>
              <a:gd name="connsiteX40" fmla="*/ 0 w 2282960"/>
              <a:gd name="connsiteY40" fmla="*/ 1399341 h 1399341"/>
              <a:gd name="connsiteX41" fmla="*/ 0 w 2282960"/>
              <a:gd name="connsiteY41" fmla="*/ 1399341 h 1399341"/>
              <a:gd name="connsiteX0" fmla="*/ 2073728 w 2297193"/>
              <a:gd name="connsiteY0" fmla="*/ 91182 h 1392025"/>
              <a:gd name="connsiteX1" fmla="*/ 1768928 w 2297193"/>
              <a:gd name="connsiteY1" fmla="*/ 216368 h 1392025"/>
              <a:gd name="connsiteX2" fmla="*/ 1796142 w 2297193"/>
              <a:gd name="connsiteY2" fmla="*/ 368768 h 1392025"/>
              <a:gd name="connsiteX3" fmla="*/ 1768928 w 2297193"/>
              <a:gd name="connsiteY3" fmla="*/ 417753 h 1392025"/>
              <a:gd name="connsiteX4" fmla="*/ 1703614 w 2297193"/>
              <a:gd name="connsiteY4" fmla="*/ 401425 h 1392025"/>
              <a:gd name="connsiteX5" fmla="*/ 1638300 w 2297193"/>
              <a:gd name="connsiteY5" fmla="*/ 295499 h 1392025"/>
              <a:gd name="connsiteX6" fmla="*/ 1533630 w 2297193"/>
              <a:gd name="connsiteY6" fmla="*/ 346996 h 1392025"/>
              <a:gd name="connsiteX7" fmla="*/ 1475014 w 2297193"/>
              <a:gd name="connsiteY7" fmla="*/ 345321 h 1392025"/>
              <a:gd name="connsiteX8" fmla="*/ 1426028 w 2297193"/>
              <a:gd name="connsiteY8" fmla="*/ 341553 h 1392025"/>
              <a:gd name="connsiteX9" fmla="*/ 1404257 w 2297193"/>
              <a:gd name="connsiteY9" fmla="*/ 368768 h 1392025"/>
              <a:gd name="connsiteX10" fmla="*/ 1369925 w 2297193"/>
              <a:gd name="connsiteY10" fmla="*/ 412730 h 1392025"/>
              <a:gd name="connsiteX11" fmla="*/ 1297074 w 2297193"/>
              <a:gd name="connsiteY11" fmla="*/ 476368 h 1392025"/>
              <a:gd name="connsiteX12" fmla="*/ 1349828 w 2297193"/>
              <a:gd name="connsiteY12" fmla="*/ 668125 h 1392025"/>
              <a:gd name="connsiteX13" fmla="*/ 1311728 w 2297193"/>
              <a:gd name="connsiteY13" fmla="*/ 706225 h 1392025"/>
              <a:gd name="connsiteX14" fmla="*/ 1262742 w 2297193"/>
              <a:gd name="connsiteY14" fmla="*/ 694083 h 1392025"/>
              <a:gd name="connsiteX15" fmla="*/ 1170214 w 2297193"/>
              <a:gd name="connsiteY15" fmla="*/ 711668 h 1392025"/>
              <a:gd name="connsiteX16" fmla="*/ 1137139 w 2297193"/>
              <a:gd name="connsiteY16" fmla="*/ 766516 h 1392025"/>
              <a:gd name="connsiteX17" fmla="*/ 1067218 w 2297193"/>
              <a:gd name="connsiteY17" fmla="*/ 816756 h 1392025"/>
              <a:gd name="connsiteX18" fmla="*/ 1083128 w 2297193"/>
              <a:gd name="connsiteY18" fmla="*/ 934825 h 1392025"/>
              <a:gd name="connsiteX19" fmla="*/ 1061357 w 2297193"/>
              <a:gd name="connsiteY19" fmla="*/ 967482 h 1392025"/>
              <a:gd name="connsiteX20" fmla="*/ 1023257 w 2297193"/>
              <a:gd name="connsiteY20" fmla="*/ 989253 h 1392025"/>
              <a:gd name="connsiteX21" fmla="*/ 974271 w 2297193"/>
              <a:gd name="connsiteY21" fmla="*/ 956596 h 1392025"/>
              <a:gd name="connsiteX22" fmla="*/ 936171 w 2297193"/>
              <a:gd name="connsiteY22" fmla="*/ 880396 h 1392025"/>
              <a:gd name="connsiteX23" fmla="*/ 897234 w 2297193"/>
              <a:gd name="connsiteY23" fmla="*/ 892956 h 1392025"/>
              <a:gd name="connsiteX24" fmla="*/ 834013 w 2297193"/>
              <a:gd name="connsiteY24" fmla="*/ 916402 h 1392025"/>
              <a:gd name="connsiteX25" fmla="*/ 768698 w 2297193"/>
              <a:gd name="connsiteY25" fmla="*/ 900493 h 1392025"/>
              <a:gd name="connsiteX26" fmla="*/ 739390 w 2297193"/>
              <a:gd name="connsiteY26" fmla="*/ 896725 h 1392025"/>
              <a:gd name="connsiteX27" fmla="*/ 697942 w 2297193"/>
              <a:gd name="connsiteY27" fmla="*/ 959108 h 1392025"/>
              <a:gd name="connsiteX28" fmla="*/ 627603 w 2297193"/>
              <a:gd name="connsiteY28" fmla="*/ 989253 h 1392025"/>
              <a:gd name="connsiteX29" fmla="*/ 609600 w 2297193"/>
              <a:gd name="connsiteY29" fmla="*/ 1092668 h 1392025"/>
              <a:gd name="connsiteX30" fmla="*/ 587828 w 2297193"/>
              <a:gd name="connsiteY30" fmla="*/ 1125325 h 1392025"/>
              <a:gd name="connsiteX31" fmla="*/ 533400 w 2297193"/>
              <a:gd name="connsiteY31" fmla="*/ 1114439 h 1392025"/>
              <a:gd name="connsiteX32" fmla="*/ 495300 w 2297193"/>
              <a:gd name="connsiteY32" fmla="*/ 1065453 h 1392025"/>
              <a:gd name="connsiteX33" fmla="*/ 440871 w 2297193"/>
              <a:gd name="connsiteY33" fmla="*/ 1070896 h 1392025"/>
              <a:gd name="connsiteX34" fmla="*/ 397328 w 2297193"/>
              <a:gd name="connsiteY34" fmla="*/ 1092668 h 1392025"/>
              <a:gd name="connsiteX35" fmla="*/ 348342 w 2297193"/>
              <a:gd name="connsiteY35" fmla="*/ 1065453 h 1392025"/>
              <a:gd name="connsiteX36" fmla="*/ 283028 w 2297193"/>
              <a:gd name="connsiteY36" fmla="*/ 1076339 h 1392025"/>
              <a:gd name="connsiteX37" fmla="*/ 266700 w 2297193"/>
              <a:gd name="connsiteY37" fmla="*/ 1130768 h 1392025"/>
              <a:gd name="connsiteX38" fmla="*/ 168728 w 2297193"/>
              <a:gd name="connsiteY38" fmla="*/ 1168868 h 1392025"/>
              <a:gd name="connsiteX39" fmla="*/ 185057 w 2297193"/>
              <a:gd name="connsiteY39" fmla="*/ 1299496 h 1392025"/>
              <a:gd name="connsiteX40" fmla="*/ 0 w 2297193"/>
              <a:gd name="connsiteY40" fmla="*/ 1392025 h 1392025"/>
              <a:gd name="connsiteX41" fmla="*/ 0 w 2297193"/>
              <a:gd name="connsiteY41" fmla="*/ 1392025 h 1392025"/>
              <a:gd name="connsiteX0" fmla="*/ 2073728 w 2307900"/>
              <a:gd name="connsiteY0" fmla="*/ 102165 h 1403008"/>
              <a:gd name="connsiteX1" fmla="*/ 1768928 w 2307900"/>
              <a:gd name="connsiteY1" fmla="*/ 227351 h 1403008"/>
              <a:gd name="connsiteX2" fmla="*/ 1796142 w 2307900"/>
              <a:gd name="connsiteY2" fmla="*/ 379751 h 1403008"/>
              <a:gd name="connsiteX3" fmla="*/ 1768928 w 2307900"/>
              <a:gd name="connsiteY3" fmla="*/ 428736 h 1403008"/>
              <a:gd name="connsiteX4" fmla="*/ 1703614 w 2307900"/>
              <a:gd name="connsiteY4" fmla="*/ 412408 h 1403008"/>
              <a:gd name="connsiteX5" fmla="*/ 1638300 w 2307900"/>
              <a:gd name="connsiteY5" fmla="*/ 306482 h 1403008"/>
              <a:gd name="connsiteX6" fmla="*/ 1533630 w 2307900"/>
              <a:gd name="connsiteY6" fmla="*/ 357979 h 1403008"/>
              <a:gd name="connsiteX7" fmla="*/ 1475014 w 2307900"/>
              <a:gd name="connsiteY7" fmla="*/ 356304 h 1403008"/>
              <a:gd name="connsiteX8" fmla="*/ 1426028 w 2307900"/>
              <a:gd name="connsiteY8" fmla="*/ 352536 h 1403008"/>
              <a:gd name="connsiteX9" fmla="*/ 1404257 w 2307900"/>
              <a:gd name="connsiteY9" fmla="*/ 379751 h 1403008"/>
              <a:gd name="connsiteX10" fmla="*/ 1369925 w 2307900"/>
              <a:gd name="connsiteY10" fmla="*/ 423713 h 1403008"/>
              <a:gd name="connsiteX11" fmla="*/ 1297074 w 2307900"/>
              <a:gd name="connsiteY11" fmla="*/ 487351 h 1403008"/>
              <a:gd name="connsiteX12" fmla="*/ 1349828 w 2307900"/>
              <a:gd name="connsiteY12" fmla="*/ 679108 h 1403008"/>
              <a:gd name="connsiteX13" fmla="*/ 1311728 w 2307900"/>
              <a:gd name="connsiteY13" fmla="*/ 717208 h 1403008"/>
              <a:gd name="connsiteX14" fmla="*/ 1262742 w 2307900"/>
              <a:gd name="connsiteY14" fmla="*/ 705066 h 1403008"/>
              <a:gd name="connsiteX15" fmla="*/ 1170214 w 2307900"/>
              <a:gd name="connsiteY15" fmla="*/ 722651 h 1403008"/>
              <a:gd name="connsiteX16" fmla="*/ 1137139 w 2307900"/>
              <a:gd name="connsiteY16" fmla="*/ 777499 h 1403008"/>
              <a:gd name="connsiteX17" fmla="*/ 1067218 w 2307900"/>
              <a:gd name="connsiteY17" fmla="*/ 827739 h 1403008"/>
              <a:gd name="connsiteX18" fmla="*/ 1083128 w 2307900"/>
              <a:gd name="connsiteY18" fmla="*/ 945808 h 1403008"/>
              <a:gd name="connsiteX19" fmla="*/ 1061357 w 2307900"/>
              <a:gd name="connsiteY19" fmla="*/ 978465 h 1403008"/>
              <a:gd name="connsiteX20" fmla="*/ 1023257 w 2307900"/>
              <a:gd name="connsiteY20" fmla="*/ 1000236 h 1403008"/>
              <a:gd name="connsiteX21" fmla="*/ 974271 w 2307900"/>
              <a:gd name="connsiteY21" fmla="*/ 967579 h 1403008"/>
              <a:gd name="connsiteX22" fmla="*/ 936171 w 2307900"/>
              <a:gd name="connsiteY22" fmla="*/ 891379 h 1403008"/>
              <a:gd name="connsiteX23" fmla="*/ 897234 w 2307900"/>
              <a:gd name="connsiteY23" fmla="*/ 903939 h 1403008"/>
              <a:gd name="connsiteX24" fmla="*/ 834013 w 2307900"/>
              <a:gd name="connsiteY24" fmla="*/ 927385 h 1403008"/>
              <a:gd name="connsiteX25" fmla="*/ 768698 w 2307900"/>
              <a:gd name="connsiteY25" fmla="*/ 911476 h 1403008"/>
              <a:gd name="connsiteX26" fmla="*/ 739390 w 2307900"/>
              <a:gd name="connsiteY26" fmla="*/ 907708 h 1403008"/>
              <a:gd name="connsiteX27" fmla="*/ 697942 w 2307900"/>
              <a:gd name="connsiteY27" fmla="*/ 970091 h 1403008"/>
              <a:gd name="connsiteX28" fmla="*/ 627603 w 2307900"/>
              <a:gd name="connsiteY28" fmla="*/ 1000236 h 1403008"/>
              <a:gd name="connsiteX29" fmla="*/ 609600 w 2307900"/>
              <a:gd name="connsiteY29" fmla="*/ 1103651 h 1403008"/>
              <a:gd name="connsiteX30" fmla="*/ 587828 w 2307900"/>
              <a:gd name="connsiteY30" fmla="*/ 1136308 h 1403008"/>
              <a:gd name="connsiteX31" fmla="*/ 533400 w 2307900"/>
              <a:gd name="connsiteY31" fmla="*/ 1125422 h 1403008"/>
              <a:gd name="connsiteX32" fmla="*/ 495300 w 2307900"/>
              <a:gd name="connsiteY32" fmla="*/ 1076436 h 1403008"/>
              <a:gd name="connsiteX33" fmla="*/ 440871 w 2307900"/>
              <a:gd name="connsiteY33" fmla="*/ 1081879 h 1403008"/>
              <a:gd name="connsiteX34" fmla="*/ 397328 w 2307900"/>
              <a:gd name="connsiteY34" fmla="*/ 1103651 h 1403008"/>
              <a:gd name="connsiteX35" fmla="*/ 348342 w 2307900"/>
              <a:gd name="connsiteY35" fmla="*/ 1076436 h 1403008"/>
              <a:gd name="connsiteX36" fmla="*/ 283028 w 2307900"/>
              <a:gd name="connsiteY36" fmla="*/ 1087322 h 1403008"/>
              <a:gd name="connsiteX37" fmla="*/ 266700 w 2307900"/>
              <a:gd name="connsiteY37" fmla="*/ 1141751 h 1403008"/>
              <a:gd name="connsiteX38" fmla="*/ 168728 w 2307900"/>
              <a:gd name="connsiteY38" fmla="*/ 1179851 h 1403008"/>
              <a:gd name="connsiteX39" fmla="*/ 185057 w 2307900"/>
              <a:gd name="connsiteY39" fmla="*/ 1310479 h 1403008"/>
              <a:gd name="connsiteX40" fmla="*/ 0 w 2307900"/>
              <a:gd name="connsiteY40" fmla="*/ 1403008 h 1403008"/>
              <a:gd name="connsiteX41" fmla="*/ 0 w 2307900"/>
              <a:gd name="connsiteY41" fmla="*/ 1403008 h 1403008"/>
              <a:gd name="connsiteX0" fmla="*/ 2390985 w 2586868"/>
              <a:gd name="connsiteY0" fmla="*/ 84547 h 1520856"/>
              <a:gd name="connsiteX1" fmla="*/ 1768928 w 2586868"/>
              <a:gd name="connsiteY1" fmla="*/ 345199 h 1520856"/>
              <a:gd name="connsiteX2" fmla="*/ 1796142 w 2586868"/>
              <a:gd name="connsiteY2" fmla="*/ 497599 h 1520856"/>
              <a:gd name="connsiteX3" fmla="*/ 1768928 w 2586868"/>
              <a:gd name="connsiteY3" fmla="*/ 546584 h 1520856"/>
              <a:gd name="connsiteX4" fmla="*/ 1703614 w 2586868"/>
              <a:gd name="connsiteY4" fmla="*/ 530256 h 1520856"/>
              <a:gd name="connsiteX5" fmla="*/ 1638300 w 2586868"/>
              <a:gd name="connsiteY5" fmla="*/ 424330 h 1520856"/>
              <a:gd name="connsiteX6" fmla="*/ 1533630 w 2586868"/>
              <a:gd name="connsiteY6" fmla="*/ 475827 h 1520856"/>
              <a:gd name="connsiteX7" fmla="*/ 1475014 w 2586868"/>
              <a:gd name="connsiteY7" fmla="*/ 474152 h 1520856"/>
              <a:gd name="connsiteX8" fmla="*/ 1426028 w 2586868"/>
              <a:gd name="connsiteY8" fmla="*/ 470384 h 1520856"/>
              <a:gd name="connsiteX9" fmla="*/ 1404257 w 2586868"/>
              <a:gd name="connsiteY9" fmla="*/ 497599 h 1520856"/>
              <a:gd name="connsiteX10" fmla="*/ 1369925 w 2586868"/>
              <a:gd name="connsiteY10" fmla="*/ 541561 h 1520856"/>
              <a:gd name="connsiteX11" fmla="*/ 1297074 w 2586868"/>
              <a:gd name="connsiteY11" fmla="*/ 605199 h 1520856"/>
              <a:gd name="connsiteX12" fmla="*/ 1349828 w 2586868"/>
              <a:gd name="connsiteY12" fmla="*/ 796956 h 1520856"/>
              <a:gd name="connsiteX13" fmla="*/ 1311728 w 2586868"/>
              <a:gd name="connsiteY13" fmla="*/ 835056 h 1520856"/>
              <a:gd name="connsiteX14" fmla="*/ 1262742 w 2586868"/>
              <a:gd name="connsiteY14" fmla="*/ 822914 h 1520856"/>
              <a:gd name="connsiteX15" fmla="*/ 1170214 w 2586868"/>
              <a:gd name="connsiteY15" fmla="*/ 840499 h 1520856"/>
              <a:gd name="connsiteX16" fmla="*/ 1137139 w 2586868"/>
              <a:gd name="connsiteY16" fmla="*/ 895347 h 1520856"/>
              <a:gd name="connsiteX17" fmla="*/ 1067218 w 2586868"/>
              <a:gd name="connsiteY17" fmla="*/ 945587 h 1520856"/>
              <a:gd name="connsiteX18" fmla="*/ 1083128 w 2586868"/>
              <a:gd name="connsiteY18" fmla="*/ 1063656 h 1520856"/>
              <a:gd name="connsiteX19" fmla="*/ 1061357 w 2586868"/>
              <a:gd name="connsiteY19" fmla="*/ 1096313 h 1520856"/>
              <a:gd name="connsiteX20" fmla="*/ 1023257 w 2586868"/>
              <a:gd name="connsiteY20" fmla="*/ 1118084 h 1520856"/>
              <a:gd name="connsiteX21" fmla="*/ 974271 w 2586868"/>
              <a:gd name="connsiteY21" fmla="*/ 1085427 h 1520856"/>
              <a:gd name="connsiteX22" fmla="*/ 936171 w 2586868"/>
              <a:gd name="connsiteY22" fmla="*/ 1009227 h 1520856"/>
              <a:gd name="connsiteX23" fmla="*/ 897234 w 2586868"/>
              <a:gd name="connsiteY23" fmla="*/ 1021787 h 1520856"/>
              <a:gd name="connsiteX24" fmla="*/ 834013 w 2586868"/>
              <a:gd name="connsiteY24" fmla="*/ 1045233 h 1520856"/>
              <a:gd name="connsiteX25" fmla="*/ 768698 w 2586868"/>
              <a:gd name="connsiteY25" fmla="*/ 1029324 h 1520856"/>
              <a:gd name="connsiteX26" fmla="*/ 739390 w 2586868"/>
              <a:gd name="connsiteY26" fmla="*/ 1025556 h 1520856"/>
              <a:gd name="connsiteX27" fmla="*/ 697942 w 2586868"/>
              <a:gd name="connsiteY27" fmla="*/ 1087939 h 1520856"/>
              <a:gd name="connsiteX28" fmla="*/ 627603 w 2586868"/>
              <a:gd name="connsiteY28" fmla="*/ 1118084 h 1520856"/>
              <a:gd name="connsiteX29" fmla="*/ 609600 w 2586868"/>
              <a:gd name="connsiteY29" fmla="*/ 1221499 h 1520856"/>
              <a:gd name="connsiteX30" fmla="*/ 587828 w 2586868"/>
              <a:gd name="connsiteY30" fmla="*/ 1254156 h 1520856"/>
              <a:gd name="connsiteX31" fmla="*/ 533400 w 2586868"/>
              <a:gd name="connsiteY31" fmla="*/ 1243270 h 1520856"/>
              <a:gd name="connsiteX32" fmla="*/ 495300 w 2586868"/>
              <a:gd name="connsiteY32" fmla="*/ 1194284 h 1520856"/>
              <a:gd name="connsiteX33" fmla="*/ 440871 w 2586868"/>
              <a:gd name="connsiteY33" fmla="*/ 1199727 h 1520856"/>
              <a:gd name="connsiteX34" fmla="*/ 397328 w 2586868"/>
              <a:gd name="connsiteY34" fmla="*/ 1221499 h 1520856"/>
              <a:gd name="connsiteX35" fmla="*/ 348342 w 2586868"/>
              <a:gd name="connsiteY35" fmla="*/ 1194284 h 1520856"/>
              <a:gd name="connsiteX36" fmla="*/ 283028 w 2586868"/>
              <a:gd name="connsiteY36" fmla="*/ 1205170 h 1520856"/>
              <a:gd name="connsiteX37" fmla="*/ 266700 w 2586868"/>
              <a:gd name="connsiteY37" fmla="*/ 1259599 h 1520856"/>
              <a:gd name="connsiteX38" fmla="*/ 168728 w 2586868"/>
              <a:gd name="connsiteY38" fmla="*/ 1297699 h 1520856"/>
              <a:gd name="connsiteX39" fmla="*/ 185057 w 2586868"/>
              <a:gd name="connsiteY39" fmla="*/ 1428327 h 1520856"/>
              <a:gd name="connsiteX40" fmla="*/ 0 w 2586868"/>
              <a:gd name="connsiteY40" fmla="*/ 1520856 h 1520856"/>
              <a:gd name="connsiteX41" fmla="*/ 0 w 2586868"/>
              <a:gd name="connsiteY41" fmla="*/ 1520856 h 1520856"/>
              <a:gd name="connsiteX0" fmla="*/ 2249055 w 2460385"/>
              <a:gd name="connsiteY0" fmla="*/ 91448 h 1468491"/>
              <a:gd name="connsiteX1" fmla="*/ 1768928 w 2460385"/>
              <a:gd name="connsiteY1" fmla="*/ 292834 h 1468491"/>
              <a:gd name="connsiteX2" fmla="*/ 1796142 w 2460385"/>
              <a:gd name="connsiteY2" fmla="*/ 445234 h 1468491"/>
              <a:gd name="connsiteX3" fmla="*/ 1768928 w 2460385"/>
              <a:gd name="connsiteY3" fmla="*/ 494219 h 1468491"/>
              <a:gd name="connsiteX4" fmla="*/ 1703614 w 2460385"/>
              <a:gd name="connsiteY4" fmla="*/ 477891 h 1468491"/>
              <a:gd name="connsiteX5" fmla="*/ 1638300 w 2460385"/>
              <a:gd name="connsiteY5" fmla="*/ 371965 h 1468491"/>
              <a:gd name="connsiteX6" fmla="*/ 1533630 w 2460385"/>
              <a:gd name="connsiteY6" fmla="*/ 423462 h 1468491"/>
              <a:gd name="connsiteX7" fmla="*/ 1475014 w 2460385"/>
              <a:gd name="connsiteY7" fmla="*/ 421787 h 1468491"/>
              <a:gd name="connsiteX8" fmla="*/ 1426028 w 2460385"/>
              <a:gd name="connsiteY8" fmla="*/ 418019 h 1468491"/>
              <a:gd name="connsiteX9" fmla="*/ 1404257 w 2460385"/>
              <a:gd name="connsiteY9" fmla="*/ 445234 h 1468491"/>
              <a:gd name="connsiteX10" fmla="*/ 1369925 w 2460385"/>
              <a:gd name="connsiteY10" fmla="*/ 489196 h 1468491"/>
              <a:gd name="connsiteX11" fmla="*/ 1297074 w 2460385"/>
              <a:gd name="connsiteY11" fmla="*/ 552834 h 1468491"/>
              <a:gd name="connsiteX12" fmla="*/ 1349828 w 2460385"/>
              <a:gd name="connsiteY12" fmla="*/ 744591 h 1468491"/>
              <a:gd name="connsiteX13" fmla="*/ 1311728 w 2460385"/>
              <a:gd name="connsiteY13" fmla="*/ 782691 h 1468491"/>
              <a:gd name="connsiteX14" fmla="*/ 1262742 w 2460385"/>
              <a:gd name="connsiteY14" fmla="*/ 770549 h 1468491"/>
              <a:gd name="connsiteX15" fmla="*/ 1170214 w 2460385"/>
              <a:gd name="connsiteY15" fmla="*/ 788134 h 1468491"/>
              <a:gd name="connsiteX16" fmla="*/ 1137139 w 2460385"/>
              <a:gd name="connsiteY16" fmla="*/ 842982 h 1468491"/>
              <a:gd name="connsiteX17" fmla="*/ 1067218 w 2460385"/>
              <a:gd name="connsiteY17" fmla="*/ 893222 h 1468491"/>
              <a:gd name="connsiteX18" fmla="*/ 1083128 w 2460385"/>
              <a:gd name="connsiteY18" fmla="*/ 1011291 h 1468491"/>
              <a:gd name="connsiteX19" fmla="*/ 1061357 w 2460385"/>
              <a:gd name="connsiteY19" fmla="*/ 1043948 h 1468491"/>
              <a:gd name="connsiteX20" fmla="*/ 1023257 w 2460385"/>
              <a:gd name="connsiteY20" fmla="*/ 1065719 h 1468491"/>
              <a:gd name="connsiteX21" fmla="*/ 974271 w 2460385"/>
              <a:gd name="connsiteY21" fmla="*/ 1033062 h 1468491"/>
              <a:gd name="connsiteX22" fmla="*/ 936171 w 2460385"/>
              <a:gd name="connsiteY22" fmla="*/ 956862 h 1468491"/>
              <a:gd name="connsiteX23" fmla="*/ 897234 w 2460385"/>
              <a:gd name="connsiteY23" fmla="*/ 969422 h 1468491"/>
              <a:gd name="connsiteX24" fmla="*/ 834013 w 2460385"/>
              <a:gd name="connsiteY24" fmla="*/ 992868 h 1468491"/>
              <a:gd name="connsiteX25" fmla="*/ 768698 w 2460385"/>
              <a:gd name="connsiteY25" fmla="*/ 976959 h 1468491"/>
              <a:gd name="connsiteX26" fmla="*/ 739390 w 2460385"/>
              <a:gd name="connsiteY26" fmla="*/ 973191 h 1468491"/>
              <a:gd name="connsiteX27" fmla="*/ 697942 w 2460385"/>
              <a:gd name="connsiteY27" fmla="*/ 1035574 h 1468491"/>
              <a:gd name="connsiteX28" fmla="*/ 627603 w 2460385"/>
              <a:gd name="connsiteY28" fmla="*/ 1065719 h 1468491"/>
              <a:gd name="connsiteX29" fmla="*/ 609600 w 2460385"/>
              <a:gd name="connsiteY29" fmla="*/ 1169134 h 1468491"/>
              <a:gd name="connsiteX30" fmla="*/ 587828 w 2460385"/>
              <a:gd name="connsiteY30" fmla="*/ 1201791 h 1468491"/>
              <a:gd name="connsiteX31" fmla="*/ 533400 w 2460385"/>
              <a:gd name="connsiteY31" fmla="*/ 1190905 h 1468491"/>
              <a:gd name="connsiteX32" fmla="*/ 495300 w 2460385"/>
              <a:gd name="connsiteY32" fmla="*/ 1141919 h 1468491"/>
              <a:gd name="connsiteX33" fmla="*/ 440871 w 2460385"/>
              <a:gd name="connsiteY33" fmla="*/ 1147362 h 1468491"/>
              <a:gd name="connsiteX34" fmla="*/ 397328 w 2460385"/>
              <a:gd name="connsiteY34" fmla="*/ 1169134 h 1468491"/>
              <a:gd name="connsiteX35" fmla="*/ 348342 w 2460385"/>
              <a:gd name="connsiteY35" fmla="*/ 1141919 h 1468491"/>
              <a:gd name="connsiteX36" fmla="*/ 283028 w 2460385"/>
              <a:gd name="connsiteY36" fmla="*/ 1152805 h 1468491"/>
              <a:gd name="connsiteX37" fmla="*/ 266700 w 2460385"/>
              <a:gd name="connsiteY37" fmla="*/ 1207234 h 1468491"/>
              <a:gd name="connsiteX38" fmla="*/ 168728 w 2460385"/>
              <a:gd name="connsiteY38" fmla="*/ 1245334 h 1468491"/>
              <a:gd name="connsiteX39" fmla="*/ 185057 w 2460385"/>
              <a:gd name="connsiteY39" fmla="*/ 1375962 h 1468491"/>
              <a:gd name="connsiteX40" fmla="*/ 0 w 2460385"/>
              <a:gd name="connsiteY40" fmla="*/ 1468491 h 1468491"/>
              <a:gd name="connsiteX41" fmla="*/ 0 w 2460385"/>
              <a:gd name="connsiteY41" fmla="*/ 1468491 h 1468491"/>
              <a:gd name="connsiteX0" fmla="*/ 2249055 w 2284517"/>
              <a:gd name="connsiteY0" fmla="*/ 13480 h 1390523"/>
              <a:gd name="connsiteX1" fmla="*/ 1768928 w 2284517"/>
              <a:gd name="connsiteY1" fmla="*/ 214866 h 1390523"/>
              <a:gd name="connsiteX2" fmla="*/ 1796142 w 2284517"/>
              <a:gd name="connsiteY2" fmla="*/ 367266 h 1390523"/>
              <a:gd name="connsiteX3" fmla="*/ 1768928 w 2284517"/>
              <a:gd name="connsiteY3" fmla="*/ 416251 h 1390523"/>
              <a:gd name="connsiteX4" fmla="*/ 1703614 w 2284517"/>
              <a:gd name="connsiteY4" fmla="*/ 399923 h 1390523"/>
              <a:gd name="connsiteX5" fmla="*/ 1638300 w 2284517"/>
              <a:gd name="connsiteY5" fmla="*/ 293997 h 1390523"/>
              <a:gd name="connsiteX6" fmla="*/ 1533630 w 2284517"/>
              <a:gd name="connsiteY6" fmla="*/ 345494 h 1390523"/>
              <a:gd name="connsiteX7" fmla="*/ 1475014 w 2284517"/>
              <a:gd name="connsiteY7" fmla="*/ 343819 h 1390523"/>
              <a:gd name="connsiteX8" fmla="*/ 1426028 w 2284517"/>
              <a:gd name="connsiteY8" fmla="*/ 340051 h 1390523"/>
              <a:gd name="connsiteX9" fmla="*/ 1404257 w 2284517"/>
              <a:gd name="connsiteY9" fmla="*/ 367266 h 1390523"/>
              <a:gd name="connsiteX10" fmla="*/ 1369925 w 2284517"/>
              <a:gd name="connsiteY10" fmla="*/ 411228 h 1390523"/>
              <a:gd name="connsiteX11" fmla="*/ 1297074 w 2284517"/>
              <a:gd name="connsiteY11" fmla="*/ 474866 h 1390523"/>
              <a:gd name="connsiteX12" fmla="*/ 1349828 w 2284517"/>
              <a:gd name="connsiteY12" fmla="*/ 666623 h 1390523"/>
              <a:gd name="connsiteX13" fmla="*/ 1311728 w 2284517"/>
              <a:gd name="connsiteY13" fmla="*/ 704723 h 1390523"/>
              <a:gd name="connsiteX14" fmla="*/ 1262742 w 2284517"/>
              <a:gd name="connsiteY14" fmla="*/ 692581 h 1390523"/>
              <a:gd name="connsiteX15" fmla="*/ 1170214 w 2284517"/>
              <a:gd name="connsiteY15" fmla="*/ 710166 h 1390523"/>
              <a:gd name="connsiteX16" fmla="*/ 1137139 w 2284517"/>
              <a:gd name="connsiteY16" fmla="*/ 765014 h 1390523"/>
              <a:gd name="connsiteX17" fmla="*/ 1067218 w 2284517"/>
              <a:gd name="connsiteY17" fmla="*/ 815254 h 1390523"/>
              <a:gd name="connsiteX18" fmla="*/ 1083128 w 2284517"/>
              <a:gd name="connsiteY18" fmla="*/ 933323 h 1390523"/>
              <a:gd name="connsiteX19" fmla="*/ 1061357 w 2284517"/>
              <a:gd name="connsiteY19" fmla="*/ 965980 h 1390523"/>
              <a:gd name="connsiteX20" fmla="*/ 1023257 w 2284517"/>
              <a:gd name="connsiteY20" fmla="*/ 987751 h 1390523"/>
              <a:gd name="connsiteX21" fmla="*/ 974271 w 2284517"/>
              <a:gd name="connsiteY21" fmla="*/ 955094 h 1390523"/>
              <a:gd name="connsiteX22" fmla="*/ 936171 w 2284517"/>
              <a:gd name="connsiteY22" fmla="*/ 878894 h 1390523"/>
              <a:gd name="connsiteX23" fmla="*/ 897234 w 2284517"/>
              <a:gd name="connsiteY23" fmla="*/ 891454 h 1390523"/>
              <a:gd name="connsiteX24" fmla="*/ 834013 w 2284517"/>
              <a:gd name="connsiteY24" fmla="*/ 914900 h 1390523"/>
              <a:gd name="connsiteX25" fmla="*/ 768698 w 2284517"/>
              <a:gd name="connsiteY25" fmla="*/ 898991 h 1390523"/>
              <a:gd name="connsiteX26" fmla="*/ 739390 w 2284517"/>
              <a:gd name="connsiteY26" fmla="*/ 895223 h 1390523"/>
              <a:gd name="connsiteX27" fmla="*/ 697942 w 2284517"/>
              <a:gd name="connsiteY27" fmla="*/ 957606 h 1390523"/>
              <a:gd name="connsiteX28" fmla="*/ 627603 w 2284517"/>
              <a:gd name="connsiteY28" fmla="*/ 987751 h 1390523"/>
              <a:gd name="connsiteX29" fmla="*/ 609600 w 2284517"/>
              <a:gd name="connsiteY29" fmla="*/ 1091166 h 1390523"/>
              <a:gd name="connsiteX30" fmla="*/ 587828 w 2284517"/>
              <a:gd name="connsiteY30" fmla="*/ 1123823 h 1390523"/>
              <a:gd name="connsiteX31" fmla="*/ 533400 w 2284517"/>
              <a:gd name="connsiteY31" fmla="*/ 1112937 h 1390523"/>
              <a:gd name="connsiteX32" fmla="*/ 495300 w 2284517"/>
              <a:gd name="connsiteY32" fmla="*/ 1063951 h 1390523"/>
              <a:gd name="connsiteX33" fmla="*/ 440871 w 2284517"/>
              <a:gd name="connsiteY33" fmla="*/ 1069394 h 1390523"/>
              <a:gd name="connsiteX34" fmla="*/ 397328 w 2284517"/>
              <a:gd name="connsiteY34" fmla="*/ 1091166 h 1390523"/>
              <a:gd name="connsiteX35" fmla="*/ 348342 w 2284517"/>
              <a:gd name="connsiteY35" fmla="*/ 1063951 h 1390523"/>
              <a:gd name="connsiteX36" fmla="*/ 283028 w 2284517"/>
              <a:gd name="connsiteY36" fmla="*/ 1074837 h 1390523"/>
              <a:gd name="connsiteX37" fmla="*/ 266700 w 2284517"/>
              <a:gd name="connsiteY37" fmla="*/ 1129266 h 1390523"/>
              <a:gd name="connsiteX38" fmla="*/ 168728 w 2284517"/>
              <a:gd name="connsiteY38" fmla="*/ 1167366 h 1390523"/>
              <a:gd name="connsiteX39" fmla="*/ 185057 w 2284517"/>
              <a:gd name="connsiteY39" fmla="*/ 1297994 h 1390523"/>
              <a:gd name="connsiteX40" fmla="*/ 0 w 2284517"/>
              <a:gd name="connsiteY40" fmla="*/ 1390523 h 1390523"/>
              <a:gd name="connsiteX41" fmla="*/ 0 w 2284517"/>
              <a:gd name="connsiteY41" fmla="*/ 1390523 h 1390523"/>
              <a:gd name="connsiteX0" fmla="*/ 2249055 w 2291133"/>
              <a:gd name="connsiteY0" fmla="*/ 9842 h 1386885"/>
              <a:gd name="connsiteX1" fmla="*/ 2257312 w 2291133"/>
              <a:gd name="connsiteY1" fmla="*/ 16590 h 1386885"/>
              <a:gd name="connsiteX2" fmla="*/ 1768928 w 2291133"/>
              <a:gd name="connsiteY2" fmla="*/ 211228 h 1386885"/>
              <a:gd name="connsiteX3" fmla="*/ 1796142 w 2291133"/>
              <a:gd name="connsiteY3" fmla="*/ 363628 h 1386885"/>
              <a:gd name="connsiteX4" fmla="*/ 1768928 w 2291133"/>
              <a:gd name="connsiteY4" fmla="*/ 412613 h 1386885"/>
              <a:gd name="connsiteX5" fmla="*/ 1703614 w 2291133"/>
              <a:gd name="connsiteY5" fmla="*/ 396285 h 1386885"/>
              <a:gd name="connsiteX6" fmla="*/ 1638300 w 2291133"/>
              <a:gd name="connsiteY6" fmla="*/ 290359 h 1386885"/>
              <a:gd name="connsiteX7" fmla="*/ 1533630 w 2291133"/>
              <a:gd name="connsiteY7" fmla="*/ 341856 h 1386885"/>
              <a:gd name="connsiteX8" fmla="*/ 1475014 w 2291133"/>
              <a:gd name="connsiteY8" fmla="*/ 340181 h 1386885"/>
              <a:gd name="connsiteX9" fmla="*/ 1426028 w 2291133"/>
              <a:gd name="connsiteY9" fmla="*/ 336413 h 1386885"/>
              <a:gd name="connsiteX10" fmla="*/ 1404257 w 2291133"/>
              <a:gd name="connsiteY10" fmla="*/ 363628 h 1386885"/>
              <a:gd name="connsiteX11" fmla="*/ 1369925 w 2291133"/>
              <a:gd name="connsiteY11" fmla="*/ 407590 h 1386885"/>
              <a:gd name="connsiteX12" fmla="*/ 1297074 w 2291133"/>
              <a:gd name="connsiteY12" fmla="*/ 471228 h 1386885"/>
              <a:gd name="connsiteX13" fmla="*/ 1349828 w 2291133"/>
              <a:gd name="connsiteY13" fmla="*/ 662985 h 1386885"/>
              <a:gd name="connsiteX14" fmla="*/ 1311728 w 2291133"/>
              <a:gd name="connsiteY14" fmla="*/ 701085 h 1386885"/>
              <a:gd name="connsiteX15" fmla="*/ 1262742 w 2291133"/>
              <a:gd name="connsiteY15" fmla="*/ 688943 h 1386885"/>
              <a:gd name="connsiteX16" fmla="*/ 1170214 w 2291133"/>
              <a:gd name="connsiteY16" fmla="*/ 706528 h 1386885"/>
              <a:gd name="connsiteX17" fmla="*/ 1137139 w 2291133"/>
              <a:gd name="connsiteY17" fmla="*/ 761376 h 1386885"/>
              <a:gd name="connsiteX18" fmla="*/ 1067218 w 2291133"/>
              <a:gd name="connsiteY18" fmla="*/ 811616 h 1386885"/>
              <a:gd name="connsiteX19" fmla="*/ 1083128 w 2291133"/>
              <a:gd name="connsiteY19" fmla="*/ 929685 h 1386885"/>
              <a:gd name="connsiteX20" fmla="*/ 1061357 w 2291133"/>
              <a:gd name="connsiteY20" fmla="*/ 962342 h 1386885"/>
              <a:gd name="connsiteX21" fmla="*/ 1023257 w 2291133"/>
              <a:gd name="connsiteY21" fmla="*/ 984113 h 1386885"/>
              <a:gd name="connsiteX22" fmla="*/ 974271 w 2291133"/>
              <a:gd name="connsiteY22" fmla="*/ 951456 h 1386885"/>
              <a:gd name="connsiteX23" fmla="*/ 936171 w 2291133"/>
              <a:gd name="connsiteY23" fmla="*/ 875256 h 1386885"/>
              <a:gd name="connsiteX24" fmla="*/ 897234 w 2291133"/>
              <a:gd name="connsiteY24" fmla="*/ 887816 h 1386885"/>
              <a:gd name="connsiteX25" fmla="*/ 834013 w 2291133"/>
              <a:gd name="connsiteY25" fmla="*/ 911262 h 1386885"/>
              <a:gd name="connsiteX26" fmla="*/ 768698 w 2291133"/>
              <a:gd name="connsiteY26" fmla="*/ 895353 h 1386885"/>
              <a:gd name="connsiteX27" fmla="*/ 739390 w 2291133"/>
              <a:gd name="connsiteY27" fmla="*/ 891585 h 1386885"/>
              <a:gd name="connsiteX28" fmla="*/ 697942 w 2291133"/>
              <a:gd name="connsiteY28" fmla="*/ 953968 h 1386885"/>
              <a:gd name="connsiteX29" fmla="*/ 627603 w 2291133"/>
              <a:gd name="connsiteY29" fmla="*/ 984113 h 1386885"/>
              <a:gd name="connsiteX30" fmla="*/ 609600 w 2291133"/>
              <a:gd name="connsiteY30" fmla="*/ 1087528 h 1386885"/>
              <a:gd name="connsiteX31" fmla="*/ 587828 w 2291133"/>
              <a:gd name="connsiteY31" fmla="*/ 1120185 h 1386885"/>
              <a:gd name="connsiteX32" fmla="*/ 533400 w 2291133"/>
              <a:gd name="connsiteY32" fmla="*/ 1109299 h 1386885"/>
              <a:gd name="connsiteX33" fmla="*/ 495300 w 2291133"/>
              <a:gd name="connsiteY33" fmla="*/ 1060313 h 1386885"/>
              <a:gd name="connsiteX34" fmla="*/ 440871 w 2291133"/>
              <a:gd name="connsiteY34" fmla="*/ 1065756 h 1386885"/>
              <a:gd name="connsiteX35" fmla="*/ 397328 w 2291133"/>
              <a:gd name="connsiteY35" fmla="*/ 1087528 h 1386885"/>
              <a:gd name="connsiteX36" fmla="*/ 348342 w 2291133"/>
              <a:gd name="connsiteY36" fmla="*/ 1060313 h 1386885"/>
              <a:gd name="connsiteX37" fmla="*/ 283028 w 2291133"/>
              <a:gd name="connsiteY37" fmla="*/ 1071199 h 1386885"/>
              <a:gd name="connsiteX38" fmla="*/ 266700 w 2291133"/>
              <a:gd name="connsiteY38" fmla="*/ 1125628 h 1386885"/>
              <a:gd name="connsiteX39" fmla="*/ 168728 w 2291133"/>
              <a:gd name="connsiteY39" fmla="*/ 1163728 h 1386885"/>
              <a:gd name="connsiteX40" fmla="*/ 185057 w 2291133"/>
              <a:gd name="connsiteY40" fmla="*/ 1294356 h 1386885"/>
              <a:gd name="connsiteX41" fmla="*/ 0 w 2291133"/>
              <a:gd name="connsiteY41" fmla="*/ 1386885 h 1386885"/>
              <a:gd name="connsiteX42" fmla="*/ 0 w 2291133"/>
              <a:gd name="connsiteY42" fmla="*/ 1386885 h 1386885"/>
              <a:gd name="connsiteX0" fmla="*/ 2249055 w 2278850"/>
              <a:gd name="connsiteY0" fmla="*/ 0 h 1377043"/>
              <a:gd name="connsiteX1" fmla="*/ 2240615 w 2278850"/>
              <a:gd name="connsiteY1" fmla="*/ 39776 h 1377043"/>
              <a:gd name="connsiteX2" fmla="*/ 1768928 w 2278850"/>
              <a:gd name="connsiteY2" fmla="*/ 201386 h 1377043"/>
              <a:gd name="connsiteX3" fmla="*/ 1796142 w 2278850"/>
              <a:gd name="connsiteY3" fmla="*/ 353786 h 1377043"/>
              <a:gd name="connsiteX4" fmla="*/ 1768928 w 2278850"/>
              <a:gd name="connsiteY4" fmla="*/ 402771 h 1377043"/>
              <a:gd name="connsiteX5" fmla="*/ 1703614 w 2278850"/>
              <a:gd name="connsiteY5" fmla="*/ 386443 h 1377043"/>
              <a:gd name="connsiteX6" fmla="*/ 1638300 w 2278850"/>
              <a:gd name="connsiteY6" fmla="*/ 280517 h 1377043"/>
              <a:gd name="connsiteX7" fmla="*/ 1533630 w 2278850"/>
              <a:gd name="connsiteY7" fmla="*/ 332014 h 1377043"/>
              <a:gd name="connsiteX8" fmla="*/ 1475014 w 2278850"/>
              <a:gd name="connsiteY8" fmla="*/ 330339 h 1377043"/>
              <a:gd name="connsiteX9" fmla="*/ 1426028 w 2278850"/>
              <a:gd name="connsiteY9" fmla="*/ 326571 h 1377043"/>
              <a:gd name="connsiteX10" fmla="*/ 1404257 w 2278850"/>
              <a:gd name="connsiteY10" fmla="*/ 353786 h 1377043"/>
              <a:gd name="connsiteX11" fmla="*/ 1369925 w 2278850"/>
              <a:gd name="connsiteY11" fmla="*/ 397748 h 1377043"/>
              <a:gd name="connsiteX12" fmla="*/ 1297074 w 2278850"/>
              <a:gd name="connsiteY12" fmla="*/ 461386 h 1377043"/>
              <a:gd name="connsiteX13" fmla="*/ 1349828 w 2278850"/>
              <a:gd name="connsiteY13" fmla="*/ 653143 h 1377043"/>
              <a:gd name="connsiteX14" fmla="*/ 1311728 w 2278850"/>
              <a:gd name="connsiteY14" fmla="*/ 691243 h 1377043"/>
              <a:gd name="connsiteX15" fmla="*/ 1262742 w 2278850"/>
              <a:gd name="connsiteY15" fmla="*/ 679101 h 1377043"/>
              <a:gd name="connsiteX16" fmla="*/ 1170214 w 2278850"/>
              <a:gd name="connsiteY16" fmla="*/ 696686 h 1377043"/>
              <a:gd name="connsiteX17" fmla="*/ 1137139 w 2278850"/>
              <a:gd name="connsiteY17" fmla="*/ 751534 h 1377043"/>
              <a:gd name="connsiteX18" fmla="*/ 1067218 w 2278850"/>
              <a:gd name="connsiteY18" fmla="*/ 801774 h 1377043"/>
              <a:gd name="connsiteX19" fmla="*/ 1083128 w 2278850"/>
              <a:gd name="connsiteY19" fmla="*/ 919843 h 1377043"/>
              <a:gd name="connsiteX20" fmla="*/ 1061357 w 2278850"/>
              <a:gd name="connsiteY20" fmla="*/ 952500 h 1377043"/>
              <a:gd name="connsiteX21" fmla="*/ 1023257 w 2278850"/>
              <a:gd name="connsiteY21" fmla="*/ 974271 h 1377043"/>
              <a:gd name="connsiteX22" fmla="*/ 974271 w 2278850"/>
              <a:gd name="connsiteY22" fmla="*/ 941614 h 1377043"/>
              <a:gd name="connsiteX23" fmla="*/ 936171 w 2278850"/>
              <a:gd name="connsiteY23" fmla="*/ 865414 h 1377043"/>
              <a:gd name="connsiteX24" fmla="*/ 897234 w 2278850"/>
              <a:gd name="connsiteY24" fmla="*/ 877974 h 1377043"/>
              <a:gd name="connsiteX25" fmla="*/ 834013 w 2278850"/>
              <a:gd name="connsiteY25" fmla="*/ 901420 h 1377043"/>
              <a:gd name="connsiteX26" fmla="*/ 768698 w 2278850"/>
              <a:gd name="connsiteY26" fmla="*/ 885511 h 1377043"/>
              <a:gd name="connsiteX27" fmla="*/ 739390 w 2278850"/>
              <a:gd name="connsiteY27" fmla="*/ 881743 h 1377043"/>
              <a:gd name="connsiteX28" fmla="*/ 697942 w 2278850"/>
              <a:gd name="connsiteY28" fmla="*/ 944126 h 1377043"/>
              <a:gd name="connsiteX29" fmla="*/ 627603 w 2278850"/>
              <a:gd name="connsiteY29" fmla="*/ 974271 h 1377043"/>
              <a:gd name="connsiteX30" fmla="*/ 609600 w 2278850"/>
              <a:gd name="connsiteY30" fmla="*/ 1077686 h 1377043"/>
              <a:gd name="connsiteX31" fmla="*/ 587828 w 2278850"/>
              <a:gd name="connsiteY31" fmla="*/ 1110343 h 1377043"/>
              <a:gd name="connsiteX32" fmla="*/ 533400 w 2278850"/>
              <a:gd name="connsiteY32" fmla="*/ 1099457 h 1377043"/>
              <a:gd name="connsiteX33" fmla="*/ 495300 w 2278850"/>
              <a:gd name="connsiteY33" fmla="*/ 1050471 h 1377043"/>
              <a:gd name="connsiteX34" fmla="*/ 440871 w 2278850"/>
              <a:gd name="connsiteY34" fmla="*/ 1055914 h 1377043"/>
              <a:gd name="connsiteX35" fmla="*/ 397328 w 2278850"/>
              <a:gd name="connsiteY35" fmla="*/ 1077686 h 1377043"/>
              <a:gd name="connsiteX36" fmla="*/ 348342 w 2278850"/>
              <a:gd name="connsiteY36" fmla="*/ 1050471 h 1377043"/>
              <a:gd name="connsiteX37" fmla="*/ 283028 w 2278850"/>
              <a:gd name="connsiteY37" fmla="*/ 1061357 h 1377043"/>
              <a:gd name="connsiteX38" fmla="*/ 266700 w 2278850"/>
              <a:gd name="connsiteY38" fmla="*/ 1115786 h 1377043"/>
              <a:gd name="connsiteX39" fmla="*/ 168728 w 2278850"/>
              <a:gd name="connsiteY39" fmla="*/ 1153886 h 1377043"/>
              <a:gd name="connsiteX40" fmla="*/ 185057 w 2278850"/>
              <a:gd name="connsiteY40" fmla="*/ 1284514 h 1377043"/>
              <a:gd name="connsiteX41" fmla="*/ 0 w 2278850"/>
              <a:gd name="connsiteY41" fmla="*/ 1377043 h 1377043"/>
              <a:gd name="connsiteX42" fmla="*/ 0 w 2278850"/>
              <a:gd name="connsiteY42" fmla="*/ 1377043 h 1377043"/>
              <a:gd name="connsiteX0" fmla="*/ 2249055 w 2297630"/>
              <a:gd name="connsiteY0" fmla="*/ 149352 h 1526395"/>
              <a:gd name="connsiteX1" fmla="*/ 2265662 w 2297630"/>
              <a:gd name="connsiteY1" fmla="*/ 4174 h 1526395"/>
              <a:gd name="connsiteX2" fmla="*/ 1768928 w 2297630"/>
              <a:gd name="connsiteY2" fmla="*/ 350738 h 1526395"/>
              <a:gd name="connsiteX3" fmla="*/ 1796142 w 2297630"/>
              <a:gd name="connsiteY3" fmla="*/ 503138 h 1526395"/>
              <a:gd name="connsiteX4" fmla="*/ 1768928 w 2297630"/>
              <a:gd name="connsiteY4" fmla="*/ 552123 h 1526395"/>
              <a:gd name="connsiteX5" fmla="*/ 1703614 w 2297630"/>
              <a:gd name="connsiteY5" fmla="*/ 535795 h 1526395"/>
              <a:gd name="connsiteX6" fmla="*/ 1638300 w 2297630"/>
              <a:gd name="connsiteY6" fmla="*/ 429869 h 1526395"/>
              <a:gd name="connsiteX7" fmla="*/ 1533630 w 2297630"/>
              <a:gd name="connsiteY7" fmla="*/ 481366 h 1526395"/>
              <a:gd name="connsiteX8" fmla="*/ 1475014 w 2297630"/>
              <a:gd name="connsiteY8" fmla="*/ 479691 h 1526395"/>
              <a:gd name="connsiteX9" fmla="*/ 1426028 w 2297630"/>
              <a:gd name="connsiteY9" fmla="*/ 475923 h 1526395"/>
              <a:gd name="connsiteX10" fmla="*/ 1404257 w 2297630"/>
              <a:gd name="connsiteY10" fmla="*/ 503138 h 1526395"/>
              <a:gd name="connsiteX11" fmla="*/ 1369925 w 2297630"/>
              <a:gd name="connsiteY11" fmla="*/ 547100 h 1526395"/>
              <a:gd name="connsiteX12" fmla="*/ 1297074 w 2297630"/>
              <a:gd name="connsiteY12" fmla="*/ 610738 h 1526395"/>
              <a:gd name="connsiteX13" fmla="*/ 1349828 w 2297630"/>
              <a:gd name="connsiteY13" fmla="*/ 802495 h 1526395"/>
              <a:gd name="connsiteX14" fmla="*/ 1311728 w 2297630"/>
              <a:gd name="connsiteY14" fmla="*/ 840595 h 1526395"/>
              <a:gd name="connsiteX15" fmla="*/ 1262742 w 2297630"/>
              <a:gd name="connsiteY15" fmla="*/ 828453 h 1526395"/>
              <a:gd name="connsiteX16" fmla="*/ 1170214 w 2297630"/>
              <a:gd name="connsiteY16" fmla="*/ 846038 h 1526395"/>
              <a:gd name="connsiteX17" fmla="*/ 1137139 w 2297630"/>
              <a:gd name="connsiteY17" fmla="*/ 900886 h 1526395"/>
              <a:gd name="connsiteX18" fmla="*/ 1067218 w 2297630"/>
              <a:gd name="connsiteY18" fmla="*/ 951126 h 1526395"/>
              <a:gd name="connsiteX19" fmla="*/ 1083128 w 2297630"/>
              <a:gd name="connsiteY19" fmla="*/ 1069195 h 1526395"/>
              <a:gd name="connsiteX20" fmla="*/ 1061357 w 2297630"/>
              <a:gd name="connsiteY20" fmla="*/ 1101852 h 1526395"/>
              <a:gd name="connsiteX21" fmla="*/ 1023257 w 2297630"/>
              <a:gd name="connsiteY21" fmla="*/ 1123623 h 1526395"/>
              <a:gd name="connsiteX22" fmla="*/ 974271 w 2297630"/>
              <a:gd name="connsiteY22" fmla="*/ 1090966 h 1526395"/>
              <a:gd name="connsiteX23" fmla="*/ 936171 w 2297630"/>
              <a:gd name="connsiteY23" fmla="*/ 1014766 h 1526395"/>
              <a:gd name="connsiteX24" fmla="*/ 897234 w 2297630"/>
              <a:gd name="connsiteY24" fmla="*/ 1027326 h 1526395"/>
              <a:gd name="connsiteX25" fmla="*/ 834013 w 2297630"/>
              <a:gd name="connsiteY25" fmla="*/ 1050772 h 1526395"/>
              <a:gd name="connsiteX26" fmla="*/ 768698 w 2297630"/>
              <a:gd name="connsiteY26" fmla="*/ 1034863 h 1526395"/>
              <a:gd name="connsiteX27" fmla="*/ 739390 w 2297630"/>
              <a:gd name="connsiteY27" fmla="*/ 1031095 h 1526395"/>
              <a:gd name="connsiteX28" fmla="*/ 697942 w 2297630"/>
              <a:gd name="connsiteY28" fmla="*/ 1093478 h 1526395"/>
              <a:gd name="connsiteX29" fmla="*/ 627603 w 2297630"/>
              <a:gd name="connsiteY29" fmla="*/ 1123623 h 1526395"/>
              <a:gd name="connsiteX30" fmla="*/ 609600 w 2297630"/>
              <a:gd name="connsiteY30" fmla="*/ 1227038 h 1526395"/>
              <a:gd name="connsiteX31" fmla="*/ 587828 w 2297630"/>
              <a:gd name="connsiteY31" fmla="*/ 1259695 h 1526395"/>
              <a:gd name="connsiteX32" fmla="*/ 533400 w 2297630"/>
              <a:gd name="connsiteY32" fmla="*/ 1248809 h 1526395"/>
              <a:gd name="connsiteX33" fmla="*/ 495300 w 2297630"/>
              <a:gd name="connsiteY33" fmla="*/ 1199823 h 1526395"/>
              <a:gd name="connsiteX34" fmla="*/ 440871 w 2297630"/>
              <a:gd name="connsiteY34" fmla="*/ 1205266 h 1526395"/>
              <a:gd name="connsiteX35" fmla="*/ 397328 w 2297630"/>
              <a:gd name="connsiteY35" fmla="*/ 1227038 h 1526395"/>
              <a:gd name="connsiteX36" fmla="*/ 348342 w 2297630"/>
              <a:gd name="connsiteY36" fmla="*/ 1199823 h 1526395"/>
              <a:gd name="connsiteX37" fmla="*/ 283028 w 2297630"/>
              <a:gd name="connsiteY37" fmla="*/ 1210709 h 1526395"/>
              <a:gd name="connsiteX38" fmla="*/ 266700 w 2297630"/>
              <a:gd name="connsiteY38" fmla="*/ 1265138 h 1526395"/>
              <a:gd name="connsiteX39" fmla="*/ 168728 w 2297630"/>
              <a:gd name="connsiteY39" fmla="*/ 1303238 h 1526395"/>
              <a:gd name="connsiteX40" fmla="*/ 185057 w 2297630"/>
              <a:gd name="connsiteY40" fmla="*/ 1433866 h 1526395"/>
              <a:gd name="connsiteX41" fmla="*/ 0 w 2297630"/>
              <a:gd name="connsiteY41" fmla="*/ 1526395 h 1526395"/>
              <a:gd name="connsiteX42" fmla="*/ 0 w 2297630"/>
              <a:gd name="connsiteY42" fmla="*/ 1526395 h 1526395"/>
              <a:gd name="connsiteX0" fmla="*/ 2148869 w 2284897"/>
              <a:gd name="connsiteY0" fmla="*/ 0 h 1713923"/>
              <a:gd name="connsiteX1" fmla="*/ 2265662 w 2284897"/>
              <a:gd name="connsiteY1" fmla="*/ 191702 h 1713923"/>
              <a:gd name="connsiteX2" fmla="*/ 1768928 w 2284897"/>
              <a:gd name="connsiteY2" fmla="*/ 538266 h 1713923"/>
              <a:gd name="connsiteX3" fmla="*/ 1796142 w 2284897"/>
              <a:gd name="connsiteY3" fmla="*/ 690666 h 1713923"/>
              <a:gd name="connsiteX4" fmla="*/ 1768928 w 2284897"/>
              <a:gd name="connsiteY4" fmla="*/ 739651 h 1713923"/>
              <a:gd name="connsiteX5" fmla="*/ 1703614 w 2284897"/>
              <a:gd name="connsiteY5" fmla="*/ 723323 h 1713923"/>
              <a:gd name="connsiteX6" fmla="*/ 1638300 w 2284897"/>
              <a:gd name="connsiteY6" fmla="*/ 617397 h 1713923"/>
              <a:gd name="connsiteX7" fmla="*/ 1533630 w 2284897"/>
              <a:gd name="connsiteY7" fmla="*/ 668894 h 1713923"/>
              <a:gd name="connsiteX8" fmla="*/ 1475014 w 2284897"/>
              <a:gd name="connsiteY8" fmla="*/ 667219 h 1713923"/>
              <a:gd name="connsiteX9" fmla="*/ 1426028 w 2284897"/>
              <a:gd name="connsiteY9" fmla="*/ 663451 h 1713923"/>
              <a:gd name="connsiteX10" fmla="*/ 1404257 w 2284897"/>
              <a:gd name="connsiteY10" fmla="*/ 690666 h 1713923"/>
              <a:gd name="connsiteX11" fmla="*/ 1369925 w 2284897"/>
              <a:gd name="connsiteY11" fmla="*/ 734628 h 1713923"/>
              <a:gd name="connsiteX12" fmla="*/ 1297074 w 2284897"/>
              <a:gd name="connsiteY12" fmla="*/ 798266 h 1713923"/>
              <a:gd name="connsiteX13" fmla="*/ 1349828 w 2284897"/>
              <a:gd name="connsiteY13" fmla="*/ 990023 h 1713923"/>
              <a:gd name="connsiteX14" fmla="*/ 1311728 w 2284897"/>
              <a:gd name="connsiteY14" fmla="*/ 1028123 h 1713923"/>
              <a:gd name="connsiteX15" fmla="*/ 1262742 w 2284897"/>
              <a:gd name="connsiteY15" fmla="*/ 1015981 h 1713923"/>
              <a:gd name="connsiteX16" fmla="*/ 1170214 w 2284897"/>
              <a:gd name="connsiteY16" fmla="*/ 1033566 h 1713923"/>
              <a:gd name="connsiteX17" fmla="*/ 1137139 w 2284897"/>
              <a:gd name="connsiteY17" fmla="*/ 1088414 h 1713923"/>
              <a:gd name="connsiteX18" fmla="*/ 1067218 w 2284897"/>
              <a:gd name="connsiteY18" fmla="*/ 1138654 h 1713923"/>
              <a:gd name="connsiteX19" fmla="*/ 1083128 w 2284897"/>
              <a:gd name="connsiteY19" fmla="*/ 1256723 h 1713923"/>
              <a:gd name="connsiteX20" fmla="*/ 1061357 w 2284897"/>
              <a:gd name="connsiteY20" fmla="*/ 1289380 h 1713923"/>
              <a:gd name="connsiteX21" fmla="*/ 1023257 w 2284897"/>
              <a:gd name="connsiteY21" fmla="*/ 1311151 h 1713923"/>
              <a:gd name="connsiteX22" fmla="*/ 974271 w 2284897"/>
              <a:gd name="connsiteY22" fmla="*/ 1278494 h 1713923"/>
              <a:gd name="connsiteX23" fmla="*/ 936171 w 2284897"/>
              <a:gd name="connsiteY23" fmla="*/ 1202294 h 1713923"/>
              <a:gd name="connsiteX24" fmla="*/ 897234 w 2284897"/>
              <a:gd name="connsiteY24" fmla="*/ 1214854 h 1713923"/>
              <a:gd name="connsiteX25" fmla="*/ 834013 w 2284897"/>
              <a:gd name="connsiteY25" fmla="*/ 1238300 h 1713923"/>
              <a:gd name="connsiteX26" fmla="*/ 768698 w 2284897"/>
              <a:gd name="connsiteY26" fmla="*/ 1222391 h 1713923"/>
              <a:gd name="connsiteX27" fmla="*/ 739390 w 2284897"/>
              <a:gd name="connsiteY27" fmla="*/ 1218623 h 1713923"/>
              <a:gd name="connsiteX28" fmla="*/ 697942 w 2284897"/>
              <a:gd name="connsiteY28" fmla="*/ 1281006 h 1713923"/>
              <a:gd name="connsiteX29" fmla="*/ 627603 w 2284897"/>
              <a:gd name="connsiteY29" fmla="*/ 1311151 h 1713923"/>
              <a:gd name="connsiteX30" fmla="*/ 609600 w 2284897"/>
              <a:gd name="connsiteY30" fmla="*/ 1414566 h 1713923"/>
              <a:gd name="connsiteX31" fmla="*/ 587828 w 2284897"/>
              <a:gd name="connsiteY31" fmla="*/ 1447223 h 1713923"/>
              <a:gd name="connsiteX32" fmla="*/ 533400 w 2284897"/>
              <a:gd name="connsiteY32" fmla="*/ 1436337 h 1713923"/>
              <a:gd name="connsiteX33" fmla="*/ 495300 w 2284897"/>
              <a:gd name="connsiteY33" fmla="*/ 1387351 h 1713923"/>
              <a:gd name="connsiteX34" fmla="*/ 440871 w 2284897"/>
              <a:gd name="connsiteY34" fmla="*/ 1392794 h 1713923"/>
              <a:gd name="connsiteX35" fmla="*/ 397328 w 2284897"/>
              <a:gd name="connsiteY35" fmla="*/ 1414566 h 1713923"/>
              <a:gd name="connsiteX36" fmla="*/ 348342 w 2284897"/>
              <a:gd name="connsiteY36" fmla="*/ 1387351 h 1713923"/>
              <a:gd name="connsiteX37" fmla="*/ 283028 w 2284897"/>
              <a:gd name="connsiteY37" fmla="*/ 1398237 h 1713923"/>
              <a:gd name="connsiteX38" fmla="*/ 266700 w 2284897"/>
              <a:gd name="connsiteY38" fmla="*/ 1452666 h 1713923"/>
              <a:gd name="connsiteX39" fmla="*/ 168728 w 2284897"/>
              <a:gd name="connsiteY39" fmla="*/ 1490766 h 1713923"/>
              <a:gd name="connsiteX40" fmla="*/ 185057 w 2284897"/>
              <a:gd name="connsiteY40" fmla="*/ 1621394 h 1713923"/>
              <a:gd name="connsiteX41" fmla="*/ 0 w 2284897"/>
              <a:gd name="connsiteY41" fmla="*/ 1713923 h 1713923"/>
              <a:gd name="connsiteX42" fmla="*/ 0 w 2284897"/>
              <a:gd name="connsiteY42" fmla="*/ 1713923 h 1713923"/>
              <a:gd name="connsiteX0" fmla="*/ 2148869 w 2347639"/>
              <a:gd name="connsiteY0" fmla="*/ 0 h 1713923"/>
              <a:gd name="connsiteX1" fmla="*/ 2332454 w 2347639"/>
              <a:gd name="connsiteY1" fmla="*/ 356839 h 1713923"/>
              <a:gd name="connsiteX2" fmla="*/ 1768928 w 2347639"/>
              <a:gd name="connsiteY2" fmla="*/ 538266 h 1713923"/>
              <a:gd name="connsiteX3" fmla="*/ 1796142 w 2347639"/>
              <a:gd name="connsiteY3" fmla="*/ 690666 h 1713923"/>
              <a:gd name="connsiteX4" fmla="*/ 1768928 w 2347639"/>
              <a:gd name="connsiteY4" fmla="*/ 739651 h 1713923"/>
              <a:gd name="connsiteX5" fmla="*/ 1703614 w 2347639"/>
              <a:gd name="connsiteY5" fmla="*/ 723323 h 1713923"/>
              <a:gd name="connsiteX6" fmla="*/ 1638300 w 2347639"/>
              <a:gd name="connsiteY6" fmla="*/ 617397 h 1713923"/>
              <a:gd name="connsiteX7" fmla="*/ 1533630 w 2347639"/>
              <a:gd name="connsiteY7" fmla="*/ 668894 h 1713923"/>
              <a:gd name="connsiteX8" fmla="*/ 1475014 w 2347639"/>
              <a:gd name="connsiteY8" fmla="*/ 667219 h 1713923"/>
              <a:gd name="connsiteX9" fmla="*/ 1426028 w 2347639"/>
              <a:gd name="connsiteY9" fmla="*/ 663451 h 1713923"/>
              <a:gd name="connsiteX10" fmla="*/ 1404257 w 2347639"/>
              <a:gd name="connsiteY10" fmla="*/ 690666 h 1713923"/>
              <a:gd name="connsiteX11" fmla="*/ 1369925 w 2347639"/>
              <a:gd name="connsiteY11" fmla="*/ 734628 h 1713923"/>
              <a:gd name="connsiteX12" fmla="*/ 1297074 w 2347639"/>
              <a:gd name="connsiteY12" fmla="*/ 798266 h 1713923"/>
              <a:gd name="connsiteX13" fmla="*/ 1349828 w 2347639"/>
              <a:gd name="connsiteY13" fmla="*/ 990023 h 1713923"/>
              <a:gd name="connsiteX14" fmla="*/ 1311728 w 2347639"/>
              <a:gd name="connsiteY14" fmla="*/ 1028123 h 1713923"/>
              <a:gd name="connsiteX15" fmla="*/ 1262742 w 2347639"/>
              <a:gd name="connsiteY15" fmla="*/ 1015981 h 1713923"/>
              <a:gd name="connsiteX16" fmla="*/ 1170214 w 2347639"/>
              <a:gd name="connsiteY16" fmla="*/ 1033566 h 1713923"/>
              <a:gd name="connsiteX17" fmla="*/ 1137139 w 2347639"/>
              <a:gd name="connsiteY17" fmla="*/ 1088414 h 1713923"/>
              <a:gd name="connsiteX18" fmla="*/ 1067218 w 2347639"/>
              <a:gd name="connsiteY18" fmla="*/ 1138654 h 1713923"/>
              <a:gd name="connsiteX19" fmla="*/ 1083128 w 2347639"/>
              <a:gd name="connsiteY19" fmla="*/ 1256723 h 1713923"/>
              <a:gd name="connsiteX20" fmla="*/ 1061357 w 2347639"/>
              <a:gd name="connsiteY20" fmla="*/ 1289380 h 1713923"/>
              <a:gd name="connsiteX21" fmla="*/ 1023257 w 2347639"/>
              <a:gd name="connsiteY21" fmla="*/ 1311151 h 1713923"/>
              <a:gd name="connsiteX22" fmla="*/ 974271 w 2347639"/>
              <a:gd name="connsiteY22" fmla="*/ 1278494 h 1713923"/>
              <a:gd name="connsiteX23" fmla="*/ 936171 w 2347639"/>
              <a:gd name="connsiteY23" fmla="*/ 1202294 h 1713923"/>
              <a:gd name="connsiteX24" fmla="*/ 897234 w 2347639"/>
              <a:gd name="connsiteY24" fmla="*/ 1214854 h 1713923"/>
              <a:gd name="connsiteX25" fmla="*/ 834013 w 2347639"/>
              <a:gd name="connsiteY25" fmla="*/ 1238300 h 1713923"/>
              <a:gd name="connsiteX26" fmla="*/ 768698 w 2347639"/>
              <a:gd name="connsiteY26" fmla="*/ 1222391 h 1713923"/>
              <a:gd name="connsiteX27" fmla="*/ 739390 w 2347639"/>
              <a:gd name="connsiteY27" fmla="*/ 1218623 h 1713923"/>
              <a:gd name="connsiteX28" fmla="*/ 697942 w 2347639"/>
              <a:gd name="connsiteY28" fmla="*/ 1281006 h 1713923"/>
              <a:gd name="connsiteX29" fmla="*/ 627603 w 2347639"/>
              <a:gd name="connsiteY29" fmla="*/ 1311151 h 1713923"/>
              <a:gd name="connsiteX30" fmla="*/ 609600 w 2347639"/>
              <a:gd name="connsiteY30" fmla="*/ 1414566 h 1713923"/>
              <a:gd name="connsiteX31" fmla="*/ 587828 w 2347639"/>
              <a:gd name="connsiteY31" fmla="*/ 1447223 h 1713923"/>
              <a:gd name="connsiteX32" fmla="*/ 533400 w 2347639"/>
              <a:gd name="connsiteY32" fmla="*/ 1436337 h 1713923"/>
              <a:gd name="connsiteX33" fmla="*/ 495300 w 2347639"/>
              <a:gd name="connsiteY33" fmla="*/ 1387351 h 1713923"/>
              <a:gd name="connsiteX34" fmla="*/ 440871 w 2347639"/>
              <a:gd name="connsiteY34" fmla="*/ 1392794 h 1713923"/>
              <a:gd name="connsiteX35" fmla="*/ 397328 w 2347639"/>
              <a:gd name="connsiteY35" fmla="*/ 1414566 h 1713923"/>
              <a:gd name="connsiteX36" fmla="*/ 348342 w 2347639"/>
              <a:gd name="connsiteY36" fmla="*/ 1387351 h 1713923"/>
              <a:gd name="connsiteX37" fmla="*/ 283028 w 2347639"/>
              <a:gd name="connsiteY37" fmla="*/ 1398237 h 1713923"/>
              <a:gd name="connsiteX38" fmla="*/ 266700 w 2347639"/>
              <a:gd name="connsiteY38" fmla="*/ 1452666 h 1713923"/>
              <a:gd name="connsiteX39" fmla="*/ 168728 w 2347639"/>
              <a:gd name="connsiteY39" fmla="*/ 1490766 h 1713923"/>
              <a:gd name="connsiteX40" fmla="*/ 185057 w 2347639"/>
              <a:gd name="connsiteY40" fmla="*/ 1621394 h 1713923"/>
              <a:gd name="connsiteX41" fmla="*/ 0 w 2347639"/>
              <a:gd name="connsiteY41" fmla="*/ 1713923 h 1713923"/>
              <a:gd name="connsiteX42" fmla="*/ 0 w 2347639"/>
              <a:gd name="connsiteY42" fmla="*/ 1713923 h 1713923"/>
              <a:gd name="connsiteX0" fmla="*/ 2148869 w 2340104"/>
              <a:gd name="connsiteY0" fmla="*/ 31533 h 1745456"/>
              <a:gd name="connsiteX1" fmla="*/ 2098683 w 2340104"/>
              <a:gd name="connsiteY1" fmla="*/ 25071 h 1745456"/>
              <a:gd name="connsiteX2" fmla="*/ 2332454 w 2340104"/>
              <a:gd name="connsiteY2" fmla="*/ 388372 h 1745456"/>
              <a:gd name="connsiteX3" fmla="*/ 1768928 w 2340104"/>
              <a:gd name="connsiteY3" fmla="*/ 569799 h 1745456"/>
              <a:gd name="connsiteX4" fmla="*/ 1796142 w 2340104"/>
              <a:gd name="connsiteY4" fmla="*/ 722199 h 1745456"/>
              <a:gd name="connsiteX5" fmla="*/ 1768928 w 2340104"/>
              <a:gd name="connsiteY5" fmla="*/ 771184 h 1745456"/>
              <a:gd name="connsiteX6" fmla="*/ 1703614 w 2340104"/>
              <a:gd name="connsiteY6" fmla="*/ 754856 h 1745456"/>
              <a:gd name="connsiteX7" fmla="*/ 1638300 w 2340104"/>
              <a:gd name="connsiteY7" fmla="*/ 648930 h 1745456"/>
              <a:gd name="connsiteX8" fmla="*/ 1533630 w 2340104"/>
              <a:gd name="connsiteY8" fmla="*/ 700427 h 1745456"/>
              <a:gd name="connsiteX9" fmla="*/ 1475014 w 2340104"/>
              <a:gd name="connsiteY9" fmla="*/ 698752 h 1745456"/>
              <a:gd name="connsiteX10" fmla="*/ 1426028 w 2340104"/>
              <a:gd name="connsiteY10" fmla="*/ 694984 h 1745456"/>
              <a:gd name="connsiteX11" fmla="*/ 1404257 w 2340104"/>
              <a:gd name="connsiteY11" fmla="*/ 722199 h 1745456"/>
              <a:gd name="connsiteX12" fmla="*/ 1369925 w 2340104"/>
              <a:gd name="connsiteY12" fmla="*/ 766161 h 1745456"/>
              <a:gd name="connsiteX13" fmla="*/ 1297074 w 2340104"/>
              <a:gd name="connsiteY13" fmla="*/ 829799 h 1745456"/>
              <a:gd name="connsiteX14" fmla="*/ 1349828 w 2340104"/>
              <a:gd name="connsiteY14" fmla="*/ 1021556 h 1745456"/>
              <a:gd name="connsiteX15" fmla="*/ 1311728 w 2340104"/>
              <a:gd name="connsiteY15" fmla="*/ 1059656 h 1745456"/>
              <a:gd name="connsiteX16" fmla="*/ 1262742 w 2340104"/>
              <a:gd name="connsiteY16" fmla="*/ 1047514 h 1745456"/>
              <a:gd name="connsiteX17" fmla="*/ 1170214 w 2340104"/>
              <a:gd name="connsiteY17" fmla="*/ 1065099 h 1745456"/>
              <a:gd name="connsiteX18" fmla="*/ 1137139 w 2340104"/>
              <a:gd name="connsiteY18" fmla="*/ 1119947 h 1745456"/>
              <a:gd name="connsiteX19" fmla="*/ 1067218 w 2340104"/>
              <a:gd name="connsiteY19" fmla="*/ 1170187 h 1745456"/>
              <a:gd name="connsiteX20" fmla="*/ 1083128 w 2340104"/>
              <a:gd name="connsiteY20" fmla="*/ 1288256 h 1745456"/>
              <a:gd name="connsiteX21" fmla="*/ 1061357 w 2340104"/>
              <a:gd name="connsiteY21" fmla="*/ 1320913 h 1745456"/>
              <a:gd name="connsiteX22" fmla="*/ 1023257 w 2340104"/>
              <a:gd name="connsiteY22" fmla="*/ 1342684 h 1745456"/>
              <a:gd name="connsiteX23" fmla="*/ 974271 w 2340104"/>
              <a:gd name="connsiteY23" fmla="*/ 1310027 h 1745456"/>
              <a:gd name="connsiteX24" fmla="*/ 936171 w 2340104"/>
              <a:gd name="connsiteY24" fmla="*/ 1233827 h 1745456"/>
              <a:gd name="connsiteX25" fmla="*/ 897234 w 2340104"/>
              <a:gd name="connsiteY25" fmla="*/ 1246387 h 1745456"/>
              <a:gd name="connsiteX26" fmla="*/ 834013 w 2340104"/>
              <a:gd name="connsiteY26" fmla="*/ 1269833 h 1745456"/>
              <a:gd name="connsiteX27" fmla="*/ 768698 w 2340104"/>
              <a:gd name="connsiteY27" fmla="*/ 1253924 h 1745456"/>
              <a:gd name="connsiteX28" fmla="*/ 739390 w 2340104"/>
              <a:gd name="connsiteY28" fmla="*/ 1250156 h 1745456"/>
              <a:gd name="connsiteX29" fmla="*/ 697942 w 2340104"/>
              <a:gd name="connsiteY29" fmla="*/ 1312539 h 1745456"/>
              <a:gd name="connsiteX30" fmla="*/ 627603 w 2340104"/>
              <a:gd name="connsiteY30" fmla="*/ 1342684 h 1745456"/>
              <a:gd name="connsiteX31" fmla="*/ 609600 w 2340104"/>
              <a:gd name="connsiteY31" fmla="*/ 1446099 h 1745456"/>
              <a:gd name="connsiteX32" fmla="*/ 587828 w 2340104"/>
              <a:gd name="connsiteY32" fmla="*/ 1478756 h 1745456"/>
              <a:gd name="connsiteX33" fmla="*/ 533400 w 2340104"/>
              <a:gd name="connsiteY33" fmla="*/ 1467870 h 1745456"/>
              <a:gd name="connsiteX34" fmla="*/ 495300 w 2340104"/>
              <a:gd name="connsiteY34" fmla="*/ 1418884 h 1745456"/>
              <a:gd name="connsiteX35" fmla="*/ 440871 w 2340104"/>
              <a:gd name="connsiteY35" fmla="*/ 1424327 h 1745456"/>
              <a:gd name="connsiteX36" fmla="*/ 397328 w 2340104"/>
              <a:gd name="connsiteY36" fmla="*/ 1446099 h 1745456"/>
              <a:gd name="connsiteX37" fmla="*/ 348342 w 2340104"/>
              <a:gd name="connsiteY37" fmla="*/ 1418884 h 1745456"/>
              <a:gd name="connsiteX38" fmla="*/ 283028 w 2340104"/>
              <a:gd name="connsiteY38" fmla="*/ 1429770 h 1745456"/>
              <a:gd name="connsiteX39" fmla="*/ 266700 w 2340104"/>
              <a:gd name="connsiteY39" fmla="*/ 1484199 h 1745456"/>
              <a:gd name="connsiteX40" fmla="*/ 168728 w 2340104"/>
              <a:gd name="connsiteY40" fmla="*/ 1522299 h 1745456"/>
              <a:gd name="connsiteX41" fmla="*/ 185057 w 2340104"/>
              <a:gd name="connsiteY41" fmla="*/ 1652927 h 1745456"/>
              <a:gd name="connsiteX42" fmla="*/ 0 w 2340104"/>
              <a:gd name="connsiteY42" fmla="*/ 1745456 h 1745456"/>
              <a:gd name="connsiteX43" fmla="*/ 0 w 2340104"/>
              <a:gd name="connsiteY43" fmla="*/ 1745456 h 1745456"/>
              <a:gd name="connsiteX0" fmla="*/ 2148869 w 2337022"/>
              <a:gd name="connsiteY0" fmla="*/ 88004 h 1801927"/>
              <a:gd name="connsiteX1" fmla="*/ 1898310 w 2337022"/>
              <a:gd name="connsiteY1" fmla="*/ 15487 h 1801927"/>
              <a:gd name="connsiteX2" fmla="*/ 2332454 w 2337022"/>
              <a:gd name="connsiteY2" fmla="*/ 444843 h 1801927"/>
              <a:gd name="connsiteX3" fmla="*/ 1768928 w 2337022"/>
              <a:gd name="connsiteY3" fmla="*/ 626270 h 1801927"/>
              <a:gd name="connsiteX4" fmla="*/ 1796142 w 2337022"/>
              <a:gd name="connsiteY4" fmla="*/ 778670 h 1801927"/>
              <a:gd name="connsiteX5" fmla="*/ 1768928 w 2337022"/>
              <a:gd name="connsiteY5" fmla="*/ 827655 h 1801927"/>
              <a:gd name="connsiteX6" fmla="*/ 1703614 w 2337022"/>
              <a:gd name="connsiteY6" fmla="*/ 811327 h 1801927"/>
              <a:gd name="connsiteX7" fmla="*/ 1638300 w 2337022"/>
              <a:gd name="connsiteY7" fmla="*/ 705401 h 1801927"/>
              <a:gd name="connsiteX8" fmla="*/ 1533630 w 2337022"/>
              <a:gd name="connsiteY8" fmla="*/ 756898 h 1801927"/>
              <a:gd name="connsiteX9" fmla="*/ 1475014 w 2337022"/>
              <a:gd name="connsiteY9" fmla="*/ 755223 h 1801927"/>
              <a:gd name="connsiteX10" fmla="*/ 1426028 w 2337022"/>
              <a:gd name="connsiteY10" fmla="*/ 751455 h 1801927"/>
              <a:gd name="connsiteX11" fmla="*/ 1404257 w 2337022"/>
              <a:gd name="connsiteY11" fmla="*/ 778670 h 1801927"/>
              <a:gd name="connsiteX12" fmla="*/ 1369925 w 2337022"/>
              <a:gd name="connsiteY12" fmla="*/ 822632 h 1801927"/>
              <a:gd name="connsiteX13" fmla="*/ 1297074 w 2337022"/>
              <a:gd name="connsiteY13" fmla="*/ 886270 h 1801927"/>
              <a:gd name="connsiteX14" fmla="*/ 1349828 w 2337022"/>
              <a:gd name="connsiteY14" fmla="*/ 1078027 h 1801927"/>
              <a:gd name="connsiteX15" fmla="*/ 1311728 w 2337022"/>
              <a:gd name="connsiteY15" fmla="*/ 1116127 h 1801927"/>
              <a:gd name="connsiteX16" fmla="*/ 1262742 w 2337022"/>
              <a:gd name="connsiteY16" fmla="*/ 1103985 h 1801927"/>
              <a:gd name="connsiteX17" fmla="*/ 1170214 w 2337022"/>
              <a:gd name="connsiteY17" fmla="*/ 1121570 h 1801927"/>
              <a:gd name="connsiteX18" fmla="*/ 1137139 w 2337022"/>
              <a:gd name="connsiteY18" fmla="*/ 1176418 h 1801927"/>
              <a:gd name="connsiteX19" fmla="*/ 1067218 w 2337022"/>
              <a:gd name="connsiteY19" fmla="*/ 1226658 h 1801927"/>
              <a:gd name="connsiteX20" fmla="*/ 1083128 w 2337022"/>
              <a:gd name="connsiteY20" fmla="*/ 1344727 h 1801927"/>
              <a:gd name="connsiteX21" fmla="*/ 1061357 w 2337022"/>
              <a:gd name="connsiteY21" fmla="*/ 1377384 h 1801927"/>
              <a:gd name="connsiteX22" fmla="*/ 1023257 w 2337022"/>
              <a:gd name="connsiteY22" fmla="*/ 1399155 h 1801927"/>
              <a:gd name="connsiteX23" fmla="*/ 974271 w 2337022"/>
              <a:gd name="connsiteY23" fmla="*/ 1366498 h 1801927"/>
              <a:gd name="connsiteX24" fmla="*/ 936171 w 2337022"/>
              <a:gd name="connsiteY24" fmla="*/ 1290298 h 1801927"/>
              <a:gd name="connsiteX25" fmla="*/ 897234 w 2337022"/>
              <a:gd name="connsiteY25" fmla="*/ 1302858 h 1801927"/>
              <a:gd name="connsiteX26" fmla="*/ 834013 w 2337022"/>
              <a:gd name="connsiteY26" fmla="*/ 1326304 h 1801927"/>
              <a:gd name="connsiteX27" fmla="*/ 768698 w 2337022"/>
              <a:gd name="connsiteY27" fmla="*/ 1310395 h 1801927"/>
              <a:gd name="connsiteX28" fmla="*/ 739390 w 2337022"/>
              <a:gd name="connsiteY28" fmla="*/ 1306627 h 1801927"/>
              <a:gd name="connsiteX29" fmla="*/ 697942 w 2337022"/>
              <a:gd name="connsiteY29" fmla="*/ 1369010 h 1801927"/>
              <a:gd name="connsiteX30" fmla="*/ 627603 w 2337022"/>
              <a:gd name="connsiteY30" fmla="*/ 1399155 h 1801927"/>
              <a:gd name="connsiteX31" fmla="*/ 609600 w 2337022"/>
              <a:gd name="connsiteY31" fmla="*/ 1502570 h 1801927"/>
              <a:gd name="connsiteX32" fmla="*/ 587828 w 2337022"/>
              <a:gd name="connsiteY32" fmla="*/ 1535227 h 1801927"/>
              <a:gd name="connsiteX33" fmla="*/ 533400 w 2337022"/>
              <a:gd name="connsiteY33" fmla="*/ 1524341 h 1801927"/>
              <a:gd name="connsiteX34" fmla="*/ 495300 w 2337022"/>
              <a:gd name="connsiteY34" fmla="*/ 1475355 h 1801927"/>
              <a:gd name="connsiteX35" fmla="*/ 440871 w 2337022"/>
              <a:gd name="connsiteY35" fmla="*/ 1480798 h 1801927"/>
              <a:gd name="connsiteX36" fmla="*/ 397328 w 2337022"/>
              <a:gd name="connsiteY36" fmla="*/ 1502570 h 1801927"/>
              <a:gd name="connsiteX37" fmla="*/ 348342 w 2337022"/>
              <a:gd name="connsiteY37" fmla="*/ 1475355 h 1801927"/>
              <a:gd name="connsiteX38" fmla="*/ 283028 w 2337022"/>
              <a:gd name="connsiteY38" fmla="*/ 1486241 h 1801927"/>
              <a:gd name="connsiteX39" fmla="*/ 266700 w 2337022"/>
              <a:gd name="connsiteY39" fmla="*/ 1540670 h 1801927"/>
              <a:gd name="connsiteX40" fmla="*/ 168728 w 2337022"/>
              <a:gd name="connsiteY40" fmla="*/ 1578770 h 1801927"/>
              <a:gd name="connsiteX41" fmla="*/ 185057 w 2337022"/>
              <a:gd name="connsiteY41" fmla="*/ 1709398 h 1801927"/>
              <a:gd name="connsiteX42" fmla="*/ 0 w 2337022"/>
              <a:gd name="connsiteY42" fmla="*/ 1801927 h 1801927"/>
              <a:gd name="connsiteX43" fmla="*/ 0 w 2337022"/>
              <a:gd name="connsiteY43" fmla="*/ 1801927 h 1801927"/>
              <a:gd name="connsiteX0" fmla="*/ 1656287 w 2337022"/>
              <a:gd name="connsiteY0" fmla="*/ 54 h 1859298"/>
              <a:gd name="connsiteX1" fmla="*/ 1898310 w 2337022"/>
              <a:gd name="connsiteY1" fmla="*/ 72858 h 1859298"/>
              <a:gd name="connsiteX2" fmla="*/ 2332454 w 2337022"/>
              <a:gd name="connsiteY2" fmla="*/ 502214 h 1859298"/>
              <a:gd name="connsiteX3" fmla="*/ 1768928 w 2337022"/>
              <a:gd name="connsiteY3" fmla="*/ 683641 h 1859298"/>
              <a:gd name="connsiteX4" fmla="*/ 1796142 w 2337022"/>
              <a:gd name="connsiteY4" fmla="*/ 836041 h 1859298"/>
              <a:gd name="connsiteX5" fmla="*/ 1768928 w 2337022"/>
              <a:gd name="connsiteY5" fmla="*/ 885026 h 1859298"/>
              <a:gd name="connsiteX6" fmla="*/ 1703614 w 2337022"/>
              <a:gd name="connsiteY6" fmla="*/ 868698 h 1859298"/>
              <a:gd name="connsiteX7" fmla="*/ 1638300 w 2337022"/>
              <a:gd name="connsiteY7" fmla="*/ 762772 h 1859298"/>
              <a:gd name="connsiteX8" fmla="*/ 1533630 w 2337022"/>
              <a:gd name="connsiteY8" fmla="*/ 814269 h 1859298"/>
              <a:gd name="connsiteX9" fmla="*/ 1475014 w 2337022"/>
              <a:gd name="connsiteY9" fmla="*/ 812594 h 1859298"/>
              <a:gd name="connsiteX10" fmla="*/ 1426028 w 2337022"/>
              <a:gd name="connsiteY10" fmla="*/ 808826 h 1859298"/>
              <a:gd name="connsiteX11" fmla="*/ 1404257 w 2337022"/>
              <a:gd name="connsiteY11" fmla="*/ 836041 h 1859298"/>
              <a:gd name="connsiteX12" fmla="*/ 1369925 w 2337022"/>
              <a:gd name="connsiteY12" fmla="*/ 880003 h 1859298"/>
              <a:gd name="connsiteX13" fmla="*/ 1297074 w 2337022"/>
              <a:gd name="connsiteY13" fmla="*/ 943641 h 1859298"/>
              <a:gd name="connsiteX14" fmla="*/ 1349828 w 2337022"/>
              <a:gd name="connsiteY14" fmla="*/ 1135398 h 1859298"/>
              <a:gd name="connsiteX15" fmla="*/ 1311728 w 2337022"/>
              <a:gd name="connsiteY15" fmla="*/ 1173498 h 1859298"/>
              <a:gd name="connsiteX16" fmla="*/ 1262742 w 2337022"/>
              <a:gd name="connsiteY16" fmla="*/ 1161356 h 1859298"/>
              <a:gd name="connsiteX17" fmla="*/ 1170214 w 2337022"/>
              <a:gd name="connsiteY17" fmla="*/ 1178941 h 1859298"/>
              <a:gd name="connsiteX18" fmla="*/ 1137139 w 2337022"/>
              <a:gd name="connsiteY18" fmla="*/ 1233789 h 1859298"/>
              <a:gd name="connsiteX19" fmla="*/ 1067218 w 2337022"/>
              <a:gd name="connsiteY19" fmla="*/ 1284029 h 1859298"/>
              <a:gd name="connsiteX20" fmla="*/ 1083128 w 2337022"/>
              <a:gd name="connsiteY20" fmla="*/ 1402098 h 1859298"/>
              <a:gd name="connsiteX21" fmla="*/ 1061357 w 2337022"/>
              <a:gd name="connsiteY21" fmla="*/ 1434755 h 1859298"/>
              <a:gd name="connsiteX22" fmla="*/ 1023257 w 2337022"/>
              <a:gd name="connsiteY22" fmla="*/ 1456526 h 1859298"/>
              <a:gd name="connsiteX23" fmla="*/ 974271 w 2337022"/>
              <a:gd name="connsiteY23" fmla="*/ 1423869 h 1859298"/>
              <a:gd name="connsiteX24" fmla="*/ 936171 w 2337022"/>
              <a:gd name="connsiteY24" fmla="*/ 1347669 h 1859298"/>
              <a:gd name="connsiteX25" fmla="*/ 897234 w 2337022"/>
              <a:gd name="connsiteY25" fmla="*/ 1360229 h 1859298"/>
              <a:gd name="connsiteX26" fmla="*/ 834013 w 2337022"/>
              <a:gd name="connsiteY26" fmla="*/ 1383675 h 1859298"/>
              <a:gd name="connsiteX27" fmla="*/ 768698 w 2337022"/>
              <a:gd name="connsiteY27" fmla="*/ 1367766 h 1859298"/>
              <a:gd name="connsiteX28" fmla="*/ 739390 w 2337022"/>
              <a:gd name="connsiteY28" fmla="*/ 1363998 h 1859298"/>
              <a:gd name="connsiteX29" fmla="*/ 697942 w 2337022"/>
              <a:gd name="connsiteY29" fmla="*/ 1426381 h 1859298"/>
              <a:gd name="connsiteX30" fmla="*/ 627603 w 2337022"/>
              <a:gd name="connsiteY30" fmla="*/ 1456526 h 1859298"/>
              <a:gd name="connsiteX31" fmla="*/ 609600 w 2337022"/>
              <a:gd name="connsiteY31" fmla="*/ 1559941 h 1859298"/>
              <a:gd name="connsiteX32" fmla="*/ 587828 w 2337022"/>
              <a:gd name="connsiteY32" fmla="*/ 1592598 h 1859298"/>
              <a:gd name="connsiteX33" fmla="*/ 533400 w 2337022"/>
              <a:gd name="connsiteY33" fmla="*/ 1581712 h 1859298"/>
              <a:gd name="connsiteX34" fmla="*/ 495300 w 2337022"/>
              <a:gd name="connsiteY34" fmla="*/ 1532726 h 1859298"/>
              <a:gd name="connsiteX35" fmla="*/ 440871 w 2337022"/>
              <a:gd name="connsiteY35" fmla="*/ 1538169 h 1859298"/>
              <a:gd name="connsiteX36" fmla="*/ 397328 w 2337022"/>
              <a:gd name="connsiteY36" fmla="*/ 1559941 h 1859298"/>
              <a:gd name="connsiteX37" fmla="*/ 348342 w 2337022"/>
              <a:gd name="connsiteY37" fmla="*/ 1532726 h 1859298"/>
              <a:gd name="connsiteX38" fmla="*/ 283028 w 2337022"/>
              <a:gd name="connsiteY38" fmla="*/ 1543612 h 1859298"/>
              <a:gd name="connsiteX39" fmla="*/ 266700 w 2337022"/>
              <a:gd name="connsiteY39" fmla="*/ 1598041 h 1859298"/>
              <a:gd name="connsiteX40" fmla="*/ 168728 w 2337022"/>
              <a:gd name="connsiteY40" fmla="*/ 1636141 h 1859298"/>
              <a:gd name="connsiteX41" fmla="*/ 185057 w 2337022"/>
              <a:gd name="connsiteY41" fmla="*/ 1766769 h 1859298"/>
              <a:gd name="connsiteX42" fmla="*/ 0 w 2337022"/>
              <a:gd name="connsiteY42" fmla="*/ 1859298 h 1859298"/>
              <a:gd name="connsiteX43" fmla="*/ 0 w 2337022"/>
              <a:gd name="connsiteY43" fmla="*/ 1859298 h 1859298"/>
              <a:gd name="connsiteX0" fmla="*/ 1656287 w 2338298"/>
              <a:gd name="connsiteY0" fmla="*/ 15 h 1859259"/>
              <a:gd name="connsiteX1" fmla="*/ 2006844 w 2338298"/>
              <a:gd name="connsiteY1" fmla="*/ 119058 h 1859259"/>
              <a:gd name="connsiteX2" fmla="*/ 2332454 w 2338298"/>
              <a:gd name="connsiteY2" fmla="*/ 502175 h 1859259"/>
              <a:gd name="connsiteX3" fmla="*/ 1768928 w 2338298"/>
              <a:gd name="connsiteY3" fmla="*/ 683602 h 1859259"/>
              <a:gd name="connsiteX4" fmla="*/ 1796142 w 2338298"/>
              <a:gd name="connsiteY4" fmla="*/ 836002 h 1859259"/>
              <a:gd name="connsiteX5" fmla="*/ 1768928 w 2338298"/>
              <a:gd name="connsiteY5" fmla="*/ 884987 h 1859259"/>
              <a:gd name="connsiteX6" fmla="*/ 1703614 w 2338298"/>
              <a:gd name="connsiteY6" fmla="*/ 868659 h 1859259"/>
              <a:gd name="connsiteX7" fmla="*/ 1638300 w 2338298"/>
              <a:gd name="connsiteY7" fmla="*/ 762733 h 1859259"/>
              <a:gd name="connsiteX8" fmla="*/ 1533630 w 2338298"/>
              <a:gd name="connsiteY8" fmla="*/ 814230 h 1859259"/>
              <a:gd name="connsiteX9" fmla="*/ 1475014 w 2338298"/>
              <a:gd name="connsiteY9" fmla="*/ 812555 h 1859259"/>
              <a:gd name="connsiteX10" fmla="*/ 1426028 w 2338298"/>
              <a:gd name="connsiteY10" fmla="*/ 808787 h 1859259"/>
              <a:gd name="connsiteX11" fmla="*/ 1404257 w 2338298"/>
              <a:gd name="connsiteY11" fmla="*/ 836002 h 1859259"/>
              <a:gd name="connsiteX12" fmla="*/ 1369925 w 2338298"/>
              <a:gd name="connsiteY12" fmla="*/ 879964 h 1859259"/>
              <a:gd name="connsiteX13" fmla="*/ 1297074 w 2338298"/>
              <a:gd name="connsiteY13" fmla="*/ 943602 h 1859259"/>
              <a:gd name="connsiteX14" fmla="*/ 1349828 w 2338298"/>
              <a:gd name="connsiteY14" fmla="*/ 1135359 h 1859259"/>
              <a:gd name="connsiteX15" fmla="*/ 1311728 w 2338298"/>
              <a:gd name="connsiteY15" fmla="*/ 1173459 h 1859259"/>
              <a:gd name="connsiteX16" fmla="*/ 1262742 w 2338298"/>
              <a:gd name="connsiteY16" fmla="*/ 1161317 h 1859259"/>
              <a:gd name="connsiteX17" fmla="*/ 1170214 w 2338298"/>
              <a:gd name="connsiteY17" fmla="*/ 1178902 h 1859259"/>
              <a:gd name="connsiteX18" fmla="*/ 1137139 w 2338298"/>
              <a:gd name="connsiteY18" fmla="*/ 1233750 h 1859259"/>
              <a:gd name="connsiteX19" fmla="*/ 1067218 w 2338298"/>
              <a:gd name="connsiteY19" fmla="*/ 1283990 h 1859259"/>
              <a:gd name="connsiteX20" fmla="*/ 1083128 w 2338298"/>
              <a:gd name="connsiteY20" fmla="*/ 1402059 h 1859259"/>
              <a:gd name="connsiteX21" fmla="*/ 1061357 w 2338298"/>
              <a:gd name="connsiteY21" fmla="*/ 1434716 h 1859259"/>
              <a:gd name="connsiteX22" fmla="*/ 1023257 w 2338298"/>
              <a:gd name="connsiteY22" fmla="*/ 1456487 h 1859259"/>
              <a:gd name="connsiteX23" fmla="*/ 974271 w 2338298"/>
              <a:gd name="connsiteY23" fmla="*/ 1423830 h 1859259"/>
              <a:gd name="connsiteX24" fmla="*/ 936171 w 2338298"/>
              <a:gd name="connsiteY24" fmla="*/ 1347630 h 1859259"/>
              <a:gd name="connsiteX25" fmla="*/ 897234 w 2338298"/>
              <a:gd name="connsiteY25" fmla="*/ 1360190 h 1859259"/>
              <a:gd name="connsiteX26" fmla="*/ 834013 w 2338298"/>
              <a:gd name="connsiteY26" fmla="*/ 1383636 h 1859259"/>
              <a:gd name="connsiteX27" fmla="*/ 768698 w 2338298"/>
              <a:gd name="connsiteY27" fmla="*/ 1367727 h 1859259"/>
              <a:gd name="connsiteX28" fmla="*/ 739390 w 2338298"/>
              <a:gd name="connsiteY28" fmla="*/ 1363959 h 1859259"/>
              <a:gd name="connsiteX29" fmla="*/ 697942 w 2338298"/>
              <a:gd name="connsiteY29" fmla="*/ 1426342 h 1859259"/>
              <a:gd name="connsiteX30" fmla="*/ 627603 w 2338298"/>
              <a:gd name="connsiteY30" fmla="*/ 1456487 h 1859259"/>
              <a:gd name="connsiteX31" fmla="*/ 609600 w 2338298"/>
              <a:gd name="connsiteY31" fmla="*/ 1559902 h 1859259"/>
              <a:gd name="connsiteX32" fmla="*/ 587828 w 2338298"/>
              <a:gd name="connsiteY32" fmla="*/ 1592559 h 1859259"/>
              <a:gd name="connsiteX33" fmla="*/ 533400 w 2338298"/>
              <a:gd name="connsiteY33" fmla="*/ 1581673 h 1859259"/>
              <a:gd name="connsiteX34" fmla="*/ 495300 w 2338298"/>
              <a:gd name="connsiteY34" fmla="*/ 1532687 h 1859259"/>
              <a:gd name="connsiteX35" fmla="*/ 440871 w 2338298"/>
              <a:gd name="connsiteY35" fmla="*/ 1538130 h 1859259"/>
              <a:gd name="connsiteX36" fmla="*/ 397328 w 2338298"/>
              <a:gd name="connsiteY36" fmla="*/ 1559902 h 1859259"/>
              <a:gd name="connsiteX37" fmla="*/ 348342 w 2338298"/>
              <a:gd name="connsiteY37" fmla="*/ 1532687 h 1859259"/>
              <a:gd name="connsiteX38" fmla="*/ 283028 w 2338298"/>
              <a:gd name="connsiteY38" fmla="*/ 1543573 h 1859259"/>
              <a:gd name="connsiteX39" fmla="*/ 266700 w 2338298"/>
              <a:gd name="connsiteY39" fmla="*/ 1598002 h 1859259"/>
              <a:gd name="connsiteX40" fmla="*/ 168728 w 2338298"/>
              <a:gd name="connsiteY40" fmla="*/ 1636102 h 1859259"/>
              <a:gd name="connsiteX41" fmla="*/ 185057 w 2338298"/>
              <a:gd name="connsiteY41" fmla="*/ 1766730 h 1859259"/>
              <a:gd name="connsiteX42" fmla="*/ 0 w 2338298"/>
              <a:gd name="connsiteY42" fmla="*/ 1859259 h 1859259"/>
              <a:gd name="connsiteX43" fmla="*/ 0 w 2338298"/>
              <a:gd name="connsiteY43" fmla="*/ 1859259 h 1859259"/>
              <a:gd name="connsiteX0" fmla="*/ 1514356 w 2338298"/>
              <a:gd name="connsiteY0" fmla="*/ 200 h 1799995"/>
              <a:gd name="connsiteX1" fmla="*/ 2006844 w 2338298"/>
              <a:gd name="connsiteY1" fmla="*/ 59794 h 1799995"/>
              <a:gd name="connsiteX2" fmla="*/ 2332454 w 2338298"/>
              <a:gd name="connsiteY2" fmla="*/ 442911 h 1799995"/>
              <a:gd name="connsiteX3" fmla="*/ 1768928 w 2338298"/>
              <a:gd name="connsiteY3" fmla="*/ 624338 h 1799995"/>
              <a:gd name="connsiteX4" fmla="*/ 1796142 w 2338298"/>
              <a:gd name="connsiteY4" fmla="*/ 776738 h 1799995"/>
              <a:gd name="connsiteX5" fmla="*/ 1768928 w 2338298"/>
              <a:gd name="connsiteY5" fmla="*/ 825723 h 1799995"/>
              <a:gd name="connsiteX6" fmla="*/ 1703614 w 2338298"/>
              <a:gd name="connsiteY6" fmla="*/ 809395 h 1799995"/>
              <a:gd name="connsiteX7" fmla="*/ 1638300 w 2338298"/>
              <a:gd name="connsiteY7" fmla="*/ 703469 h 1799995"/>
              <a:gd name="connsiteX8" fmla="*/ 1533630 w 2338298"/>
              <a:gd name="connsiteY8" fmla="*/ 754966 h 1799995"/>
              <a:gd name="connsiteX9" fmla="*/ 1475014 w 2338298"/>
              <a:gd name="connsiteY9" fmla="*/ 753291 h 1799995"/>
              <a:gd name="connsiteX10" fmla="*/ 1426028 w 2338298"/>
              <a:gd name="connsiteY10" fmla="*/ 749523 h 1799995"/>
              <a:gd name="connsiteX11" fmla="*/ 1404257 w 2338298"/>
              <a:gd name="connsiteY11" fmla="*/ 776738 h 1799995"/>
              <a:gd name="connsiteX12" fmla="*/ 1369925 w 2338298"/>
              <a:gd name="connsiteY12" fmla="*/ 820700 h 1799995"/>
              <a:gd name="connsiteX13" fmla="*/ 1297074 w 2338298"/>
              <a:gd name="connsiteY13" fmla="*/ 884338 h 1799995"/>
              <a:gd name="connsiteX14" fmla="*/ 1349828 w 2338298"/>
              <a:gd name="connsiteY14" fmla="*/ 1076095 h 1799995"/>
              <a:gd name="connsiteX15" fmla="*/ 1311728 w 2338298"/>
              <a:gd name="connsiteY15" fmla="*/ 1114195 h 1799995"/>
              <a:gd name="connsiteX16" fmla="*/ 1262742 w 2338298"/>
              <a:gd name="connsiteY16" fmla="*/ 1102053 h 1799995"/>
              <a:gd name="connsiteX17" fmla="*/ 1170214 w 2338298"/>
              <a:gd name="connsiteY17" fmla="*/ 1119638 h 1799995"/>
              <a:gd name="connsiteX18" fmla="*/ 1137139 w 2338298"/>
              <a:gd name="connsiteY18" fmla="*/ 1174486 h 1799995"/>
              <a:gd name="connsiteX19" fmla="*/ 1067218 w 2338298"/>
              <a:gd name="connsiteY19" fmla="*/ 1224726 h 1799995"/>
              <a:gd name="connsiteX20" fmla="*/ 1083128 w 2338298"/>
              <a:gd name="connsiteY20" fmla="*/ 1342795 h 1799995"/>
              <a:gd name="connsiteX21" fmla="*/ 1061357 w 2338298"/>
              <a:gd name="connsiteY21" fmla="*/ 1375452 h 1799995"/>
              <a:gd name="connsiteX22" fmla="*/ 1023257 w 2338298"/>
              <a:gd name="connsiteY22" fmla="*/ 1397223 h 1799995"/>
              <a:gd name="connsiteX23" fmla="*/ 974271 w 2338298"/>
              <a:gd name="connsiteY23" fmla="*/ 1364566 h 1799995"/>
              <a:gd name="connsiteX24" fmla="*/ 936171 w 2338298"/>
              <a:gd name="connsiteY24" fmla="*/ 1288366 h 1799995"/>
              <a:gd name="connsiteX25" fmla="*/ 897234 w 2338298"/>
              <a:gd name="connsiteY25" fmla="*/ 1300926 h 1799995"/>
              <a:gd name="connsiteX26" fmla="*/ 834013 w 2338298"/>
              <a:gd name="connsiteY26" fmla="*/ 1324372 h 1799995"/>
              <a:gd name="connsiteX27" fmla="*/ 768698 w 2338298"/>
              <a:gd name="connsiteY27" fmla="*/ 1308463 h 1799995"/>
              <a:gd name="connsiteX28" fmla="*/ 739390 w 2338298"/>
              <a:gd name="connsiteY28" fmla="*/ 1304695 h 1799995"/>
              <a:gd name="connsiteX29" fmla="*/ 697942 w 2338298"/>
              <a:gd name="connsiteY29" fmla="*/ 1367078 h 1799995"/>
              <a:gd name="connsiteX30" fmla="*/ 627603 w 2338298"/>
              <a:gd name="connsiteY30" fmla="*/ 1397223 h 1799995"/>
              <a:gd name="connsiteX31" fmla="*/ 609600 w 2338298"/>
              <a:gd name="connsiteY31" fmla="*/ 1500638 h 1799995"/>
              <a:gd name="connsiteX32" fmla="*/ 587828 w 2338298"/>
              <a:gd name="connsiteY32" fmla="*/ 1533295 h 1799995"/>
              <a:gd name="connsiteX33" fmla="*/ 533400 w 2338298"/>
              <a:gd name="connsiteY33" fmla="*/ 1522409 h 1799995"/>
              <a:gd name="connsiteX34" fmla="*/ 495300 w 2338298"/>
              <a:gd name="connsiteY34" fmla="*/ 1473423 h 1799995"/>
              <a:gd name="connsiteX35" fmla="*/ 440871 w 2338298"/>
              <a:gd name="connsiteY35" fmla="*/ 1478866 h 1799995"/>
              <a:gd name="connsiteX36" fmla="*/ 397328 w 2338298"/>
              <a:gd name="connsiteY36" fmla="*/ 1500638 h 1799995"/>
              <a:gd name="connsiteX37" fmla="*/ 348342 w 2338298"/>
              <a:gd name="connsiteY37" fmla="*/ 1473423 h 1799995"/>
              <a:gd name="connsiteX38" fmla="*/ 283028 w 2338298"/>
              <a:gd name="connsiteY38" fmla="*/ 1484309 h 1799995"/>
              <a:gd name="connsiteX39" fmla="*/ 266700 w 2338298"/>
              <a:gd name="connsiteY39" fmla="*/ 1538738 h 1799995"/>
              <a:gd name="connsiteX40" fmla="*/ 168728 w 2338298"/>
              <a:gd name="connsiteY40" fmla="*/ 1576838 h 1799995"/>
              <a:gd name="connsiteX41" fmla="*/ 185057 w 2338298"/>
              <a:gd name="connsiteY41" fmla="*/ 1707466 h 1799995"/>
              <a:gd name="connsiteX42" fmla="*/ 0 w 2338298"/>
              <a:gd name="connsiteY42" fmla="*/ 1799995 h 1799995"/>
              <a:gd name="connsiteX43" fmla="*/ 0 w 2338298"/>
              <a:gd name="connsiteY43" fmla="*/ 1799995 h 1799995"/>
              <a:gd name="connsiteX0" fmla="*/ 1514356 w 2340524"/>
              <a:gd name="connsiteY0" fmla="*/ 1 h 1799796"/>
              <a:gd name="connsiteX1" fmla="*/ 1480868 w 2340524"/>
              <a:gd name="connsiteY1" fmla="*/ 6751 h 1799796"/>
              <a:gd name="connsiteX2" fmla="*/ 2006844 w 2340524"/>
              <a:gd name="connsiteY2" fmla="*/ 59595 h 1799796"/>
              <a:gd name="connsiteX3" fmla="*/ 2332454 w 2340524"/>
              <a:gd name="connsiteY3" fmla="*/ 442712 h 1799796"/>
              <a:gd name="connsiteX4" fmla="*/ 1768928 w 2340524"/>
              <a:gd name="connsiteY4" fmla="*/ 624139 h 1799796"/>
              <a:gd name="connsiteX5" fmla="*/ 1796142 w 2340524"/>
              <a:gd name="connsiteY5" fmla="*/ 776539 h 1799796"/>
              <a:gd name="connsiteX6" fmla="*/ 1768928 w 2340524"/>
              <a:gd name="connsiteY6" fmla="*/ 825524 h 1799796"/>
              <a:gd name="connsiteX7" fmla="*/ 1703614 w 2340524"/>
              <a:gd name="connsiteY7" fmla="*/ 809196 h 1799796"/>
              <a:gd name="connsiteX8" fmla="*/ 1638300 w 2340524"/>
              <a:gd name="connsiteY8" fmla="*/ 703270 h 1799796"/>
              <a:gd name="connsiteX9" fmla="*/ 1533630 w 2340524"/>
              <a:gd name="connsiteY9" fmla="*/ 754767 h 1799796"/>
              <a:gd name="connsiteX10" fmla="*/ 1475014 w 2340524"/>
              <a:gd name="connsiteY10" fmla="*/ 753092 h 1799796"/>
              <a:gd name="connsiteX11" fmla="*/ 1426028 w 2340524"/>
              <a:gd name="connsiteY11" fmla="*/ 749324 h 1799796"/>
              <a:gd name="connsiteX12" fmla="*/ 1404257 w 2340524"/>
              <a:gd name="connsiteY12" fmla="*/ 776539 h 1799796"/>
              <a:gd name="connsiteX13" fmla="*/ 1369925 w 2340524"/>
              <a:gd name="connsiteY13" fmla="*/ 820501 h 1799796"/>
              <a:gd name="connsiteX14" fmla="*/ 1297074 w 2340524"/>
              <a:gd name="connsiteY14" fmla="*/ 884139 h 1799796"/>
              <a:gd name="connsiteX15" fmla="*/ 1349828 w 2340524"/>
              <a:gd name="connsiteY15" fmla="*/ 1075896 h 1799796"/>
              <a:gd name="connsiteX16" fmla="*/ 1311728 w 2340524"/>
              <a:gd name="connsiteY16" fmla="*/ 1113996 h 1799796"/>
              <a:gd name="connsiteX17" fmla="*/ 1262742 w 2340524"/>
              <a:gd name="connsiteY17" fmla="*/ 1101854 h 1799796"/>
              <a:gd name="connsiteX18" fmla="*/ 1170214 w 2340524"/>
              <a:gd name="connsiteY18" fmla="*/ 1119439 h 1799796"/>
              <a:gd name="connsiteX19" fmla="*/ 1137139 w 2340524"/>
              <a:gd name="connsiteY19" fmla="*/ 1174287 h 1799796"/>
              <a:gd name="connsiteX20" fmla="*/ 1067218 w 2340524"/>
              <a:gd name="connsiteY20" fmla="*/ 1224527 h 1799796"/>
              <a:gd name="connsiteX21" fmla="*/ 1083128 w 2340524"/>
              <a:gd name="connsiteY21" fmla="*/ 1342596 h 1799796"/>
              <a:gd name="connsiteX22" fmla="*/ 1061357 w 2340524"/>
              <a:gd name="connsiteY22" fmla="*/ 1375253 h 1799796"/>
              <a:gd name="connsiteX23" fmla="*/ 1023257 w 2340524"/>
              <a:gd name="connsiteY23" fmla="*/ 1397024 h 1799796"/>
              <a:gd name="connsiteX24" fmla="*/ 974271 w 2340524"/>
              <a:gd name="connsiteY24" fmla="*/ 1364367 h 1799796"/>
              <a:gd name="connsiteX25" fmla="*/ 936171 w 2340524"/>
              <a:gd name="connsiteY25" fmla="*/ 1288167 h 1799796"/>
              <a:gd name="connsiteX26" fmla="*/ 897234 w 2340524"/>
              <a:gd name="connsiteY26" fmla="*/ 1300727 h 1799796"/>
              <a:gd name="connsiteX27" fmla="*/ 834013 w 2340524"/>
              <a:gd name="connsiteY27" fmla="*/ 1324173 h 1799796"/>
              <a:gd name="connsiteX28" fmla="*/ 768698 w 2340524"/>
              <a:gd name="connsiteY28" fmla="*/ 1308264 h 1799796"/>
              <a:gd name="connsiteX29" fmla="*/ 739390 w 2340524"/>
              <a:gd name="connsiteY29" fmla="*/ 1304496 h 1799796"/>
              <a:gd name="connsiteX30" fmla="*/ 697942 w 2340524"/>
              <a:gd name="connsiteY30" fmla="*/ 1366879 h 1799796"/>
              <a:gd name="connsiteX31" fmla="*/ 627603 w 2340524"/>
              <a:gd name="connsiteY31" fmla="*/ 1397024 h 1799796"/>
              <a:gd name="connsiteX32" fmla="*/ 609600 w 2340524"/>
              <a:gd name="connsiteY32" fmla="*/ 1500439 h 1799796"/>
              <a:gd name="connsiteX33" fmla="*/ 587828 w 2340524"/>
              <a:gd name="connsiteY33" fmla="*/ 1533096 h 1799796"/>
              <a:gd name="connsiteX34" fmla="*/ 533400 w 2340524"/>
              <a:gd name="connsiteY34" fmla="*/ 1522210 h 1799796"/>
              <a:gd name="connsiteX35" fmla="*/ 495300 w 2340524"/>
              <a:gd name="connsiteY35" fmla="*/ 1473224 h 1799796"/>
              <a:gd name="connsiteX36" fmla="*/ 440871 w 2340524"/>
              <a:gd name="connsiteY36" fmla="*/ 1478667 h 1799796"/>
              <a:gd name="connsiteX37" fmla="*/ 397328 w 2340524"/>
              <a:gd name="connsiteY37" fmla="*/ 1500439 h 1799796"/>
              <a:gd name="connsiteX38" fmla="*/ 348342 w 2340524"/>
              <a:gd name="connsiteY38" fmla="*/ 1473224 h 1799796"/>
              <a:gd name="connsiteX39" fmla="*/ 283028 w 2340524"/>
              <a:gd name="connsiteY39" fmla="*/ 1484110 h 1799796"/>
              <a:gd name="connsiteX40" fmla="*/ 266700 w 2340524"/>
              <a:gd name="connsiteY40" fmla="*/ 1538539 h 1799796"/>
              <a:gd name="connsiteX41" fmla="*/ 168728 w 2340524"/>
              <a:gd name="connsiteY41" fmla="*/ 1576639 h 1799796"/>
              <a:gd name="connsiteX42" fmla="*/ 185057 w 2340524"/>
              <a:gd name="connsiteY42" fmla="*/ 1707267 h 1799796"/>
              <a:gd name="connsiteX43" fmla="*/ 0 w 2340524"/>
              <a:gd name="connsiteY43" fmla="*/ 1799796 h 1799796"/>
              <a:gd name="connsiteX44" fmla="*/ 0 w 2340524"/>
              <a:gd name="connsiteY44" fmla="*/ 1799796 h 1799796"/>
              <a:gd name="connsiteX0" fmla="*/ 1514356 w 2340524"/>
              <a:gd name="connsiteY0" fmla="*/ 0 h 1799795"/>
              <a:gd name="connsiteX1" fmla="*/ 1313892 w 2340524"/>
              <a:gd name="connsiteY1" fmla="*/ 39777 h 1799795"/>
              <a:gd name="connsiteX2" fmla="*/ 2006844 w 2340524"/>
              <a:gd name="connsiteY2" fmla="*/ 59594 h 1799795"/>
              <a:gd name="connsiteX3" fmla="*/ 2332454 w 2340524"/>
              <a:gd name="connsiteY3" fmla="*/ 442711 h 1799795"/>
              <a:gd name="connsiteX4" fmla="*/ 1768928 w 2340524"/>
              <a:gd name="connsiteY4" fmla="*/ 624138 h 1799795"/>
              <a:gd name="connsiteX5" fmla="*/ 1796142 w 2340524"/>
              <a:gd name="connsiteY5" fmla="*/ 776538 h 1799795"/>
              <a:gd name="connsiteX6" fmla="*/ 1768928 w 2340524"/>
              <a:gd name="connsiteY6" fmla="*/ 825523 h 1799795"/>
              <a:gd name="connsiteX7" fmla="*/ 1703614 w 2340524"/>
              <a:gd name="connsiteY7" fmla="*/ 809195 h 1799795"/>
              <a:gd name="connsiteX8" fmla="*/ 1638300 w 2340524"/>
              <a:gd name="connsiteY8" fmla="*/ 703269 h 1799795"/>
              <a:gd name="connsiteX9" fmla="*/ 1533630 w 2340524"/>
              <a:gd name="connsiteY9" fmla="*/ 754766 h 1799795"/>
              <a:gd name="connsiteX10" fmla="*/ 1475014 w 2340524"/>
              <a:gd name="connsiteY10" fmla="*/ 753091 h 1799795"/>
              <a:gd name="connsiteX11" fmla="*/ 1426028 w 2340524"/>
              <a:gd name="connsiteY11" fmla="*/ 749323 h 1799795"/>
              <a:gd name="connsiteX12" fmla="*/ 1404257 w 2340524"/>
              <a:gd name="connsiteY12" fmla="*/ 776538 h 1799795"/>
              <a:gd name="connsiteX13" fmla="*/ 1369925 w 2340524"/>
              <a:gd name="connsiteY13" fmla="*/ 820500 h 1799795"/>
              <a:gd name="connsiteX14" fmla="*/ 1297074 w 2340524"/>
              <a:gd name="connsiteY14" fmla="*/ 884138 h 1799795"/>
              <a:gd name="connsiteX15" fmla="*/ 1349828 w 2340524"/>
              <a:gd name="connsiteY15" fmla="*/ 1075895 h 1799795"/>
              <a:gd name="connsiteX16" fmla="*/ 1311728 w 2340524"/>
              <a:gd name="connsiteY16" fmla="*/ 1113995 h 1799795"/>
              <a:gd name="connsiteX17" fmla="*/ 1262742 w 2340524"/>
              <a:gd name="connsiteY17" fmla="*/ 1101853 h 1799795"/>
              <a:gd name="connsiteX18" fmla="*/ 1170214 w 2340524"/>
              <a:gd name="connsiteY18" fmla="*/ 1119438 h 1799795"/>
              <a:gd name="connsiteX19" fmla="*/ 1137139 w 2340524"/>
              <a:gd name="connsiteY19" fmla="*/ 1174286 h 1799795"/>
              <a:gd name="connsiteX20" fmla="*/ 1067218 w 2340524"/>
              <a:gd name="connsiteY20" fmla="*/ 1224526 h 1799795"/>
              <a:gd name="connsiteX21" fmla="*/ 1083128 w 2340524"/>
              <a:gd name="connsiteY21" fmla="*/ 1342595 h 1799795"/>
              <a:gd name="connsiteX22" fmla="*/ 1061357 w 2340524"/>
              <a:gd name="connsiteY22" fmla="*/ 1375252 h 1799795"/>
              <a:gd name="connsiteX23" fmla="*/ 1023257 w 2340524"/>
              <a:gd name="connsiteY23" fmla="*/ 1397023 h 1799795"/>
              <a:gd name="connsiteX24" fmla="*/ 974271 w 2340524"/>
              <a:gd name="connsiteY24" fmla="*/ 1364366 h 1799795"/>
              <a:gd name="connsiteX25" fmla="*/ 936171 w 2340524"/>
              <a:gd name="connsiteY25" fmla="*/ 1288166 h 1799795"/>
              <a:gd name="connsiteX26" fmla="*/ 897234 w 2340524"/>
              <a:gd name="connsiteY26" fmla="*/ 1300726 h 1799795"/>
              <a:gd name="connsiteX27" fmla="*/ 834013 w 2340524"/>
              <a:gd name="connsiteY27" fmla="*/ 1324172 h 1799795"/>
              <a:gd name="connsiteX28" fmla="*/ 768698 w 2340524"/>
              <a:gd name="connsiteY28" fmla="*/ 1308263 h 1799795"/>
              <a:gd name="connsiteX29" fmla="*/ 739390 w 2340524"/>
              <a:gd name="connsiteY29" fmla="*/ 1304495 h 1799795"/>
              <a:gd name="connsiteX30" fmla="*/ 697942 w 2340524"/>
              <a:gd name="connsiteY30" fmla="*/ 1366878 h 1799795"/>
              <a:gd name="connsiteX31" fmla="*/ 627603 w 2340524"/>
              <a:gd name="connsiteY31" fmla="*/ 1397023 h 1799795"/>
              <a:gd name="connsiteX32" fmla="*/ 609600 w 2340524"/>
              <a:gd name="connsiteY32" fmla="*/ 1500438 h 1799795"/>
              <a:gd name="connsiteX33" fmla="*/ 587828 w 2340524"/>
              <a:gd name="connsiteY33" fmla="*/ 1533095 h 1799795"/>
              <a:gd name="connsiteX34" fmla="*/ 533400 w 2340524"/>
              <a:gd name="connsiteY34" fmla="*/ 1522209 h 1799795"/>
              <a:gd name="connsiteX35" fmla="*/ 495300 w 2340524"/>
              <a:gd name="connsiteY35" fmla="*/ 1473223 h 1799795"/>
              <a:gd name="connsiteX36" fmla="*/ 440871 w 2340524"/>
              <a:gd name="connsiteY36" fmla="*/ 1478666 h 1799795"/>
              <a:gd name="connsiteX37" fmla="*/ 397328 w 2340524"/>
              <a:gd name="connsiteY37" fmla="*/ 1500438 h 1799795"/>
              <a:gd name="connsiteX38" fmla="*/ 348342 w 2340524"/>
              <a:gd name="connsiteY38" fmla="*/ 1473223 h 1799795"/>
              <a:gd name="connsiteX39" fmla="*/ 283028 w 2340524"/>
              <a:gd name="connsiteY39" fmla="*/ 1484109 h 1799795"/>
              <a:gd name="connsiteX40" fmla="*/ 266700 w 2340524"/>
              <a:gd name="connsiteY40" fmla="*/ 1538538 h 1799795"/>
              <a:gd name="connsiteX41" fmla="*/ 168728 w 2340524"/>
              <a:gd name="connsiteY41" fmla="*/ 1576638 h 1799795"/>
              <a:gd name="connsiteX42" fmla="*/ 185057 w 2340524"/>
              <a:gd name="connsiteY42" fmla="*/ 1707266 h 1799795"/>
              <a:gd name="connsiteX43" fmla="*/ 0 w 2340524"/>
              <a:gd name="connsiteY43" fmla="*/ 1799795 h 1799795"/>
              <a:gd name="connsiteX44" fmla="*/ 0 w 2340524"/>
              <a:gd name="connsiteY44" fmla="*/ 1799795 h 1799795"/>
              <a:gd name="connsiteX0" fmla="*/ 854797 w 2340524"/>
              <a:gd name="connsiteY0" fmla="*/ 127916 h 1775785"/>
              <a:gd name="connsiteX1" fmla="*/ 1313892 w 2340524"/>
              <a:gd name="connsiteY1" fmla="*/ 15767 h 1775785"/>
              <a:gd name="connsiteX2" fmla="*/ 2006844 w 2340524"/>
              <a:gd name="connsiteY2" fmla="*/ 35584 h 1775785"/>
              <a:gd name="connsiteX3" fmla="*/ 2332454 w 2340524"/>
              <a:gd name="connsiteY3" fmla="*/ 418701 h 1775785"/>
              <a:gd name="connsiteX4" fmla="*/ 1768928 w 2340524"/>
              <a:gd name="connsiteY4" fmla="*/ 600128 h 1775785"/>
              <a:gd name="connsiteX5" fmla="*/ 1796142 w 2340524"/>
              <a:gd name="connsiteY5" fmla="*/ 752528 h 1775785"/>
              <a:gd name="connsiteX6" fmla="*/ 1768928 w 2340524"/>
              <a:gd name="connsiteY6" fmla="*/ 801513 h 1775785"/>
              <a:gd name="connsiteX7" fmla="*/ 1703614 w 2340524"/>
              <a:gd name="connsiteY7" fmla="*/ 785185 h 1775785"/>
              <a:gd name="connsiteX8" fmla="*/ 1638300 w 2340524"/>
              <a:gd name="connsiteY8" fmla="*/ 679259 h 1775785"/>
              <a:gd name="connsiteX9" fmla="*/ 1533630 w 2340524"/>
              <a:gd name="connsiteY9" fmla="*/ 730756 h 1775785"/>
              <a:gd name="connsiteX10" fmla="*/ 1475014 w 2340524"/>
              <a:gd name="connsiteY10" fmla="*/ 729081 h 1775785"/>
              <a:gd name="connsiteX11" fmla="*/ 1426028 w 2340524"/>
              <a:gd name="connsiteY11" fmla="*/ 725313 h 1775785"/>
              <a:gd name="connsiteX12" fmla="*/ 1404257 w 2340524"/>
              <a:gd name="connsiteY12" fmla="*/ 752528 h 1775785"/>
              <a:gd name="connsiteX13" fmla="*/ 1369925 w 2340524"/>
              <a:gd name="connsiteY13" fmla="*/ 796490 h 1775785"/>
              <a:gd name="connsiteX14" fmla="*/ 1297074 w 2340524"/>
              <a:gd name="connsiteY14" fmla="*/ 860128 h 1775785"/>
              <a:gd name="connsiteX15" fmla="*/ 1349828 w 2340524"/>
              <a:gd name="connsiteY15" fmla="*/ 1051885 h 1775785"/>
              <a:gd name="connsiteX16" fmla="*/ 1311728 w 2340524"/>
              <a:gd name="connsiteY16" fmla="*/ 1089985 h 1775785"/>
              <a:gd name="connsiteX17" fmla="*/ 1262742 w 2340524"/>
              <a:gd name="connsiteY17" fmla="*/ 1077843 h 1775785"/>
              <a:gd name="connsiteX18" fmla="*/ 1170214 w 2340524"/>
              <a:gd name="connsiteY18" fmla="*/ 1095428 h 1775785"/>
              <a:gd name="connsiteX19" fmla="*/ 1137139 w 2340524"/>
              <a:gd name="connsiteY19" fmla="*/ 1150276 h 1775785"/>
              <a:gd name="connsiteX20" fmla="*/ 1067218 w 2340524"/>
              <a:gd name="connsiteY20" fmla="*/ 1200516 h 1775785"/>
              <a:gd name="connsiteX21" fmla="*/ 1083128 w 2340524"/>
              <a:gd name="connsiteY21" fmla="*/ 1318585 h 1775785"/>
              <a:gd name="connsiteX22" fmla="*/ 1061357 w 2340524"/>
              <a:gd name="connsiteY22" fmla="*/ 1351242 h 1775785"/>
              <a:gd name="connsiteX23" fmla="*/ 1023257 w 2340524"/>
              <a:gd name="connsiteY23" fmla="*/ 1373013 h 1775785"/>
              <a:gd name="connsiteX24" fmla="*/ 974271 w 2340524"/>
              <a:gd name="connsiteY24" fmla="*/ 1340356 h 1775785"/>
              <a:gd name="connsiteX25" fmla="*/ 936171 w 2340524"/>
              <a:gd name="connsiteY25" fmla="*/ 1264156 h 1775785"/>
              <a:gd name="connsiteX26" fmla="*/ 897234 w 2340524"/>
              <a:gd name="connsiteY26" fmla="*/ 1276716 h 1775785"/>
              <a:gd name="connsiteX27" fmla="*/ 834013 w 2340524"/>
              <a:gd name="connsiteY27" fmla="*/ 1300162 h 1775785"/>
              <a:gd name="connsiteX28" fmla="*/ 768698 w 2340524"/>
              <a:gd name="connsiteY28" fmla="*/ 1284253 h 1775785"/>
              <a:gd name="connsiteX29" fmla="*/ 739390 w 2340524"/>
              <a:gd name="connsiteY29" fmla="*/ 1280485 h 1775785"/>
              <a:gd name="connsiteX30" fmla="*/ 697942 w 2340524"/>
              <a:gd name="connsiteY30" fmla="*/ 1342868 h 1775785"/>
              <a:gd name="connsiteX31" fmla="*/ 627603 w 2340524"/>
              <a:gd name="connsiteY31" fmla="*/ 1373013 h 1775785"/>
              <a:gd name="connsiteX32" fmla="*/ 609600 w 2340524"/>
              <a:gd name="connsiteY32" fmla="*/ 1476428 h 1775785"/>
              <a:gd name="connsiteX33" fmla="*/ 587828 w 2340524"/>
              <a:gd name="connsiteY33" fmla="*/ 1509085 h 1775785"/>
              <a:gd name="connsiteX34" fmla="*/ 533400 w 2340524"/>
              <a:gd name="connsiteY34" fmla="*/ 1498199 h 1775785"/>
              <a:gd name="connsiteX35" fmla="*/ 495300 w 2340524"/>
              <a:gd name="connsiteY35" fmla="*/ 1449213 h 1775785"/>
              <a:gd name="connsiteX36" fmla="*/ 440871 w 2340524"/>
              <a:gd name="connsiteY36" fmla="*/ 1454656 h 1775785"/>
              <a:gd name="connsiteX37" fmla="*/ 397328 w 2340524"/>
              <a:gd name="connsiteY37" fmla="*/ 1476428 h 1775785"/>
              <a:gd name="connsiteX38" fmla="*/ 348342 w 2340524"/>
              <a:gd name="connsiteY38" fmla="*/ 1449213 h 1775785"/>
              <a:gd name="connsiteX39" fmla="*/ 283028 w 2340524"/>
              <a:gd name="connsiteY39" fmla="*/ 1460099 h 1775785"/>
              <a:gd name="connsiteX40" fmla="*/ 266700 w 2340524"/>
              <a:gd name="connsiteY40" fmla="*/ 1514528 h 1775785"/>
              <a:gd name="connsiteX41" fmla="*/ 168728 w 2340524"/>
              <a:gd name="connsiteY41" fmla="*/ 1552628 h 1775785"/>
              <a:gd name="connsiteX42" fmla="*/ 185057 w 2340524"/>
              <a:gd name="connsiteY42" fmla="*/ 1683256 h 1775785"/>
              <a:gd name="connsiteX43" fmla="*/ 0 w 2340524"/>
              <a:gd name="connsiteY43" fmla="*/ 1775785 h 1775785"/>
              <a:gd name="connsiteX44" fmla="*/ 0 w 2340524"/>
              <a:gd name="connsiteY44" fmla="*/ 1775785 h 1775785"/>
              <a:gd name="connsiteX0" fmla="*/ 9 w 3456067"/>
              <a:gd name="connsiteY0" fmla="*/ 715803 h 1775785"/>
              <a:gd name="connsiteX1" fmla="*/ 2429435 w 3456067"/>
              <a:gd name="connsiteY1" fmla="*/ 15767 h 1775785"/>
              <a:gd name="connsiteX2" fmla="*/ 3122387 w 3456067"/>
              <a:gd name="connsiteY2" fmla="*/ 35584 h 1775785"/>
              <a:gd name="connsiteX3" fmla="*/ 3447997 w 3456067"/>
              <a:gd name="connsiteY3" fmla="*/ 418701 h 1775785"/>
              <a:gd name="connsiteX4" fmla="*/ 2884471 w 3456067"/>
              <a:gd name="connsiteY4" fmla="*/ 600128 h 1775785"/>
              <a:gd name="connsiteX5" fmla="*/ 2911685 w 3456067"/>
              <a:gd name="connsiteY5" fmla="*/ 752528 h 1775785"/>
              <a:gd name="connsiteX6" fmla="*/ 2884471 w 3456067"/>
              <a:gd name="connsiteY6" fmla="*/ 801513 h 1775785"/>
              <a:gd name="connsiteX7" fmla="*/ 2819157 w 3456067"/>
              <a:gd name="connsiteY7" fmla="*/ 785185 h 1775785"/>
              <a:gd name="connsiteX8" fmla="*/ 2753843 w 3456067"/>
              <a:gd name="connsiteY8" fmla="*/ 679259 h 1775785"/>
              <a:gd name="connsiteX9" fmla="*/ 2649173 w 3456067"/>
              <a:gd name="connsiteY9" fmla="*/ 730756 h 1775785"/>
              <a:gd name="connsiteX10" fmla="*/ 2590557 w 3456067"/>
              <a:gd name="connsiteY10" fmla="*/ 729081 h 1775785"/>
              <a:gd name="connsiteX11" fmla="*/ 2541571 w 3456067"/>
              <a:gd name="connsiteY11" fmla="*/ 725313 h 1775785"/>
              <a:gd name="connsiteX12" fmla="*/ 2519800 w 3456067"/>
              <a:gd name="connsiteY12" fmla="*/ 752528 h 1775785"/>
              <a:gd name="connsiteX13" fmla="*/ 2485468 w 3456067"/>
              <a:gd name="connsiteY13" fmla="*/ 796490 h 1775785"/>
              <a:gd name="connsiteX14" fmla="*/ 2412617 w 3456067"/>
              <a:gd name="connsiteY14" fmla="*/ 860128 h 1775785"/>
              <a:gd name="connsiteX15" fmla="*/ 2465371 w 3456067"/>
              <a:gd name="connsiteY15" fmla="*/ 1051885 h 1775785"/>
              <a:gd name="connsiteX16" fmla="*/ 2427271 w 3456067"/>
              <a:gd name="connsiteY16" fmla="*/ 1089985 h 1775785"/>
              <a:gd name="connsiteX17" fmla="*/ 2378285 w 3456067"/>
              <a:gd name="connsiteY17" fmla="*/ 1077843 h 1775785"/>
              <a:gd name="connsiteX18" fmla="*/ 2285757 w 3456067"/>
              <a:gd name="connsiteY18" fmla="*/ 1095428 h 1775785"/>
              <a:gd name="connsiteX19" fmla="*/ 2252682 w 3456067"/>
              <a:gd name="connsiteY19" fmla="*/ 1150276 h 1775785"/>
              <a:gd name="connsiteX20" fmla="*/ 2182761 w 3456067"/>
              <a:gd name="connsiteY20" fmla="*/ 1200516 h 1775785"/>
              <a:gd name="connsiteX21" fmla="*/ 2198671 w 3456067"/>
              <a:gd name="connsiteY21" fmla="*/ 1318585 h 1775785"/>
              <a:gd name="connsiteX22" fmla="*/ 2176900 w 3456067"/>
              <a:gd name="connsiteY22" fmla="*/ 1351242 h 1775785"/>
              <a:gd name="connsiteX23" fmla="*/ 2138800 w 3456067"/>
              <a:gd name="connsiteY23" fmla="*/ 1373013 h 1775785"/>
              <a:gd name="connsiteX24" fmla="*/ 2089814 w 3456067"/>
              <a:gd name="connsiteY24" fmla="*/ 1340356 h 1775785"/>
              <a:gd name="connsiteX25" fmla="*/ 2051714 w 3456067"/>
              <a:gd name="connsiteY25" fmla="*/ 1264156 h 1775785"/>
              <a:gd name="connsiteX26" fmla="*/ 2012777 w 3456067"/>
              <a:gd name="connsiteY26" fmla="*/ 1276716 h 1775785"/>
              <a:gd name="connsiteX27" fmla="*/ 1949556 w 3456067"/>
              <a:gd name="connsiteY27" fmla="*/ 1300162 h 1775785"/>
              <a:gd name="connsiteX28" fmla="*/ 1884241 w 3456067"/>
              <a:gd name="connsiteY28" fmla="*/ 1284253 h 1775785"/>
              <a:gd name="connsiteX29" fmla="*/ 1854933 w 3456067"/>
              <a:gd name="connsiteY29" fmla="*/ 1280485 h 1775785"/>
              <a:gd name="connsiteX30" fmla="*/ 1813485 w 3456067"/>
              <a:gd name="connsiteY30" fmla="*/ 1342868 h 1775785"/>
              <a:gd name="connsiteX31" fmla="*/ 1743146 w 3456067"/>
              <a:gd name="connsiteY31" fmla="*/ 1373013 h 1775785"/>
              <a:gd name="connsiteX32" fmla="*/ 1725143 w 3456067"/>
              <a:gd name="connsiteY32" fmla="*/ 1476428 h 1775785"/>
              <a:gd name="connsiteX33" fmla="*/ 1703371 w 3456067"/>
              <a:gd name="connsiteY33" fmla="*/ 1509085 h 1775785"/>
              <a:gd name="connsiteX34" fmla="*/ 1648943 w 3456067"/>
              <a:gd name="connsiteY34" fmla="*/ 1498199 h 1775785"/>
              <a:gd name="connsiteX35" fmla="*/ 1610843 w 3456067"/>
              <a:gd name="connsiteY35" fmla="*/ 1449213 h 1775785"/>
              <a:gd name="connsiteX36" fmla="*/ 1556414 w 3456067"/>
              <a:gd name="connsiteY36" fmla="*/ 1454656 h 1775785"/>
              <a:gd name="connsiteX37" fmla="*/ 1512871 w 3456067"/>
              <a:gd name="connsiteY37" fmla="*/ 1476428 h 1775785"/>
              <a:gd name="connsiteX38" fmla="*/ 1463885 w 3456067"/>
              <a:gd name="connsiteY38" fmla="*/ 1449213 h 1775785"/>
              <a:gd name="connsiteX39" fmla="*/ 1398571 w 3456067"/>
              <a:gd name="connsiteY39" fmla="*/ 1460099 h 1775785"/>
              <a:gd name="connsiteX40" fmla="*/ 1382243 w 3456067"/>
              <a:gd name="connsiteY40" fmla="*/ 1514528 h 1775785"/>
              <a:gd name="connsiteX41" fmla="*/ 1284271 w 3456067"/>
              <a:gd name="connsiteY41" fmla="*/ 1552628 h 1775785"/>
              <a:gd name="connsiteX42" fmla="*/ 1300600 w 3456067"/>
              <a:gd name="connsiteY42" fmla="*/ 1683256 h 1775785"/>
              <a:gd name="connsiteX43" fmla="*/ 1115543 w 3456067"/>
              <a:gd name="connsiteY43" fmla="*/ 1775785 h 1775785"/>
              <a:gd name="connsiteX44" fmla="*/ 1115543 w 3456067"/>
              <a:gd name="connsiteY44" fmla="*/ 1775785 h 1775785"/>
              <a:gd name="connsiteX0" fmla="*/ 9 w 3456067"/>
              <a:gd name="connsiteY0" fmla="*/ 704339 h 1764321"/>
              <a:gd name="connsiteX1" fmla="*/ 2462829 w 3456067"/>
              <a:gd name="connsiteY1" fmla="*/ 57147 h 1764321"/>
              <a:gd name="connsiteX2" fmla="*/ 3122387 w 3456067"/>
              <a:gd name="connsiteY2" fmla="*/ 24120 h 1764321"/>
              <a:gd name="connsiteX3" fmla="*/ 3447997 w 3456067"/>
              <a:gd name="connsiteY3" fmla="*/ 407237 h 1764321"/>
              <a:gd name="connsiteX4" fmla="*/ 2884471 w 3456067"/>
              <a:gd name="connsiteY4" fmla="*/ 588664 h 1764321"/>
              <a:gd name="connsiteX5" fmla="*/ 2911685 w 3456067"/>
              <a:gd name="connsiteY5" fmla="*/ 741064 h 1764321"/>
              <a:gd name="connsiteX6" fmla="*/ 2884471 w 3456067"/>
              <a:gd name="connsiteY6" fmla="*/ 790049 h 1764321"/>
              <a:gd name="connsiteX7" fmla="*/ 2819157 w 3456067"/>
              <a:gd name="connsiteY7" fmla="*/ 773721 h 1764321"/>
              <a:gd name="connsiteX8" fmla="*/ 2753843 w 3456067"/>
              <a:gd name="connsiteY8" fmla="*/ 667795 h 1764321"/>
              <a:gd name="connsiteX9" fmla="*/ 2649173 w 3456067"/>
              <a:gd name="connsiteY9" fmla="*/ 719292 h 1764321"/>
              <a:gd name="connsiteX10" fmla="*/ 2590557 w 3456067"/>
              <a:gd name="connsiteY10" fmla="*/ 717617 h 1764321"/>
              <a:gd name="connsiteX11" fmla="*/ 2541571 w 3456067"/>
              <a:gd name="connsiteY11" fmla="*/ 713849 h 1764321"/>
              <a:gd name="connsiteX12" fmla="*/ 2519800 w 3456067"/>
              <a:gd name="connsiteY12" fmla="*/ 741064 h 1764321"/>
              <a:gd name="connsiteX13" fmla="*/ 2485468 w 3456067"/>
              <a:gd name="connsiteY13" fmla="*/ 785026 h 1764321"/>
              <a:gd name="connsiteX14" fmla="*/ 2412617 w 3456067"/>
              <a:gd name="connsiteY14" fmla="*/ 848664 h 1764321"/>
              <a:gd name="connsiteX15" fmla="*/ 2465371 w 3456067"/>
              <a:gd name="connsiteY15" fmla="*/ 1040421 h 1764321"/>
              <a:gd name="connsiteX16" fmla="*/ 2427271 w 3456067"/>
              <a:gd name="connsiteY16" fmla="*/ 1078521 h 1764321"/>
              <a:gd name="connsiteX17" fmla="*/ 2378285 w 3456067"/>
              <a:gd name="connsiteY17" fmla="*/ 1066379 h 1764321"/>
              <a:gd name="connsiteX18" fmla="*/ 2285757 w 3456067"/>
              <a:gd name="connsiteY18" fmla="*/ 1083964 h 1764321"/>
              <a:gd name="connsiteX19" fmla="*/ 2252682 w 3456067"/>
              <a:gd name="connsiteY19" fmla="*/ 1138812 h 1764321"/>
              <a:gd name="connsiteX20" fmla="*/ 2182761 w 3456067"/>
              <a:gd name="connsiteY20" fmla="*/ 1189052 h 1764321"/>
              <a:gd name="connsiteX21" fmla="*/ 2198671 w 3456067"/>
              <a:gd name="connsiteY21" fmla="*/ 1307121 h 1764321"/>
              <a:gd name="connsiteX22" fmla="*/ 2176900 w 3456067"/>
              <a:gd name="connsiteY22" fmla="*/ 1339778 h 1764321"/>
              <a:gd name="connsiteX23" fmla="*/ 2138800 w 3456067"/>
              <a:gd name="connsiteY23" fmla="*/ 1361549 h 1764321"/>
              <a:gd name="connsiteX24" fmla="*/ 2089814 w 3456067"/>
              <a:gd name="connsiteY24" fmla="*/ 1328892 h 1764321"/>
              <a:gd name="connsiteX25" fmla="*/ 2051714 w 3456067"/>
              <a:gd name="connsiteY25" fmla="*/ 1252692 h 1764321"/>
              <a:gd name="connsiteX26" fmla="*/ 2012777 w 3456067"/>
              <a:gd name="connsiteY26" fmla="*/ 1265252 h 1764321"/>
              <a:gd name="connsiteX27" fmla="*/ 1949556 w 3456067"/>
              <a:gd name="connsiteY27" fmla="*/ 1288698 h 1764321"/>
              <a:gd name="connsiteX28" fmla="*/ 1884241 w 3456067"/>
              <a:gd name="connsiteY28" fmla="*/ 1272789 h 1764321"/>
              <a:gd name="connsiteX29" fmla="*/ 1854933 w 3456067"/>
              <a:gd name="connsiteY29" fmla="*/ 1269021 h 1764321"/>
              <a:gd name="connsiteX30" fmla="*/ 1813485 w 3456067"/>
              <a:gd name="connsiteY30" fmla="*/ 1331404 h 1764321"/>
              <a:gd name="connsiteX31" fmla="*/ 1743146 w 3456067"/>
              <a:gd name="connsiteY31" fmla="*/ 1361549 h 1764321"/>
              <a:gd name="connsiteX32" fmla="*/ 1725143 w 3456067"/>
              <a:gd name="connsiteY32" fmla="*/ 1464964 h 1764321"/>
              <a:gd name="connsiteX33" fmla="*/ 1703371 w 3456067"/>
              <a:gd name="connsiteY33" fmla="*/ 1497621 h 1764321"/>
              <a:gd name="connsiteX34" fmla="*/ 1648943 w 3456067"/>
              <a:gd name="connsiteY34" fmla="*/ 1486735 h 1764321"/>
              <a:gd name="connsiteX35" fmla="*/ 1610843 w 3456067"/>
              <a:gd name="connsiteY35" fmla="*/ 1437749 h 1764321"/>
              <a:gd name="connsiteX36" fmla="*/ 1556414 w 3456067"/>
              <a:gd name="connsiteY36" fmla="*/ 1443192 h 1764321"/>
              <a:gd name="connsiteX37" fmla="*/ 1512871 w 3456067"/>
              <a:gd name="connsiteY37" fmla="*/ 1464964 h 1764321"/>
              <a:gd name="connsiteX38" fmla="*/ 1463885 w 3456067"/>
              <a:gd name="connsiteY38" fmla="*/ 1437749 h 1764321"/>
              <a:gd name="connsiteX39" fmla="*/ 1398571 w 3456067"/>
              <a:gd name="connsiteY39" fmla="*/ 1448635 h 1764321"/>
              <a:gd name="connsiteX40" fmla="*/ 1382243 w 3456067"/>
              <a:gd name="connsiteY40" fmla="*/ 1503064 h 1764321"/>
              <a:gd name="connsiteX41" fmla="*/ 1284271 w 3456067"/>
              <a:gd name="connsiteY41" fmla="*/ 1541164 h 1764321"/>
              <a:gd name="connsiteX42" fmla="*/ 1300600 w 3456067"/>
              <a:gd name="connsiteY42" fmla="*/ 1671792 h 1764321"/>
              <a:gd name="connsiteX43" fmla="*/ 1115543 w 3456067"/>
              <a:gd name="connsiteY43" fmla="*/ 1764321 h 1764321"/>
              <a:gd name="connsiteX44" fmla="*/ 1115543 w 3456067"/>
              <a:gd name="connsiteY44" fmla="*/ 1764321 h 1764321"/>
              <a:gd name="connsiteX0" fmla="*/ 9 w 3456067"/>
              <a:gd name="connsiteY0" fmla="*/ 712076 h 1772058"/>
              <a:gd name="connsiteX1" fmla="*/ 2462829 w 3456067"/>
              <a:gd name="connsiteY1" fmla="*/ 64884 h 1772058"/>
              <a:gd name="connsiteX2" fmla="*/ 3122387 w 3456067"/>
              <a:gd name="connsiteY2" fmla="*/ 31857 h 1772058"/>
              <a:gd name="connsiteX3" fmla="*/ 3447997 w 3456067"/>
              <a:gd name="connsiteY3" fmla="*/ 414974 h 1772058"/>
              <a:gd name="connsiteX4" fmla="*/ 2884471 w 3456067"/>
              <a:gd name="connsiteY4" fmla="*/ 596401 h 1772058"/>
              <a:gd name="connsiteX5" fmla="*/ 2911685 w 3456067"/>
              <a:gd name="connsiteY5" fmla="*/ 748801 h 1772058"/>
              <a:gd name="connsiteX6" fmla="*/ 2884471 w 3456067"/>
              <a:gd name="connsiteY6" fmla="*/ 797786 h 1772058"/>
              <a:gd name="connsiteX7" fmla="*/ 2819157 w 3456067"/>
              <a:gd name="connsiteY7" fmla="*/ 781458 h 1772058"/>
              <a:gd name="connsiteX8" fmla="*/ 2753843 w 3456067"/>
              <a:gd name="connsiteY8" fmla="*/ 675532 h 1772058"/>
              <a:gd name="connsiteX9" fmla="*/ 2649173 w 3456067"/>
              <a:gd name="connsiteY9" fmla="*/ 727029 h 1772058"/>
              <a:gd name="connsiteX10" fmla="*/ 2590557 w 3456067"/>
              <a:gd name="connsiteY10" fmla="*/ 725354 h 1772058"/>
              <a:gd name="connsiteX11" fmla="*/ 2541571 w 3456067"/>
              <a:gd name="connsiteY11" fmla="*/ 721586 h 1772058"/>
              <a:gd name="connsiteX12" fmla="*/ 2519800 w 3456067"/>
              <a:gd name="connsiteY12" fmla="*/ 748801 h 1772058"/>
              <a:gd name="connsiteX13" fmla="*/ 2485468 w 3456067"/>
              <a:gd name="connsiteY13" fmla="*/ 792763 h 1772058"/>
              <a:gd name="connsiteX14" fmla="*/ 2412617 w 3456067"/>
              <a:gd name="connsiteY14" fmla="*/ 856401 h 1772058"/>
              <a:gd name="connsiteX15" fmla="*/ 2465371 w 3456067"/>
              <a:gd name="connsiteY15" fmla="*/ 1048158 h 1772058"/>
              <a:gd name="connsiteX16" fmla="*/ 2427271 w 3456067"/>
              <a:gd name="connsiteY16" fmla="*/ 1086258 h 1772058"/>
              <a:gd name="connsiteX17" fmla="*/ 2378285 w 3456067"/>
              <a:gd name="connsiteY17" fmla="*/ 1074116 h 1772058"/>
              <a:gd name="connsiteX18" fmla="*/ 2285757 w 3456067"/>
              <a:gd name="connsiteY18" fmla="*/ 1091701 h 1772058"/>
              <a:gd name="connsiteX19" fmla="*/ 2252682 w 3456067"/>
              <a:gd name="connsiteY19" fmla="*/ 1146549 h 1772058"/>
              <a:gd name="connsiteX20" fmla="*/ 2182761 w 3456067"/>
              <a:gd name="connsiteY20" fmla="*/ 1196789 h 1772058"/>
              <a:gd name="connsiteX21" fmla="*/ 2198671 w 3456067"/>
              <a:gd name="connsiteY21" fmla="*/ 1314858 h 1772058"/>
              <a:gd name="connsiteX22" fmla="*/ 2176900 w 3456067"/>
              <a:gd name="connsiteY22" fmla="*/ 1347515 h 1772058"/>
              <a:gd name="connsiteX23" fmla="*/ 2138800 w 3456067"/>
              <a:gd name="connsiteY23" fmla="*/ 1369286 h 1772058"/>
              <a:gd name="connsiteX24" fmla="*/ 2089814 w 3456067"/>
              <a:gd name="connsiteY24" fmla="*/ 1336629 h 1772058"/>
              <a:gd name="connsiteX25" fmla="*/ 2051714 w 3456067"/>
              <a:gd name="connsiteY25" fmla="*/ 1260429 h 1772058"/>
              <a:gd name="connsiteX26" fmla="*/ 2012777 w 3456067"/>
              <a:gd name="connsiteY26" fmla="*/ 1272989 h 1772058"/>
              <a:gd name="connsiteX27" fmla="*/ 1949556 w 3456067"/>
              <a:gd name="connsiteY27" fmla="*/ 1296435 h 1772058"/>
              <a:gd name="connsiteX28" fmla="*/ 1884241 w 3456067"/>
              <a:gd name="connsiteY28" fmla="*/ 1280526 h 1772058"/>
              <a:gd name="connsiteX29" fmla="*/ 1854933 w 3456067"/>
              <a:gd name="connsiteY29" fmla="*/ 1276758 h 1772058"/>
              <a:gd name="connsiteX30" fmla="*/ 1813485 w 3456067"/>
              <a:gd name="connsiteY30" fmla="*/ 1339141 h 1772058"/>
              <a:gd name="connsiteX31" fmla="*/ 1743146 w 3456067"/>
              <a:gd name="connsiteY31" fmla="*/ 1369286 h 1772058"/>
              <a:gd name="connsiteX32" fmla="*/ 1725143 w 3456067"/>
              <a:gd name="connsiteY32" fmla="*/ 1472701 h 1772058"/>
              <a:gd name="connsiteX33" fmla="*/ 1703371 w 3456067"/>
              <a:gd name="connsiteY33" fmla="*/ 1505358 h 1772058"/>
              <a:gd name="connsiteX34" fmla="*/ 1648943 w 3456067"/>
              <a:gd name="connsiteY34" fmla="*/ 1494472 h 1772058"/>
              <a:gd name="connsiteX35" fmla="*/ 1610843 w 3456067"/>
              <a:gd name="connsiteY35" fmla="*/ 1445486 h 1772058"/>
              <a:gd name="connsiteX36" fmla="*/ 1556414 w 3456067"/>
              <a:gd name="connsiteY36" fmla="*/ 1450929 h 1772058"/>
              <a:gd name="connsiteX37" fmla="*/ 1512871 w 3456067"/>
              <a:gd name="connsiteY37" fmla="*/ 1472701 h 1772058"/>
              <a:gd name="connsiteX38" fmla="*/ 1463885 w 3456067"/>
              <a:gd name="connsiteY38" fmla="*/ 1445486 h 1772058"/>
              <a:gd name="connsiteX39" fmla="*/ 1398571 w 3456067"/>
              <a:gd name="connsiteY39" fmla="*/ 1456372 h 1772058"/>
              <a:gd name="connsiteX40" fmla="*/ 1382243 w 3456067"/>
              <a:gd name="connsiteY40" fmla="*/ 1510801 h 1772058"/>
              <a:gd name="connsiteX41" fmla="*/ 1284271 w 3456067"/>
              <a:gd name="connsiteY41" fmla="*/ 1548901 h 1772058"/>
              <a:gd name="connsiteX42" fmla="*/ 1300600 w 3456067"/>
              <a:gd name="connsiteY42" fmla="*/ 1679529 h 1772058"/>
              <a:gd name="connsiteX43" fmla="*/ 1115543 w 3456067"/>
              <a:gd name="connsiteY43" fmla="*/ 1772058 h 1772058"/>
              <a:gd name="connsiteX44" fmla="*/ 1115543 w 3456067"/>
              <a:gd name="connsiteY44" fmla="*/ 1772058 h 1772058"/>
              <a:gd name="connsiteX0" fmla="*/ 0 w 3524013"/>
              <a:gd name="connsiteY0" fmla="*/ 685095 h 1745077"/>
              <a:gd name="connsiteX1" fmla="*/ 3122378 w 3524013"/>
              <a:gd name="connsiteY1" fmla="*/ 4876 h 1745077"/>
              <a:gd name="connsiteX2" fmla="*/ 3447988 w 3524013"/>
              <a:gd name="connsiteY2" fmla="*/ 387993 h 1745077"/>
              <a:gd name="connsiteX3" fmla="*/ 2884462 w 3524013"/>
              <a:gd name="connsiteY3" fmla="*/ 569420 h 1745077"/>
              <a:gd name="connsiteX4" fmla="*/ 2911676 w 3524013"/>
              <a:gd name="connsiteY4" fmla="*/ 721820 h 1745077"/>
              <a:gd name="connsiteX5" fmla="*/ 2884462 w 3524013"/>
              <a:gd name="connsiteY5" fmla="*/ 770805 h 1745077"/>
              <a:gd name="connsiteX6" fmla="*/ 2819148 w 3524013"/>
              <a:gd name="connsiteY6" fmla="*/ 754477 h 1745077"/>
              <a:gd name="connsiteX7" fmla="*/ 2753834 w 3524013"/>
              <a:gd name="connsiteY7" fmla="*/ 648551 h 1745077"/>
              <a:gd name="connsiteX8" fmla="*/ 2649164 w 3524013"/>
              <a:gd name="connsiteY8" fmla="*/ 700048 h 1745077"/>
              <a:gd name="connsiteX9" fmla="*/ 2590548 w 3524013"/>
              <a:gd name="connsiteY9" fmla="*/ 698373 h 1745077"/>
              <a:gd name="connsiteX10" fmla="*/ 2541562 w 3524013"/>
              <a:gd name="connsiteY10" fmla="*/ 694605 h 1745077"/>
              <a:gd name="connsiteX11" fmla="*/ 2519791 w 3524013"/>
              <a:gd name="connsiteY11" fmla="*/ 721820 h 1745077"/>
              <a:gd name="connsiteX12" fmla="*/ 2485459 w 3524013"/>
              <a:gd name="connsiteY12" fmla="*/ 765782 h 1745077"/>
              <a:gd name="connsiteX13" fmla="*/ 2412608 w 3524013"/>
              <a:gd name="connsiteY13" fmla="*/ 829420 h 1745077"/>
              <a:gd name="connsiteX14" fmla="*/ 2465362 w 3524013"/>
              <a:gd name="connsiteY14" fmla="*/ 1021177 h 1745077"/>
              <a:gd name="connsiteX15" fmla="*/ 2427262 w 3524013"/>
              <a:gd name="connsiteY15" fmla="*/ 1059277 h 1745077"/>
              <a:gd name="connsiteX16" fmla="*/ 2378276 w 3524013"/>
              <a:gd name="connsiteY16" fmla="*/ 1047135 h 1745077"/>
              <a:gd name="connsiteX17" fmla="*/ 2285748 w 3524013"/>
              <a:gd name="connsiteY17" fmla="*/ 1064720 h 1745077"/>
              <a:gd name="connsiteX18" fmla="*/ 2252673 w 3524013"/>
              <a:gd name="connsiteY18" fmla="*/ 1119568 h 1745077"/>
              <a:gd name="connsiteX19" fmla="*/ 2182752 w 3524013"/>
              <a:gd name="connsiteY19" fmla="*/ 1169808 h 1745077"/>
              <a:gd name="connsiteX20" fmla="*/ 2198662 w 3524013"/>
              <a:gd name="connsiteY20" fmla="*/ 1287877 h 1745077"/>
              <a:gd name="connsiteX21" fmla="*/ 2176891 w 3524013"/>
              <a:gd name="connsiteY21" fmla="*/ 1320534 h 1745077"/>
              <a:gd name="connsiteX22" fmla="*/ 2138791 w 3524013"/>
              <a:gd name="connsiteY22" fmla="*/ 1342305 h 1745077"/>
              <a:gd name="connsiteX23" fmla="*/ 2089805 w 3524013"/>
              <a:gd name="connsiteY23" fmla="*/ 1309648 h 1745077"/>
              <a:gd name="connsiteX24" fmla="*/ 2051705 w 3524013"/>
              <a:gd name="connsiteY24" fmla="*/ 1233448 h 1745077"/>
              <a:gd name="connsiteX25" fmla="*/ 2012768 w 3524013"/>
              <a:gd name="connsiteY25" fmla="*/ 1246008 h 1745077"/>
              <a:gd name="connsiteX26" fmla="*/ 1949547 w 3524013"/>
              <a:gd name="connsiteY26" fmla="*/ 1269454 h 1745077"/>
              <a:gd name="connsiteX27" fmla="*/ 1884232 w 3524013"/>
              <a:gd name="connsiteY27" fmla="*/ 1253545 h 1745077"/>
              <a:gd name="connsiteX28" fmla="*/ 1854924 w 3524013"/>
              <a:gd name="connsiteY28" fmla="*/ 1249777 h 1745077"/>
              <a:gd name="connsiteX29" fmla="*/ 1813476 w 3524013"/>
              <a:gd name="connsiteY29" fmla="*/ 1312160 h 1745077"/>
              <a:gd name="connsiteX30" fmla="*/ 1743137 w 3524013"/>
              <a:gd name="connsiteY30" fmla="*/ 1342305 h 1745077"/>
              <a:gd name="connsiteX31" fmla="*/ 1725134 w 3524013"/>
              <a:gd name="connsiteY31" fmla="*/ 1445720 h 1745077"/>
              <a:gd name="connsiteX32" fmla="*/ 1703362 w 3524013"/>
              <a:gd name="connsiteY32" fmla="*/ 1478377 h 1745077"/>
              <a:gd name="connsiteX33" fmla="*/ 1648934 w 3524013"/>
              <a:gd name="connsiteY33" fmla="*/ 1467491 h 1745077"/>
              <a:gd name="connsiteX34" fmla="*/ 1610834 w 3524013"/>
              <a:gd name="connsiteY34" fmla="*/ 1418505 h 1745077"/>
              <a:gd name="connsiteX35" fmla="*/ 1556405 w 3524013"/>
              <a:gd name="connsiteY35" fmla="*/ 1423948 h 1745077"/>
              <a:gd name="connsiteX36" fmla="*/ 1512862 w 3524013"/>
              <a:gd name="connsiteY36" fmla="*/ 1445720 h 1745077"/>
              <a:gd name="connsiteX37" fmla="*/ 1463876 w 3524013"/>
              <a:gd name="connsiteY37" fmla="*/ 1418505 h 1745077"/>
              <a:gd name="connsiteX38" fmla="*/ 1398562 w 3524013"/>
              <a:gd name="connsiteY38" fmla="*/ 1429391 h 1745077"/>
              <a:gd name="connsiteX39" fmla="*/ 1382234 w 3524013"/>
              <a:gd name="connsiteY39" fmla="*/ 1483820 h 1745077"/>
              <a:gd name="connsiteX40" fmla="*/ 1284262 w 3524013"/>
              <a:gd name="connsiteY40" fmla="*/ 1521920 h 1745077"/>
              <a:gd name="connsiteX41" fmla="*/ 1300591 w 3524013"/>
              <a:gd name="connsiteY41" fmla="*/ 1652548 h 1745077"/>
              <a:gd name="connsiteX42" fmla="*/ 1115534 w 3524013"/>
              <a:gd name="connsiteY42" fmla="*/ 1745077 h 1745077"/>
              <a:gd name="connsiteX43" fmla="*/ 1115534 w 3524013"/>
              <a:gd name="connsiteY43" fmla="*/ 1745077 h 1745077"/>
              <a:gd name="connsiteX0" fmla="*/ 0 w 3496907"/>
              <a:gd name="connsiteY0" fmla="*/ 665547 h 1725529"/>
              <a:gd name="connsiteX1" fmla="*/ 3047239 w 3496907"/>
              <a:gd name="connsiteY1" fmla="*/ 5145 h 1725529"/>
              <a:gd name="connsiteX2" fmla="*/ 3447988 w 3496907"/>
              <a:gd name="connsiteY2" fmla="*/ 368445 h 1725529"/>
              <a:gd name="connsiteX3" fmla="*/ 2884462 w 3496907"/>
              <a:gd name="connsiteY3" fmla="*/ 549872 h 1725529"/>
              <a:gd name="connsiteX4" fmla="*/ 2911676 w 3496907"/>
              <a:gd name="connsiteY4" fmla="*/ 702272 h 1725529"/>
              <a:gd name="connsiteX5" fmla="*/ 2884462 w 3496907"/>
              <a:gd name="connsiteY5" fmla="*/ 751257 h 1725529"/>
              <a:gd name="connsiteX6" fmla="*/ 2819148 w 3496907"/>
              <a:gd name="connsiteY6" fmla="*/ 734929 h 1725529"/>
              <a:gd name="connsiteX7" fmla="*/ 2753834 w 3496907"/>
              <a:gd name="connsiteY7" fmla="*/ 629003 h 1725529"/>
              <a:gd name="connsiteX8" fmla="*/ 2649164 w 3496907"/>
              <a:gd name="connsiteY8" fmla="*/ 680500 h 1725529"/>
              <a:gd name="connsiteX9" fmla="*/ 2590548 w 3496907"/>
              <a:gd name="connsiteY9" fmla="*/ 678825 h 1725529"/>
              <a:gd name="connsiteX10" fmla="*/ 2541562 w 3496907"/>
              <a:gd name="connsiteY10" fmla="*/ 675057 h 1725529"/>
              <a:gd name="connsiteX11" fmla="*/ 2519791 w 3496907"/>
              <a:gd name="connsiteY11" fmla="*/ 702272 h 1725529"/>
              <a:gd name="connsiteX12" fmla="*/ 2485459 w 3496907"/>
              <a:gd name="connsiteY12" fmla="*/ 746234 h 1725529"/>
              <a:gd name="connsiteX13" fmla="*/ 2412608 w 3496907"/>
              <a:gd name="connsiteY13" fmla="*/ 809872 h 1725529"/>
              <a:gd name="connsiteX14" fmla="*/ 2465362 w 3496907"/>
              <a:gd name="connsiteY14" fmla="*/ 1001629 h 1725529"/>
              <a:gd name="connsiteX15" fmla="*/ 2427262 w 3496907"/>
              <a:gd name="connsiteY15" fmla="*/ 1039729 h 1725529"/>
              <a:gd name="connsiteX16" fmla="*/ 2378276 w 3496907"/>
              <a:gd name="connsiteY16" fmla="*/ 1027587 h 1725529"/>
              <a:gd name="connsiteX17" fmla="*/ 2285748 w 3496907"/>
              <a:gd name="connsiteY17" fmla="*/ 1045172 h 1725529"/>
              <a:gd name="connsiteX18" fmla="*/ 2252673 w 3496907"/>
              <a:gd name="connsiteY18" fmla="*/ 1100020 h 1725529"/>
              <a:gd name="connsiteX19" fmla="*/ 2182752 w 3496907"/>
              <a:gd name="connsiteY19" fmla="*/ 1150260 h 1725529"/>
              <a:gd name="connsiteX20" fmla="*/ 2198662 w 3496907"/>
              <a:gd name="connsiteY20" fmla="*/ 1268329 h 1725529"/>
              <a:gd name="connsiteX21" fmla="*/ 2176891 w 3496907"/>
              <a:gd name="connsiteY21" fmla="*/ 1300986 h 1725529"/>
              <a:gd name="connsiteX22" fmla="*/ 2138791 w 3496907"/>
              <a:gd name="connsiteY22" fmla="*/ 1322757 h 1725529"/>
              <a:gd name="connsiteX23" fmla="*/ 2089805 w 3496907"/>
              <a:gd name="connsiteY23" fmla="*/ 1290100 h 1725529"/>
              <a:gd name="connsiteX24" fmla="*/ 2051705 w 3496907"/>
              <a:gd name="connsiteY24" fmla="*/ 1213900 h 1725529"/>
              <a:gd name="connsiteX25" fmla="*/ 2012768 w 3496907"/>
              <a:gd name="connsiteY25" fmla="*/ 1226460 h 1725529"/>
              <a:gd name="connsiteX26" fmla="*/ 1949547 w 3496907"/>
              <a:gd name="connsiteY26" fmla="*/ 1249906 h 1725529"/>
              <a:gd name="connsiteX27" fmla="*/ 1884232 w 3496907"/>
              <a:gd name="connsiteY27" fmla="*/ 1233997 h 1725529"/>
              <a:gd name="connsiteX28" fmla="*/ 1854924 w 3496907"/>
              <a:gd name="connsiteY28" fmla="*/ 1230229 h 1725529"/>
              <a:gd name="connsiteX29" fmla="*/ 1813476 w 3496907"/>
              <a:gd name="connsiteY29" fmla="*/ 1292612 h 1725529"/>
              <a:gd name="connsiteX30" fmla="*/ 1743137 w 3496907"/>
              <a:gd name="connsiteY30" fmla="*/ 1322757 h 1725529"/>
              <a:gd name="connsiteX31" fmla="*/ 1725134 w 3496907"/>
              <a:gd name="connsiteY31" fmla="*/ 1426172 h 1725529"/>
              <a:gd name="connsiteX32" fmla="*/ 1703362 w 3496907"/>
              <a:gd name="connsiteY32" fmla="*/ 1458829 h 1725529"/>
              <a:gd name="connsiteX33" fmla="*/ 1648934 w 3496907"/>
              <a:gd name="connsiteY33" fmla="*/ 1447943 h 1725529"/>
              <a:gd name="connsiteX34" fmla="*/ 1610834 w 3496907"/>
              <a:gd name="connsiteY34" fmla="*/ 1398957 h 1725529"/>
              <a:gd name="connsiteX35" fmla="*/ 1556405 w 3496907"/>
              <a:gd name="connsiteY35" fmla="*/ 1404400 h 1725529"/>
              <a:gd name="connsiteX36" fmla="*/ 1512862 w 3496907"/>
              <a:gd name="connsiteY36" fmla="*/ 1426172 h 1725529"/>
              <a:gd name="connsiteX37" fmla="*/ 1463876 w 3496907"/>
              <a:gd name="connsiteY37" fmla="*/ 1398957 h 1725529"/>
              <a:gd name="connsiteX38" fmla="*/ 1398562 w 3496907"/>
              <a:gd name="connsiteY38" fmla="*/ 1409843 h 1725529"/>
              <a:gd name="connsiteX39" fmla="*/ 1382234 w 3496907"/>
              <a:gd name="connsiteY39" fmla="*/ 1464272 h 1725529"/>
              <a:gd name="connsiteX40" fmla="*/ 1284262 w 3496907"/>
              <a:gd name="connsiteY40" fmla="*/ 1502372 h 1725529"/>
              <a:gd name="connsiteX41" fmla="*/ 1300591 w 3496907"/>
              <a:gd name="connsiteY41" fmla="*/ 1633000 h 1725529"/>
              <a:gd name="connsiteX42" fmla="*/ 1115534 w 3496907"/>
              <a:gd name="connsiteY42" fmla="*/ 1725529 h 1725529"/>
              <a:gd name="connsiteX43" fmla="*/ 1115534 w 3496907"/>
              <a:gd name="connsiteY43" fmla="*/ 1725529 h 1725529"/>
              <a:gd name="connsiteX0" fmla="*/ 0 w 3477033"/>
              <a:gd name="connsiteY0" fmla="*/ 660402 h 1720384"/>
              <a:gd name="connsiteX1" fmla="*/ 3047239 w 3477033"/>
              <a:gd name="connsiteY1" fmla="*/ 0 h 1720384"/>
              <a:gd name="connsiteX2" fmla="*/ 3447988 w 3477033"/>
              <a:gd name="connsiteY2" fmla="*/ 363300 h 1720384"/>
              <a:gd name="connsiteX3" fmla="*/ 2884462 w 3477033"/>
              <a:gd name="connsiteY3" fmla="*/ 544727 h 1720384"/>
              <a:gd name="connsiteX4" fmla="*/ 2911676 w 3477033"/>
              <a:gd name="connsiteY4" fmla="*/ 697127 h 1720384"/>
              <a:gd name="connsiteX5" fmla="*/ 2884462 w 3477033"/>
              <a:gd name="connsiteY5" fmla="*/ 746112 h 1720384"/>
              <a:gd name="connsiteX6" fmla="*/ 2819148 w 3477033"/>
              <a:gd name="connsiteY6" fmla="*/ 729784 h 1720384"/>
              <a:gd name="connsiteX7" fmla="*/ 2753834 w 3477033"/>
              <a:gd name="connsiteY7" fmla="*/ 623858 h 1720384"/>
              <a:gd name="connsiteX8" fmla="*/ 2649164 w 3477033"/>
              <a:gd name="connsiteY8" fmla="*/ 675355 h 1720384"/>
              <a:gd name="connsiteX9" fmla="*/ 2590548 w 3477033"/>
              <a:gd name="connsiteY9" fmla="*/ 673680 h 1720384"/>
              <a:gd name="connsiteX10" fmla="*/ 2541562 w 3477033"/>
              <a:gd name="connsiteY10" fmla="*/ 669912 h 1720384"/>
              <a:gd name="connsiteX11" fmla="*/ 2519791 w 3477033"/>
              <a:gd name="connsiteY11" fmla="*/ 697127 h 1720384"/>
              <a:gd name="connsiteX12" fmla="*/ 2485459 w 3477033"/>
              <a:gd name="connsiteY12" fmla="*/ 741089 h 1720384"/>
              <a:gd name="connsiteX13" fmla="*/ 2412608 w 3477033"/>
              <a:gd name="connsiteY13" fmla="*/ 804727 h 1720384"/>
              <a:gd name="connsiteX14" fmla="*/ 2465362 w 3477033"/>
              <a:gd name="connsiteY14" fmla="*/ 996484 h 1720384"/>
              <a:gd name="connsiteX15" fmla="*/ 2427262 w 3477033"/>
              <a:gd name="connsiteY15" fmla="*/ 1034584 h 1720384"/>
              <a:gd name="connsiteX16" fmla="*/ 2378276 w 3477033"/>
              <a:gd name="connsiteY16" fmla="*/ 1022442 h 1720384"/>
              <a:gd name="connsiteX17" fmla="*/ 2285748 w 3477033"/>
              <a:gd name="connsiteY17" fmla="*/ 1040027 h 1720384"/>
              <a:gd name="connsiteX18" fmla="*/ 2252673 w 3477033"/>
              <a:gd name="connsiteY18" fmla="*/ 1094875 h 1720384"/>
              <a:gd name="connsiteX19" fmla="*/ 2182752 w 3477033"/>
              <a:gd name="connsiteY19" fmla="*/ 1145115 h 1720384"/>
              <a:gd name="connsiteX20" fmla="*/ 2198662 w 3477033"/>
              <a:gd name="connsiteY20" fmla="*/ 1263184 h 1720384"/>
              <a:gd name="connsiteX21" fmla="*/ 2176891 w 3477033"/>
              <a:gd name="connsiteY21" fmla="*/ 1295841 h 1720384"/>
              <a:gd name="connsiteX22" fmla="*/ 2138791 w 3477033"/>
              <a:gd name="connsiteY22" fmla="*/ 1317612 h 1720384"/>
              <a:gd name="connsiteX23" fmla="*/ 2089805 w 3477033"/>
              <a:gd name="connsiteY23" fmla="*/ 1284955 h 1720384"/>
              <a:gd name="connsiteX24" fmla="*/ 2051705 w 3477033"/>
              <a:gd name="connsiteY24" fmla="*/ 1208755 h 1720384"/>
              <a:gd name="connsiteX25" fmla="*/ 2012768 w 3477033"/>
              <a:gd name="connsiteY25" fmla="*/ 1221315 h 1720384"/>
              <a:gd name="connsiteX26" fmla="*/ 1949547 w 3477033"/>
              <a:gd name="connsiteY26" fmla="*/ 1244761 h 1720384"/>
              <a:gd name="connsiteX27" fmla="*/ 1884232 w 3477033"/>
              <a:gd name="connsiteY27" fmla="*/ 1228852 h 1720384"/>
              <a:gd name="connsiteX28" fmla="*/ 1854924 w 3477033"/>
              <a:gd name="connsiteY28" fmla="*/ 1225084 h 1720384"/>
              <a:gd name="connsiteX29" fmla="*/ 1813476 w 3477033"/>
              <a:gd name="connsiteY29" fmla="*/ 1287467 h 1720384"/>
              <a:gd name="connsiteX30" fmla="*/ 1743137 w 3477033"/>
              <a:gd name="connsiteY30" fmla="*/ 1317612 h 1720384"/>
              <a:gd name="connsiteX31" fmla="*/ 1725134 w 3477033"/>
              <a:gd name="connsiteY31" fmla="*/ 1421027 h 1720384"/>
              <a:gd name="connsiteX32" fmla="*/ 1703362 w 3477033"/>
              <a:gd name="connsiteY32" fmla="*/ 1453684 h 1720384"/>
              <a:gd name="connsiteX33" fmla="*/ 1648934 w 3477033"/>
              <a:gd name="connsiteY33" fmla="*/ 1442798 h 1720384"/>
              <a:gd name="connsiteX34" fmla="*/ 1610834 w 3477033"/>
              <a:gd name="connsiteY34" fmla="*/ 1393812 h 1720384"/>
              <a:gd name="connsiteX35" fmla="*/ 1556405 w 3477033"/>
              <a:gd name="connsiteY35" fmla="*/ 1399255 h 1720384"/>
              <a:gd name="connsiteX36" fmla="*/ 1512862 w 3477033"/>
              <a:gd name="connsiteY36" fmla="*/ 1421027 h 1720384"/>
              <a:gd name="connsiteX37" fmla="*/ 1463876 w 3477033"/>
              <a:gd name="connsiteY37" fmla="*/ 1393812 h 1720384"/>
              <a:gd name="connsiteX38" fmla="*/ 1398562 w 3477033"/>
              <a:gd name="connsiteY38" fmla="*/ 1404698 h 1720384"/>
              <a:gd name="connsiteX39" fmla="*/ 1382234 w 3477033"/>
              <a:gd name="connsiteY39" fmla="*/ 1459127 h 1720384"/>
              <a:gd name="connsiteX40" fmla="*/ 1284262 w 3477033"/>
              <a:gd name="connsiteY40" fmla="*/ 1497227 h 1720384"/>
              <a:gd name="connsiteX41" fmla="*/ 1300591 w 3477033"/>
              <a:gd name="connsiteY41" fmla="*/ 1627855 h 1720384"/>
              <a:gd name="connsiteX42" fmla="*/ 1115534 w 3477033"/>
              <a:gd name="connsiteY42" fmla="*/ 1720384 h 1720384"/>
              <a:gd name="connsiteX43" fmla="*/ 1115534 w 3477033"/>
              <a:gd name="connsiteY43" fmla="*/ 1720384 h 1720384"/>
              <a:gd name="connsiteX0" fmla="*/ 0 w 3477033"/>
              <a:gd name="connsiteY0" fmla="*/ 660402 h 1720384"/>
              <a:gd name="connsiteX1" fmla="*/ 3047239 w 3477033"/>
              <a:gd name="connsiteY1" fmla="*/ 0 h 1720384"/>
              <a:gd name="connsiteX2" fmla="*/ 3447988 w 3477033"/>
              <a:gd name="connsiteY2" fmla="*/ 363300 h 1720384"/>
              <a:gd name="connsiteX3" fmla="*/ 2884462 w 3477033"/>
              <a:gd name="connsiteY3" fmla="*/ 544727 h 1720384"/>
              <a:gd name="connsiteX4" fmla="*/ 2911676 w 3477033"/>
              <a:gd name="connsiteY4" fmla="*/ 697127 h 1720384"/>
              <a:gd name="connsiteX5" fmla="*/ 2884462 w 3477033"/>
              <a:gd name="connsiteY5" fmla="*/ 746112 h 1720384"/>
              <a:gd name="connsiteX6" fmla="*/ 2819148 w 3477033"/>
              <a:gd name="connsiteY6" fmla="*/ 729784 h 1720384"/>
              <a:gd name="connsiteX7" fmla="*/ 2753834 w 3477033"/>
              <a:gd name="connsiteY7" fmla="*/ 623858 h 1720384"/>
              <a:gd name="connsiteX8" fmla="*/ 2649164 w 3477033"/>
              <a:gd name="connsiteY8" fmla="*/ 675355 h 1720384"/>
              <a:gd name="connsiteX9" fmla="*/ 2590548 w 3477033"/>
              <a:gd name="connsiteY9" fmla="*/ 673680 h 1720384"/>
              <a:gd name="connsiteX10" fmla="*/ 2541562 w 3477033"/>
              <a:gd name="connsiteY10" fmla="*/ 669912 h 1720384"/>
              <a:gd name="connsiteX11" fmla="*/ 2519791 w 3477033"/>
              <a:gd name="connsiteY11" fmla="*/ 697127 h 1720384"/>
              <a:gd name="connsiteX12" fmla="*/ 2485459 w 3477033"/>
              <a:gd name="connsiteY12" fmla="*/ 741089 h 1720384"/>
              <a:gd name="connsiteX13" fmla="*/ 2412608 w 3477033"/>
              <a:gd name="connsiteY13" fmla="*/ 804727 h 1720384"/>
              <a:gd name="connsiteX14" fmla="*/ 2465362 w 3477033"/>
              <a:gd name="connsiteY14" fmla="*/ 996484 h 1720384"/>
              <a:gd name="connsiteX15" fmla="*/ 2427262 w 3477033"/>
              <a:gd name="connsiteY15" fmla="*/ 1034584 h 1720384"/>
              <a:gd name="connsiteX16" fmla="*/ 2378276 w 3477033"/>
              <a:gd name="connsiteY16" fmla="*/ 1022442 h 1720384"/>
              <a:gd name="connsiteX17" fmla="*/ 2285748 w 3477033"/>
              <a:gd name="connsiteY17" fmla="*/ 1040027 h 1720384"/>
              <a:gd name="connsiteX18" fmla="*/ 2252673 w 3477033"/>
              <a:gd name="connsiteY18" fmla="*/ 1094875 h 1720384"/>
              <a:gd name="connsiteX19" fmla="*/ 2182752 w 3477033"/>
              <a:gd name="connsiteY19" fmla="*/ 1145115 h 1720384"/>
              <a:gd name="connsiteX20" fmla="*/ 2198662 w 3477033"/>
              <a:gd name="connsiteY20" fmla="*/ 1263184 h 1720384"/>
              <a:gd name="connsiteX21" fmla="*/ 2176891 w 3477033"/>
              <a:gd name="connsiteY21" fmla="*/ 1295841 h 1720384"/>
              <a:gd name="connsiteX22" fmla="*/ 2138791 w 3477033"/>
              <a:gd name="connsiteY22" fmla="*/ 1317612 h 1720384"/>
              <a:gd name="connsiteX23" fmla="*/ 2089805 w 3477033"/>
              <a:gd name="connsiteY23" fmla="*/ 1284955 h 1720384"/>
              <a:gd name="connsiteX24" fmla="*/ 2051705 w 3477033"/>
              <a:gd name="connsiteY24" fmla="*/ 1208755 h 1720384"/>
              <a:gd name="connsiteX25" fmla="*/ 2012768 w 3477033"/>
              <a:gd name="connsiteY25" fmla="*/ 1221315 h 1720384"/>
              <a:gd name="connsiteX26" fmla="*/ 1949547 w 3477033"/>
              <a:gd name="connsiteY26" fmla="*/ 1244761 h 1720384"/>
              <a:gd name="connsiteX27" fmla="*/ 1884232 w 3477033"/>
              <a:gd name="connsiteY27" fmla="*/ 1228852 h 1720384"/>
              <a:gd name="connsiteX28" fmla="*/ 1854924 w 3477033"/>
              <a:gd name="connsiteY28" fmla="*/ 1225084 h 1720384"/>
              <a:gd name="connsiteX29" fmla="*/ 1813476 w 3477033"/>
              <a:gd name="connsiteY29" fmla="*/ 1287467 h 1720384"/>
              <a:gd name="connsiteX30" fmla="*/ 1743137 w 3477033"/>
              <a:gd name="connsiteY30" fmla="*/ 1317612 h 1720384"/>
              <a:gd name="connsiteX31" fmla="*/ 1725134 w 3477033"/>
              <a:gd name="connsiteY31" fmla="*/ 1421027 h 1720384"/>
              <a:gd name="connsiteX32" fmla="*/ 1703362 w 3477033"/>
              <a:gd name="connsiteY32" fmla="*/ 1453684 h 1720384"/>
              <a:gd name="connsiteX33" fmla="*/ 1648934 w 3477033"/>
              <a:gd name="connsiteY33" fmla="*/ 1442798 h 1720384"/>
              <a:gd name="connsiteX34" fmla="*/ 1610834 w 3477033"/>
              <a:gd name="connsiteY34" fmla="*/ 1393812 h 1720384"/>
              <a:gd name="connsiteX35" fmla="*/ 1556405 w 3477033"/>
              <a:gd name="connsiteY35" fmla="*/ 1399255 h 1720384"/>
              <a:gd name="connsiteX36" fmla="*/ 1512862 w 3477033"/>
              <a:gd name="connsiteY36" fmla="*/ 1421027 h 1720384"/>
              <a:gd name="connsiteX37" fmla="*/ 1463876 w 3477033"/>
              <a:gd name="connsiteY37" fmla="*/ 1393812 h 1720384"/>
              <a:gd name="connsiteX38" fmla="*/ 1398562 w 3477033"/>
              <a:gd name="connsiteY38" fmla="*/ 1404698 h 1720384"/>
              <a:gd name="connsiteX39" fmla="*/ 1382234 w 3477033"/>
              <a:gd name="connsiteY39" fmla="*/ 1459127 h 1720384"/>
              <a:gd name="connsiteX40" fmla="*/ 1284262 w 3477033"/>
              <a:gd name="connsiteY40" fmla="*/ 1497227 h 1720384"/>
              <a:gd name="connsiteX41" fmla="*/ 1300591 w 3477033"/>
              <a:gd name="connsiteY41" fmla="*/ 1627855 h 1720384"/>
              <a:gd name="connsiteX42" fmla="*/ 1115534 w 3477033"/>
              <a:gd name="connsiteY42" fmla="*/ 1720384 h 1720384"/>
              <a:gd name="connsiteX43" fmla="*/ 1115534 w 3477033"/>
              <a:gd name="connsiteY43" fmla="*/ 1720384 h 1720384"/>
              <a:gd name="connsiteX0" fmla="*/ 0 w 3510429"/>
              <a:gd name="connsiteY0" fmla="*/ 594347 h 1720384"/>
              <a:gd name="connsiteX1" fmla="*/ 3080635 w 3510429"/>
              <a:gd name="connsiteY1" fmla="*/ 0 h 1720384"/>
              <a:gd name="connsiteX2" fmla="*/ 3481384 w 3510429"/>
              <a:gd name="connsiteY2" fmla="*/ 363300 h 1720384"/>
              <a:gd name="connsiteX3" fmla="*/ 2917858 w 3510429"/>
              <a:gd name="connsiteY3" fmla="*/ 544727 h 1720384"/>
              <a:gd name="connsiteX4" fmla="*/ 2945072 w 3510429"/>
              <a:gd name="connsiteY4" fmla="*/ 697127 h 1720384"/>
              <a:gd name="connsiteX5" fmla="*/ 2917858 w 3510429"/>
              <a:gd name="connsiteY5" fmla="*/ 746112 h 1720384"/>
              <a:gd name="connsiteX6" fmla="*/ 2852544 w 3510429"/>
              <a:gd name="connsiteY6" fmla="*/ 729784 h 1720384"/>
              <a:gd name="connsiteX7" fmla="*/ 2787230 w 3510429"/>
              <a:gd name="connsiteY7" fmla="*/ 623858 h 1720384"/>
              <a:gd name="connsiteX8" fmla="*/ 2682560 w 3510429"/>
              <a:gd name="connsiteY8" fmla="*/ 675355 h 1720384"/>
              <a:gd name="connsiteX9" fmla="*/ 2623944 w 3510429"/>
              <a:gd name="connsiteY9" fmla="*/ 673680 h 1720384"/>
              <a:gd name="connsiteX10" fmla="*/ 2574958 w 3510429"/>
              <a:gd name="connsiteY10" fmla="*/ 669912 h 1720384"/>
              <a:gd name="connsiteX11" fmla="*/ 2553187 w 3510429"/>
              <a:gd name="connsiteY11" fmla="*/ 697127 h 1720384"/>
              <a:gd name="connsiteX12" fmla="*/ 2518855 w 3510429"/>
              <a:gd name="connsiteY12" fmla="*/ 741089 h 1720384"/>
              <a:gd name="connsiteX13" fmla="*/ 2446004 w 3510429"/>
              <a:gd name="connsiteY13" fmla="*/ 804727 h 1720384"/>
              <a:gd name="connsiteX14" fmla="*/ 2498758 w 3510429"/>
              <a:gd name="connsiteY14" fmla="*/ 996484 h 1720384"/>
              <a:gd name="connsiteX15" fmla="*/ 2460658 w 3510429"/>
              <a:gd name="connsiteY15" fmla="*/ 1034584 h 1720384"/>
              <a:gd name="connsiteX16" fmla="*/ 2411672 w 3510429"/>
              <a:gd name="connsiteY16" fmla="*/ 1022442 h 1720384"/>
              <a:gd name="connsiteX17" fmla="*/ 2319144 w 3510429"/>
              <a:gd name="connsiteY17" fmla="*/ 1040027 h 1720384"/>
              <a:gd name="connsiteX18" fmla="*/ 2286069 w 3510429"/>
              <a:gd name="connsiteY18" fmla="*/ 1094875 h 1720384"/>
              <a:gd name="connsiteX19" fmla="*/ 2216148 w 3510429"/>
              <a:gd name="connsiteY19" fmla="*/ 1145115 h 1720384"/>
              <a:gd name="connsiteX20" fmla="*/ 2232058 w 3510429"/>
              <a:gd name="connsiteY20" fmla="*/ 1263184 h 1720384"/>
              <a:gd name="connsiteX21" fmla="*/ 2210287 w 3510429"/>
              <a:gd name="connsiteY21" fmla="*/ 1295841 h 1720384"/>
              <a:gd name="connsiteX22" fmla="*/ 2172187 w 3510429"/>
              <a:gd name="connsiteY22" fmla="*/ 1317612 h 1720384"/>
              <a:gd name="connsiteX23" fmla="*/ 2123201 w 3510429"/>
              <a:gd name="connsiteY23" fmla="*/ 1284955 h 1720384"/>
              <a:gd name="connsiteX24" fmla="*/ 2085101 w 3510429"/>
              <a:gd name="connsiteY24" fmla="*/ 1208755 h 1720384"/>
              <a:gd name="connsiteX25" fmla="*/ 2046164 w 3510429"/>
              <a:gd name="connsiteY25" fmla="*/ 1221315 h 1720384"/>
              <a:gd name="connsiteX26" fmla="*/ 1982943 w 3510429"/>
              <a:gd name="connsiteY26" fmla="*/ 1244761 h 1720384"/>
              <a:gd name="connsiteX27" fmla="*/ 1917628 w 3510429"/>
              <a:gd name="connsiteY27" fmla="*/ 1228852 h 1720384"/>
              <a:gd name="connsiteX28" fmla="*/ 1888320 w 3510429"/>
              <a:gd name="connsiteY28" fmla="*/ 1225084 h 1720384"/>
              <a:gd name="connsiteX29" fmla="*/ 1846872 w 3510429"/>
              <a:gd name="connsiteY29" fmla="*/ 1287467 h 1720384"/>
              <a:gd name="connsiteX30" fmla="*/ 1776533 w 3510429"/>
              <a:gd name="connsiteY30" fmla="*/ 1317612 h 1720384"/>
              <a:gd name="connsiteX31" fmla="*/ 1758530 w 3510429"/>
              <a:gd name="connsiteY31" fmla="*/ 1421027 h 1720384"/>
              <a:gd name="connsiteX32" fmla="*/ 1736758 w 3510429"/>
              <a:gd name="connsiteY32" fmla="*/ 1453684 h 1720384"/>
              <a:gd name="connsiteX33" fmla="*/ 1682330 w 3510429"/>
              <a:gd name="connsiteY33" fmla="*/ 1442798 h 1720384"/>
              <a:gd name="connsiteX34" fmla="*/ 1644230 w 3510429"/>
              <a:gd name="connsiteY34" fmla="*/ 1393812 h 1720384"/>
              <a:gd name="connsiteX35" fmla="*/ 1589801 w 3510429"/>
              <a:gd name="connsiteY35" fmla="*/ 1399255 h 1720384"/>
              <a:gd name="connsiteX36" fmla="*/ 1546258 w 3510429"/>
              <a:gd name="connsiteY36" fmla="*/ 1421027 h 1720384"/>
              <a:gd name="connsiteX37" fmla="*/ 1497272 w 3510429"/>
              <a:gd name="connsiteY37" fmla="*/ 1393812 h 1720384"/>
              <a:gd name="connsiteX38" fmla="*/ 1431958 w 3510429"/>
              <a:gd name="connsiteY38" fmla="*/ 1404698 h 1720384"/>
              <a:gd name="connsiteX39" fmla="*/ 1415630 w 3510429"/>
              <a:gd name="connsiteY39" fmla="*/ 1459127 h 1720384"/>
              <a:gd name="connsiteX40" fmla="*/ 1317658 w 3510429"/>
              <a:gd name="connsiteY40" fmla="*/ 1497227 h 1720384"/>
              <a:gd name="connsiteX41" fmla="*/ 1333987 w 3510429"/>
              <a:gd name="connsiteY41" fmla="*/ 1627855 h 1720384"/>
              <a:gd name="connsiteX42" fmla="*/ 1148930 w 3510429"/>
              <a:gd name="connsiteY42" fmla="*/ 1720384 h 1720384"/>
              <a:gd name="connsiteX43" fmla="*/ 1148930 w 3510429"/>
              <a:gd name="connsiteY43" fmla="*/ 1720384 h 1720384"/>
              <a:gd name="connsiteX0" fmla="*/ 0 w 3495059"/>
              <a:gd name="connsiteY0" fmla="*/ 680218 h 1806255"/>
              <a:gd name="connsiteX1" fmla="*/ 2955402 w 3495059"/>
              <a:gd name="connsiteY1" fmla="*/ 0 h 1806255"/>
              <a:gd name="connsiteX2" fmla="*/ 3481384 w 3495059"/>
              <a:gd name="connsiteY2" fmla="*/ 449171 h 1806255"/>
              <a:gd name="connsiteX3" fmla="*/ 2917858 w 3495059"/>
              <a:gd name="connsiteY3" fmla="*/ 630598 h 1806255"/>
              <a:gd name="connsiteX4" fmla="*/ 2945072 w 3495059"/>
              <a:gd name="connsiteY4" fmla="*/ 782998 h 1806255"/>
              <a:gd name="connsiteX5" fmla="*/ 2917858 w 3495059"/>
              <a:gd name="connsiteY5" fmla="*/ 831983 h 1806255"/>
              <a:gd name="connsiteX6" fmla="*/ 2852544 w 3495059"/>
              <a:gd name="connsiteY6" fmla="*/ 815655 h 1806255"/>
              <a:gd name="connsiteX7" fmla="*/ 2787230 w 3495059"/>
              <a:gd name="connsiteY7" fmla="*/ 709729 h 1806255"/>
              <a:gd name="connsiteX8" fmla="*/ 2682560 w 3495059"/>
              <a:gd name="connsiteY8" fmla="*/ 761226 h 1806255"/>
              <a:gd name="connsiteX9" fmla="*/ 2623944 w 3495059"/>
              <a:gd name="connsiteY9" fmla="*/ 759551 h 1806255"/>
              <a:gd name="connsiteX10" fmla="*/ 2574958 w 3495059"/>
              <a:gd name="connsiteY10" fmla="*/ 755783 h 1806255"/>
              <a:gd name="connsiteX11" fmla="*/ 2553187 w 3495059"/>
              <a:gd name="connsiteY11" fmla="*/ 782998 h 1806255"/>
              <a:gd name="connsiteX12" fmla="*/ 2518855 w 3495059"/>
              <a:gd name="connsiteY12" fmla="*/ 826960 h 1806255"/>
              <a:gd name="connsiteX13" fmla="*/ 2446004 w 3495059"/>
              <a:gd name="connsiteY13" fmla="*/ 890598 h 1806255"/>
              <a:gd name="connsiteX14" fmla="*/ 2498758 w 3495059"/>
              <a:gd name="connsiteY14" fmla="*/ 1082355 h 1806255"/>
              <a:gd name="connsiteX15" fmla="*/ 2460658 w 3495059"/>
              <a:gd name="connsiteY15" fmla="*/ 1120455 h 1806255"/>
              <a:gd name="connsiteX16" fmla="*/ 2411672 w 3495059"/>
              <a:gd name="connsiteY16" fmla="*/ 1108313 h 1806255"/>
              <a:gd name="connsiteX17" fmla="*/ 2319144 w 3495059"/>
              <a:gd name="connsiteY17" fmla="*/ 1125898 h 1806255"/>
              <a:gd name="connsiteX18" fmla="*/ 2286069 w 3495059"/>
              <a:gd name="connsiteY18" fmla="*/ 1180746 h 1806255"/>
              <a:gd name="connsiteX19" fmla="*/ 2216148 w 3495059"/>
              <a:gd name="connsiteY19" fmla="*/ 1230986 h 1806255"/>
              <a:gd name="connsiteX20" fmla="*/ 2232058 w 3495059"/>
              <a:gd name="connsiteY20" fmla="*/ 1349055 h 1806255"/>
              <a:gd name="connsiteX21" fmla="*/ 2210287 w 3495059"/>
              <a:gd name="connsiteY21" fmla="*/ 1381712 h 1806255"/>
              <a:gd name="connsiteX22" fmla="*/ 2172187 w 3495059"/>
              <a:gd name="connsiteY22" fmla="*/ 1403483 h 1806255"/>
              <a:gd name="connsiteX23" fmla="*/ 2123201 w 3495059"/>
              <a:gd name="connsiteY23" fmla="*/ 1370826 h 1806255"/>
              <a:gd name="connsiteX24" fmla="*/ 2085101 w 3495059"/>
              <a:gd name="connsiteY24" fmla="*/ 1294626 h 1806255"/>
              <a:gd name="connsiteX25" fmla="*/ 2046164 w 3495059"/>
              <a:gd name="connsiteY25" fmla="*/ 1307186 h 1806255"/>
              <a:gd name="connsiteX26" fmla="*/ 1982943 w 3495059"/>
              <a:gd name="connsiteY26" fmla="*/ 1330632 h 1806255"/>
              <a:gd name="connsiteX27" fmla="*/ 1917628 w 3495059"/>
              <a:gd name="connsiteY27" fmla="*/ 1314723 h 1806255"/>
              <a:gd name="connsiteX28" fmla="*/ 1888320 w 3495059"/>
              <a:gd name="connsiteY28" fmla="*/ 1310955 h 1806255"/>
              <a:gd name="connsiteX29" fmla="*/ 1846872 w 3495059"/>
              <a:gd name="connsiteY29" fmla="*/ 1373338 h 1806255"/>
              <a:gd name="connsiteX30" fmla="*/ 1776533 w 3495059"/>
              <a:gd name="connsiteY30" fmla="*/ 1403483 h 1806255"/>
              <a:gd name="connsiteX31" fmla="*/ 1758530 w 3495059"/>
              <a:gd name="connsiteY31" fmla="*/ 1506898 h 1806255"/>
              <a:gd name="connsiteX32" fmla="*/ 1736758 w 3495059"/>
              <a:gd name="connsiteY32" fmla="*/ 1539555 h 1806255"/>
              <a:gd name="connsiteX33" fmla="*/ 1682330 w 3495059"/>
              <a:gd name="connsiteY33" fmla="*/ 1528669 h 1806255"/>
              <a:gd name="connsiteX34" fmla="*/ 1644230 w 3495059"/>
              <a:gd name="connsiteY34" fmla="*/ 1479683 h 1806255"/>
              <a:gd name="connsiteX35" fmla="*/ 1589801 w 3495059"/>
              <a:gd name="connsiteY35" fmla="*/ 1485126 h 1806255"/>
              <a:gd name="connsiteX36" fmla="*/ 1546258 w 3495059"/>
              <a:gd name="connsiteY36" fmla="*/ 1506898 h 1806255"/>
              <a:gd name="connsiteX37" fmla="*/ 1497272 w 3495059"/>
              <a:gd name="connsiteY37" fmla="*/ 1479683 h 1806255"/>
              <a:gd name="connsiteX38" fmla="*/ 1431958 w 3495059"/>
              <a:gd name="connsiteY38" fmla="*/ 1490569 h 1806255"/>
              <a:gd name="connsiteX39" fmla="*/ 1415630 w 3495059"/>
              <a:gd name="connsiteY39" fmla="*/ 1544998 h 1806255"/>
              <a:gd name="connsiteX40" fmla="*/ 1317658 w 3495059"/>
              <a:gd name="connsiteY40" fmla="*/ 1583098 h 1806255"/>
              <a:gd name="connsiteX41" fmla="*/ 1333987 w 3495059"/>
              <a:gd name="connsiteY41" fmla="*/ 1713726 h 1806255"/>
              <a:gd name="connsiteX42" fmla="*/ 1148930 w 3495059"/>
              <a:gd name="connsiteY42" fmla="*/ 1806255 h 1806255"/>
              <a:gd name="connsiteX43" fmla="*/ 1148930 w 3495059"/>
              <a:gd name="connsiteY43" fmla="*/ 1806255 h 1806255"/>
              <a:gd name="connsiteX0" fmla="*/ 0 w 3492228"/>
              <a:gd name="connsiteY0" fmla="*/ 693429 h 1819466"/>
              <a:gd name="connsiteX1" fmla="*/ 2905309 w 3492228"/>
              <a:gd name="connsiteY1" fmla="*/ 0 h 1819466"/>
              <a:gd name="connsiteX2" fmla="*/ 3481384 w 3492228"/>
              <a:gd name="connsiteY2" fmla="*/ 462382 h 1819466"/>
              <a:gd name="connsiteX3" fmla="*/ 2917858 w 3492228"/>
              <a:gd name="connsiteY3" fmla="*/ 643809 h 1819466"/>
              <a:gd name="connsiteX4" fmla="*/ 2945072 w 3492228"/>
              <a:gd name="connsiteY4" fmla="*/ 796209 h 1819466"/>
              <a:gd name="connsiteX5" fmla="*/ 2917858 w 3492228"/>
              <a:gd name="connsiteY5" fmla="*/ 845194 h 1819466"/>
              <a:gd name="connsiteX6" fmla="*/ 2852544 w 3492228"/>
              <a:gd name="connsiteY6" fmla="*/ 828866 h 1819466"/>
              <a:gd name="connsiteX7" fmla="*/ 2787230 w 3492228"/>
              <a:gd name="connsiteY7" fmla="*/ 722940 h 1819466"/>
              <a:gd name="connsiteX8" fmla="*/ 2682560 w 3492228"/>
              <a:gd name="connsiteY8" fmla="*/ 774437 h 1819466"/>
              <a:gd name="connsiteX9" fmla="*/ 2623944 w 3492228"/>
              <a:gd name="connsiteY9" fmla="*/ 772762 h 1819466"/>
              <a:gd name="connsiteX10" fmla="*/ 2574958 w 3492228"/>
              <a:gd name="connsiteY10" fmla="*/ 768994 h 1819466"/>
              <a:gd name="connsiteX11" fmla="*/ 2553187 w 3492228"/>
              <a:gd name="connsiteY11" fmla="*/ 796209 h 1819466"/>
              <a:gd name="connsiteX12" fmla="*/ 2518855 w 3492228"/>
              <a:gd name="connsiteY12" fmla="*/ 840171 h 1819466"/>
              <a:gd name="connsiteX13" fmla="*/ 2446004 w 3492228"/>
              <a:gd name="connsiteY13" fmla="*/ 903809 h 1819466"/>
              <a:gd name="connsiteX14" fmla="*/ 2498758 w 3492228"/>
              <a:gd name="connsiteY14" fmla="*/ 1095566 h 1819466"/>
              <a:gd name="connsiteX15" fmla="*/ 2460658 w 3492228"/>
              <a:gd name="connsiteY15" fmla="*/ 1133666 h 1819466"/>
              <a:gd name="connsiteX16" fmla="*/ 2411672 w 3492228"/>
              <a:gd name="connsiteY16" fmla="*/ 1121524 h 1819466"/>
              <a:gd name="connsiteX17" fmla="*/ 2319144 w 3492228"/>
              <a:gd name="connsiteY17" fmla="*/ 1139109 h 1819466"/>
              <a:gd name="connsiteX18" fmla="*/ 2286069 w 3492228"/>
              <a:gd name="connsiteY18" fmla="*/ 1193957 h 1819466"/>
              <a:gd name="connsiteX19" fmla="*/ 2216148 w 3492228"/>
              <a:gd name="connsiteY19" fmla="*/ 1244197 h 1819466"/>
              <a:gd name="connsiteX20" fmla="*/ 2232058 w 3492228"/>
              <a:gd name="connsiteY20" fmla="*/ 1362266 h 1819466"/>
              <a:gd name="connsiteX21" fmla="*/ 2210287 w 3492228"/>
              <a:gd name="connsiteY21" fmla="*/ 1394923 h 1819466"/>
              <a:gd name="connsiteX22" fmla="*/ 2172187 w 3492228"/>
              <a:gd name="connsiteY22" fmla="*/ 1416694 h 1819466"/>
              <a:gd name="connsiteX23" fmla="*/ 2123201 w 3492228"/>
              <a:gd name="connsiteY23" fmla="*/ 1384037 h 1819466"/>
              <a:gd name="connsiteX24" fmla="*/ 2085101 w 3492228"/>
              <a:gd name="connsiteY24" fmla="*/ 1307837 h 1819466"/>
              <a:gd name="connsiteX25" fmla="*/ 2046164 w 3492228"/>
              <a:gd name="connsiteY25" fmla="*/ 1320397 h 1819466"/>
              <a:gd name="connsiteX26" fmla="*/ 1982943 w 3492228"/>
              <a:gd name="connsiteY26" fmla="*/ 1343843 h 1819466"/>
              <a:gd name="connsiteX27" fmla="*/ 1917628 w 3492228"/>
              <a:gd name="connsiteY27" fmla="*/ 1327934 h 1819466"/>
              <a:gd name="connsiteX28" fmla="*/ 1888320 w 3492228"/>
              <a:gd name="connsiteY28" fmla="*/ 1324166 h 1819466"/>
              <a:gd name="connsiteX29" fmla="*/ 1846872 w 3492228"/>
              <a:gd name="connsiteY29" fmla="*/ 1386549 h 1819466"/>
              <a:gd name="connsiteX30" fmla="*/ 1776533 w 3492228"/>
              <a:gd name="connsiteY30" fmla="*/ 1416694 h 1819466"/>
              <a:gd name="connsiteX31" fmla="*/ 1758530 w 3492228"/>
              <a:gd name="connsiteY31" fmla="*/ 1520109 h 1819466"/>
              <a:gd name="connsiteX32" fmla="*/ 1736758 w 3492228"/>
              <a:gd name="connsiteY32" fmla="*/ 1552766 h 1819466"/>
              <a:gd name="connsiteX33" fmla="*/ 1682330 w 3492228"/>
              <a:gd name="connsiteY33" fmla="*/ 1541880 h 1819466"/>
              <a:gd name="connsiteX34" fmla="*/ 1644230 w 3492228"/>
              <a:gd name="connsiteY34" fmla="*/ 1492894 h 1819466"/>
              <a:gd name="connsiteX35" fmla="*/ 1589801 w 3492228"/>
              <a:gd name="connsiteY35" fmla="*/ 1498337 h 1819466"/>
              <a:gd name="connsiteX36" fmla="*/ 1546258 w 3492228"/>
              <a:gd name="connsiteY36" fmla="*/ 1520109 h 1819466"/>
              <a:gd name="connsiteX37" fmla="*/ 1497272 w 3492228"/>
              <a:gd name="connsiteY37" fmla="*/ 1492894 h 1819466"/>
              <a:gd name="connsiteX38" fmla="*/ 1431958 w 3492228"/>
              <a:gd name="connsiteY38" fmla="*/ 1503780 h 1819466"/>
              <a:gd name="connsiteX39" fmla="*/ 1415630 w 3492228"/>
              <a:gd name="connsiteY39" fmla="*/ 1558209 h 1819466"/>
              <a:gd name="connsiteX40" fmla="*/ 1317658 w 3492228"/>
              <a:gd name="connsiteY40" fmla="*/ 1596309 h 1819466"/>
              <a:gd name="connsiteX41" fmla="*/ 1333987 w 3492228"/>
              <a:gd name="connsiteY41" fmla="*/ 1726937 h 1819466"/>
              <a:gd name="connsiteX42" fmla="*/ 1148930 w 3492228"/>
              <a:gd name="connsiteY42" fmla="*/ 1819466 h 1819466"/>
              <a:gd name="connsiteX43" fmla="*/ 1148930 w 3492228"/>
              <a:gd name="connsiteY43" fmla="*/ 1819466 h 1819466"/>
              <a:gd name="connsiteX0" fmla="*/ 0 w 3556568"/>
              <a:gd name="connsiteY0" fmla="*/ 693429 h 1819466"/>
              <a:gd name="connsiteX1" fmla="*/ 2905309 w 3556568"/>
              <a:gd name="connsiteY1" fmla="*/ 0 h 1819466"/>
              <a:gd name="connsiteX2" fmla="*/ 3548175 w 3556568"/>
              <a:gd name="connsiteY2" fmla="*/ 502015 h 1819466"/>
              <a:gd name="connsiteX3" fmla="*/ 2917858 w 3556568"/>
              <a:gd name="connsiteY3" fmla="*/ 643809 h 1819466"/>
              <a:gd name="connsiteX4" fmla="*/ 2945072 w 3556568"/>
              <a:gd name="connsiteY4" fmla="*/ 796209 h 1819466"/>
              <a:gd name="connsiteX5" fmla="*/ 2917858 w 3556568"/>
              <a:gd name="connsiteY5" fmla="*/ 845194 h 1819466"/>
              <a:gd name="connsiteX6" fmla="*/ 2852544 w 3556568"/>
              <a:gd name="connsiteY6" fmla="*/ 828866 h 1819466"/>
              <a:gd name="connsiteX7" fmla="*/ 2787230 w 3556568"/>
              <a:gd name="connsiteY7" fmla="*/ 722940 h 1819466"/>
              <a:gd name="connsiteX8" fmla="*/ 2682560 w 3556568"/>
              <a:gd name="connsiteY8" fmla="*/ 774437 h 1819466"/>
              <a:gd name="connsiteX9" fmla="*/ 2623944 w 3556568"/>
              <a:gd name="connsiteY9" fmla="*/ 772762 h 1819466"/>
              <a:gd name="connsiteX10" fmla="*/ 2574958 w 3556568"/>
              <a:gd name="connsiteY10" fmla="*/ 768994 h 1819466"/>
              <a:gd name="connsiteX11" fmla="*/ 2553187 w 3556568"/>
              <a:gd name="connsiteY11" fmla="*/ 796209 h 1819466"/>
              <a:gd name="connsiteX12" fmla="*/ 2518855 w 3556568"/>
              <a:gd name="connsiteY12" fmla="*/ 840171 h 1819466"/>
              <a:gd name="connsiteX13" fmla="*/ 2446004 w 3556568"/>
              <a:gd name="connsiteY13" fmla="*/ 903809 h 1819466"/>
              <a:gd name="connsiteX14" fmla="*/ 2498758 w 3556568"/>
              <a:gd name="connsiteY14" fmla="*/ 1095566 h 1819466"/>
              <a:gd name="connsiteX15" fmla="*/ 2460658 w 3556568"/>
              <a:gd name="connsiteY15" fmla="*/ 1133666 h 1819466"/>
              <a:gd name="connsiteX16" fmla="*/ 2411672 w 3556568"/>
              <a:gd name="connsiteY16" fmla="*/ 1121524 h 1819466"/>
              <a:gd name="connsiteX17" fmla="*/ 2319144 w 3556568"/>
              <a:gd name="connsiteY17" fmla="*/ 1139109 h 1819466"/>
              <a:gd name="connsiteX18" fmla="*/ 2286069 w 3556568"/>
              <a:gd name="connsiteY18" fmla="*/ 1193957 h 1819466"/>
              <a:gd name="connsiteX19" fmla="*/ 2216148 w 3556568"/>
              <a:gd name="connsiteY19" fmla="*/ 1244197 h 1819466"/>
              <a:gd name="connsiteX20" fmla="*/ 2232058 w 3556568"/>
              <a:gd name="connsiteY20" fmla="*/ 1362266 h 1819466"/>
              <a:gd name="connsiteX21" fmla="*/ 2210287 w 3556568"/>
              <a:gd name="connsiteY21" fmla="*/ 1394923 h 1819466"/>
              <a:gd name="connsiteX22" fmla="*/ 2172187 w 3556568"/>
              <a:gd name="connsiteY22" fmla="*/ 1416694 h 1819466"/>
              <a:gd name="connsiteX23" fmla="*/ 2123201 w 3556568"/>
              <a:gd name="connsiteY23" fmla="*/ 1384037 h 1819466"/>
              <a:gd name="connsiteX24" fmla="*/ 2085101 w 3556568"/>
              <a:gd name="connsiteY24" fmla="*/ 1307837 h 1819466"/>
              <a:gd name="connsiteX25" fmla="*/ 2046164 w 3556568"/>
              <a:gd name="connsiteY25" fmla="*/ 1320397 h 1819466"/>
              <a:gd name="connsiteX26" fmla="*/ 1982943 w 3556568"/>
              <a:gd name="connsiteY26" fmla="*/ 1343843 h 1819466"/>
              <a:gd name="connsiteX27" fmla="*/ 1917628 w 3556568"/>
              <a:gd name="connsiteY27" fmla="*/ 1327934 h 1819466"/>
              <a:gd name="connsiteX28" fmla="*/ 1888320 w 3556568"/>
              <a:gd name="connsiteY28" fmla="*/ 1324166 h 1819466"/>
              <a:gd name="connsiteX29" fmla="*/ 1846872 w 3556568"/>
              <a:gd name="connsiteY29" fmla="*/ 1386549 h 1819466"/>
              <a:gd name="connsiteX30" fmla="*/ 1776533 w 3556568"/>
              <a:gd name="connsiteY30" fmla="*/ 1416694 h 1819466"/>
              <a:gd name="connsiteX31" fmla="*/ 1758530 w 3556568"/>
              <a:gd name="connsiteY31" fmla="*/ 1520109 h 1819466"/>
              <a:gd name="connsiteX32" fmla="*/ 1736758 w 3556568"/>
              <a:gd name="connsiteY32" fmla="*/ 1552766 h 1819466"/>
              <a:gd name="connsiteX33" fmla="*/ 1682330 w 3556568"/>
              <a:gd name="connsiteY33" fmla="*/ 1541880 h 1819466"/>
              <a:gd name="connsiteX34" fmla="*/ 1644230 w 3556568"/>
              <a:gd name="connsiteY34" fmla="*/ 1492894 h 1819466"/>
              <a:gd name="connsiteX35" fmla="*/ 1589801 w 3556568"/>
              <a:gd name="connsiteY35" fmla="*/ 1498337 h 1819466"/>
              <a:gd name="connsiteX36" fmla="*/ 1546258 w 3556568"/>
              <a:gd name="connsiteY36" fmla="*/ 1520109 h 1819466"/>
              <a:gd name="connsiteX37" fmla="*/ 1497272 w 3556568"/>
              <a:gd name="connsiteY37" fmla="*/ 1492894 h 1819466"/>
              <a:gd name="connsiteX38" fmla="*/ 1431958 w 3556568"/>
              <a:gd name="connsiteY38" fmla="*/ 1503780 h 1819466"/>
              <a:gd name="connsiteX39" fmla="*/ 1415630 w 3556568"/>
              <a:gd name="connsiteY39" fmla="*/ 1558209 h 1819466"/>
              <a:gd name="connsiteX40" fmla="*/ 1317658 w 3556568"/>
              <a:gd name="connsiteY40" fmla="*/ 1596309 h 1819466"/>
              <a:gd name="connsiteX41" fmla="*/ 1333987 w 3556568"/>
              <a:gd name="connsiteY41" fmla="*/ 1726937 h 1819466"/>
              <a:gd name="connsiteX42" fmla="*/ 1148930 w 3556568"/>
              <a:gd name="connsiteY42" fmla="*/ 1819466 h 1819466"/>
              <a:gd name="connsiteX43" fmla="*/ 1148930 w 3556568"/>
              <a:gd name="connsiteY43" fmla="*/ 1819466 h 1819466"/>
              <a:gd name="connsiteX0" fmla="*/ 0 w 3508201"/>
              <a:gd name="connsiteY0" fmla="*/ 693429 h 1819466"/>
              <a:gd name="connsiteX1" fmla="*/ 2905309 w 3508201"/>
              <a:gd name="connsiteY1" fmla="*/ 0 h 1819466"/>
              <a:gd name="connsiteX2" fmla="*/ 3498082 w 3508201"/>
              <a:gd name="connsiteY2" fmla="*/ 389722 h 1819466"/>
              <a:gd name="connsiteX3" fmla="*/ 2917858 w 3508201"/>
              <a:gd name="connsiteY3" fmla="*/ 643809 h 1819466"/>
              <a:gd name="connsiteX4" fmla="*/ 2945072 w 3508201"/>
              <a:gd name="connsiteY4" fmla="*/ 796209 h 1819466"/>
              <a:gd name="connsiteX5" fmla="*/ 2917858 w 3508201"/>
              <a:gd name="connsiteY5" fmla="*/ 845194 h 1819466"/>
              <a:gd name="connsiteX6" fmla="*/ 2852544 w 3508201"/>
              <a:gd name="connsiteY6" fmla="*/ 828866 h 1819466"/>
              <a:gd name="connsiteX7" fmla="*/ 2787230 w 3508201"/>
              <a:gd name="connsiteY7" fmla="*/ 722940 h 1819466"/>
              <a:gd name="connsiteX8" fmla="*/ 2682560 w 3508201"/>
              <a:gd name="connsiteY8" fmla="*/ 774437 h 1819466"/>
              <a:gd name="connsiteX9" fmla="*/ 2623944 w 3508201"/>
              <a:gd name="connsiteY9" fmla="*/ 772762 h 1819466"/>
              <a:gd name="connsiteX10" fmla="*/ 2574958 w 3508201"/>
              <a:gd name="connsiteY10" fmla="*/ 768994 h 1819466"/>
              <a:gd name="connsiteX11" fmla="*/ 2553187 w 3508201"/>
              <a:gd name="connsiteY11" fmla="*/ 796209 h 1819466"/>
              <a:gd name="connsiteX12" fmla="*/ 2518855 w 3508201"/>
              <a:gd name="connsiteY12" fmla="*/ 840171 h 1819466"/>
              <a:gd name="connsiteX13" fmla="*/ 2446004 w 3508201"/>
              <a:gd name="connsiteY13" fmla="*/ 903809 h 1819466"/>
              <a:gd name="connsiteX14" fmla="*/ 2498758 w 3508201"/>
              <a:gd name="connsiteY14" fmla="*/ 1095566 h 1819466"/>
              <a:gd name="connsiteX15" fmla="*/ 2460658 w 3508201"/>
              <a:gd name="connsiteY15" fmla="*/ 1133666 h 1819466"/>
              <a:gd name="connsiteX16" fmla="*/ 2411672 w 3508201"/>
              <a:gd name="connsiteY16" fmla="*/ 1121524 h 1819466"/>
              <a:gd name="connsiteX17" fmla="*/ 2319144 w 3508201"/>
              <a:gd name="connsiteY17" fmla="*/ 1139109 h 1819466"/>
              <a:gd name="connsiteX18" fmla="*/ 2286069 w 3508201"/>
              <a:gd name="connsiteY18" fmla="*/ 1193957 h 1819466"/>
              <a:gd name="connsiteX19" fmla="*/ 2216148 w 3508201"/>
              <a:gd name="connsiteY19" fmla="*/ 1244197 h 1819466"/>
              <a:gd name="connsiteX20" fmla="*/ 2232058 w 3508201"/>
              <a:gd name="connsiteY20" fmla="*/ 1362266 h 1819466"/>
              <a:gd name="connsiteX21" fmla="*/ 2210287 w 3508201"/>
              <a:gd name="connsiteY21" fmla="*/ 1394923 h 1819466"/>
              <a:gd name="connsiteX22" fmla="*/ 2172187 w 3508201"/>
              <a:gd name="connsiteY22" fmla="*/ 1416694 h 1819466"/>
              <a:gd name="connsiteX23" fmla="*/ 2123201 w 3508201"/>
              <a:gd name="connsiteY23" fmla="*/ 1384037 h 1819466"/>
              <a:gd name="connsiteX24" fmla="*/ 2085101 w 3508201"/>
              <a:gd name="connsiteY24" fmla="*/ 1307837 h 1819466"/>
              <a:gd name="connsiteX25" fmla="*/ 2046164 w 3508201"/>
              <a:gd name="connsiteY25" fmla="*/ 1320397 h 1819466"/>
              <a:gd name="connsiteX26" fmla="*/ 1982943 w 3508201"/>
              <a:gd name="connsiteY26" fmla="*/ 1343843 h 1819466"/>
              <a:gd name="connsiteX27" fmla="*/ 1917628 w 3508201"/>
              <a:gd name="connsiteY27" fmla="*/ 1327934 h 1819466"/>
              <a:gd name="connsiteX28" fmla="*/ 1888320 w 3508201"/>
              <a:gd name="connsiteY28" fmla="*/ 1324166 h 1819466"/>
              <a:gd name="connsiteX29" fmla="*/ 1846872 w 3508201"/>
              <a:gd name="connsiteY29" fmla="*/ 1386549 h 1819466"/>
              <a:gd name="connsiteX30" fmla="*/ 1776533 w 3508201"/>
              <a:gd name="connsiteY30" fmla="*/ 1416694 h 1819466"/>
              <a:gd name="connsiteX31" fmla="*/ 1758530 w 3508201"/>
              <a:gd name="connsiteY31" fmla="*/ 1520109 h 1819466"/>
              <a:gd name="connsiteX32" fmla="*/ 1736758 w 3508201"/>
              <a:gd name="connsiteY32" fmla="*/ 1552766 h 1819466"/>
              <a:gd name="connsiteX33" fmla="*/ 1682330 w 3508201"/>
              <a:gd name="connsiteY33" fmla="*/ 1541880 h 1819466"/>
              <a:gd name="connsiteX34" fmla="*/ 1644230 w 3508201"/>
              <a:gd name="connsiteY34" fmla="*/ 1492894 h 1819466"/>
              <a:gd name="connsiteX35" fmla="*/ 1589801 w 3508201"/>
              <a:gd name="connsiteY35" fmla="*/ 1498337 h 1819466"/>
              <a:gd name="connsiteX36" fmla="*/ 1546258 w 3508201"/>
              <a:gd name="connsiteY36" fmla="*/ 1520109 h 1819466"/>
              <a:gd name="connsiteX37" fmla="*/ 1497272 w 3508201"/>
              <a:gd name="connsiteY37" fmla="*/ 1492894 h 1819466"/>
              <a:gd name="connsiteX38" fmla="*/ 1431958 w 3508201"/>
              <a:gd name="connsiteY38" fmla="*/ 1503780 h 1819466"/>
              <a:gd name="connsiteX39" fmla="*/ 1415630 w 3508201"/>
              <a:gd name="connsiteY39" fmla="*/ 1558209 h 1819466"/>
              <a:gd name="connsiteX40" fmla="*/ 1317658 w 3508201"/>
              <a:gd name="connsiteY40" fmla="*/ 1596309 h 1819466"/>
              <a:gd name="connsiteX41" fmla="*/ 1333987 w 3508201"/>
              <a:gd name="connsiteY41" fmla="*/ 1726937 h 1819466"/>
              <a:gd name="connsiteX42" fmla="*/ 1148930 w 3508201"/>
              <a:gd name="connsiteY42" fmla="*/ 1819466 h 1819466"/>
              <a:gd name="connsiteX43" fmla="*/ 1148930 w 3508201"/>
              <a:gd name="connsiteY43" fmla="*/ 1819466 h 1819466"/>
              <a:gd name="connsiteX0" fmla="*/ 0 w 3540383"/>
              <a:gd name="connsiteY0" fmla="*/ 693429 h 1819466"/>
              <a:gd name="connsiteX1" fmla="*/ 2905309 w 3540383"/>
              <a:gd name="connsiteY1" fmla="*/ 0 h 1819466"/>
              <a:gd name="connsiteX2" fmla="*/ 3531478 w 3540383"/>
              <a:gd name="connsiteY2" fmla="*/ 429355 h 1819466"/>
              <a:gd name="connsiteX3" fmla="*/ 2917858 w 3540383"/>
              <a:gd name="connsiteY3" fmla="*/ 643809 h 1819466"/>
              <a:gd name="connsiteX4" fmla="*/ 2945072 w 3540383"/>
              <a:gd name="connsiteY4" fmla="*/ 796209 h 1819466"/>
              <a:gd name="connsiteX5" fmla="*/ 2917858 w 3540383"/>
              <a:gd name="connsiteY5" fmla="*/ 845194 h 1819466"/>
              <a:gd name="connsiteX6" fmla="*/ 2852544 w 3540383"/>
              <a:gd name="connsiteY6" fmla="*/ 828866 h 1819466"/>
              <a:gd name="connsiteX7" fmla="*/ 2787230 w 3540383"/>
              <a:gd name="connsiteY7" fmla="*/ 722940 h 1819466"/>
              <a:gd name="connsiteX8" fmla="*/ 2682560 w 3540383"/>
              <a:gd name="connsiteY8" fmla="*/ 774437 h 1819466"/>
              <a:gd name="connsiteX9" fmla="*/ 2623944 w 3540383"/>
              <a:gd name="connsiteY9" fmla="*/ 772762 h 1819466"/>
              <a:gd name="connsiteX10" fmla="*/ 2574958 w 3540383"/>
              <a:gd name="connsiteY10" fmla="*/ 768994 h 1819466"/>
              <a:gd name="connsiteX11" fmla="*/ 2553187 w 3540383"/>
              <a:gd name="connsiteY11" fmla="*/ 796209 h 1819466"/>
              <a:gd name="connsiteX12" fmla="*/ 2518855 w 3540383"/>
              <a:gd name="connsiteY12" fmla="*/ 840171 h 1819466"/>
              <a:gd name="connsiteX13" fmla="*/ 2446004 w 3540383"/>
              <a:gd name="connsiteY13" fmla="*/ 903809 h 1819466"/>
              <a:gd name="connsiteX14" fmla="*/ 2498758 w 3540383"/>
              <a:gd name="connsiteY14" fmla="*/ 1095566 h 1819466"/>
              <a:gd name="connsiteX15" fmla="*/ 2460658 w 3540383"/>
              <a:gd name="connsiteY15" fmla="*/ 1133666 h 1819466"/>
              <a:gd name="connsiteX16" fmla="*/ 2411672 w 3540383"/>
              <a:gd name="connsiteY16" fmla="*/ 1121524 h 1819466"/>
              <a:gd name="connsiteX17" fmla="*/ 2319144 w 3540383"/>
              <a:gd name="connsiteY17" fmla="*/ 1139109 h 1819466"/>
              <a:gd name="connsiteX18" fmla="*/ 2286069 w 3540383"/>
              <a:gd name="connsiteY18" fmla="*/ 1193957 h 1819466"/>
              <a:gd name="connsiteX19" fmla="*/ 2216148 w 3540383"/>
              <a:gd name="connsiteY19" fmla="*/ 1244197 h 1819466"/>
              <a:gd name="connsiteX20" fmla="*/ 2232058 w 3540383"/>
              <a:gd name="connsiteY20" fmla="*/ 1362266 h 1819466"/>
              <a:gd name="connsiteX21" fmla="*/ 2210287 w 3540383"/>
              <a:gd name="connsiteY21" fmla="*/ 1394923 h 1819466"/>
              <a:gd name="connsiteX22" fmla="*/ 2172187 w 3540383"/>
              <a:gd name="connsiteY22" fmla="*/ 1416694 h 1819466"/>
              <a:gd name="connsiteX23" fmla="*/ 2123201 w 3540383"/>
              <a:gd name="connsiteY23" fmla="*/ 1384037 h 1819466"/>
              <a:gd name="connsiteX24" fmla="*/ 2085101 w 3540383"/>
              <a:gd name="connsiteY24" fmla="*/ 1307837 h 1819466"/>
              <a:gd name="connsiteX25" fmla="*/ 2046164 w 3540383"/>
              <a:gd name="connsiteY25" fmla="*/ 1320397 h 1819466"/>
              <a:gd name="connsiteX26" fmla="*/ 1982943 w 3540383"/>
              <a:gd name="connsiteY26" fmla="*/ 1343843 h 1819466"/>
              <a:gd name="connsiteX27" fmla="*/ 1917628 w 3540383"/>
              <a:gd name="connsiteY27" fmla="*/ 1327934 h 1819466"/>
              <a:gd name="connsiteX28" fmla="*/ 1888320 w 3540383"/>
              <a:gd name="connsiteY28" fmla="*/ 1324166 h 1819466"/>
              <a:gd name="connsiteX29" fmla="*/ 1846872 w 3540383"/>
              <a:gd name="connsiteY29" fmla="*/ 1386549 h 1819466"/>
              <a:gd name="connsiteX30" fmla="*/ 1776533 w 3540383"/>
              <a:gd name="connsiteY30" fmla="*/ 1416694 h 1819466"/>
              <a:gd name="connsiteX31" fmla="*/ 1758530 w 3540383"/>
              <a:gd name="connsiteY31" fmla="*/ 1520109 h 1819466"/>
              <a:gd name="connsiteX32" fmla="*/ 1736758 w 3540383"/>
              <a:gd name="connsiteY32" fmla="*/ 1552766 h 1819466"/>
              <a:gd name="connsiteX33" fmla="*/ 1682330 w 3540383"/>
              <a:gd name="connsiteY33" fmla="*/ 1541880 h 1819466"/>
              <a:gd name="connsiteX34" fmla="*/ 1644230 w 3540383"/>
              <a:gd name="connsiteY34" fmla="*/ 1492894 h 1819466"/>
              <a:gd name="connsiteX35" fmla="*/ 1589801 w 3540383"/>
              <a:gd name="connsiteY35" fmla="*/ 1498337 h 1819466"/>
              <a:gd name="connsiteX36" fmla="*/ 1546258 w 3540383"/>
              <a:gd name="connsiteY36" fmla="*/ 1520109 h 1819466"/>
              <a:gd name="connsiteX37" fmla="*/ 1497272 w 3540383"/>
              <a:gd name="connsiteY37" fmla="*/ 1492894 h 1819466"/>
              <a:gd name="connsiteX38" fmla="*/ 1431958 w 3540383"/>
              <a:gd name="connsiteY38" fmla="*/ 1503780 h 1819466"/>
              <a:gd name="connsiteX39" fmla="*/ 1415630 w 3540383"/>
              <a:gd name="connsiteY39" fmla="*/ 1558209 h 1819466"/>
              <a:gd name="connsiteX40" fmla="*/ 1317658 w 3540383"/>
              <a:gd name="connsiteY40" fmla="*/ 1596309 h 1819466"/>
              <a:gd name="connsiteX41" fmla="*/ 1333987 w 3540383"/>
              <a:gd name="connsiteY41" fmla="*/ 1726937 h 1819466"/>
              <a:gd name="connsiteX42" fmla="*/ 1148930 w 3540383"/>
              <a:gd name="connsiteY42" fmla="*/ 1819466 h 1819466"/>
              <a:gd name="connsiteX43" fmla="*/ 1148930 w 3540383"/>
              <a:gd name="connsiteY43" fmla="*/ 1819466 h 1819466"/>
              <a:gd name="connsiteX0" fmla="*/ 0 w 3538997"/>
              <a:gd name="connsiteY0" fmla="*/ 614163 h 1740200"/>
              <a:gd name="connsiteX1" fmla="*/ 2855216 w 3538997"/>
              <a:gd name="connsiteY1" fmla="*/ 0 h 1740200"/>
              <a:gd name="connsiteX2" fmla="*/ 3531478 w 3538997"/>
              <a:gd name="connsiteY2" fmla="*/ 350089 h 1740200"/>
              <a:gd name="connsiteX3" fmla="*/ 2917858 w 3538997"/>
              <a:gd name="connsiteY3" fmla="*/ 564543 h 1740200"/>
              <a:gd name="connsiteX4" fmla="*/ 2945072 w 3538997"/>
              <a:gd name="connsiteY4" fmla="*/ 716943 h 1740200"/>
              <a:gd name="connsiteX5" fmla="*/ 2917858 w 3538997"/>
              <a:gd name="connsiteY5" fmla="*/ 765928 h 1740200"/>
              <a:gd name="connsiteX6" fmla="*/ 2852544 w 3538997"/>
              <a:gd name="connsiteY6" fmla="*/ 749600 h 1740200"/>
              <a:gd name="connsiteX7" fmla="*/ 2787230 w 3538997"/>
              <a:gd name="connsiteY7" fmla="*/ 643674 h 1740200"/>
              <a:gd name="connsiteX8" fmla="*/ 2682560 w 3538997"/>
              <a:gd name="connsiteY8" fmla="*/ 695171 h 1740200"/>
              <a:gd name="connsiteX9" fmla="*/ 2623944 w 3538997"/>
              <a:gd name="connsiteY9" fmla="*/ 693496 h 1740200"/>
              <a:gd name="connsiteX10" fmla="*/ 2574958 w 3538997"/>
              <a:gd name="connsiteY10" fmla="*/ 689728 h 1740200"/>
              <a:gd name="connsiteX11" fmla="*/ 2553187 w 3538997"/>
              <a:gd name="connsiteY11" fmla="*/ 716943 h 1740200"/>
              <a:gd name="connsiteX12" fmla="*/ 2518855 w 3538997"/>
              <a:gd name="connsiteY12" fmla="*/ 760905 h 1740200"/>
              <a:gd name="connsiteX13" fmla="*/ 2446004 w 3538997"/>
              <a:gd name="connsiteY13" fmla="*/ 824543 h 1740200"/>
              <a:gd name="connsiteX14" fmla="*/ 2498758 w 3538997"/>
              <a:gd name="connsiteY14" fmla="*/ 1016300 h 1740200"/>
              <a:gd name="connsiteX15" fmla="*/ 2460658 w 3538997"/>
              <a:gd name="connsiteY15" fmla="*/ 1054400 h 1740200"/>
              <a:gd name="connsiteX16" fmla="*/ 2411672 w 3538997"/>
              <a:gd name="connsiteY16" fmla="*/ 1042258 h 1740200"/>
              <a:gd name="connsiteX17" fmla="*/ 2319144 w 3538997"/>
              <a:gd name="connsiteY17" fmla="*/ 1059843 h 1740200"/>
              <a:gd name="connsiteX18" fmla="*/ 2286069 w 3538997"/>
              <a:gd name="connsiteY18" fmla="*/ 1114691 h 1740200"/>
              <a:gd name="connsiteX19" fmla="*/ 2216148 w 3538997"/>
              <a:gd name="connsiteY19" fmla="*/ 1164931 h 1740200"/>
              <a:gd name="connsiteX20" fmla="*/ 2232058 w 3538997"/>
              <a:gd name="connsiteY20" fmla="*/ 1283000 h 1740200"/>
              <a:gd name="connsiteX21" fmla="*/ 2210287 w 3538997"/>
              <a:gd name="connsiteY21" fmla="*/ 1315657 h 1740200"/>
              <a:gd name="connsiteX22" fmla="*/ 2172187 w 3538997"/>
              <a:gd name="connsiteY22" fmla="*/ 1337428 h 1740200"/>
              <a:gd name="connsiteX23" fmla="*/ 2123201 w 3538997"/>
              <a:gd name="connsiteY23" fmla="*/ 1304771 h 1740200"/>
              <a:gd name="connsiteX24" fmla="*/ 2085101 w 3538997"/>
              <a:gd name="connsiteY24" fmla="*/ 1228571 h 1740200"/>
              <a:gd name="connsiteX25" fmla="*/ 2046164 w 3538997"/>
              <a:gd name="connsiteY25" fmla="*/ 1241131 h 1740200"/>
              <a:gd name="connsiteX26" fmla="*/ 1982943 w 3538997"/>
              <a:gd name="connsiteY26" fmla="*/ 1264577 h 1740200"/>
              <a:gd name="connsiteX27" fmla="*/ 1917628 w 3538997"/>
              <a:gd name="connsiteY27" fmla="*/ 1248668 h 1740200"/>
              <a:gd name="connsiteX28" fmla="*/ 1888320 w 3538997"/>
              <a:gd name="connsiteY28" fmla="*/ 1244900 h 1740200"/>
              <a:gd name="connsiteX29" fmla="*/ 1846872 w 3538997"/>
              <a:gd name="connsiteY29" fmla="*/ 1307283 h 1740200"/>
              <a:gd name="connsiteX30" fmla="*/ 1776533 w 3538997"/>
              <a:gd name="connsiteY30" fmla="*/ 1337428 h 1740200"/>
              <a:gd name="connsiteX31" fmla="*/ 1758530 w 3538997"/>
              <a:gd name="connsiteY31" fmla="*/ 1440843 h 1740200"/>
              <a:gd name="connsiteX32" fmla="*/ 1736758 w 3538997"/>
              <a:gd name="connsiteY32" fmla="*/ 1473500 h 1740200"/>
              <a:gd name="connsiteX33" fmla="*/ 1682330 w 3538997"/>
              <a:gd name="connsiteY33" fmla="*/ 1462614 h 1740200"/>
              <a:gd name="connsiteX34" fmla="*/ 1644230 w 3538997"/>
              <a:gd name="connsiteY34" fmla="*/ 1413628 h 1740200"/>
              <a:gd name="connsiteX35" fmla="*/ 1589801 w 3538997"/>
              <a:gd name="connsiteY35" fmla="*/ 1419071 h 1740200"/>
              <a:gd name="connsiteX36" fmla="*/ 1546258 w 3538997"/>
              <a:gd name="connsiteY36" fmla="*/ 1440843 h 1740200"/>
              <a:gd name="connsiteX37" fmla="*/ 1497272 w 3538997"/>
              <a:gd name="connsiteY37" fmla="*/ 1413628 h 1740200"/>
              <a:gd name="connsiteX38" fmla="*/ 1431958 w 3538997"/>
              <a:gd name="connsiteY38" fmla="*/ 1424514 h 1740200"/>
              <a:gd name="connsiteX39" fmla="*/ 1415630 w 3538997"/>
              <a:gd name="connsiteY39" fmla="*/ 1478943 h 1740200"/>
              <a:gd name="connsiteX40" fmla="*/ 1317658 w 3538997"/>
              <a:gd name="connsiteY40" fmla="*/ 1517043 h 1740200"/>
              <a:gd name="connsiteX41" fmla="*/ 1333987 w 3538997"/>
              <a:gd name="connsiteY41" fmla="*/ 1647671 h 1740200"/>
              <a:gd name="connsiteX42" fmla="*/ 1148930 w 3538997"/>
              <a:gd name="connsiteY42" fmla="*/ 1740200 h 1740200"/>
              <a:gd name="connsiteX43" fmla="*/ 1148930 w 3538997"/>
              <a:gd name="connsiteY43" fmla="*/ 1740200 h 1740200"/>
              <a:gd name="connsiteX0" fmla="*/ 0 w 3536851"/>
              <a:gd name="connsiteY0" fmla="*/ 719851 h 1845888"/>
              <a:gd name="connsiteX1" fmla="*/ 2729983 w 3536851"/>
              <a:gd name="connsiteY1" fmla="*/ 0 h 1845888"/>
              <a:gd name="connsiteX2" fmla="*/ 3531478 w 3536851"/>
              <a:gd name="connsiteY2" fmla="*/ 455777 h 1845888"/>
              <a:gd name="connsiteX3" fmla="*/ 2917858 w 3536851"/>
              <a:gd name="connsiteY3" fmla="*/ 670231 h 1845888"/>
              <a:gd name="connsiteX4" fmla="*/ 2945072 w 3536851"/>
              <a:gd name="connsiteY4" fmla="*/ 822631 h 1845888"/>
              <a:gd name="connsiteX5" fmla="*/ 2917858 w 3536851"/>
              <a:gd name="connsiteY5" fmla="*/ 871616 h 1845888"/>
              <a:gd name="connsiteX6" fmla="*/ 2852544 w 3536851"/>
              <a:gd name="connsiteY6" fmla="*/ 855288 h 1845888"/>
              <a:gd name="connsiteX7" fmla="*/ 2787230 w 3536851"/>
              <a:gd name="connsiteY7" fmla="*/ 749362 h 1845888"/>
              <a:gd name="connsiteX8" fmla="*/ 2682560 w 3536851"/>
              <a:gd name="connsiteY8" fmla="*/ 800859 h 1845888"/>
              <a:gd name="connsiteX9" fmla="*/ 2623944 w 3536851"/>
              <a:gd name="connsiteY9" fmla="*/ 799184 h 1845888"/>
              <a:gd name="connsiteX10" fmla="*/ 2574958 w 3536851"/>
              <a:gd name="connsiteY10" fmla="*/ 795416 h 1845888"/>
              <a:gd name="connsiteX11" fmla="*/ 2553187 w 3536851"/>
              <a:gd name="connsiteY11" fmla="*/ 822631 h 1845888"/>
              <a:gd name="connsiteX12" fmla="*/ 2518855 w 3536851"/>
              <a:gd name="connsiteY12" fmla="*/ 866593 h 1845888"/>
              <a:gd name="connsiteX13" fmla="*/ 2446004 w 3536851"/>
              <a:gd name="connsiteY13" fmla="*/ 930231 h 1845888"/>
              <a:gd name="connsiteX14" fmla="*/ 2498758 w 3536851"/>
              <a:gd name="connsiteY14" fmla="*/ 1121988 h 1845888"/>
              <a:gd name="connsiteX15" fmla="*/ 2460658 w 3536851"/>
              <a:gd name="connsiteY15" fmla="*/ 1160088 h 1845888"/>
              <a:gd name="connsiteX16" fmla="*/ 2411672 w 3536851"/>
              <a:gd name="connsiteY16" fmla="*/ 1147946 h 1845888"/>
              <a:gd name="connsiteX17" fmla="*/ 2319144 w 3536851"/>
              <a:gd name="connsiteY17" fmla="*/ 1165531 h 1845888"/>
              <a:gd name="connsiteX18" fmla="*/ 2286069 w 3536851"/>
              <a:gd name="connsiteY18" fmla="*/ 1220379 h 1845888"/>
              <a:gd name="connsiteX19" fmla="*/ 2216148 w 3536851"/>
              <a:gd name="connsiteY19" fmla="*/ 1270619 h 1845888"/>
              <a:gd name="connsiteX20" fmla="*/ 2232058 w 3536851"/>
              <a:gd name="connsiteY20" fmla="*/ 1388688 h 1845888"/>
              <a:gd name="connsiteX21" fmla="*/ 2210287 w 3536851"/>
              <a:gd name="connsiteY21" fmla="*/ 1421345 h 1845888"/>
              <a:gd name="connsiteX22" fmla="*/ 2172187 w 3536851"/>
              <a:gd name="connsiteY22" fmla="*/ 1443116 h 1845888"/>
              <a:gd name="connsiteX23" fmla="*/ 2123201 w 3536851"/>
              <a:gd name="connsiteY23" fmla="*/ 1410459 h 1845888"/>
              <a:gd name="connsiteX24" fmla="*/ 2085101 w 3536851"/>
              <a:gd name="connsiteY24" fmla="*/ 1334259 h 1845888"/>
              <a:gd name="connsiteX25" fmla="*/ 2046164 w 3536851"/>
              <a:gd name="connsiteY25" fmla="*/ 1346819 h 1845888"/>
              <a:gd name="connsiteX26" fmla="*/ 1982943 w 3536851"/>
              <a:gd name="connsiteY26" fmla="*/ 1370265 h 1845888"/>
              <a:gd name="connsiteX27" fmla="*/ 1917628 w 3536851"/>
              <a:gd name="connsiteY27" fmla="*/ 1354356 h 1845888"/>
              <a:gd name="connsiteX28" fmla="*/ 1888320 w 3536851"/>
              <a:gd name="connsiteY28" fmla="*/ 1350588 h 1845888"/>
              <a:gd name="connsiteX29" fmla="*/ 1846872 w 3536851"/>
              <a:gd name="connsiteY29" fmla="*/ 1412971 h 1845888"/>
              <a:gd name="connsiteX30" fmla="*/ 1776533 w 3536851"/>
              <a:gd name="connsiteY30" fmla="*/ 1443116 h 1845888"/>
              <a:gd name="connsiteX31" fmla="*/ 1758530 w 3536851"/>
              <a:gd name="connsiteY31" fmla="*/ 1546531 h 1845888"/>
              <a:gd name="connsiteX32" fmla="*/ 1736758 w 3536851"/>
              <a:gd name="connsiteY32" fmla="*/ 1579188 h 1845888"/>
              <a:gd name="connsiteX33" fmla="*/ 1682330 w 3536851"/>
              <a:gd name="connsiteY33" fmla="*/ 1568302 h 1845888"/>
              <a:gd name="connsiteX34" fmla="*/ 1644230 w 3536851"/>
              <a:gd name="connsiteY34" fmla="*/ 1519316 h 1845888"/>
              <a:gd name="connsiteX35" fmla="*/ 1589801 w 3536851"/>
              <a:gd name="connsiteY35" fmla="*/ 1524759 h 1845888"/>
              <a:gd name="connsiteX36" fmla="*/ 1546258 w 3536851"/>
              <a:gd name="connsiteY36" fmla="*/ 1546531 h 1845888"/>
              <a:gd name="connsiteX37" fmla="*/ 1497272 w 3536851"/>
              <a:gd name="connsiteY37" fmla="*/ 1519316 h 1845888"/>
              <a:gd name="connsiteX38" fmla="*/ 1431958 w 3536851"/>
              <a:gd name="connsiteY38" fmla="*/ 1530202 h 1845888"/>
              <a:gd name="connsiteX39" fmla="*/ 1415630 w 3536851"/>
              <a:gd name="connsiteY39" fmla="*/ 1584631 h 1845888"/>
              <a:gd name="connsiteX40" fmla="*/ 1317658 w 3536851"/>
              <a:gd name="connsiteY40" fmla="*/ 1622731 h 1845888"/>
              <a:gd name="connsiteX41" fmla="*/ 1333987 w 3536851"/>
              <a:gd name="connsiteY41" fmla="*/ 1753359 h 1845888"/>
              <a:gd name="connsiteX42" fmla="*/ 1148930 w 3536851"/>
              <a:gd name="connsiteY42" fmla="*/ 1845888 h 1845888"/>
              <a:gd name="connsiteX43" fmla="*/ 1148930 w 3536851"/>
              <a:gd name="connsiteY43" fmla="*/ 1845888 h 1845888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085101 w 3536851"/>
              <a:gd name="connsiteY24" fmla="*/ 1334259 h 1951576"/>
              <a:gd name="connsiteX25" fmla="*/ 2046164 w 3536851"/>
              <a:gd name="connsiteY25" fmla="*/ 1346819 h 1951576"/>
              <a:gd name="connsiteX26" fmla="*/ 1982943 w 3536851"/>
              <a:gd name="connsiteY26" fmla="*/ 1370265 h 1951576"/>
              <a:gd name="connsiteX27" fmla="*/ 1917628 w 3536851"/>
              <a:gd name="connsiteY27" fmla="*/ 1354356 h 1951576"/>
              <a:gd name="connsiteX28" fmla="*/ 1888320 w 3536851"/>
              <a:gd name="connsiteY28" fmla="*/ 1350588 h 1951576"/>
              <a:gd name="connsiteX29" fmla="*/ 1846872 w 3536851"/>
              <a:gd name="connsiteY29" fmla="*/ 1412971 h 1951576"/>
              <a:gd name="connsiteX30" fmla="*/ 1776533 w 3536851"/>
              <a:gd name="connsiteY30" fmla="*/ 1443116 h 1951576"/>
              <a:gd name="connsiteX31" fmla="*/ 1758530 w 3536851"/>
              <a:gd name="connsiteY31" fmla="*/ 1546531 h 1951576"/>
              <a:gd name="connsiteX32" fmla="*/ 1736758 w 3536851"/>
              <a:gd name="connsiteY32" fmla="*/ 1579188 h 1951576"/>
              <a:gd name="connsiteX33" fmla="*/ 1682330 w 3536851"/>
              <a:gd name="connsiteY33" fmla="*/ 1568302 h 1951576"/>
              <a:gd name="connsiteX34" fmla="*/ 1644230 w 3536851"/>
              <a:gd name="connsiteY34" fmla="*/ 1519316 h 1951576"/>
              <a:gd name="connsiteX35" fmla="*/ 1589801 w 3536851"/>
              <a:gd name="connsiteY35" fmla="*/ 1524759 h 1951576"/>
              <a:gd name="connsiteX36" fmla="*/ 1546258 w 3536851"/>
              <a:gd name="connsiteY36" fmla="*/ 1546531 h 1951576"/>
              <a:gd name="connsiteX37" fmla="*/ 1497272 w 3536851"/>
              <a:gd name="connsiteY37" fmla="*/ 1519316 h 1951576"/>
              <a:gd name="connsiteX38" fmla="*/ 1431958 w 3536851"/>
              <a:gd name="connsiteY38" fmla="*/ 1530202 h 1951576"/>
              <a:gd name="connsiteX39" fmla="*/ 1415630 w 3536851"/>
              <a:gd name="connsiteY39" fmla="*/ 1584631 h 1951576"/>
              <a:gd name="connsiteX40" fmla="*/ 1317658 w 3536851"/>
              <a:gd name="connsiteY40" fmla="*/ 1622731 h 1951576"/>
              <a:gd name="connsiteX41" fmla="*/ 1333987 w 3536851"/>
              <a:gd name="connsiteY41" fmla="*/ 1753359 h 1951576"/>
              <a:gd name="connsiteX42" fmla="*/ 1148930 w 3536851"/>
              <a:gd name="connsiteY42" fmla="*/ 1845888 h 1951576"/>
              <a:gd name="connsiteX43" fmla="*/ 831673 w 3536851"/>
              <a:gd name="connsiteY43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085101 w 3536851"/>
              <a:gd name="connsiteY24" fmla="*/ 1334259 h 1951576"/>
              <a:gd name="connsiteX25" fmla="*/ 2046164 w 3536851"/>
              <a:gd name="connsiteY25" fmla="*/ 1346819 h 1951576"/>
              <a:gd name="connsiteX26" fmla="*/ 1982943 w 3536851"/>
              <a:gd name="connsiteY26" fmla="*/ 1370265 h 1951576"/>
              <a:gd name="connsiteX27" fmla="*/ 1917628 w 3536851"/>
              <a:gd name="connsiteY27" fmla="*/ 1354356 h 1951576"/>
              <a:gd name="connsiteX28" fmla="*/ 1888320 w 3536851"/>
              <a:gd name="connsiteY28" fmla="*/ 1350588 h 1951576"/>
              <a:gd name="connsiteX29" fmla="*/ 1846872 w 3536851"/>
              <a:gd name="connsiteY29" fmla="*/ 1412971 h 1951576"/>
              <a:gd name="connsiteX30" fmla="*/ 1776533 w 3536851"/>
              <a:gd name="connsiteY30" fmla="*/ 1443116 h 1951576"/>
              <a:gd name="connsiteX31" fmla="*/ 1758530 w 3536851"/>
              <a:gd name="connsiteY31" fmla="*/ 1546531 h 1951576"/>
              <a:gd name="connsiteX32" fmla="*/ 1736758 w 3536851"/>
              <a:gd name="connsiteY32" fmla="*/ 1579188 h 1951576"/>
              <a:gd name="connsiteX33" fmla="*/ 1682330 w 3536851"/>
              <a:gd name="connsiteY33" fmla="*/ 1568302 h 1951576"/>
              <a:gd name="connsiteX34" fmla="*/ 1644230 w 3536851"/>
              <a:gd name="connsiteY34" fmla="*/ 1519316 h 1951576"/>
              <a:gd name="connsiteX35" fmla="*/ 1589801 w 3536851"/>
              <a:gd name="connsiteY35" fmla="*/ 1524759 h 1951576"/>
              <a:gd name="connsiteX36" fmla="*/ 1546258 w 3536851"/>
              <a:gd name="connsiteY36" fmla="*/ 1546531 h 1951576"/>
              <a:gd name="connsiteX37" fmla="*/ 1497272 w 3536851"/>
              <a:gd name="connsiteY37" fmla="*/ 1519316 h 1951576"/>
              <a:gd name="connsiteX38" fmla="*/ 1415630 w 3536851"/>
              <a:gd name="connsiteY38" fmla="*/ 1584631 h 1951576"/>
              <a:gd name="connsiteX39" fmla="*/ 1317658 w 3536851"/>
              <a:gd name="connsiteY39" fmla="*/ 1622731 h 1951576"/>
              <a:gd name="connsiteX40" fmla="*/ 1333987 w 3536851"/>
              <a:gd name="connsiteY40" fmla="*/ 1753359 h 1951576"/>
              <a:gd name="connsiteX41" fmla="*/ 1148930 w 3536851"/>
              <a:gd name="connsiteY41" fmla="*/ 1845888 h 1951576"/>
              <a:gd name="connsiteX42" fmla="*/ 831673 w 3536851"/>
              <a:gd name="connsiteY42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085101 w 3536851"/>
              <a:gd name="connsiteY24" fmla="*/ 1334259 h 1951576"/>
              <a:gd name="connsiteX25" fmla="*/ 2046164 w 3536851"/>
              <a:gd name="connsiteY25" fmla="*/ 1346819 h 1951576"/>
              <a:gd name="connsiteX26" fmla="*/ 1982943 w 3536851"/>
              <a:gd name="connsiteY26" fmla="*/ 1370265 h 1951576"/>
              <a:gd name="connsiteX27" fmla="*/ 1917628 w 3536851"/>
              <a:gd name="connsiteY27" fmla="*/ 1354356 h 1951576"/>
              <a:gd name="connsiteX28" fmla="*/ 1888320 w 3536851"/>
              <a:gd name="connsiteY28" fmla="*/ 1350588 h 1951576"/>
              <a:gd name="connsiteX29" fmla="*/ 1846872 w 3536851"/>
              <a:gd name="connsiteY29" fmla="*/ 1412971 h 1951576"/>
              <a:gd name="connsiteX30" fmla="*/ 1776533 w 3536851"/>
              <a:gd name="connsiteY30" fmla="*/ 1443116 h 1951576"/>
              <a:gd name="connsiteX31" fmla="*/ 1758530 w 3536851"/>
              <a:gd name="connsiteY31" fmla="*/ 1546531 h 1951576"/>
              <a:gd name="connsiteX32" fmla="*/ 1736758 w 3536851"/>
              <a:gd name="connsiteY32" fmla="*/ 1579188 h 1951576"/>
              <a:gd name="connsiteX33" fmla="*/ 1682330 w 3536851"/>
              <a:gd name="connsiteY33" fmla="*/ 1568302 h 1951576"/>
              <a:gd name="connsiteX34" fmla="*/ 1644230 w 3536851"/>
              <a:gd name="connsiteY34" fmla="*/ 1519316 h 1951576"/>
              <a:gd name="connsiteX35" fmla="*/ 1589801 w 3536851"/>
              <a:gd name="connsiteY35" fmla="*/ 1524759 h 1951576"/>
              <a:gd name="connsiteX36" fmla="*/ 1546258 w 3536851"/>
              <a:gd name="connsiteY36" fmla="*/ 1546531 h 1951576"/>
              <a:gd name="connsiteX37" fmla="*/ 1415630 w 3536851"/>
              <a:gd name="connsiteY37" fmla="*/ 1584631 h 1951576"/>
              <a:gd name="connsiteX38" fmla="*/ 1317658 w 3536851"/>
              <a:gd name="connsiteY38" fmla="*/ 1622731 h 1951576"/>
              <a:gd name="connsiteX39" fmla="*/ 1333987 w 3536851"/>
              <a:gd name="connsiteY39" fmla="*/ 1753359 h 1951576"/>
              <a:gd name="connsiteX40" fmla="*/ 1148930 w 3536851"/>
              <a:gd name="connsiteY40" fmla="*/ 1845888 h 1951576"/>
              <a:gd name="connsiteX41" fmla="*/ 831673 w 3536851"/>
              <a:gd name="connsiteY41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085101 w 3536851"/>
              <a:gd name="connsiteY24" fmla="*/ 1334259 h 1951576"/>
              <a:gd name="connsiteX25" fmla="*/ 2046164 w 3536851"/>
              <a:gd name="connsiteY25" fmla="*/ 1346819 h 1951576"/>
              <a:gd name="connsiteX26" fmla="*/ 1982943 w 3536851"/>
              <a:gd name="connsiteY26" fmla="*/ 1370265 h 1951576"/>
              <a:gd name="connsiteX27" fmla="*/ 1917628 w 3536851"/>
              <a:gd name="connsiteY27" fmla="*/ 1354356 h 1951576"/>
              <a:gd name="connsiteX28" fmla="*/ 1888320 w 3536851"/>
              <a:gd name="connsiteY28" fmla="*/ 1350588 h 1951576"/>
              <a:gd name="connsiteX29" fmla="*/ 1846872 w 3536851"/>
              <a:gd name="connsiteY29" fmla="*/ 1412971 h 1951576"/>
              <a:gd name="connsiteX30" fmla="*/ 1776533 w 3536851"/>
              <a:gd name="connsiteY30" fmla="*/ 1443116 h 1951576"/>
              <a:gd name="connsiteX31" fmla="*/ 1758530 w 3536851"/>
              <a:gd name="connsiteY31" fmla="*/ 1546531 h 1951576"/>
              <a:gd name="connsiteX32" fmla="*/ 1736758 w 3536851"/>
              <a:gd name="connsiteY32" fmla="*/ 1579188 h 1951576"/>
              <a:gd name="connsiteX33" fmla="*/ 1682330 w 3536851"/>
              <a:gd name="connsiteY33" fmla="*/ 1568302 h 1951576"/>
              <a:gd name="connsiteX34" fmla="*/ 1644230 w 3536851"/>
              <a:gd name="connsiteY34" fmla="*/ 1519316 h 1951576"/>
              <a:gd name="connsiteX35" fmla="*/ 1589801 w 3536851"/>
              <a:gd name="connsiteY35" fmla="*/ 1524759 h 1951576"/>
              <a:gd name="connsiteX36" fmla="*/ 1415630 w 3536851"/>
              <a:gd name="connsiteY36" fmla="*/ 1584631 h 1951576"/>
              <a:gd name="connsiteX37" fmla="*/ 1317658 w 3536851"/>
              <a:gd name="connsiteY37" fmla="*/ 1622731 h 1951576"/>
              <a:gd name="connsiteX38" fmla="*/ 1333987 w 3536851"/>
              <a:gd name="connsiteY38" fmla="*/ 1753359 h 1951576"/>
              <a:gd name="connsiteX39" fmla="*/ 1148930 w 3536851"/>
              <a:gd name="connsiteY39" fmla="*/ 1845888 h 1951576"/>
              <a:gd name="connsiteX40" fmla="*/ 831673 w 3536851"/>
              <a:gd name="connsiteY40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085101 w 3536851"/>
              <a:gd name="connsiteY24" fmla="*/ 1334259 h 1951576"/>
              <a:gd name="connsiteX25" fmla="*/ 2046164 w 3536851"/>
              <a:gd name="connsiteY25" fmla="*/ 1346819 h 1951576"/>
              <a:gd name="connsiteX26" fmla="*/ 1982943 w 3536851"/>
              <a:gd name="connsiteY26" fmla="*/ 1370265 h 1951576"/>
              <a:gd name="connsiteX27" fmla="*/ 1917628 w 3536851"/>
              <a:gd name="connsiteY27" fmla="*/ 1354356 h 1951576"/>
              <a:gd name="connsiteX28" fmla="*/ 1888320 w 3536851"/>
              <a:gd name="connsiteY28" fmla="*/ 1350588 h 1951576"/>
              <a:gd name="connsiteX29" fmla="*/ 1846872 w 3536851"/>
              <a:gd name="connsiteY29" fmla="*/ 1412971 h 1951576"/>
              <a:gd name="connsiteX30" fmla="*/ 1776533 w 3536851"/>
              <a:gd name="connsiteY30" fmla="*/ 1443116 h 1951576"/>
              <a:gd name="connsiteX31" fmla="*/ 1758530 w 3536851"/>
              <a:gd name="connsiteY31" fmla="*/ 1546531 h 1951576"/>
              <a:gd name="connsiteX32" fmla="*/ 1736758 w 3536851"/>
              <a:gd name="connsiteY32" fmla="*/ 1579188 h 1951576"/>
              <a:gd name="connsiteX33" fmla="*/ 1682330 w 3536851"/>
              <a:gd name="connsiteY33" fmla="*/ 1568302 h 1951576"/>
              <a:gd name="connsiteX34" fmla="*/ 1644230 w 3536851"/>
              <a:gd name="connsiteY34" fmla="*/ 1519316 h 1951576"/>
              <a:gd name="connsiteX35" fmla="*/ 1415630 w 3536851"/>
              <a:gd name="connsiteY35" fmla="*/ 1584631 h 1951576"/>
              <a:gd name="connsiteX36" fmla="*/ 1317658 w 3536851"/>
              <a:gd name="connsiteY36" fmla="*/ 1622731 h 1951576"/>
              <a:gd name="connsiteX37" fmla="*/ 1333987 w 3536851"/>
              <a:gd name="connsiteY37" fmla="*/ 1753359 h 1951576"/>
              <a:gd name="connsiteX38" fmla="*/ 1148930 w 3536851"/>
              <a:gd name="connsiteY38" fmla="*/ 1845888 h 1951576"/>
              <a:gd name="connsiteX39" fmla="*/ 831673 w 3536851"/>
              <a:gd name="connsiteY39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085101 w 3536851"/>
              <a:gd name="connsiteY24" fmla="*/ 1334259 h 1951576"/>
              <a:gd name="connsiteX25" fmla="*/ 2046164 w 3536851"/>
              <a:gd name="connsiteY25" fmla="*/ 1346819 h 1951576"/>
              <a:gd name="connsiteX26" fmla="*/ 1982943 w 3536851"/>
              <a:gd name="connsiteY26" fmla="*/ 1370265 h 1951576"/>
              <a:gd name="connsiteX27" fmla="*/ 1917628 w 3536851"/>
              <a:gd name="connsiteY27" fmla="*/ 1354356 h 1951576"/>
              <a:gd name="connsiteX28" fmla="*/ 1888320 w 3536851"/>
              <a:gd name="connsiteY28" fmla="*/ 1350588 h 1951576"/>
              <a:gd name="connsiteX29" fmla="*/ 1846872 w 3536851"/>
              <a:gd name="connsiteY29" fmla="*/ 1412971 h 1951576"/>
              <a:gd name="connsiteX30" fmla="*/ 1776533 w 3536851"/>
              <a:gd name="connsiteY30" fmla="*/ 1443116 h 1951576"/>
              <a:gd name="connsiteX31" fmla="*/ 1758530 w 3536851"/>
              <a:gd name="connsiteY31" fmla="*/ 1546531 h 1951576"/>
              <a:gd name="connsiteX32" fmla="*/ 1736758 w 3536851"/>
              <a:gd name="connsiteY32" fmla="*/ 1579188 h 1951576"/>
              <a:gd name="connsiteX33" fmla="*/ 1682330 w 3536851"/>
              <a:gd name="connsiteY33" fmla="*/ 1568302 h 1951576"/>
              <a:gd name="connsiteX34" fmla="*/ 1644230 w 3536851"/>
              <a:gd name="connsiteY34" fmla="*/ 1519316 h 1951576"/>
              <a:gd name="connsiteX35" fmla="*/ 1317658 w 3536851"/>
              <a:gd name="connsiteY35" fmla="*/ 1622731 h 1951576"/>
              <a:gd name="connsiteX36" fmla="*/ 1333987 w 3536851"/>
              <a:gd name="connsiteY36" fmla="*/ 1753359 h 1951576"/>
              <a:gd name="connsiteX37" fmla="*/ 1148930 w 3536851"/>
              <a:gd name="connsiteY37" fmla="*/ 1845888 h 1951576"/>
              <a:gd name="connsiteX38" fmla="*/ 831673 w 3536851"/>
              <a:gd name="connsiteY38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085101 w 3536851"/>
              <a:gd name="connsiteY24" fmla="*/ 1334259 h 1951576"/>
              <a:gd name="connsiteX25" fmla="*/ 2046164 w 3536851"/>
              <a:gd name="connsiteY25" fmla="*/ 1346819 h 1951576"/>
              <a:gd name="connsiteX26" fmla="*/ 1982943 w 3536851"/>
              <a:gd name="connsiteY26" fmla="*/ 1370265 h 1951576"/>
              <a:gd name="connsiteX27" fmla="*/ 1917628 w 3536851"/>
              <a:gd name="connsiteY27" fmla="*/ 1354356 h 1951576"/>
              <a:gd name="connsiteX28" fmla="*/ 1888320 w 3536851"/>
              <a:gd name="connsiteY28" fmla="*/ 1350588 h 1951576"/>
              <a:gd name="connsiteX29" fmla="*/ 1846872 w 3536851"/>
              <a:gd name="connsiteY29" fmla="*/ 1412971 h 1951576"/>
              <a:gd name="connsiteX30" fmla="*/ 1776533 w 3536851"/>
              <a:gd name="connsiteY30" fmla="*/ 1443116 h 1951576"/>
              <a:gd name="connsiteX31" fmla="*/ 1758530 w 3536851"/>
              <a:gd name="connsiteY31" fmla="*/ 1546531 h 1951576"/>
              <a:gd name="connsiteX32" fmla="*/ 1736758 w 3536851"/>
              <a:gd name="connsiteY32" fmla="*/ 1579188 h 1951576"/>
              <a:gd name="connsiteX33" fmla="*/ 1682330 w 3536851"/>
              <a:gd name="connsiteY33" fmla="*/ 1568302 h 1951576"/>
              <a:gd name="connsiteX34" fmla="*/ 1644230 w 3536851"/>
              <a:gd name="connsiteY34" fmla="*/ 1519316 h 1951576"/>
              <a:gd name="connsiteX35" fmla="*/ 1321415 w 3536851"/>
              <a:gd name="connsiteY35" fmla="*/ 1584089 h 1951576"/>
              <a:gd name="connsiteX36" fmla="*/ 1333987 w 3536851"/>
              <a:gd name="connsiteY36" fmla="*/ 1753359 h 1951576"/>
              <a:gd name="connsiteX37" fmla="*/ 1148930 w 3536851"/>
              <a:gd name="connsiteY37" fmla="*/ 1845888 h 1951576"/>
              <a:gd name="connsiteX38" fmla="*/ 831673 w 3536851"/>
              <a:gd name="connsiteY38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085101 w 3536851"/>
              <a:gd name="connsiteY24" fmla="*/ 1334259 h 1951576"/>
              <a:gd name="connsiteX25" fmla="*/ 2046164 w 3536851"/>
              <a:gd name="connsiteY25" fmla="*/ 1346819 h 1951576"/>
              <a:gd name="connsiteX26" fmla="*/ 1982943 w 3536851"/>
              <a:gd name="connsiteY26" fmla="*/ 1370265 h 1951576"/>
              <a:gd name="connsiteX27" fmla="*/ 1917628 w 3536851"/>
              <a:gd name="connsiteY27" fmla="*/ 1354356 h 1951576"/>
              <a:gd name="connsiteX28" fmla="*/ 1888320 w 3536851"/>
              <a:gd name="connsiteY28" fmla="*/ 1350588 h 1951576"/>
              <a:gd name="connsiteX29" fmla="*/ 1846872 w 3536851"/>
              <a:gd name="connsiteY29" fmla="*/ 1412971 h 1951576"/>
              <a:gd name="connsiteX30" fmla="*/ 1776533 w 3536851"/>
              <a:gd name="connsiteY30" fmla="*/ 1443116 h 1951576"/>
              <a:gd name="connsiteX31" fmla="*/ 1758530 w 3536851"/>
              <a:gd name="connsiteY31" fmla="*/ 1546531 h 1951576"/>
              <a:gd name="connsiteX32" fmla="*/ 1736758 w 3536851"/>
              <a:gd name="connsiteY32" fmla="*/ 1579188 h 1951576"/>
              <a:gd name="connsiteX33" fmla="*/ 1682330 w 3536851"/>
              <a:gd name="connsiteY33" fmla="*/ 1568302 h 1951576"/>
              <a:gd name="connsiteX34" fmla="*/ 1644230 w 3536851"/>
              <a:gd name="connsiteY34" fmla="*/ 1519316 h 1951576"/>
              <a:gd name="connsiteX35" fmla="*/ 1332686 w 3536851"/>
              <a:gd name="connsiteY35" fmla="*/ 1619758 h 1951576"/>
              <a:gd name="connsiteX36" fmla="*/ 1333987 w 3536851"/>
              <a:gd name="connsiteY36" fmla="*/ 1753359 h 1951576"/>
              <a:gd name="connsiteX37" fmla="*/ 1148930 w 3536851"/>
              <a:gd name="connsiteY37" fmla="*/ 1845888 h 1951576"/>
              <a:gd name="connsiteX38" fmla="*/ 831673 w 3536851"/>
              <a:gd name="connsiteY38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085101 w 3536851"/>
              <a:gd name="connsiteY24" fmla="*/ 1334259 h 1951576"/>
              <a:gd name="connsiteX25" fmla="*/ 2046164 w 3536851"/>
              <a:gd name="connsiteY25" fmla="*/ 1346819 h 1951576"/>
              <a:gd name="connsiteX26" fmla="*/ 1982943 w 3536851"/>
              <a:gd name="connsiteY26" fmla="*/ 1370265 h 1951576"/>
              <a:gd name="connsiteX27" fmla="*/ 1917628 w 3536851"/>
              <a:gd name="connsiteY27" fmla="*/ 1354356 h 1951576"/>
              <a:gd name="connsiteX28" fmla="*/ 1888320 w 3536851"/>
              <a:gd name="connsiteY28" fmla="*/ 1350588 h 1951576"/>
              <a:gd name="connsiteX29" fmla="*/ 1846872 w 3536851"/>
              <a:gd name="connsiteY29" fmla="*/ 1412971 h 1951576"/>
              <a:gd name="connsiteX30" fmla="*/ 1776533 w 3536851"/>
              <a:gd name="connsiteY30" fmla="*/ 1443116 h 1951576"/>
              <a:gd name="connsiteX31" fmla="*/ 1758530 w 3536851"/>
              <a:gd name="connsiteY31" fmla="*/ 1546531 h 1951576"/>
              <a:gd name="connsiteX32" fmla="*/ 1736758 w 3536851"/>
              <a:gd name="connsiteY32" fmla="*/ 1579188 h 1951576"/>
              <a:gd name="connsiteX33" fmla="*/ 1682330 w 3536851"/>
              <a:gd name="connsiteY33" fmla="*/ 1568302 h 1951576"/>
              <a:gd name="connsiteX34" fmla="*/ 1644230 w 3536851"/>
              <a:gd name="connsiteY34" fmla="*/ 1519316 h 1951576"/>
              <a:gd name="connsiteX35" fmla="*/ 1362742 w 3536851"/>
              <a:gd name="connsiteY35" fmla="*/ 1646511 h 1951576"/>
              <a:gd name="connsiteX36" fmla="*/ 1333987 w 3536851"/>
              <a:gd name="connsiteY36" fmla="*/ 1753359 h 1951576"/>
              <a:gd name="connsiteX37" fmla="*/ 1148930 w 3536851"/>
              <a:gd name="connsiteY37" fmla="*/ 1845888 h 1951576"/>
              <a:gd name="connsiteX38" fmla="*/ 831673 w 3536851"/>
              <a:gd name="connsiteY38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085101 w 3536851"/>
              <a:gd name="connsiteY24" fmla="*/ 1334259 h 1951576"/>
              <a:gd name="connsiteX25" fmla="*/ 2046164 w 3536851"/>
              <a:gd name="connsiteY25" fmla="*/ 1346819 h 1951576"/>
              <a:gd name="connsiteX26" fmla="*/ 1982943 w 3536851"/>
              <a:gd name="connsiteY26" fmla="*/ 1370265 h 1951576"/>
              <a:gd name="connsiteX27" fmla="*/ 1917628 w 3536851"/>
              <a:gd name="connsiteY27" fmla="*/ 1354356 h 1951576"/>
              <a:gd name="connsiteX28" fmla="*/ 1846872 w 3536851"/>
              <a:gd name="connsiteY28" fmla="*/ 1412971 h 1951576"/>
              <a:gd name="connsiteX29" fmla="*/ 1776533 w 3536851"/>
              <a:gd name="connsiteY29" fmla="*/ 1443116 h 1951576"/>
              <a:gd name="connsiteX30" fmla="*/ 1758530 w 3536851"/>
              <a:gd name="connsiteY30" fmla="*/ 1546531 h 1951576"/>
              <a:gd name="connsiteX31" fmla="*/ 1736758 w 3536851"/>
              <a:gd name="connsiteY31" fmla="*/ 1579188 h 1951576"/>
              <a:gd name="connsiteX32" fmla="*/ 1682330 w 3536851"/>
              <a:gd name="connsiteY32" fmla="*/ 1568302 h 1951576"/>
              <a:gd name="connsiteX33" fmla="*/ 1644230 w 3536851"/>
              <a:gd name="connsiteY33" fmla="*/ 1519316 h 1951576"/>
              <a:gd name="connsiteX34" fmla="*/ 1362742 w 3536851"/>
              <a:gd name="connsiteY34" fmla="*/ 1646511 h 1951576"/>
              <a:gd name="connsiteX35" fmla="*/ 1333987 w 3536851"/>
              <a:gd name="connsiteY35" fmla="*/ 1753359 h 1951576"/>
              <a:gd name="connsiteX36" fmla="*/ 1148930 w 3536851"/>
              <a:gd name="connsiteY36" fmla="*/ 1845888 h 1951576"/>
              <a:gd name="connsiteX37" fmla="*/ 831673 w 3536851"/>
              <a:gd name="connsiteY37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085101 w 3536851"/>
              <a:gd name="connsiteY24" fmla="*/ 1334259 h 1951576"/>
              <a:gd name="connsiteX25" fmla="*/ 2046164 w 3536851"/>
              <a:gd name="connsiteY25" fmla="*/ 1346819 h 1951576"/>
              <a:gd name="connsiteX26" fmla="*/ 1982943 w 3536851"/>
              <a:gd name="connsiteY26" fmla="*/ 1370265 h 1951576"/>
              <a:gd name="connsiteX27" fmla="*/ 1846872 w 3536851"/>
              <a:gd name="connsiteY27" fmla="*/ 1412971 h 1951576"/>
              <a:gd name="connsiteX28" fmla="*/ 1776533 w 3536851"/>
              <a:gd name="connsiteY28" fmla="*/ 1443116 h 1951576"/>
              <a:gd name="connsiteX29" fmla="*/ 1758530 w 3536851"/>
              <a:gd name="connsiteY29" fmla="*/ 1546531 h 1951576"/>
              <a:gd name="connsiteX30" fmla="*/ 1736758 w 3536851"/>
              <a:gd name="connsiteY30" fmla="*/ 1579188 h 1951576"/>
              <a:gd name="connsiteX31" fmla="*/ 1682330 w 3536851"/>
              <a:gd name="connsiteY31" fmla="*/ 1568302 h 1951576"/>
              <a:gd name="connsiteX32" fmla="*/ 1644230 w 3536851"/>
              <a:gd name="connsiteY32" fmla="*/ 1519316 h 1951576"/>
              <a:gd name="connsiteX33" fmla="*/ 1362742 w 3536851"/>
              <a:gd name="connsiteY33" fmla="*/ 1646511 h 1951576"/>
              <a:gd name="connsiteX34" fmla="*/ 1333987 w 3536851"/>
              <a:gd name="connsiteY34" fmla="*/ 1753359 h 1951576"/>
              <a:gd name="connsiteX35" fmla="*/ 1148930 w 3536851"/>
              <a:gd name="connsiteY35" fmla="*/ 1845888 h 1951576"/>
              <a:gd name="connsiteX36" fmla="*/ 831673 w 3536851"/>
              <a:gd name="connsiteY36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085101 w 3536851"/>
              <a:gd name="connsiteY24" fmla="*/ 1334259 h 1951576"/>
              <a:gd name="connsiteX25" fmla="*/ 2046164 w 3536851"/>
              <a:gd name="connsiteY25" fmla="*/ 1346819 h 1951576"/>
              <a:gd name="connsiteX26" fmla="*/ 1982943 w 3536851"/>
              <a:gd name="connsiteY26" fmla="*/ 1370265 h 1951576"/>
              <a:gd name="connsiteX27" fmla="*/ 1776533 w 3536851"/>
              <a:gd name="connsiteY27" fmla="*/ 1443116 h 1951576"/>
              <a:gd name="connsiteX28" fmla="*/ 1758530 w 3536851"/>
              <a:gd name="connsiteY28" fmla="*/ 1546531 h 1951576"/>
              <a:gd name="connsiteX29" fmla="*/ 1736758 w 3536851"/>
              <a:gd name="connsiteY29" fmla="*/ 1579188 h 1951576"/>
              <a:gd name="connsiteX30" fmla="*/ 1682330 w 3536851"/>
              <a:gd name="connsiteY30" fmla="*/ 1568302 h 1951576"/>
              <a:gd name="connsiteX31" fmla="*/ 1644230 w 3536851"/>
              <a:gd name="connsiteY31" fmla="*/ 1519316 h 1951576"/>
              <a:gd name="connsiteX32" fmla="*/ 1362742 w 3536851"/>
              <a:gd name="connsiteY32" fmla="*/ 1646511 h 1951576"/>
              <a:gd name="connsiteX33" fmla="*/ 1333987 w 3536851"/>
              <a:gd name="connsiteY33" fmla="*/ 1753359 h 1951576"/>
              <a:gd name="connsiteX34" fmla="*/ 1148930 w 3536851"/>
              <a:gd name="connsiteY34" fmla="*/ 1845888 h 1951576"/>
              <a:gd name="connsiteX35" fmla="*/ 831673 w 3536851"/>
              <a:gd name="connsiteY35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085101 w 3536851"/>
              <a:gd name="connsiteY24" fmla="*/ 1334259 h 1951576"/>
              <a:gd name="connsiteX25" fmla="*/ 2046164 w 3536851"/>
              <a:gd name="connsiteY25" fmla="*/ 1346819 h 1951576"/>
              <a:gd name="connsiteX26" fmla="*/ 1982943 w 3536851"/>
              <a:gd name="connsiteY26" fmla="*/ 1370265 h 1951576"/>
              <a:gd name="connsiteX27" fmla="*/ 1825373 w 3536851"/>
              <a:gd name="connsiteY27" fmla="*/ 1407446 h 1951576"/>
              <a:gd name="connsiteX28" fmla="*/ 1758530 w 3536851"/>
              <a:gd name="connsiteY28" fmla="*/ 1546531 h 1951576"/>
              <a:gd name="connsiteX29" fmla="*/ 1736758 w 3536851"/>
              <a:gd name="connsiteY29" fmla="*/ 1579188 h 1951576"/>
              <a:gd name="connsiteX30" fmla="*/ 1682330 w 3536851"/>
              <a:gd name="connsiteY30" fmla="*/ 1568302 h 1951576"/>
              <a:gd name="connsiteX31" fmla="*/ 1644230 w 3536851"/>
              <a:gd name="connsiteY31" fmla="*/ 1519316 h 1951576"/>
              <a:gd name="connsiteX32" fmla="*/ 1362742 w 3536851"/>
              <a:gd name="connsiteY32" fmla="*/ 1646511 h 1951576"/>
              <a:gd name="connsiteX33" fmla="*/ 1333987 w 3536851"/>
              <a:gd name="connsiteY33" fmla="*/ 1753359 h 1951576"/>
              <a:gd name="connsiteX34" fmla="*/ 1148930 w 3536851"/>
              <a:gd name="connsiteY34" fmla="*/ 1845888 h 1951576"/>
              <a:gd name="connsiteX35" fmla="*/ 831673 w 3536851"/>
              <a:gd name="connsiteY35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085101 w 3536851"/>
              <a:gd name="connsiteY24" fmla="*/ 1334259 h 1951576"/>
              <a:gd name="connsiteX25" fmla="*/ 2046164 w 3536851"/>
              <a:gd name="connsiteY25" fmla="*/ 1346819 h 1951576"/>
              <a:gd name="connsiteX26" fmla="*/ 1982943 w 3536851"/>
              <a:gd name="connsiteY26" fmla="*/ 1370265 h 1951576"/>
              <a:gd name="connsiteX27" fmla="*/ 1825373 w 3536851"/>
              <a:gd name="connsiteY27" fmla="*/ 1407446 h 1951576"/>
              <a:gd name="connsiteX28" fmla="*/ 1863725 w 3536851"/>
              <a:gd name="connsiteY28" fmla="*/ 1516807 h 1951576"/>
              <a:gd name="connsiteX29" fmla="*/ 1736758 w 3536851"/>
              <a:gd name="connsiteY29" fmla="*/ 1579188 h 1951576"/>
              <a:gd name="connsiteX30" fmla="*/ 1682330 w 3536851"/>
              <a:gd name="connsiteY30" fmla="*/ 1568302 h 1951576"/>
              <a:gd name="connsiteX31" fmla="*/ 1644230 w 3536851"/>
              <a:gd name="connsiteY31" fmla="*/ 1519316 h 1951576"/>
              <a:gd name="connsiteX32" fmla="*/ 1362742 w 3536851"/>
              <a:gd name="connsiteY32" fmla="*/ 1646511 h 1951576"/>
              <a:gd name="connsiteX33" fmla="*/ 1333987 w 3536851"/>
              <a:gd name="connsiteY33" fmla="*/ 1753359 h 1951576"/>
              <a:gd name="connsiteX34" fmla="*/ 1148930 w 3536851"/>
              <a:gd name="connsiteY34" fmla="*/ 1845888 h 1951576"/>
              <a:gd name="connsiteX35" fmla="*/ 831673 w 3536851"/>
              <a:gd name="connsiteY35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085101 w 3536851"/>
              <a:gd name="connsiteY24" fmla="*/ 1334259 h 1951576"/>
              <a:gd name="connsiteX25" fmla="*/ 2046164 w 3536851"/>
              <a:gd name="connsiteY25" fmla="*/ 1346819 h 1951576"/>
              <a:gd name="connsiteX26" fmla="*/ 1982943 w 3536851"/>
              <a:gd name="connsiteY26" fmla="*/ 1370265 h 1951576"/>
              <a:gd name="connsiteX27" fmla="*/ 1825373 w 3536851"/>
              <a:gd name="connsiteY27" fmla="*/ 1407446 h 1951576"/>
              <a:gd name="connsiteX28" fmla="*/ 1863725 w 3536851"/>
              <a:gd name="connsiteY28" fmla="*/ 1516807 h 1951576"/>
              <a:gd name="connsiteX29" fmla="*/ 1853224 w 3536851"/>
              <a:gd name="connsiteY29" fmla="*/ 1564325 h 1951576"/>
              <a:gd name="connsiteX30" fmla="*/ 1682330 w 3536851"/>
              <a:gd name="connsiteY30" fmla="*/ 1568302 h 1951576"/>
              <a:gd name="connsiteX31" fmla="*/ 1644230 w 3536851"/>
              <a:gd name="connsiteY31" fmla="*/ 1519316 h 1951576"/>
              <a:gd name="connsiteX32" fmla="*/ 1362742 w 3536851"/>
              <a:gd name="connsiteY32" fmla="*/ 1646511 h 1951576"/>
              <a:gd name="connsiteX33" fmla="*/ 1333987 w 3536851"/>
              <a:gd name="connsiteY33" fmla="*/ 1753359 h 1951576"/>
              <a:gd name="connsiteX34" fmla="*/ 1148930 w 3536851"/>
              <a:gd name="connsiteY34" fmla="*/ 1845888 h 1951576"/>
              <a:gd name="connsiteX35" fmla="*/ 831673 w 3536851"/>
              <a:gd name="connsiteY35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085101 w 3536851"/>
              <a:gd name="connsiteY24" fmla="*/ 1334259 h 1951576"/>
              <a:gd name="connsiteX25" fmla="*/ 2046164 w 3536851"/>
              <a:gd name="connsiteY25" fmla="*/ 1346819 h 1951576"/>
              <a:gd name="connsiteX26" fmla="*/ 1982943 w 3536851"/>
              <a:gd name="connsiteY26" fmla="*/ 1370265 h 1951576"/>
              <a:gd name="connsiteX27" fmla="*/ 1825373 w 3536851"/>
              <a:gd name="connsiteY27" fmla="*/ 1407446 h 1951576"/>
              <a:gd name="connsiteX28" fmla="*/ 1863725 w 3536851"/>
              <a:gd name="connsiteY28" fmla="*/ 1516807 h 1951576"/>
              <a:gd name="connsiteX29" fmla="*/ 1853224 w 3536851"/>
              <a:gd name="connsiteY29" fmla="*/ 1564325 h 1951576"/>
              <a:gd name="connsiteX30" fmla="*/ 1753713 w 3536851"/>
              <a:gd name="connsiteY30" fmla="*/ 1532632 h 1951576"/>
              <a:gd name="connsiteX31" fmla="*/ 1644230 w 3536851"/>
              <a:gd name="connsiteY31" fmla="*/ 1519316 h 1951576"/>
              <a:gd name="connsiteX32" fmla="*/ 1362742 w 3536851"/>
              <a:gd name="connsiteY32" fmla="*/ 1646511 h 1951576"/>
              <a:gd name="connsiteX33" fmla="*/ 1333987 w 3536851"/>
              <a:gd name="connsiteY33" fmla="*/ 1753359 h 1951576"/>
              <a:gd name="connsiteX34" fmla="*/ 1148930 w 3536851"/>
              <a:gd name="connsiteY34" fmla="*/ 1845888 h 1951576"/>
              <a:gd name="connsiteX35" fmla="*/ 831673 w 3536851"/>
              <a:gd name="connsiteY35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085101 w 3536851"/>
              <a:gd name="connsiteY24" fmla="*/ 1334259 h 1951576"/>
              <a:gd name="connsiteX25" fmla="*/ 2046164 w 3536851"/>
              <a:gd name="connsiteY25" fmla="*/ 1346819 h 1951576"/>
              <a:gd name="connsiteX26" fmla="*/ 1982943 w 3536851"/>
              <a:gd name="connsiteY26" fmla="*/ 1370265 h 1951576"/>
              <a:gd name="connsiteX27" fmla="*/ 1825373 w 3536851"/>
              <a:gd name="connsiteY27" fmla="*/ 1407446 h 1951576"/>
              <a:gd name="connsiteX28" fmla="*/ 1916323 w 3536851"/>
              <a:gd name="connsiteY28" fmla="*/ 1516807 h 1951576"/>
              <a:gd name="connsiteX29" fmla="*/ 1853224 w 3536851"/>
              <a:gd name="connsiteY29" fmla="*/ 1564325 h 1951576"/>
              <a:gd name="connsiteX30" fmla="*/ 1753713 w 3536851"/>
              <a:gd name="connsiteY30" fmla="*/ 1532632 h 1951576"/>
              <a:gd name="connsiteX31" fmla="*/ 1644230 w 3536851"/>
              <a:gd name="connsiteY31" fmla="*/ 1519316 h 1951576"/>
              <a:gd name="connsiteX32" fmla="*/ 1362742 w 3536851"/>
              <a:gd name="connsiteY32" fmla="*/ 1646511 h 1951576"/>
              <a:gd name="connsiteX33" fmla="*/ 1333987 w 3536851"/>
              <a:gd name="connsiteY33" fmla="*/ 1753359 h 1951576"/>
              <a:gd name="connsiteX34" fmla="*/ 1148930 w 3536851"/>
              <a:gd name="connsiteY34" fmla="*/ 1845888 h 1951576"/>
              <a:gd name="connsiteX35" fmla="*/ 831673 w 3536851"/>
              <a:gd name="connsiteY35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085101 w 3536851"/>
              <a:gd name="connsiteY24" fmla="*/ 1334259 h 1951576"/>
              <a:gd name="connsiteX25" fmla="*/ 2046164 w 3536851"/>
              <a:gd name="connsiteY25" fmla="*/ 1346819 h 1951576"/>
              <a:gd name="connsiteX26" fmla="*/ 1982943 w 3536851"/>
              <a:gd name="connsiteY26" fmla="*/ 1370265 h 1951576"/>
              <a:gd name="connsiteX27" fmla="*/ 1825373 w 3536851"/>
              <a:gd name="connsiteY27" fmla="*/ 1407446 h 1951576"/>
              <a:gd name="connsiteX28" fmla="*/ 1916323 w 3536851"/>
              <a:gd name="connsiteY28" fmla="*/ 1516807 h 1951576"/>
              <a:gd name="connsiteX29" fmla="*/ 1853224 w 3536851"/>
              <a:gd name="connsiteY29" fmla="*/ 1564325 h 1951576"/>
              <a:gd name="connsiteX30" fmla="*/ 1753713 w 3536851"/>
              <a:gd name="connsiteY30" fmla="*/ 1532632 h 1951576"/>
              <a:gd name="connsiteX31" fmla="*/ 1659258 w 3536851"/>
              <a:gd name="connsiteY31" fmla="*/ 1495537 h 1951576"/>
              <a:gd name="connsiteX32" fmla="*/ 1362742 w 3536851"/>
              <a:gd name="connsiteY32" fmla="*/ 1646511 h 1951576"/>
              <a:gd name="connsiteX33" fmla="*/ 1333987 w 3536851"/>
              <a:gd name="connsiteY33" fmla="*/ 1753359 h 1951576"/>
              <a:gd name="connsiteX34" fmla="*/ 1148930 w 3536851"/>
              <a:gd name="connsiteY34" fmla="*/ 1845888 h 1951576"/>
              <a:gd name="connsiteX35" fmla="*/ 831673 w 3536851"/>
              <a:gd name="connsiteY35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085101 w 3536851"/>
              <a:gd name="connsiteY24" fmla="*/ 1334259 h 1951576"/>
              <a:gd name="connsiteX25" fmla="*/ 2046164 w 3536851"/>
              <a:gd name="connsiteY25" fmla="*/ 1346819 h 1951576"/>
              <a:gd name="connsiteX26" fmla="*/ 1982943 w 3536851"/>
              <a:gd name="connsiteY26" fmla="*/ 1370265 h 1951576"/>
              <a:gd name="connsiteX27" fmla="*/ 1825373 w 3536851"/>
              <a:gd name="connsiteY27" fmla="*/ 1407446 h 1951576"/>
              <a:gd name="connsiteX28" fmla="*/ 1916323 w 3536851"/>
              <a:gd name="connsiteY28" fmla="*/ 1516807 h 1951576"/>
              <a:gd name="connsiteX29" fmla="*/ 1853224 w 3536851"/>
              <a:gd name="connsiteY29" fmla="*/ 1564325 h 1951576"/>
              <a:gd name="connsiteX30" fmla="*/ 1776255 w 3536851"/>
              <a:gd name="connsiteY30" fmla="*/ 1517769 h 1951576"/>
              <a:gd name="connsiteX31" fmla="*/ 1659258 w 3536851"/>
              <a:gd name="connsiteY31" fmla="*/ 1495537 h 1951576"/>
              <a:gd name="connsiteX32" fmla="*/ 1362742 w 3536851"/>
              <a:gd name="connsiteY32" fmla="*/ 1646511 h 1951576"/>
              <a:gd name="connsiteX33" fmla="*/ 1333987 w 3536851"/>
              <a:gd name="connsiteY33" fmla="*/ 1753359 h 1951576"/>
              <a:gd name="connsiteX34" fmla="*/ 1148930 w 3536851"/>
              <a:gd name="connsiteY34" fmla="*/ 1845888 h 1951576"/>
              <a:gd name="connsiteX35" fmla="*/ 831673 w 3536851"/>
              <a:gd name="connsiteY35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085101 w 3536851"/>
              <a:gd name="connsiteY24" fmla="*/ 1334259 h 1951576"/>
              <a:gd name="connsiteX25" fmla="*/ 2046164 w 3536851"/>
              <a:gd name="connsiteY25" fmla="*/ 1346819 h 1951576"/>
              <a:gd name="connsiteX26" fmla="*/ 1982943 w 3536851"/>
              <a:gd name="connsiteY26" fmla="*/ 1370265 h 1951576"/>
              <a:gd name="connsiteX27" fmla="*/ 1859186 w 3536851"/>
              <a:gd name="connsiteY27" fmla="*/ 1401501 h 1951576"/>
              <a:gd name="connsiteX28" fmla="*/ 1916323 w 3536851"/>
              <a:gd name="connsiteY28" fmla="*/ 1516807 h 1951576"/>
              <a:gd name="connsiteX29" fmla="*/ 1853224 w 3536851"/>
              <a:gd name="connsiteY29" fmla="*/ 1564325 h 1951576"/>
              <a:gd name="connsiteX30" fmla="*/ 1776255 w 3536851"/>
              <a:gd name="connsiteY30" fmla="*/ 1517769 h 1951576"/>
              <a:gd name="connsiteX31" fmla="*/ 1659258 w 3536851"/>
              <a:gd name="connsiteY31" fmla="*/ 1495537 h 1951576"/>
              <a:gd name="connsiteX32" fmla="*/ 1362742 w 3536851"/>
              <a:gd name="connsiteY32" fmla="*/ 1646511 h 1951576"/>
              <a:gd name="connsiteX33" fmla="*/ 1333987 w 3536851"/>
              <a:gd name="connsiteY33" fmla="*/ 1753359 h 1951576"/>
              <a:gd name="connsiteX34" fmla="*/ 1148930 w 3536851"/>
              <a:gd name="connsiteY34" fmla="*/ 1845888 h 1951576"/>
              <a:gd name="connsiteX35" fmla="*/ 831673 w 3536851"/>
              <a:gd name="connsiteY35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085101 w 3536851"/>
              <a:gd name="connsiteY24" fmla="*/ 1334259 h 1951576"/>
              <a:gd name="connsiteX25" fmla="*/ 2046164 w 3536851"/>
              <a:gd name="connsiteY25" fmla="*/ 1346819 h 1951576"/>
              <a:gd name="connsiteX26" fmla="*/ 1859186 w 3536851"/>
              <a:gd name="connsiteY26" fmla="*/ 1401501 h 1951576"/>
              <a:gd name="connsiteX27" fmla="*/ 1916323 w 3536851"/>
              <a:gd name="connsiteY27" fmla="*/ 1516807 h 1951576"/>
              <a:gd name="connsiteX28" fmla="*/ 1853224 w 3536851"/>
              <a:gd name="connsiteY28" fmla="*/ 1564325 h 1951576"/>
              <a:gd name="connsiteX29" fmla="*/ 1776255 w 3536851"/>
              <a:gd name="connsiteY29" fmla="*/ 1517769 h 1951576"/>
              <a:gd name="connsiteX30" fmla="*/ 1659258 w 3536851"/>
              <a:gd name="connsiteY30" fmla="*/ 1495537 h 1951576"/>
              <a:gd name="connsiteX31" fmla="*/ 1362742 w 3536851"/>
              <a:gd name="connsiteY31" fmla="*/ 1646511 h 1951576"/>
              <a:gd name="connsiteX32" fmla="*/ 1333987 w 3536851"/>
              <a:gd name="connsiteY32" fmla="*/ 1753359 h 1951576"/>
              <a:gd name="connsiteX33" fmla="*/ 1148930 w 3536851"/>
              <a:gd name="connsiteY33" fmla="*/ 1845888 h 1951576"/>
              <a:gd name="connsiteX34" fmla="*/ 831673 w 3536851"/>
              <a:gd name="connsiteY34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085101 w 3536851"/>
              <a:gd name="connsiteY24" fmla="*/ 1334259 h 1951576"/>
              <a:gd name="connsiteX25" fmla="*/ 1859186 w 3536851"/>
              <a:gd name="connsiteY25" fmla="*/ 1401501 h 1951576"/>
              <a:gd name="connsiteX26" fmla="*/ 1916323 w 3536851"/>
              <a:gd name="connsiteY26" fmla="*/ 1516807 h 1951576"/>
              <a:gd name="connsiteX27" fmla="*/ 1853224 w 3536851"/>
              <a:gd name="connsiteY27" fmla="*/ 1564325 h 1951576"/>
              <a:gd name="connsiteX28" fmla="*/ 1776255 w 3536851"/>
              <a:gd name="connsiteY28" fmla="*/ 1517769 h 1951576"/>
              <a:gd name="connsiteX29" fmla="*/ 1659258 w 3536851"/>
              <a:gd name="connsiteY29" fmla="*/ 1495537 h 1951576"/>
              <a:gd name="connsiteX30" fmla="*/ 1362742 w 3536851"/>
              <a:gd name="connsiteY30" fmla="*/ 1646511 h 1951576"/>
              <a:gd name="connsiteX31" fmla="*/ 1333987 w 3536851"/>
              <a:gd name="connsiteY31" fmla="*/ 1753359 h 1951576"/>
              <a:gd name="connsiteX32" fmla="*/ 1148930 w 3536851"/>
              <a:gd name="connsiteY32" fmla="*/ 1845888 h 1951576"/>
              <a:gd name="connsiteX33" fmla="*/ 831673 w 3536851"/>
              <a:gd name="connsiteY33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118914 w 3536851"/>
              <a:gd name="connsiteY24" fmla="*/ 1346149 h 1951576"/>
              <a:gd name="connsiteX25" fmla="*/ 1859186 w 3536851"/>
              <a:gd name="connsiteY25" fmla="*/ 1401501 h 1951576"/>
              <a:gd name="connsiteX26" fmla="*/ 1916323 w 3536851"/>
              <a:gd name="connsiteY26" fmla="*/ 1516807 h 1951576"/>
              <a:gd name="connsiteX27" fmla="*/ 1853224 w 3536851"/>
              <a:gd name="connsiteY27" fmla="*/ 1564325 h 1951576"/>
              <a:gd name="connsiteX28" fmla="*/ 1776255 w 3536851"/>
              <a:gd name="connsiteY28" fmla="*/ 1517769 h 1951576"/>
              <a:gd name="connsiteX29" fmla="*/ 1659258 w 3536851"/>
              <a:gd name="connsiteY29" fmla="*/ 1495537 h 1951576"/>
              <a:gd name="connsiteX30" fmla="*/ 1362742 w 3536851"/>
              <a:gd name="connsiteY30" fmla="*/ 1646511 h 1951576"/>
              <a:gd name="connsiteX31" fmla="*/ 1333987 w 3536851"/>
              <a:gd name="connsiteY31" fmla="*/ 1753359 h 1951576"/>
              <a:gd name="connsiteX32" fmla="*/ 1148930 w 3536851"/>
              <a:gd name="connsiteY32" fmla="*/ 1845888 h 1951576"/>
              <a:gd name="connsiteX33" fmla="*/ 831673 w 3536851"/>
              <a:gd name="connsiteY33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319144 w 3536851"/>
              <a:gd name="connsiteY17" fmla="*/ 1165531 h 1951576"/>
              <a:gd name="connsiteX18" fmla="*/ 2286069 w 3536851"/>
              <a:gd name="connsiteY18" fmla="*/ 1220379 h 1951576"/>
              <a:gd name="connsiteX19" fmla="*/ 2216148 w 3536851"/>
              <a:gd name="connsiteY19" fmla="*/ 1270619 h 1951576"/>
              <a:gd name="connsiteX20" fmla="*/ 2232058 w 3536851"/>
              <a:gd name="connsiteY20" fmla="*/ 1388688 h 1951576"/>
              <a:gd name="connsiteX21" fmla="*/ 2210287 w 3536851"/>
              <a:gd name="connsiteY21" fmla="*/ 1421345 h 1951576"/>
              <a:gd name="connsiteX22" fmla="*/ 2172187 w 3536851"/>
              <a:gd name="connsiteY22" fmla="*/ 1443116 h 1951576"/>
              <a:gd name="connsiteX23" fmla="*/ 2123201 w 3536851"/>
              <a:gd name="connsiteY23" fmla="*/ 1410459 h 1951576"/>
              <a:gd name="connsiteX24" fmla="*/ 2118914 w 3536851"/>
              <a:gd name="connsiteY24" fmla="*/ 1346149 h 1951576"/>
              <a:gd name="connsiteX25" fmla="*/ 1900513 w 3536851"/>
              <a:gd name="connsiteY25" fmla="*/ 1398528 h 1951576"/>
              <a:gd name="connsiteX26" fmla="*/ 1916323 w 3536851"/>
              <a:gd name="connsiteY26" fmla="*/ 1516807 h 1951576"/>
              <a:gd name="connsiteX27" fmla="*/ 1853224 w 3536851"/>
              <a:gd name="connsiteY27" fmla="*/ 1564325 h 1951576"/>
              <a:gd name="connsiteX28" fmla="*/ 1776255 w 3536851"/>
              <a:gd name="connsiteY28" fmla="*/ 1517769 h 1951576"/>
              <a:gd name="connsiteX29" fmla="*/ 1659258 w 3536851"/>
              <a:gd name="connsiteY29" fmla="*/ 1495537 h 1951576"/>
              <a:gd name="connsiteX30" fmla="*/ 1362742 w 3536851"/>
              <a:gd name="connsiteY30" fmla="*/ 1646511 h 1951576"/>
              <a:gd name="connsiteX31" fmla="*/ 1333987 w 3536851"/>
              <a:gd name="connsiteY31" fmla="*/ 1753359 h 1951576"/>
              <a:gd name="connsiteX32" fmla="*/ 1148930 w 3536851"/>
              <a:gd name="connsiteY32" fmla="*/ 1845888 h 1951576"/>
              <a:gd name="connsiteX33" fmla="*/ 831673 w 3536851"/>
              <a:gd name="connsiteY33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286069 w 3536851"/>
              <a:gd name="connsiteY17" fmla="*/ 1220379 h 1951576"/>
              <a:gd name="connsiteX18" fmla="*/ 2216148 w 3536851"/>
              <a:gd name="connsiteY18" fmla="*/ 1270619 h 1951576"/>
              <a:gd name="connsiteX19" fmla="*/ 2232058 w 3536851"/>
              <a:gd name="connsiteY19" fmla="*/ 1388688 h 1951576"/>
              <a:gd name="connsiteX20" fmla="*/ 2210287 w 3536851"/>
              <a:gd name="connsiteY20" fmla="*/ 1421345 h 1951576"/>
              <a:gd name="connsiteX21" fmla="*/ 2172187 w 3536851"/>
              <a:gd name="connsiteY21" fmla="*/ 1443116 h 1951576"/>
              <a:gd name="connsiteX22" fmla="*/ 2123201 w 3536851"/>
              <a:gd name="connsiteY22" fmla="*/ 1410459 h 1951576"/>
              <a:gd name="connsiteX23" fmla="*/ 2118914 w 3536851"/>
              <a:gd name="connsiteY23" fmla="*/ 1346149 h 1951576"/>
              <a:gd name="connsiteX24" fmla="*/ 1900513 w 3536851"/>
              <a:gd name="connsiteY24" fmla="*/ 1398528 h 1951576"/>
              <a:gd name="connsiteX25" fmla="*/ 1916323 w 3536851"/>
              <a:gd name="connsiteY25" fmla="*/ 1516807 h 1951576"/>
              <a:gd name="connsiteX26" fmla="*/ 1853224 w 3536851"/>
              <a:gd name="connsiteY26" fmla="*/ 1564325 h 1951576"/>
              <a:gd name="connsiteX27" fmla="*/ 1776255 w 3536851"/>
              <a:gd name="connsiteY27" fmla="*/ 1517769 h 1951576"/>
              <a:gd name="connsiteX28" fmla="*/ 1659258 w 3536851"/>
              <a:gd name="connsiteY28" fmla="*/ 1495537 h 1951576"/>
              <a:gd name="connsiteX29" fmla="*/ 1362742 w 3536851"/>
              <a:gd name="connsiteY29" fmla="*/ 1646511 h 1951576"/>
              <a:gd name="connsiteX30" fmla="*/ 1333987 w 3536851"/>
              <a:gd name="connsiteY30" fmla="*/ 1753359 h 1951576"/>
              <a:gd name="connsiteX31" fmla="*/ 1148930 w 3536851"/>
              <a:gd name="connsiteY31" fmla="*/ 1845888 h 1951576"/>
              <a:gd name="connsiteX32" fmla="*/ 831673 w 3536851"/>
              <a:gd name="connsiteY32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216148 w 3536851"/>
              <a:gd name="connsiteY17" fmla="*/ 1270619 h 1951576"/>
              <a:gd name="connsiteX18" fmla="*/ 2232058 w 3536851"/>
              <a:gd name="connsiteY18" fmla="*/ 1388688 h 1951576"/>
              <a:gd name="connsiteX19" fmla="*/ 2210287 w 3536851"/>
              <a:gd name="connsiteY19" fmla="*/ 1421345 h 1951576"/>
              <a:gd name="connsiteX20" fmla="*/ 2172187 w 3536851"/>
              <a:gd name="connsiteY20" fmla="*/ 1443116 h 1951576"/>
              <a:gd name="connsiteX21" fmla="*/ 2123201 w 3536851"/>
              <a:gd name="connsiteY21" fmla="*/ 1410459 h 1951576"/>
              <a:gd name="connsiteX22" fmla="*/ 2118914 w 3536851"/>
              <a:gd name="connsiteY22" fmla="*/ 1346149 h 1951576"/>
              <a:gd name="connsiteX23" fmla="*/ 1900513 w 3536851"/>
              <a:gd name="connsiteY23" fmla="*/ 1398528 h 1951576"/>
              <a:gd name="connsiteX24" fmla="*/ 1916323 w 3536851"/>
              <a:gd name="connsiteY24" fmla="*/ 1516807 h 1951576"/>
              <a:gd name="connsiteX25" fmla="*/ 1853224 w 3536851"/>
              <a:gd name="connsiteY25" fmla="*/ 1564325 h 1951576"/>
              <a:gd name="connsiteX26" fmla="*/ 1776255 w 3536851"/>
              <a:gd name="connsiteY26" fmla="*/ 1517769 h 1951576"/>
              <a:gd name="connsiteX27" fmla="*/ 1659258 w 3536851"/>
              <a:gd name="connsiteY27" fmla="*/ 1495537 h 1951576"/>
              <a:gd name="connsiteX28" fmla="*/ 1362742 w 3536851"/>
              <a:gd name="connsiteY28" fmla="*/ 1646511 h 1951576"/>
              <a:gd name="connsiteX29" fmla="*/ 1333987 w 3536851"/>
              <a:gd name="connsiteY29" fmla="*/ 1753359 h 1951576"/>
              <a:gd name="connsiteX30" fmla="*/ 1148930 w 3536851"/>
              <a:gd name="connsiteY30" fmla="*/ 1845888 h 1951576"/>
              <a:gd name="connsiteX31" fmla="*/ 831673 w 3536851"/>
              <a:gd name="connsiteY31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272503 w 3536851"/>
              <a:gd name="connsiteY17" fmla="*/ 1217114 h 1951576"/>
              <a:gd name="connsiteX18" fmla="*/ 2232058 w 3536851"/>
              <a:gd name="connsiteY18" fmla="*/ 1388688 h 1951576"/>
              <a:gd name="connsiteX19" fmla="*/ 2210287 w 3536851"/>
              <a:gd name="connsiteY19" fmla="*/ 1421345 h 1951576"/>
              <a:gd name="connsiteX20" fmla="*/ 2172187 w 3536851"/>
              <a:gd name="connsiteY20" fmla="*/ 1443116 h 1951576"/>
              <a:gd name="connsiteX21" fmla="*/ 2123201 w 3536851"/>
              <a:gd name="connsiteY21" fmla="*/ 1410459 h 1951576"/>
              <a:gd name="connsiteX22" fmla="*/ 2118914 w 3536851"/>
              <a:gd name="connsiteY22" fmla="*/ 1346149 h 1951576"/>
              <a:gd name="connsiteX23" fmla="*/ 1900513 w 3536851"/>
              <a:gd name="connsiteY23" fmla="*/ 1398528 h 1951576"/>
              <a:gd name="connsiteX24" fmla="*/ 1916323 w 3536851"/>
              <a:gd name="connsiteY24" fmla="*/ 1516807 h 1951576"/>
              <a:gd name="connsiteX25" fmla="*/ 1853224 w 3536851"/>
              <a:gd name="connsiteY25" fmla="*/ 1564325 h 1951576"/>
              <a:gd name="connsiteX26" fmla="*/ 1776255 w 3536851"/>
              <a:gd name="connsiteY26" fmla="*/ 1517769 h 1951576"/>
              <a:gd name="connsiteX27" fmla="*/ 1659258 w 3536851"/>
              <a:gd name="connsiteY27" fmla="*/ 1495537 h 1951576"/>
              <a:gd name="connsiteX28" fmla="*/ 1362742 w 3536851"/>
              <a:gd name="connsiteY28" fmla="*/ 1646511 h 1951576"/>
              <a:gd name="connsiteX29" fmla="*/ 1333987 w 3536851"/>
              <a:gd name="connsiteY29" fmla="*/ 1753359 h 1951576"/>
              <a:gd name="connsiteX30" fmla="*/ 1148930 w 3536851"/>
              <a:gd name="connsiteY30" fmla="*/ 1845888 h 1951576"/>
              <a:gd name="connsiteX31" fmla="*/ 831673 w 3536851"/>
              <a:gd name="connsiteY31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272503 w 3536851"/>
              <a:gd name="connsiteY17" fmla="*/ 1217114 h 1951576"/>
              <a:gd name="connsiteX18" fmla="*/ 2348524 w 3536851"/>
              <a:gd name="connsiteY18" fmla="*/ 1332211 h 1951576"/>
              <a:gd name="connsiteX19" fmla="*/ 2210287 w 3536851"/>
              <a:gd name="connsiteY19" fmla="*/ 1421345 h 1951576"/>
              <a:gd name="connsiteX20" fmla="*/ 2172187 w 3536851"/>
              <a:gd name="connsiteY20" fmla="*/ 1443116 h 1951576"/>
              <a:gd name="connsiteX21" fmla="*/ 2123201 w 3536851"/>
              <a:gd name="connsiteY21" fmla="*/ 1410459 h 1951576"/>
              <a:gd name="connsiteX22" fmla="*/ 2118914 w 3536851"/>
              <a:gd name="connsiteY22" fmla="*/ 1346149 h 1951576"/>
              <a:gd name="connsiteX23" fmla="*/ 1900513 w 3536851"/>
              <a:gd name="connsiteY23" fmla="*/ 1398528 h 1951576"/>
              <a:gd name="connsiteX24" fmla="*/ 1916323 w 3536851"/>
              <a:gd name="connsiteY24" fmla="*/ 1516807 h 1951576"/>
              <a:gd name="connsiteX25" fmla="*/ 1853224 w 3536851"/>
              <a:gd name="connsiteY25" fmla="*/ 1564325 h 1951576"/>
              <a:gd name="connsiteX26" fmla="*/ 1776255 w 3536851"/>
              <a:gd name="connsiteY26" fmla="*/ 1517769 h 1951576"/>
              <a:gd name="connsiteX27" fmla="*/ 1659258 w 3536851"/>
              <a:gd name="connsiteY27" fmla="*/ 1495537 h 1951576"/>
              <a:gd name="connsiteX28" fmla="*/ 1362742 w 3536851"/>
              <a:gd name="connsiteY28" fmla="*/ 1646511 h 1951576"/>
              <a:gd name="connsiteX29" fmla="*/ 1333987 w 3536851"/>
              <a:gd name="connsiteY29" fmla="*/ 1753359 h 1951576"/>
              <a:gd name="connsiteX30" fmla="*/ 1148930 w 3536851"/>
              <a:gd name="connsiteY30" fmla="*/ 1845888 h 1951576"/>
              <a:gd name="connsiteX31" fmla="*/ 831673 w 3536851"/>
              <a:gd name="connsiteY31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272503 w 3536851"/>
              <a:gd name="connsiteY17" fmla="*/ 1217114 h 1951576"/>
              <a:gd name="connsiteX18" fmla="*/ 2348524 w 3536851"/>
              <a:gd name="connsiteY18" fmla="*/ 1332211 h 1951576"/>
              <a:gd name="connsiteX19" fmla="*/ 2349295 w 3536851"/>
              <a:gd name="connsiteY19" fmla="*/ 1379731 h 1951576"/>
              <a:gd name="connsiteX20" fmla="*/ 2172187 w 3536851"/>
              <a:gd name="connsiteY20" fmla="*/ 1443116 h 1951576"/>
              <a:gd name="connsiteX21" fmla="*/ 2123201 w 3536851"/>
              <a:gd name="connsiteY21" fmla="*/ 1410459 h 1951576"/>
              <a:gd name="connsiteX22" fmla="*/ 2118914 w 3536851"/>
              <a:gd name="connsiteY22" fmla="*/ 1346149 h 1951576"/>
              <a:gd name="connsiteX23" fmla="*/ 1900513 w 3536851"/>
              <a:gd name="connsiteY23" fmla="*/ 1398528 h 1951576"/>
              <a:gd name="connsiteX24" fmla="*/ 1916323 w 3536851"/>
              <a:gd name="connsiteY24" fmla="*/ 1516807 h 1951576"/>
              <a:gd name="connsiteX25" fmla="*/ 1853224 w 3536851"/>
              <a:gd name="connsiteY25" fmla="*/ 1564325 h 1951576"/>
              <a:gd name="connsiteX26" fmla="*/ 1776255 w 3536851"/>
              <a:gd name="connsiteY26" fmla="*/ 1517769 h 1951576"/>
              <a:gd name="connsiteX27" fmla="*/ 1659258 w 3536851"/>
              <a:gd name="connsiteY27" fmla="*/ 1495537 h 1951576"/>
              <a:gd name="connsiteX28" fmla="*/ 1362742 w 3536851"/>
              <a:gd name="connsiteY28" fmla="*/ 1646511 h 1951576"/>
              <a:gd name="connsiteX29" fmla="*/ 1333987 w 3536851"/>
              <a:gd name="connsiteY29" fmla="*/ 1753359 h 1951576"/>
              <a:gd name="connsiteX30" fmla="*/ 1148930 w 3536851"/>
              <a:gd name="connsiteY30" fmla="*/ 1845888 h 1951576"/>
              <a:gd name="connsiteX31" fmla="*/ 831673 w 3536851"/>
              <a:gd name="connsiteY31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272503 w 3536851"/>
              <a:gd name="connsiteY17" fmla="*/ 1217114 h 1951576"/>
              <a:gd name="connsiteX18" fmla="*/ 2348524 w 3536851"/>
              <a:gd name="connsiteY18" fmla="*/ 1332211 h 1951576"/>
              <a:gd name="connsiteX19" fmla="*/ 2349295 w 3536851"/>
              <a:gd name="connsiteY19" fmla="*/ 1379731 h 1951576"/>
              <a:gd name="connsiteX20" fmla="*/ 2254841 w 3536851"/>
              <a:gd name="connsiteY20" fmla="*/ 1416364 h 1951576"/>
              <a:gd name="connsiteX21" fmla="*/ 2123201 w 3536851"/>
              <a:gd name="connsiteY21" fmla="*/ 1410459 h 1951576"/>
              <a:gd name="connsiteX22" fmla="*/ 2118914 w 3536851"/>
              <a:gd name="connsiteY22" fmla="*/ 1346149 h 1951576"/>
              <a:gd name="connsiteX23" fmla="*/ 1900513 w 3536851"/>
              <a:gd name="connsiteY23" fmla="*/ 1398528 h 1951576"/>
              <a:gd name="connsiteX24" fmla="*/ 1916323 w 3536851"/>
              <a:gd name="connsiteY24" fmla="*/ 1516807 h 1951576"/>
              <a:gd name="connsiteX25" fmla="*/ 1853224 w 3536851"/>
              <a:gd name="connsiteY25" fmla="*/ 1564325 h 1951576"/>
              <a:gd name="connsiteX26" fmla="*/ 1776255 w 3536851"/>
              <a:gd name="connsiteY26" fmla="*/ 1517769 h 1951576"/>
              <a:gd name="connsiteX27" fmla="*/ 1659258 w 3536851"/>
              <a:gd name="connsiteY27" fmla="*/ 1495537 h 1951576"/>
              <a:gd name="connsiteX28" fmla="*/ 1362742 w 3536851"/>
              <a:gd name="connsiteY28" fmla="*/ 1646511 h 1951576"/>
              <a:gd name="connsiteX29" fmla="*/ 1333987 w 3536851"/>
              <a:gd name="connsiteY29" fmla="*/ 1753359 h 1951576"/>
              <a:gd name="connsiteX30" fmla="*/ 1148930 w 3536851"/>
              <a:gd name="connsiteY30" fmla="*/ 1845888 h 1951576"/>
              <a:gd name="connsiteX31" fmla="*/ 831673 w 3536851"/>
              <a:gd name="connsiteY31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272503 w 3536851"/>
              <a:gd name="connsiteY17" fmla="*/ 1217114 h 1951576"/>
              <a:gd name="connsiteX18" fmla="*/ 2348524 w 3536851"/>
              <a:gd name="connsiteY18" fmla="*/ 1332211 h 1951576"/>
              <a:gd name="connsiteX19" fmla="*/ 2349295 w 3536851"/>
              <a:gd name="connsiteY19" fmla="*/ 1379731 h 1951576"/>
              <a:gd name="connsiteX20" fmla="*/ 2254841 w 3536851"/>
              <a:gd name="connsiteY20" fmla="*/ 1416364 h 1951576"/>
              <a:gd name="connsiteX21" fmla="*/ 2190827 w 3536851"/>
              <a:gd name="connsiteY21" fmla="*/ 1365872 h 1951576"/>
              <a:gd name="connsiteX22" fmla="*/ 2118914 w 3536851"/>
              <a:gd name="connsiteY22" fmla="*/ 1346149 h 1951576"/>
              <a:gd name="connsiteX23" fmla="*/ 1900513 w 3536851"/>
              <a:gd name="connsiteY23" fmla="*/ 1398528 h 1951576"/>
              <a:gd name="connsiteX24" fmla="*/ 1916323 w 3536851"/>
              <a:gd name="connsiteY24" fmla="*/ 1516807 h 1951576"/>
              <a:gd name="connsiteX25" fmla="*/ 1853224 w 3536851"/>
              <a:gd name="connsiteY25" fmla="*/ 1564325 h 1951576"/>
              <a:gd name="connsiteX26" fmla="*/ 1776255 w 3536851"/>
              <a:gd name="connsiteY26" fmla="*/ 1517769 h 1951576"/>
              <a:gd name="connsiteX27" fmla="*/ 1659258 w 3536851"/>
              <a:gd name="connsiteY27" fmla="*/ 1495537 h 1951576"/>
              <a:gd name="connsiteX28" fmla="*/ 1362742 w 3536851"/>
              <a:gd name="connsiteY28" fmla="*/ 1646511 h 1951576"/>
              <a:gd name="connsiteX29" fmla="*/ 1333987 w 3536851"/>
              <a:gd name="connsiteY29" fmla="*/ 1753359 h 1951576"/>
              <a:gd name="connsiteX30" fmla="*/ 1148930 w 3536851"/>
              <a:gd name="connsiteY30" fmla="*/ 1845888 h 1951576"/>
              <a:gd name="connsiteX31" fmla="*/ 831673 w 3536851"/>
              <a:gd name="connsiteY31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272503 w 3536851"/>
              <a:gd name="connsiteY17" fmla="*/ 1217114 h 1951576"/>
              <a:gd name="connsiteX18" fmla="*/ 2348524 w 3536851"/>
              <a:gd name="connsiteY18" fmla="*/ 1332211 h 1951576"/>
              <a:gd name="connsiteX19" fmla="*/ 2349295 w 3536851"/>
              <a:gd name="connsiteY19" fmla="*/ 1379731 h 1951576"/>
              <a:gd name="connsiteX20" fmla="*/ 2254841 w 3536851"/>
              <a:gd name="connsiteY20" fmla="*/ 1416364 h 1951576"/>
              <a:gd name="connsiteX21" fmla="*/ 2190827 w 3536851"/>
              <a:gd name="connsiteY21" fmla="*/ 1365872 h 1951576"/>
              <a:gd name="connsiteX22" fmla="*/ 2122671 w 3536851"/>
              <a:gd name="connsiteY22" fmla="*/ 1292645 h 1951576"/>
              <a:gd name="connsiteX23" fmla="*/ 1900513 w 3536851"/>
              <a:gd name="connsiteY23" fmla="*/ 1398528 h 1951576"/>
              <a:gd name="connsiteX24" fmla="*/ 1916323 w 3536851"/>
              <a:gd name="connsiteY24" fmla="*/ 1516807 h 1951576"/>
              <a:gd name="connsiteX25" fmla="*/ 1853224 w 3536851"/>
              <a:gd name="connsiteY25" fmla="*/ 1564325 h 1951576"/>
              <a:gd name="connsiteX26" fmla="*/ 1776255 w 3536851"/>
              <a:gd name="connsiteY26" fmla="*/ 1517769 h 1951576"/>
              <a:gd name="connsiteX27" fmla="*/ 1659258 w 3536851"/>
              <a:gd name="connsiteY27" fmla="*/ 1495537 h 1951576"/>
              <a:gd name="connsiteX28" fmla="*/ 1362742 w 3536851"/>
              <a:gd name="connsiteY28" fmla="*/ 1646511 h 1951576"/>
              <a:gd name="connsiteX29" fmla="*/ 1333987 w 3536851"/>
              <a:gd name="connsiteY29" fmla="*/ 1753359 h 1951576"/>
              <a:gd name="connsiteX30" fmla="*/ 1148930 w 3536851"/>
              <a:gd name="connsiteY30" fmla="*/ 1845888 h 1951576"/>
              <a:gd name="connsiteX31" fmla="*/ 831673 w 3536851"/>
              <a:gd name="connsiteY31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272503 w 3536851"/>
              <a:gd name="connsiteY17" fmla="*/ 1217114 h 1951576"/>
              <a:gd name="connsiteX18" fmla="*/ 2348524 w 3536851"/>
              <a:gd name="connsiteY18" fmla="*/ 1332211 h 1951576"/>
              <a:gd name="connsiteX19" fmla="*/ 2349295 w 3536851"/>
              <a:gd name="connsiteY19" fmla="*/ 1379731 h 1951576"/>
              <a:gd name="connsiteX20" fmla="*/ 2254841 w 3536851"/>
              <a:gd name="connsiteY20" fmla="*/ 1416364 h 1951576"/>
              <a:gd name="connsiteX21" fmla="*/ 2190827 w 3536851"/>
              <a:gd name="connsiteY21" fmla="*/ 1365872 h 1951576"/>
              <a:gd name="connsiteX22" fmla="*/ 2122671 w 3536851"/>
              <a:gd name="connsiteY22" fmla="*/ 1292645 h 1951576"/>
              <a:gd name="connsiteX23" fmla="*/ 1900513 w 3536851"/>
              <a:gd name="connsiteY23" fmla="*/ 1398528 h 1951576"/>
              <a:gd name="connsiteX24" fmla="*/ 1916323 w 3536851"/>
              <a:gd name="connsiteY24" fmla="*/ 1516807 h 1951576"/>
              <a:gd name="connsiteX25" fmla="*/ 1853224 w 3536851"/>
              <a:gd name="connsiteY25" fmla="*/ 1564325 h 1951576"/>
              <a:gd name="connsiteX26" fmla="*/ 1776255 w 3536851"/>
              <a:gd name="connsiteY26" fmla="*/ 1517769 h 1951576"/>
              <a:gd name="connsiteX27" fmla="*/ 1659258 w 3536851"/>
              <a:gd name="connsiteY27" fmla="*/ 1495537 h 1951576"/>
              <a:gd name="connsiteX28" fmla="*/ 1362742 w 3536851"/>
              <a:gd name="connsiteY28" fmla="*/ 1646511 h 1951576"/>
              <a:gd name="connsiteX29" fmla="*/ 1333987 w 3536851"/>
              <a:gd name="connsiteY29" fmla="*/ 1753359 h 1951576"/>
              <a:gd name="connsiteX30" fmla="*/ 1148930 w 3536851"/>
              <a:gd name="connsiteY30" fmla="*/ 1845888 h 1951576"/>
              <a:gd name="connsiteX31" fmla="*/ 831673 w 3536851"/>
              <a:gd name="connsiteY31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272503 w 3536851"/>
              <a:gd name="connsiteY17" fmla="*/ 1217114 h 1951576"/>
              <a:gd name="connsiteX18" fmla="*/ 2348524 w 3536851"/>
              <a:gd name="connsiteY18" fmla="*/ 1332211 h 1951576"/>
              <a:gd name="connsiteX19" fmla="*/ 2349295 w 3536851"/>
              <a:gd name="connsiteY19" fmla="*/ 1379731 h 1951576"/>
              <a:gd name="connsiteX20" fmla="*/ 2254841 w 3536851"/>
              <a:gd name="connsiteY20" fmla="*/ 1416364 h 1951576"/>
              <a:gd name="connsiteX21" fmla="*/ 2190827 w 3536851"/>
              <a:gd name="connsiteY21" fmla="*/ 1365872 h 1951576"/>
              <a:gd name="connsiteX22" fmla="*/ 2122671 w 3536851"/>
              <a:gd name="connsiteY22" fmla="*/ 1292645 h 1951576"/>
              <a:gd name="connsiteX23" fmla="*/ 1900513 w 3536851"/>
              <a:gd name="connsiteY23" fmla="*/ 1398528 h 1951576"/>
              <a:gd name="connsiteX24" fmla="*/ 1916323 w 3536851"/>
              <a:gd name="connsiteY24" fmla="*/ 1516807 h 1951576"/>
              <a:gd name="connsiteX25" fmla="*/ 1853224 w 3536851"/>
              <a:gd name="connsiteY25" fmla="*/ 1564325 h 1951576"/>
              <a:gd name="connsiteX26" fmla="*/ 1776255 w 3536851"/>
              <a:gd name="connsiteY26" fmla="*/ 1517769 h 1951576"/>
              <a:gd name="connsiteX27" fmla="*/ 1659258 w 3536851"/>
              <a:gd name="connsiteY27" fmla="*/ 1495537 h 1951576"/>
              <a:gd name="connsiteX28" fmla="*/ 1362742 w 3536851"/>
              <a:gd name="connsiteY28" fmla="*/ 1646511 h 1951576"/>
              <a:gd name="connsiteX29" fmla="*/ 1333987 w 3536851"/>
              <a:gd name="connsiteY29" fmla="*/ 1753359 h 1951576"/>
              <a:gd name="connsiteX30" fmla="*/ 1148930 w 3536851"/>
              <a:gd name="connsiteY30" fmla="*/ 1845888 h 1951576"/>
              <a:gd name="connsiteX31" fmla="*/ 831673 w 3536851"/>
              <a:gd name="connsiteY31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272503 w 3536851"/>
              <a:gd name="connsiteY17" fmla="*/ 1217114 h 1951576"/>
              <a:gd name="connsiteX18" fmla="*/ 2348524 w 3536851"/>
              <a:gd name="connsiteY18" fmla="*/ 1332211 h 1951576"/>
              <a:gd name="connsiteX19" fmla="*/ 2349295 w 3536851"/>
              <a:gd name="connsiteY19" fmla="*/ 1379731 h 1951576"/>
              <a:gd name="connsiteX20" fmla="*/ 2254841 w 3536851"/>
              <a:gd name="connsiteY20" fmla="*/ 1416364 h 1951576"/>
              <a:gd name="connsiteX21" fmla="*/ 2228397 w 3536851"/>
              <a:gd name="connsiteY21" fmla="*/ 1351009 h 1951576"/>
              <a:gd name="connsiteX22" fmla="*/ 2122671 w 3536851"/>
              <a:gd name="connsiteY22" fmla="*/ 1292645 h 1951576"/>
              <a:gd name="connsiteX23" fmla="*/ 1900513 w 3536851"/>
              <a:gd name="connsiteY23" fmla="*/ 1398528 h 1951576"/>
              <a:gd name="connsiteX24" fmla="*/ 1916323 w 3536851"/>
              <a:gd name="connsiteY24" fmla="*/ 1516807 h 1951576"/>
              <a:gd name="connsiteX25" fmla="*/ 1853224 w 3536851"/>
              <a:gd name="connsiteY25" fmla="*/ 1564325 h 1951576"/>
              <a:gd name="connsiteX26" fmla="*/ 1776255 w 3536851"/>
              <a:gd name="connsiteY26" fmla="*/ 1517769 h 1951576"/>
              <a:gd name="connsiteX27" fmla="*/ 1659258 w 3536851"/>
              <a:gd name="connsiteY27" fmla="*/ 1495537 h 1951576"/>
              <a:gd name="connsiteX28" fmla="*/ 1362742 w 3536851"/>
              <a:gd name="connsiteY28" fmla="*/ 1646511 h 1951576"/>
              <a:gd name="connsiteX29" fmla="*/ 1333987 w 3536851"/>
              <a:gd name="connsiteY29" fmla="*/ 1753359 h 1951576"/>
              <a:gd name="connsiteX30" fmla="*/ 1148930 w 3536851"/>
              <a:gd name="connsiteY30" fmla="*/ 1845888 h 1951576"/>
              <a:gd name="connsiteX31" fmla="*/ 831673 w 3536851"/>
              <a:gd name="connsiteY31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272503 w 3536851"/>
              <a:gd name="connsiteY17" fmla="*/ 1217114 h 1951576"/>
              <a:gd name="connsiteX18" fmla="*/ 2348524 w 3536851"/>
              <a:gd name="connsiteY18" fmla="*/ 1332211 h 1951576"/>
              <a:gd name="connsiteX19" fmla="*/ 2349295 w 3536851"/>
              <a:gd name="connsiteY19" fmla="*/ 1379731 h 1951576"/>
              <a:gd name="connsiteX20" fmla="*/ 2228397 w 3536851"/>
              <a:gd name="connsiteY20" fmla="*/ 1351009 h 1951576"/>
              <a:gd name="connsiteX21" fmla="*/ 2122671 w 3536851"/>
              <a:gd name="connsiteY21" fmla="*/ 1292645 h 1951576"/>
              <a:gd name="connsiteX22" fmla="*/ 1900513 w 3536851"/>
              <a:gd name="connsiteY22" fmla="*/ 1398528 h 1951576"/>
              <a:gd name="connsiteX23" fmla="*/ 1916323 w 3536851"/>
              <a:gd name="connsiteY23" fmla="*/ 1516807 h 1951576"/>
              <a:gd name="connsiteX24" fmla="*/ 1853224 w 3536851"/>
              <a:gd name="connsiteY24" fmla="*/ 1564325 h 1951576"/>
              <a:gd name="connsiteX25" fmla="*/ 1776255 w 3536851"/>
              <a:gd name="connsiteY25" fmla="*/ 1517769 h 1951576"/>
              <a:gd name="connsiteX26" fmla="*/ 1659258 w 3536851"/>
              <a:gd name="connsiteY26" fmla="*/ 1495537 h 1951576"/>
              <a:gd name="connsiteX27" fmla="*/ 1362742 w 3536851"/>
              <a:gd name="connsiteY27" fmla="*/ 1646511 h 1951576"/>
              <a:gd name="connsiteX28" fmla="*/ 1333987 w 3536851"/>
              <a:gd name="connsiteY28" fmla="*/ 1753359 h 1951576"/>
              <a:gd name="connsiteX29" fmla="*/ 1148930 w 3536851"/>
              <a:gd name="connsiteY29" fmla="*/ 1845888 h 1951576"/>
              <a:gd name="connsiteX30" fmla="*/ 831673 w 3536851"/>
              <a:gd name="connsiteY30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272503 w 3536851"/>
              <a:gd name="connsiteY17" fmla="*/ 1217114 h 1951576"/>
              <a:gd name="connsiteX18" fmla="*/ 2374823 w 3536851"/>
              <a:gd name="connsiteY18" fmla="*/ 1311404 h 1951576"/>
              <a:gd name="connsiteX19" fmla="*/ 2349295 w 3536851"/>
              <a:gd name="connsiteY19" fmla="*/ 1379731 h 1951576"/>
              <a:gd name="connsiteX20" fmla="*/ 2228397 w 3536851"/>
              <a:gd name="connsiteY20" fmla="*/ 1351009 h 1951576"/>
              <a:gd name="connsiteX21" fmla="*/ 2122671 w 3536851"/>
              <a:gd name="connsiteY21" fmla="*/ 1292645 h 1951576"/>
              <a:gd name="connsiteX22" fmla="*/ 1900513 w 3536851"/>
              <a:gd name="connsiteY22" fmla="*/ 1398528 h 1951576"/>
              <a:gd name="connsiteX23" fmla="*/ 1916323 w 3536851"/>
              <a:gd name="connsiteY23" fmla="*/ 1516807 h 1951576"/>
              <a:gd name="connsiteX24" fmla="*/ 1853224 w 3536851"/>
              <a:gd name="connsiteY24" fmla="*/ 1564325 h 1951576"/>
              <a:gd name="connsiteX25" fmla="*/ 1776255 w 3536851"/>
              <a:gd name="connsiteY25" fmla="*/ 1517769 h 1951576"/>
              <a:gd name="connsiteX26" fmla="*/ 1659258 w 3536851"/>
              <a:gd name="connsiteY26" fmla="*/ 1495537 h 1951576"/>
              <a:gd name="connsiteX27" fmla="*/ 1362742 w 3536851"/>
              <a:gd name="connsiteY27" fmla="*/ 1646511 h 1951576"/>
              <a:gd name="connsiteX28" fmla="*/ 1333987 w 3536851"/>
              <a:gd name="connsiteY28" fmla="*/ 1753359 h 1951576"/>
              <a:gd name="connsiteX29" fmla="*/ 1148930 w 3536851"/>
              <a:gd name="connsiteY29" fmla="*/ 1845888 h 1951576"/>
              <a:gd name="connsiteX30" fmla="*/ 831673 w 3536851"/>
              <a:gd name="connsiteY30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60658 w 3536851"/>
              <a:gd name="connsiteY15" fmla="*/ 1160088 h 1951576"/>
              <a:gd name="connsiteX16" fmla="*/ 2411672 w 3536851"/>
              <a:gd name="connsiteY16" fmla="*/ 1147946 h 1951576"/>
              <a:gd name="connsiteX17" fmla="*/ 2272503 w 3536851"/>
              <a:gd name="connsiteY17" fmla="*/ 1217114 h 1951576"/>
              <a:gd name="connsiteX18" fmla="*/ 2374823 w 3536851"/>
              <a:gd name="connsiteY18" fmla="*/ 1311404 h 1951576"/>
              <a:gd name="connsiteX19" fmla="*/ 2349295 w 3536851"/>
              <a:gd name="connsiteY19" fmla="*/ 1379731 h 1951576"/>
              <a:gd name="connsiteX20" fmla="*/ 2228397 w 3536851"/>
              <a:gd name="connsiteY20" fmla="*/ 1359927 h 1951576"/>
              <a:gd name="connsiteX21" fmla="*/ 2122671 w 3536851"/>
              <a:gd name="connsiteY21" fmla="*/ 1292645 h 1951576"/>
              <a:gd name="connsiteX22" fmla="*/ 1900513 w 3536851"/>
              <a:gd name="connsiteY22" fmla="*/ 1398528 h 1951576"/>
              <a:gd name="connsiteX23" fmla="*/ 1916323 w 3536851"/>
              <a:gd name="connsiteY23" fmla="*/ 1516807 h 1951576"/>
              <a:gd name="connsiteX24" fmla="*/ 1853224 w 3536851"/>
              <a:gd name="connsiteY24" fmla="*/ 1564325 h 1951576"/>
              <a:gd name="connsiteX25" fmla="*/ 1776255 w 3536851"/>
              <a:gd name="connsiteY25" fmla="*/ 1517769 h 1951576"/>
              <a:gd name="connsiteX26" fmla="*/ 1659258 w 3536851"/>
              <a:gd name="connsiteY26" fmla="*/ 1495537 h 1951576"/>
              <a:gd name="connsiteX27" fmla="*/ 1362742 w 3536851"/>
              <a:gd name="connsiteY27" fmla="*/ 1646511 h 1951576"/>
              <a:gd name="connsiteX28" fmla="*/ 1333987 w 3536851"/>
              <a:gd name="connsiteY28" fmla="*/ 1753359 h 1951576"/>
              <a:gd name="connsiteX29" fmla="*/ 1148930 w 3536851"/>
              <a:gd name="connsiteY29" fmla="*/ 1845888 h 1951576"/>
              <a:gd name="connsiteX30" fmla="*/ 831673 w 3536851"/>
              <a:gd name="connsiteY30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8758 w 3536851"/>
              <a:gd name="connsiteY14" fmla="*/ 1121988 h 1951576"/>
              <a:gd name="connsiteX15" fmla="*/ 2411672 w 3536851"/>
              <a:gd name="connsiteY15" fmla="*/ 1147946 h 1951576"/>
              <a:gd name="connsiteX16" fmla="*/ 2272503 w 3536851"/>
              <a:gd name="connsiteY16" fmla="*/ 1217114 h 1951576"/>
              <a:gd name="connsiteX17" fmla="*/ 2374823 w 3536851"/>
              <a:gd name="connsiteY17" fmla="*/ 1311404 h 1951576"/>
              <a:gd name="connsiteX18" fmla="*/ 2349295 w 3536851"/>
              <a:gd name="connsiteY18" fmla="*/ 1379731 h 1951576"/>
              <a:gd name="connsiteX19" fmla="*/ 2228397 w 3536851"/>
              <a:gd name="connsiteY19" fmla="*/ 1359927 h 1951576"/>
              <a:gd name="connsiteX20" fmla="*/ 2122671 w 3536851"/>
              <a:gd name="connsiteY20" fmla="*/ 1292645 h 1951576"/>
              <a:gd name="connsiteX21" fmla="*/ 1900513 w 3536851"/>
              <a:gd name="connsiteY21" fmla="*/ 1398528 h 1951576"/>
              <a:gd name="connsiteX22" fmla="*/ 1916323 w 3536851"/>
              <a:gd name="connsiteY22" fmla="*/ 1516807 h 1951576"/>
              <a:gd name="connsiteX23" fmla="*/ 1853224 w 3536851"/>
              <a:gd name="connsiteY23" fmla="*/ 1564325 h 1951576"/>
              <a:gd name="connsiteX24" fmla="*/ 1776255 w 3536851"/>
              <a:gd name="connsiteY24" fmla="*/ 1517769 h 1951576"/>
              <a:gd name="connsiteX25" fmla="*/ 1659258 w 3536851"/>
              <a:gd name="connsiteY25" fmla="*/ 1495537 h 1951576"/>
              <a:gd name="connsiteX26" fmla="*/ 1362742 w 3536851"/>
              <a:gd name="connsiteY26" fmla="*/ 1646511 h 1951576"/>
              <a:gd name="connsiteX27" fmla="*/ 1333987 w 3536851"/>
              <a:gd name="connsiteY27" fmla="*/ 1753359 h 1951576"/>
              <a:gd name="connsiteX28" fmla="*/ 1148930 w 3536851"/>
              <a:gd name="connsiteY28" fmla="*/ 1845888 h 1951576"/>
              <a:gd name="connsiteX29" fmla="*/ 831673 w 3536851"/>
              <a:gd name="connsiteY29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11672 w 3536851"/>
              <a:gd name="connsiteY14" fmla="*/ 1147946 h 1951576"/>
              <a:gd name="connsiteX15" fmla="*/ 2272503 w 3536851"/>
              <a:gd name="connsiteY15" fmla="*/ 1217114 h 1951576"/>
              <a:gd name="connsiteX16" fmla="*/ 2374823 w 3536851"/>
              <a:gd name="connsiteY16" fmla="*/ 1311404 h 1951576"/>
              <a:gd name="connsiteX17" fmla="*/ 2349295 w 3536851"/>
              <a:gd name="connsiteY17" fmla="*/ 1379731 h 1951576"/>
              <a:gd name="connsiteX18" fmla="*/ 2228397 w 3536851"/>
              <a:gd name="connsiteY18" fmla="*/ 1359927 h 1951576"/>
              <a:gd name="connsiteX19" fmla="*/ 2122671 w 3536851"/>
              <a:gd name="connsiteY19" fmla="*/ 1292645 h 1951576"/>
              <a:gd name="connsiteX20" fmla="*/ 1900513 w 3536851"/>
              <a:gd name="connsiteY20" fmla="*/ 1398528 h 1951576"/>
              <a:gd name="connsiteX21" fmla="*/ 1916323 w 3536851"/>
              <a:gd name="connsiteY21" fmla="*/ 1516807 h 1951576"/>
              <a:gd name="connsiteX22" fmla="*/ 1853224 w 3536851"/>
              <a:gd name="connsiteY22" fmla="*/ 1564325 h 1951576"/>
              <a:gd name="connsiteX23" fmla="*/ 1776255 w 3536851"/>
              <a:gd name="connsiteY23" fmla="*/ 1517769 h 1951576"/>
              <a:gd name="connsiteX24" fmla="*/ 1659258 w 3536851"/>
              <a:gd name="connsiteY24" fmla="*/ 1495537 h 1951576"/>
              <a:gd name="connsiteX25" fmla="*/ 1362742 w 3536851"/>
              <a:gd name="connsiteY25" fmla="*/ 1646511 h 1951576"/>
              <a:gd name="connsiteX26" fmla="*/ 1333987 w 3536851"/>
              <a:gd name="connsiteY26" fmla="*/ 1753359 h 1951576"/>
              <a:gd name="connsiteX27" fmla="*/ 1148930 w 3536851"/>
              <a:gd name="connsiteY27" fmla="*/ 1845888 h 1951576"/>
              <a:gd name="connsiteX28" fmla="*/ 831673 w 3536851"/>
              <a:gd name="connsiteY28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518855 w 3536851"/>
              <a:gd name="connsiteY12" fmla="*/ 866593 h 1951576"/>
              <a:gd name="connsiteX13" fmla="*/ 2446004 w 3536851"/>
              <a:gd name="connsiteY13" fmla="*/ 930231 h 1951576"/>
              <a:gd name="connsiteX14" fmla="*/ 2494326 w 3536851"/>
              <a:gd name="connsiteY14" fmla="*/ 1115249 h 1951576"/>
              <a:gd name="connsiteX15" fmla="*/ 2272503 w 3536851"/>
              <a:gd name="connsiteY15" fmla="*/ 1217114 h 1951576"/>
              <a:gd name="connsiteX16" fmla="*/ 2374823 w 3536851"/>
              <a:gd name="connsiteY16" fmla="*/ 1311404 h 1951576"/>
              <a:gd name="connsiteX17" fmla="*/ 2349295 w 3536851"/>
              <a:gd name="connsiteY17" fmla="*/ 1379731 h 1951576"/>
              <a:gd name="connsiteX18" fmla="*/ 2228397 w 3536851"/>
              <a:gd name="connsiteY18" fmla="*/ 1359927 h 1951576"/>
              <a:gd name="connsiteX19" fmla="*/ 2122671 w 3536851"/>
              <a:gd name="connsiteY19" fmla="*/ 1292645 h 1951576"/>
              <a:gd name="connsiteX20" fmla="*/ 1900513 w 3536851"/>
              <a:gd name="connsiteY20" fmla="*/ 1398528 h 1951576"/>
              <a:gd name="connsiteX21" fmla="*/ 1916323 w 3536851"/>
              <a:gd name="connsiteY21" fmla="*/ 1516807 h 1951576"/>
              <a:gd name="connsiteX22" fmla="*/ 1853224 w 3536851"/>
              <a:gd name="connsiteY22" fmla="*/ 1564325 h 1951576"/>
              <a:gd name="connsiteX23" fmla="*/ 1776255 w 3536851"/>
              <a:gd name="connsiteY23" fmla="*/ 1517769 h 1951576"/>
              <a:gd name="connsiteX24" fmla="*/ 1659258 w 3536851"/>
              <a:gd name="connsiteY24" fmla="*/ 1495537 h 1951576"/>
              <a:gd name="connsiteX25" fmla="*/ 1362742 w 3536851"/>
              <a:gd name="connsiteY25" fmla="*/ 1646511 h 1951576"/>
              <a:gd name="connsiteX26" fmla="*/ 1333987 w 3536851"/>
              <a:gd name="connsiteY26" fmla="*/ 1753359 h 1951576"/>
              <a:gd name="connsiteX27" fmla="*/ 1148930 w 3536851"/>
              <a:gd name="connsiteY27" fmla="*/ 1845888 h 1951576"/>
              <a:gd name="connsiteX28" fmla="*/ 831673 w 3536851"/>
              <a:gd name="connsiteY28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553187 w 3536851"/>
              <a:gd name="connsiteY11" fmla="*/ 822631 h 1951576"/>
              <a:gd name="connsiteX12" fmla="*/ 2446004 w 3536851"/>
              <a:gd name="connsiteY12" fmla="*/ 930231 h 1951576"/>
              <a:gd name="connsiteX13" fmla="*/ 2494326 w 3536851"/>
              <a:gd name="connsiteY13" fmla="*/ 1115249 h 1951576"/>
              <a:gd name="connsiteX14" fmla="*/ 2272503 w 3536851"/>
              <a:gd name="connsiteY14" fmla="*/ 1217114 h 1951576"/>
              <a:gd name="connsiteX15" fmla="*/ 2374823 w 3536851"/>
              <a:gd name="connsiteY15" fmla="*/ 1311404 h 1951576"/>
              <a:gd name="connsiteX16" fmla="*/ 2349295 w 3536851"/>
              <a:gd name="connsiteY16" fmla="*/ 1379731 h 1951576"/>
              <a:gd name="connsiteX17" fmla="*/ 2228397 w 3536851"/>
              <a:gd name="connsiteY17" fmla="*/ 1359927 h 1951576"/>
              <a:gd name="connsiteX18" fmla="*/ 2122671 w 3536851"/>
              <a:gd name="connsiteY18" fmla="*/ 1292645 h 1951576"/>
              <a:gd name="connsiteX19" fmla="*/ 1900513 w 3536851"/>
              <a:gd name="connsiteY19" fmla="*/ 1398528 h 1951576"/>
              <a:gd name="connsiteX20" fmla="*/ 1916323 w 3536851"/>
              <a:gd name="connsiteY20" fmla="*/ 1516807 h 1951576"/>
              <a:gd name="connsiteX21" fmla="*/ 1853224 w 3536851"/>
              <a:gd name="connsiteY21" fmla="*/ 1564325 h 1951576"/>
              <a:gd name="connsiteX22" fmla="*/ 1776255 w 3536851"/>
              <a:gd name="connsiteY22" fmla="*/ 1517769 h 1951576"/>
              <a:gd name="connsiteX23" fmla="*/ 1659258 w 3536851"/>
              <a:gd name="connsiteY23" fmla="*/ 1495537 h 1951576"/>
              <a:gd name="connsiteX24" fmla="*/ 1362742 w 3536851"/>
              <a:gd name="connsiteY24" fmla="*/ 1646511 h 1951576"/>
              <a:gd name="connsiteX25" fmla="*/ 1333987 w 3536851"/>
              <a:gd name="connsiteY25" fmla="*/ 1753359 h 1951576"/>
              <a:gd name="connsiteX26" fmla="*/ 1148930 w 3536851"/>
              <a:gd name="connsiteY26" fmla="*/ 1845888 h 1951576"/>
              <a:gd name="connsiteX27" fmla="*/ 831673 w 3536851"/>
              <a:gd name="connsiteY27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574958 w 3536851"/>
              <a:gd name="connsiteY10" fmla="*/ 795416 h 1951576"/>
              <a:gd name="connsiteX11" fmla="*/ 2446004 w 3536851"/>
              <a:gd name="connsiteY11" fmla="*/ 930231 h 1951576"/>
              <a:gd name="connsiteX12" fmla="*/ 2494326 w 3536851"/>
              <a:gd name="connsiteY12" fmla="*/ 1115249 h 1951576"/>
              <a:gd name="connsiteX13" fmla="*/ 2272503 w 3536851"/>
              <a:gd name="connsiteY13" fmla="*/ 1217114 h 1951576"/>
              <a:gd name="connsiteX14" fmla="*/ 2374823 w 3536851"/>
              <a:gd name="connsiteY14" fmla="*/ 1311404 h 1951576"/>
              <a:gd name="connsiteX15" fmla="*/ 2349295 w 3536851"/>
              <a:gd name="connsiteY15" fmla="*/ 1379731 h 1951576"/>
              <a:gd name="connsiteX16" fmla="*/ 2228397 w 3536851"/>
              <a:gd name="connsiteY16" fmla="*/ 1359927 h 1951576"/>
              <a:gd name="connsiteX17" fmla="*/ 2122671 w 3536851"/>
              <a:gd name="connsiteY17" fmla="*/ 1292645 h 1951576"/>
              <a:gd name="connsiteX18" fmla="*/ 1900513 w 3536851"/>
              <a:gd name="connsiteY18" fmla="*/ 1398528 h 1951576"/>
              <a:gd name="connsiteX19" fmla="*/ 1916323 w 3536851"/>
              <a:gd name="connsiteY19" fmla="*/ 1516807 h 1951576"/>
              <a:gd name="connsiteX20" fmla="*/ 1853224 w 3536851"/>
              <a:gd name="connsiteY20" fmla="*/ 1564325 h 1951576"/>
              <a:gd name="connsiteX21" fmla="*/ 1776255 w 3536851"/>
              <a:gd name="connsiteY21" fmla="*/ 1517769 h 1951576"/>
              <a:gd name="connsiteX22" fmla="*/ 1659258 w 3536851"/>
              <a:gd name="connsiteY22" fmla="*/ 1495537 h 1951576"/>
              <a:gd name="connsiteX23" fmla="*/ 1362742 w 3536851"/>
              <a:gd name="connsiteY23" fmla="*/ 1646511 h 1951576"/>
              <a:gd name="connsiteX24" fmla="*/ 1333987 w 3536851"/>
              <a:gd name="connsiteY24" fmla="*/ 1753359 h 1951576"/>
              <a:gd name="connsiteX25" fmla="*/ 1148930 w 3536851"/>
              <a:gd name="connsiteY25" fmla="*/ 1845888 h 1951576"/>
              <a:gd name="connsiteX26" fmla="*/ 831673 w 3536851"/>
              <a:gd name="connsiteY26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623944 w 3536851"/>
              <a:gd name="connsiteY9" fmla="*/ 799184 h 1951576"/>
              <a:gd name="connsiteX10" fmla="*/ 2446004 w 3536851"/>
              <a:gd name="connsiteY10" fmla="*/ 930231 h 1951576"/>
              <a:gd name="connsiteX11" fmla="*/ 2494326 w 3536851"/>
              <a:gd name="connsiteY11" fmla="*/ 1115249 h 1951576"/>
              <a:gd name="connsiteX12" fmla="*/ 2272503 w 3536851"/>
              <a:gd name="connsiteY12" fmla="*/ 1217114 h 1951576"/>
              <a:gd name="connsiteX13" fmla="*/ 2374823 w 3536851"/>
              <a:gd name="connsiteY13" fmla="*/ 1311404 h 1951576"/>
              <a:gd name="connsiteX14" fmla="*/ 2349295 w 3536851"/>
              <a:gd name="connsiteY14" fmla="*/ 1379731 h 1951576"/>
              <a:gd name="connsiteX15" fmla="*/ 2228397 w 3536851"/>
              <a:gd name="connsiteY15" fmla="*/ 1359927 h 1951576"/>
              <a:gd name="connsiteX16" fmla="*/ 2122671 w 3536851"/>
              <a:gd name="connsiteY16" fmla="*/ 1292645 h 1951576"/>
              <a:gd name="connsiteX17" fmla="*/ 1900513 w 3536851"/>
              <a:gd name="connsiteY17" fmla="*/ 1398528 h 1951576"/>
              <a:gd name="connsiteX18" fmla="*/ 1916323 w 3536851"/>
              <a:gd name="connsiteY18" fmla="*/ 1516807 h 1951576"/>
              <a:gd name="connsiteX19" fmla="*/ 1853224 w 3536851"/>
              <a:gd name="connsiteY19" fmla="*/ 1564325 h 1951576"/>
              <a:gd name="connsiteX20" fmla="*/ 1776255 w 3536851"/>
              <a:gd name="connsiteY20" fmla="*/ 1517769 h 1951576"/>
              <a:gd name="connsiteX21" fmla="*/ 1659258 w 3536851"/>
              <a:gd name="connsiteY21" fmla="*/ 1495537 h 1951576"/>
              <a:gd name="connsiteX22" fmla="*/ 1362742 w 3536851"/>
              <a:gd name="connsiteY22" fmla="*/ 1646511 h 1951576"/>
              <a:gd name="connsiteX23" fmla="*/ 1333987 w 3536851"/>
              <a:gd name="connsiteY23" fmla="*/ 1753359 h 1951576"/>
              <a:gd name="connsiteX24" fmla="*/ 1148930 w 3536851"/>
              <a:gd name="connsiteY24" fmla="*/ 1845888 h 1951576"/>
              <a:gd name="connsiteX25" fmla="*/ 831673 w 3536851"/>
              <a:gd name="connsiteY25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45072 w 3536851"/>
              <a:gd name="connsiteY4" fmla="*/ 822631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446004 w 3536851"/>
              <a:gd name="connsiteY9" fmla="*/ 930231 h 1951576"/>
              <a:gd name="connsiteX10" fmla="*/ 2494326 w 3536851"/>
              <a:gd name="connsiteY10" fmla="*/ 1115249 h 1951576"/>
              <a:gd name="connsiteX11" fmla="*/ 2272503 w 3536851"/>
              <a:gd name="connsiteY11" fmla="*/ 1217114 h 1951576"/>
              <a:gd name="connsiteX12" fmla="*/ 2374823 w 3536851"/>
              <a:gd name="connsiteY12" fmla="*/ 1311404 h 1951576"/>
              <a:gd name="connsiteX13" fmla="*/ 2349295 w 3536851"/>
              <a:gd name="connsiteY13" fmla="*/ 1379731 h 1951576"/>
              <a:gd name="connsiteX14" fmla="*/ 2228397 w 3536851"/>
              <a:gd name="connsiteY14" fmla="*/ 1359927 h 1951576"/>
              <a:gd name="connsiteX15" fmla="*/ 2122671 w 3536851"/>
              <a:gd name="connsiteY15" fmla="*/ 1292645 h 1951576"/>
              <a:gd name="connsiteX16" fmla="*/ 1900513 w 3536851"/>
              <a:gd name="connsiteY16" fmla="*/ 1398528 h 1951576"/>
              <a:gd name="connsiteX17" fmla="*/ 1916323 w 3536851"/>
              <a:gd name="connsiteY17" fmla="*/ 1516807 h 1951576"/>
              <a:gd name="connsiteX18" fmla="*/ 1853224 w 3536851"/>
              <a:gd name="connsiteY18" fmla="*/ 1564325 h 1951576"/>
              <a:gd name="connsiteX19" fmla="*/ 1776255 w 3536851"/>
              <a:gd name="connsiteY19" fmla="*/ 1517769 h 1951576"/>
              <a:gd name="connsiteX20" fmla="*/ 1659258 w 3536851"/>
              <a:gd name="connsiteY20" fmla="*/ 1495537 h 1951576"/>
              <a:gd name="connsiteX21" fmla="*/ 1362742 w 3536851"/>
              <a:gd name="connsiteY21" fmla="*/ 1646511 h 1951576"/>
              <a:gd name="connsiteX22" fmla="*/ 1333987 w 3536851"/>
              <a:gd name="connsiteY22" fmla="*/ 1753359 h 1951576"/>
              <a:gd name="connsiteX23" fmla="*/ 1148930 w 3536851"/>
              <a:gd name="connsiteY23" fmla="*/ 1845888 h 1951576"/>
              <a:gd name="connsiteX24" fmla="*/ 831673 w 3536851"/>
              <a:gd name="connsiteY24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82642 w 3536851"/>
              <a:gd name="connsiteY4" fmla="*/ 813713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87230 w 3536851"/>
              <a:gd name="connsiteY7" fmla="*/ 749362 h 1951576"/>
              <a:gd name="connsiteX8" fmla="*/ 2682560 w 3536851"/>
              <a:gd name="connsiteY8" fmla="*/ 800859 h 1951576"/>
              <a:gd name="connsiteX9" fmla="*/ 2446004 w 3536851"/>
              <a:gd name="connsiteY9" fmla="*/ 930231 h 1951576"/>
              <a:gd name="connsiteX10" fmla="*/ 2494326 w 3536851"/>
              <a:gd name="connsiteY10" fmla="*/ 1115249 h 1951576"/>
              <a:gd name="connsiteX11" fmla="*/ 2272503 w 3536851"/>
              <a:gd name="connsiteY11" fmla="*/ 1217114 h 1951576"/>
              <a:gd name="connsiteX12" fmla="*/ 2374823 w 3536851"/>
              <a:gd name="connsiteY12" fmla="*/ 1311404 h 1951576"/>
              <a:gd name="connsiteX13" fmla="*/ 2349295 w 3536851"/>
              <a:gd name="connsiteY13" fmla="*/ 1379731 h 1951576"/>
              <a:gd name="connsiteX14" fmla="*/ 2228397 w 3536851"/>
              <a:gd name="connsiteY14" fmla="*/ 1359927 h 1951576"/>
              <a:gd name="connsiteX15" fmla="*/ 2122671 w 3536851"/>
              <a:gd name="connsiteY15" fmla="*/ 1292645 h 1951576"/>
              <a:gd name="connsiteX16" fmla="*/ 1900513 w 3536851"/>
              <a:gd name="connsiteY16" fmla="*/ 1398528 h 1951576"/>
              <a:gd name="connsiteX17" fmla="*/ 1916323 w 3536851"/>
              <a:gd name="connsiteY17" fmla="*/ 1516807 h 1951576"/>
              <a:gd name="connsiteX18" fmla="*/ 1853224 w 3536851"/>
              <a:gd name="connsiteY18" fmla="*/ 1564325 h 1951576"/>
              <a:gd name="connsiteX19" fmla="*/ 1776255 w 3536851"/>
              <a:gd name="connsiteY19" fmla="*/ 1517769 h 1951576"/>
              <a:gd name="connsiteX20" fmla="*/ 1659258 w 3536851"/>
              <a:gd name="connsiteY20" fmla="*/ 1495537 h 1951576"/>
              <a:gd name="connsiteX21" fmla="*/ 1362742 w 3536851"/>
              <a:gd name="connsiteY21" fmla="*/ 1646511 h 1951576"/>
              <a:gd name="connsiteX22" fmla="*/ 1333987 w 3536851"/>
              <a:gd name="connsiteY22" fmla="*/ 1753359 h 1951576"/>
              <a:gd name="connsiteX23" fmla="*/ 1148930 w 3536851"/>
              <a:gd name="connsiteY23" fmla="*/ 1845888 h 1951576"/>
              <a:gd name="connsiteX24" fmla="*/ 831673 w 3536851"/>
              <a:gd name="connsiteY24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82642 w 3536851"/>
              <a:gd name="connsiteY4" fmla="*/ 813713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38389 w 3536851"/>
              <a:gd name="connsiteY7" fmla="*/ 764225 h 1951576"/>
              <a:gd name="connsiteX8" fmla="*/ 2682560 w 3536851"/>
              <a:gd name="connsiteY8" fmla="*/ 800859 h 1951576"/>
              <a:gd name="connsiteX9" fmla="*/ 2446004 w 3536851"/>
              <a:gd name="connsiteY9" fmla="*/ 930231 h 1951576"/>
              <a:gd name="connsiteX10" fmla="*/ 2494326 w 3536851"/>
              <a:gd name="connsiteY10" fmla="*/ 1115249 h 1951576"/>
              <a:gd name="connsiteX11" fmla="*/ 2272503 w 3536851"/>
              <a:gd name="connsiteY11" fmla="*/ 1217114 h 1951576"/>
              <a:gd name="connsiteX12" fmla="*/ 2374823 w 3536851"/>
              <a:gd name="connsiteY12" fmla="*/ 1311404 h 1951576"/>
              <a:gd name="connsiteX13" fmla="*/ 2349295 w 3536851"/>
              <a:gd name="connsiteY13" fmla="*/ 1379731 h 1951576"/>
              <a:gd name="connsiteX14" fmla="*/ 2228397 w 3536851"/>
              <a:gd name="connsiteY14" fmla="*/ 1359927 h 1951576"/>
              <a:gd name="connsiteX15" fmla="*/ 2122671 w 3536851"/>
              <a:gd name="connsiteY15" fmla="*/ 1292645 h 1951576"/>
              <a:gd name="connsiteX16" fmla="*/ 1900513 w 3536851"/>
              <a:gd name="connsiteY16" fmla="*/ 1398528 h 1951576"/>
              <a:gd name="connsiteX17" fmla="*/ 1916323 w 3536851"/>
              <a:gd name="connsiteY17" fmla="*/ 1516807 h 1951576"/>
              <a:gd name="connsiteX18" fmla="*/ 1853224 w 3536851"/>
              <a:gd name="connsiteY18" fmla="*/ 1564325 h 1951576"/>
              <a:gd name="connsiteX19" fmla="*/ 1776255 w 3536851"/>
              <a:gd name="connsiteY19" fmla="*/ 1517769 h 1951576"/>
              <a:gd name="connsiteX20" fmla="*/ 1659258 w 3536851"/>
              <a:gd name="connsiteY20" fmla="*/ 1495537 h 1951576"/>
              <a:gd name="connsiteX21" fmla="*/ 1362742 w 3536851"/>
              <a:gd name="connsiteY21" fmla="*/ 1646511 h 1951576"/>
              <a:gd name="connsiteX22" fmla="*/ 1333987 w 3536851"/>
              <a:gd name="connsiteY22" fmla="*/ 1753359 h 1951576"/>
              <a:gd name="connsiteX23" fmla="*/ 1148930 w 3536851"/>
              <a:gd name="connsiteY23" fmla="*/ 1845888 h 1951576"/>
              <a:gd name="connsiteX24" fmla="*/ 831673 w 3536851"/>
              <a:gd name="connsiteY24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82642 w 3536851"/>
              <a:gd name="connsiteY4" fmla="*/ 813713 h 1951576"/>
              <a:gd name="connsiteX5" fmla="*/ 2917858 w 3536851"/>
              <a:gd name="connsiteY5" fmla="*/ 871616 h 1951576"/>
              <a:gd name="connsiteX6" fmla="*/ 2852544 w 3536851"/>
              <a:gd name="connsiteY6" fmla="*/ 855288 h 1951576"/>
              <a:gd name="connsiteX7" fmla="*/ 2738389 w 3536851"/>
              <a:gd name="connsiteY7" fmla="*/ 764225 h 1951576"/>
              <a:gd name="connsiteX8" fmla="*/ 2626205 w 3536851"/>
              <a:gd name="connsiteY8" fmla="*/ 821666 h 1951576"/>
              <a:gd name="connsiteX9" fmla="*/ 2446004 w 3536851"/>
              <a:gd name="connsiteY9" fmla="*/ 930231 h 1951576"/>
              <a:gd name="connsiteX10" fmla="*/ 2494326 w 3536851"/>
              <a:gd name="connsiteY10" fmla="*/ 1115249 h 1951576"/>
              <a:gd name="connsiteX11" fmla="*/ 2272503 w 3536851"/>
              <a:gd name="connsiteY11" fmla="*/ 1217114 h 1951576"/>
              <a:gd name="connsiteX12" fmla="*/ 2374823 w 3536851"/>
              <a:gd name="connsiteY12" fmla="*/ 1311404 h 1951576"/>
              <a:gd name="connsiteX13" fmla="*/ 2349295 w 3536851"/>
              <a:gd name="connsiteY13" fmla="*/ 1379731 h 1951576"/>
              <a:gd name="connsiteX14" fmla="*/ 2228397 w 3536851"/>
              <a:gd name="connsiteY14" fmla="*/ 1359927 h 1951576"/>
              <a:gd name="connsiteX15" fmla="*/ 2122671 w 3536851"/>
              <a:gd name="connsiteY15" fmla="*/ 1292645 h 1951576"/>
              <a:gd name="connsiteX16" fmla="*/ 1900513 w 3536851"/>
              <a:gd name="connsiteY16" fmla="*/ 1398528 h 1951576"/>
              <a:gd name="connsiteX17" fmla="*/ 1916323 w 3536851"/>
              <a:gd name="connsiteY17" fmla="*/ 1516807 h 1951576"/>
              <a:gd name="connsiteX18" fmla="*/ 1853224 w 3536851"/>
              <a:gd name="connsiteY18" fmla="*/ 1564325 h 1951576"/>
              <a:gd name="connsiteX19" fmla="*/ 1776255 w 3536851"/>
              <a:gd name="connsiteY19" fmla="*/ 1517769 h 1951576"/>
              <a:gd name="connsiteX20" fmla="*/ 1659258 w 3536851"/>
              <a:gd name="connsiteY20" fmla="*/ 1495537 h 1951576"/>
              <a:gd name="connsiteX21" fmla="*/ 1362742 w 3536851"/>
              <a:gd name="connsiteY21" fmla="*/ 1646511 h 1951576"/>
              <a:gd name="connsiteX22" fmla="*/ 1333987 w 3536851"/>
              <a:gd name="connsiteY22" fmla="*/ 1753359 h 1951576"/>
              <a:gd name="connsiteX23" fmla="*/ 1148930 w 3536851"/>
              <a:gd name="connsiteY23" fmla="*/ 1845888 h 1951576"/>
              <a:gd name="connsiteX24" fmla="*/ 831673 w 3536851"/>
              <a:gd name="connsiteY24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82642 w 3536851"/>
              <a:gd name="connsiteY4" fmla="*/ 813713 h 1951576"/>
              <a:gd name="connsiteX5" fmla="*/ 2917858 w 3536851"/>
              <a:gd name="connsiteY5" fmla="*/ 871616 h 1951576"/>
              <a:gd name="connsiteX6" fmla="*/ 2848787 w 3536851"/>
              <a:gd name="connsiteY6" fmla="*/ 840426 h 1951576"/>
              <a:gd name="connsiteX7" fmla="*/ 2738389 w 3536851"/>
              <a:gd name="connsiteY7" fmla="*/ 764225 h 1951576"/>
              <a:gd name="connsiteX8" fmla="*/ 2626205 w 3536851"/>
              <a:gd name="connsiteY8" fmla="*/ 821666 h 1951576"/>
              <a:gd name="connsiteX9" fmla="*/ 2446004 w 3536851"/>
              <a:gd name="connsiteY9" fmla="*/ 930231 h 1951576"/>
              <a:gd name="connsiteX10" fmla="*/ 2494326 w 3536851"/>
              <a:gd name="connsiteY10" fmla="*/ 1115249 h 1951576"/>
              <a:gd name="connsiteX11" fmla="*/ 2272503 w 3536851"/>
              <a:gd name="connsiteY11" fmla="*/ 1217114 h 1951576"/>
              <a:gd name="connsiteX12" fmla="*/ 2374823 w 3536851"/>
              <a:gd name="connsiteY12" fmla="*/ 1311404 h 1951576"/>
              <a:gd name="connsiteX13" fmla="*/ 2349295 w 3536851"/>
              <a:gd name="connsiteY13" fmla="*/ 1379731 h 1951576"/>
              <a:gd name="connsiteX14" fmla="*/ 2228397 w 3536851"/>
              <a:gd name="connsiteY14" fmla="*/ 1359927 h 1951576"/>
              <a:gd name="connsiteX15" fmla="*/ 2122671 w 3536851"/>
              <a:gd name="connsiteY15" fmla="*/ 1292645 h 1951576"/>
              <a:gd name="connsiteX16" fmla="*/ 1900513 w 3536851"/>
              <a:gd name="connsiteY16" fmla="*/ 1398528 h 1951576"/>
              <a:gd name="connsiteX17" fmla="*/ 1916323 w 3536851"/>
              <a:gd name="connsiteY17" fmla="*/ 1516807 h 1951576"/>
              <a:gd name="connsiteX18" fmla="*/ 1853224 w 3536851"/>
              <a:gd name="connsiteY18" fmla="*/ 1564325 h 1951576"/>
              <a:gd name="connsiteX19" fmla="*/ 1776255 w 3536851"/>
              <a:gd name="connsiteY19" fmla="*/ 1517769 h 1951576"/>
              <a:gd name="connsiteX20" fmla="*/ 1659258 w 3536851"/>
              <a:gd name="connsiteY20" fmla="*/ 1495537 h 1951576"/>
              <a:gd name="connsiteX21" fmla="*/ 1362742 w 3536851"/>
              <a:gd name="connsiteY21" fmla="*/ 1646511 h 1951576"/>
              <a:gd name="connsiteX22" fmla="*/ 1333987 w 3536851"/>
              <a:gd name="connsiteY22" fmla="*/ 1753359 h 1951576"/>
              <a:gd name="connsiteX23" fmla="*/ 1148930 w 3536851"/>
              <a:gd name="connsiteY23" fmla="*/ 1845888 h 1951576"/>
              <a:gd name="connsiteX24" fmla="*/ 831673 w 3536851"/>
              <a:gd name="connsiteY24" fmla="*/ 1951576 h 1951576"/>
              <a:gd name="connsiteX0" fmla="*/ 0 w 3536851"/>
              <a:gd name="connsiteY0" fmla="*/ 719851 h 1951576"/>
              <a:gd name="connsiteX1" fmla="*/ 2729983 w 3536851"/>
              <a:gd name="connsiteY1" fmla="*/ 0 h 1951576"/>
              <a:gd name="connsiteX2" fmla="*/ 3531478 w 3536851"/>
              <a:gd name="connsiteY2" fmla="*/ 455777 h 1951576"/>
              <a:gd name="connsiteX3" fmla="*/ 2917858 w 3536851"/>
              <a:gd name="connsiteY3" fmla="*/ 670231 h 1951576"/>
              <a:gd name="connsiteX4" fmla="*/ 2982642 w 3536851"/>
              <a:gd name="connsiteY4" fmla="*/ 813713 h 1951576"/>
              <a:gd name="connsiteX5" fmla="*/ 2936643 w 3536851"/>
              <a:gd name="connsiteY5" fmla="*/ 865671 h 1951576"/>
              <a:gd name="connsiteX6" fmla="*/ 2848787 w 3536851"/>
              <a:gd name="connsiteY6" fmla="*/ 840426 h 1951576"/>
              <a:gd name="connsiteX7" fmla="*/ 2738389 w 3536851"/>
              <a:gd name="connsiteY7" fmla="*/ 764225 h 1951576"/>
              <a:gd name="connsiteX8" fmla="*/ 2626205 w 3536851"/>
              <a:gd name="connsiteY8" fmla="*/ 821666 h 1951576"/>
              <a:gd name="connsiteX9" fmla="*/ 2446004 w 3536851"/>
              <a:gd name="connsiteY9" fmla="*/ 930231 h 1951576"/>
              <a:gd name="connsiteX10" fmla="*/ 2494326 w 3536851"/>
              <a:gd name="connsiteY10" fmla="*/ 1115249 h 1951576"/>
              <a:gd name="connsiteX11" fmla="*/ 2272503 w 3536851"/>
              <a:gd name="connsiteY11" fmla="*/ 1217114 h 1951576"/>
              <a:gd name="connsiteX12" fmla="*/ 2374823 w 3536851"/>
              <a:gd name="connsiteY12" fmla="*/ 1311404 h 1951576"/>
              <a:gd name="connsiteX13" fmla="*/ 2349295 w 3536851"/>
              <a:gd name="connsiteY13" fmla="*/ 1379731 h 1951576"/>
              <a:gd name="connsiteX14" fmla="*/ 2228397 w 3536851"/>
              <a:gd name="connsiteY14" fmla="*/ 1359927 h 1951576"/>
              <a:gd name="connsiteX15" fmla="*/ 2122671 w 3536851"/>
              <a:gd name="connsiteY15" fmla="*/ 1292645 h 1951576"/>
              <a:gd name="connsiteX16" fmla="*/ 1900513 w 3536851"/>
              <a:gd name="connsiteY16" fmla="*/ 1398528 h 1951576"/>
              <a:gd name="connsiteX17" fmla="*/ 1916323 w 3536851"/>
              <a:gd name="connsiteY17" fmla="*/ 1516807 h 1951576"/>
              <a:gd name="connsiteX18" fmla="*/ 1853224 w 3536851"/>
              <a:gd name="connsiteY18" fmla="*/ 1564325 h 1951576"/>
              <a:gd name="connsiteX19" fmla="*/ 1776255 w 3536851"/>
              <a:gd name="connsiteY19" fmla="*/ 1517769 h 1951576"/>
              <a:gd name="connsiteX20" fmla="*/ 1659258 w 3536851"/>
              <a:gd name="connsiteY20" fmla="*/ 1495537 h 1951576"/>
              <a:gd name="connsiteX21" fmla="*/ 1362742 w 3536851"/>
              <a:gd name="connsiteY21" fmla="*/ 1646511 h 1951576"/>
              <a:gd name="connsiteX22" fmla="*/ 1333987 w 3536851"/>
              <a:gd name="connsiteY22" fmla="*/ 1753359 h 1951576"/>
              <a:gd name="connsiteX23" fmla="*/ 1148930 w 3536851"/>
              <a:gd name="connsiteY23" fmla="*/ 1845888 h 1951576"/>
              <a:gd name="connsiteX24" fmla="*/ 831673 w 3536851"/>
              <a:gd name="connsiteY24" fmla="*/ 1951576 h 1951576"/>
              <a:gd name="connsiteX0" fmla="*/ 0 w 3536851"/>
              <a:gd name="connsiteY0" fmla="*/ 719851 h 1968561"/>
              <a:gd name="connsiteX1" fmla="*/ 2729983 w 3536851"/>
              <a:gd name="connsiteY1" fmla="*/ 0 h 1968561"/>
              <a:gd name="connsiteX2" fmla="*/ 3531478 w 3536851"/>
              <a:gd name="connsiteY2" fmla="*/ 455777 h 1968561"/>
              <a:gd name="connsiteX3" fmla="*/ 2917858 w 3536851"/>
              <a:gd name="connsiteY3" fmla="*/ 670231 h 1968561"/>
              <a:gd name="connsiteX4" fmla="*/ 2982642 w 3536851"/>
              <a:gd name="connsiteY4" fmla="*/ 813713 h 1968561"/>
              <a:gd name="connsiteX5" fmla="*/ 2936643 w 3536851"/>
              <a:gd name="connsiteY5" fmla="*/ 865671 h 1968561"/>
              <a:gd name="connsiteX6" fmla="*/ 2848787 w 3536851"/>
              <a:gd name="connsiteY6" fmla="*/ 840426 h 1968561"/>
              <a:gd name="connsiteX7" fmla="*/ 2738389 w 3536851"/>
              <a:gd name="connsiteY7" fmla="*/ 764225 h 1968561"/>
              <a:gd name="connsiteX8" fmla="*/ 2626205 w 3536851"/>
              <a:gd name="connsiteY8" fmla="*/ 821666 h 1968561"/>
              <a:gd name="connsiteX9" fmla="*/ 2446004 w 3536851"/>
              <a:gd name="connsiteY9" fmla="*/ 930231 h 1968561"/>
              <a:gd name="connsiteX10" fmla="*/ 2494326 w 3536851"/>
              <a:gd name="connsiteY10" fmla="*/ 1115249 h 1968561"/>
              <a:gd name="connsiteX11" fmla="*/ 2272503 w 3536851"/>
              <a:gd name="connsiteY11" fmla="*/ 1217114 h 1968561"/>
              <a:gd name="connsiteX12" fmla="*/ 2374823 w 3536851"/>
              <a:gd name="connsiteY12" fmla="*/ 1311404 h 1968561"/>
              <a:gd name="connsiteX13" fmla="*/ 2349295 w 3536851"/>
              <a:gd name="connsiteY13" fmla="*/ 1379731 h 1968561"/>
              <a:gd name="connsiteX14" fmla="*/ 2228397 w 3536851"/>
              <a:gd name="connsiteY14" fmla="*/ 1359927 h 1968561"/>
              <a:gd name="connsiteX15" fmla="*/ 2122671 w 3536851"/>
              <a:gd name="connsiteY15" fmla="*/ 1292645 h 1968561"/>
              <a:gd name="connsiteX16" fmla="*/ 1900513 w 3536851"/>
              <a:gd name="connsiteY16" fmla="*/ 1398528 h 1968561"/>
              <a:gd name="connsiteX17" fmla="*/ 1916323 w 3536851"/>
              <a:gd name="connsiteY17" fmla="*/ 1516807 h 1968561"/>
              <a:gd name="connsiteX18" fmla="*/ 1853224 w 3536851"/>
              <a:gd name="connsiteY18" fmla="*/ 1564325 h 1968561"/>
              <a:gd name="connsiteX19" fmla="*/ 1776255 w 3536851"/>
              <a:gd name="connsiteY19" fmla="*/ 1517769 h 1968561"/>
              <a:gd name="connsiteX20" fmla="*/ 1659258 w 3536851"/>
              <a:gd name="connsiteY20" fmla="*/ 1495537 h 1968561"/>
              <a:gd name="connsiteX21" fmla="*/ 1362742 w 3536851"/>
              <a:gd name="connsiteY21" fmla="*/ 1646511 h 1968561"/>
              <a:gd name="connsiteX22" fmla="*/ 1333987 w 3536851"/>
              <a:gd name="connsiteY22" fmla="*/ 1753359 h 1968561"/>
              <a:gd name="connsiteX23" fmla="*/ 1148930 w 3536851"/>
              <a:gd name="connsiteY23" fmla="*/ 1845888 h 1968561"/>
              <a:gd name="connsiteX24" fmla="*/ 831673 w 3536851"/>
              <a:gd name="connsiteY24" fmla="*/ 1968561 h 1968561"/>
              <a:gd name="connsiteX0" fmla="*/ 0 w 3536851"/>
              <a:gd name="connsiteY0" fmla="*/ 719851 h 1989793"/>
              <a:gd name="connsiteX1" fmla="*/ 2729983 w 3536851"/>
              <a:gd name="connsiteY1" fmla="*/ 0 h 1989793"/>
              <a:gd name="connsiteX2" fmla="*/ 3531478 w 3536851"/>
              <a:gd name="connsiteY2" fmla="*/ 455777 h 1989793"/>
              <a:gd name="connsiteX3" fmla="*/ 2917858 w 3536851"/>
              <a:gd name="connsiteY3" fmla="*/ 670231 h 1989793"/>
              <a:gd name="connsiteX4" fmla="*/ 2982642 w 3536851"/>
              <a:gd name="connsiteY4" fmla="*/ 813713 h 1989793"/>
              <a:gd name="connsiteX5" fmla="*/ 2936643 w 3536851"/>
              <a:gd name="connsiteY5" fmla="*/ 865671 h 1989793"/>
              <a:gd name="connsiteX6" fmla="*/ 2848787 w 3536851"/>
              <a:gd name="connsiteY6" fmla="*/ 840426 h 1989793"/>
              <a:gd name="connsiteX7" fmla="*/ 2738389 w 3536851"/>
              <a:gd name="connsiteY7" fmla="*/ 764225 h 1989793"/>
              <a:gd name="connsiteX8" fmla="*/ 2626205 w 3536851"/>
              <a:gd name="connsiteY8" fmla="*/ 821666 h 1989793"/>
              <a:gd name="connsiteX9" fmla="*/ 2446004 w 3536851"/>
              <a:gd name="connsiteY9" fmla="*/ 930231 h 1989793"/>
              <a:gd name="connsiteX10" fmla="*/ 2494326 w 3536851"/>
              <a:gd name="connsiteY10" fmla="*/ 1115249 h 1989793"/>
              <a:gd name="connsiteX11" fmla="*/ 2272503 w 3536851"/>
              <a:gd name="connsiteY11" fmla="*/ 1217114 h 1989793"/>
              <a:gd name="connsiteX12" fmla="*/ 2374823 w 3536851"/>
              <a:gd name="connsiteY12" fmla="*/ 1311404 h 1989793"/>
              <a:gd name="connsiteX13" fmla="*/ 2349295 w 3536851"/>
              <a:gd name="connsiteY13" fmla="*/ 1379731 h 1989793"/>
              <a:gd name="connsiteX14" fmla="*/ 2228397 w 3536851"/>
              <a:gd name="connsiteY14" fmla="*/ 1359927 h 1989793"/>
              <a:gd name="connsiteX15" fmla="*/ 2122671 w 3536851"/>
              <a:gd name="connsiteY15" fmla="*/ 1292645 h 1989793"/>
              <a:gd name="connsiteX16" fmla="*/ 1900513 w 3536851"/>
              <a:gd name="connsiteY16" fmla="*/ 1398528 h 1989793"/>
              <a:gd name="connsiteX17" fmla="*/ 1916323 w 3536851"/>
              <a:gd name="connsiteY17" fmla="*/ 1516807 h 1989793"/>
              <a:gd name="connsiteX18" fmla="*/ 1853224 w 3536851"/>
              <a:gd name="connsiteY18" fmla="*/ 1564325 h 1989793"/>
              <a:gd name="connsiteX19" fmla="*/ 1776255 w 3536851"/>
              <a:gd name="connsiteY19" fmla="*/ 1517769 h 1989793"/>
              <a:gd name="connsiteX20" fmla="*/ 1659258 w 3536851"/>
              <a:gd name="connsiteY20" fmla="*/ 1495537 h 1989793"/>
              <a:gd name="connsiteX21" fmla="*/ 1362742 w 3536851"/>
              <a:gd name="connsiteY21" fmla="*/ 1646511 h 1989793"/>
              <a:gd name="connsiteX22" fmla="*/ 1333987 w 3536851"/>
              <a:gd name="connsiteY22" fmla="*/ 1753359 h 1989793"/>
              <a:gd name="connsiteX23" fmla="*/ 1148930 w 3536851"/>
              <a:gd name="connsiteY23" fmla="*/ 1845888 h 1989793"/>
              <a:gd name="connsiteX24" fmla="*/ 831673 w 3536851"/>
              <a:gd name="connsiteY24" fmla="*/ 1989793 h 1989793"/>
              <a:gd name="connsiteX0" fmla="*/ 0 w 3537211"/>
              <a:gd name="connsiteY0" fmla="*/ 627975 h 1897917"/>
              <a:gd name="connsiteX1" fmla="*/ 2757308 w 3537211"/>
              <a:gd name="connsiteY1" fmla="*/ 0 h 1897917"/>
              <a:gd name="connsiteX2" fmla="*/ 3531478 w 3537211"/>
              <a:gd name="connsiteY2" fmla="*/ 363901 h 1897917"/>
              <a:gd name="connsiteX3" fmla="*/ 2917858 w 3537211"/>
              <a:gd name="connsiteY3" fmla="*/ 578355 h 1897917"/>
              <a:gd name="connsiteX4" fmla="*/ 2982642 w 3537211"/>
              <a:gd name="connsiteY4" fmla="*/ 721837 h 1897917"/>
              <a:gd name="connsiteX5" fmla="*/ 2936643 w 3537211"/>
              <a:gd name="connsiteY5" fmla="*/ 773795 h 1897917"/>
              <a:gd name="connsiteX6" fmla="*/ 2848787 w 3537211"/>
              <a:gd name="connsiteY6" fmla="*/ 748550 h 1897917"/>
              <a:gd name="connsiteX7" fmla="*/ 2738389 w 3537211"/>
              <a:gd name="connsiteY7" fmla="*/ 672349 h 1897917"/>
              <a:gd name="connsiteX8" fmla="*/ 2626205 w 3537211"/>
              <a:gd name="connsiteY8" fmla="*/ 729790 h 1897917"/>
              <a:gd name="connsiteX9" fmla="*/ 2446004 w 3537211"/>
              <a:gd name="connsiteY9" fmla="*/ 838355 h 1897917"/>
              <a:gd name="connsiteX10" fmla="*/ 2494326 w 3537211"/>
              <a:gd name="connsiteY10" fmla="*/ 1023373 h 1897917"/>
              <a:gd name="connsiteX11" fmla="*/ 2272503 w 3537211"/>
              <a:gd name="connsiteY11" fmla="*/ 1125238 h 1897917"/>
              <a:gd name="connsiteX12" fmla="*/ 2374823 w 3537211"/>
              <a:gd name="connsiteY12" fmla="*/ 1219528 h 1897917"/>
              <a:gd name="connsiteX13" fmla="*/ 2349295 w 3537211"/>
              <a:gd name="connsiteY13" fmla="*/ 1287855 h 1897917"/>
              <a:gd name="connsiteX14" fmla="*/ 2228397 w 3537211"/>
              <a:gd name="connsiteY14" fmla="*/ 1268051 h 1897917"/>
              <a:gd name="connsiteX15" fmla="*/ 2122671 w 3537211"/>
              <a:gd name="connsiteY15" fmla="*/ 1200769 h 1897917"/>
              <a:gd name="connsiteX16" fmla="*/ 1900513 w 3537211"/>
              <a:gd name="connsiteY16" fmla="*/ 1306652 h 1897917"/>
              <a:gd name="connsiteX17" fmla="*/ 1916323 w 3537211"/>
              <a:gd name="connsiteY17" fmla="*/ 1424931 h 1897917"/>
              <a:gd name="connsiteX18" fmla="*/ 1853224 w 3537211"/>
              <a:gd name="connsiteY18" fmla="*/ 1472449 h 1897917"/>
              <a:gd name="connsiteX19" fmla="*/ 1776255 w 3537211"/>
              <a:gd name="connsiteY19" fmla="*/ 1425893 h 1897917"/>
              <a:gd name="connsiteX20" fmla="*/ 1659258 w 3537211"/>
              <a:gd name="connsiteY20" fmla="*/ 1403661 h 1897917"/>
              <a:gd name="connsiteX21" fmla="*/ 1362742 w 3537211"/>
              <a:gd name="connsiteY21" fmla="*/ 1554635 h 1897917"/>
              <a:gd name="connsiteX22" fmla="*/ 1333987 w 3537211"/>
              <a:gd name="connsiteY22" fmla="*/ 1661483 h 1897917"/>
              <a:gd name="connsiteX23" fmla="*/ 1148930 w 3537211"/>
              <a:gd name="connsiteY23" fmla="*/ 1754012 h 1897917"/>
              <a:gd name="connsiteX24" fmla="*/ 831673 w 3537211"/>
              <a:gd name="connsiteY24" fmla="*/ 1897917 h 1897917"/>
              <a:gd name="connsiteX0" fmla="*/ 0 w 3536851"/>
              <a:gd name="connsiteY0" fmla="*/ 725256 h 1995198"/>
              <a:gd name="connsiteX1" fmla="*/ 2729984 w 3536851"/>
              <a:gd name="connsiteY1" fmla="*/ 0 h 1995198"/>
              <a:gd name="connsiteX2" fmla="*/ 3531478 w 3536851"/>
              <a:gd name="connsiteY2" fmla="*/ 461182 h 1995198"/>
              <a:gd name="connsiteX3" fmla="*/ 2917858 w 3536851"/>
              <a:gd name="connsiteY3" fmla="*/ 675636 h 1995198"/>
              <a:gd name="connsiteX4" fmla="*/ 2982642 w 3536851"/>
              <a:gd name="connsiteY4" fmla="*/ 819118 h 1995198"/>
              <a:gd name="connsiteX5" fmla="*/ 2936643 w 3536851"/>
              <a:gd name="connsiteY5" fmla="*/ 871076 h 1995198"/>
              <a:gd name="connsiteX6" fmla="*/ 2848787 w 3536851"/>
              <a:gd name="connsiteY6" fmla="*/ 845831 h 1995198"/>
              <a:gd name="connsiteX7" fmla="*/ 2738389 w 3536851"/>
              <a:gd name="connsiteY7" fmla="*/ 769630 h 1995198"/>
              <a:gd name="connsiteX8" fmla="*/ 2626205 w 3536851"/>
              <a:gd name="connsiteY8" fmla="*/ 827071 h 1995198"/>
              <a:gd name="connsiteX9" fmla="*/ 2446004 w 3536851"/>
              <a:gd name="connsiteY9" fmla="*/ 935636 h 1995198"/>
              <a:gd name="connsiteX10" fmla="*/ 2494326 w 3536851"/>
              <a:gd name="connsiteY10" fmla="*/ 1120654 h 1995198"/>
              <a:gd name="connsiteX11" fmla="*/ 2272503 w 3536851"/>
              <a:gd name="connsiteY11" fmla="*/ 1222519 h 1995198"/>
              <a:gd name="connsiteX12" fmla="*/ 2374823 w 3536851"/>
              <a:gd name="connsiteY12" fmla="*/ 1316809 h 1995198"/>
              <a:gd name="connsiteX13" fmla="*/ 2349295 w 3536851"/>
              <a:gd name="connsiteY13" fmla="*/ 1385136 h 1995198"/>
              <a:gd name="connsiteX14" fmla="*/ 2228397 w 3536851"/>
              <a:gd name="connsiteY14" fmla="*/ 1365332 h 1995198"/>
              <a:gd name="connsiteX15" fmla="*/ 2122671 w 3536851"/>
              <a:gd name="connsiteY15" fmla="*/ 1298050 h 1995198"/>
              <a:gd name="connsiteX16" fmla="*/ 1900513 w 3536851"/>
              <a:gd name="connsiteY16" fmla="*/ 1403933 h 1995198"/>
              <a:gd name="connsiteX17" fmla="*/ 1916323 w 3536851"/>
              <a:gd name="connsiteY17" fmla="*/ 1522212 h 1995198"/>
              <a:gd name="connsiteX18" fmla="*/ 1853224 w 3536851"/>
              <a:gd name="connsiteY18" fmla="*/ 1569730 h 1995198"/>
              <a:gd name="connsiteX19" fmla="*/ 1776255 w 3536851"/>
              <a:gd name="connsiteY19" fmla="*/ 1523174 h 1995198"/>
              <a:gd name="connsiteX20" fmla="*/ 1659258 w 3536851"/>
              <a:gd name="connsiteY20" fmla="*/ 1500942 h 1995198"/>
              <a:gd name="connsiteX21" fmla="*/ 1362742 w 3536851"/>
              <a:gd name="connsiteY21" fmla="*/ 1651916 h 1995198"/>
              <a:gd name="connsiteX22" fmla="*/ 1333987 w 3536851"/>
              <a:gd name="connsiteY22" fmla="*/ 1758764 h 1995198"/>
              <a:gd name="connsiteX23" fmla="*/ 1148930 w 3536851"/>
              <a:gd name="connsiteY23" fmla="*/ 1851293 h 1995198"/>
              <a:gd name="connsiteX24" fmla="*/ 831673 w 3536851"/>
              <a:gd name="connsiteY24" fmla="*/ 1995198 h 1995198"/>
              <a:gd name="connsiteX0" fmla="*/ 0 w 3532085"/>
              <a:gd name="connsiteY0" fmla="*/ 763151 h 2033093"/>
              <a:gd name="connsiteX1" fmla="*/ 2729984 w 3532085"/>
              <a:gd name="connsiteY1" fmla="*/ 37895 h 2033093"/>
              <a:gd name="connsiteX2" fmla="*/ 3026256 w 3532085"/>
              <a:gd name="connsiteY2" fmla="*/ 143700 h 2033093"/>
              <a:gd name="connsiteX3" fmla="*/ 3531478 w 3532085"/>
              <a:gd name="connsiteY3" fmla="*/ 499077 h 2033093"/>
              <a:gd name="connsiteX4" fmla="*/ 2917858 w 3532085"/>
              <a:gd name="connsiteY4" fmla="*/ 713531 h 2033093"/>
              <a:gd name="connsiteX5" fmla="*/ 2982642 w 3532085"/>
              <a:gd name="connsiteY5" fmla="*/ 857013 h 2033093"/>
              <a:gd name="connsiteX6" fmla="*/ 2936643 w 3532085"/>
              <a:gd name="connsiteY6" fmla="*/ 908971 h 2033093"/>
              <a:gd name="connsiteX7" fmla="*/ 2848787 w 3532085"/>
              <a:gd name="connsiteY7" fmla="*/ 883726 h 2033093"/>
              <a:gd name="connsiteX8" fmla="*/ 2738389 w 3532085"/>
              <a:gd name="connsiteY8" fmla="*/ 807525 h 2033093"/>
              <a:gd name="connsiteX9" fmla="*/ 2626205 w 3532085"/>
              <a:gd name="connsiteY9" fmla="*/ 864966 h 2033093"/>
              <a:gd name="connsiteX10" fmla="*/ 2446004 w 3532085"/>
              <a:gd name="connsiteY10" fmla="*/ 973531 h 2033093"/>
              <a:gd name="connsiteX11" fmla="*/ 2494326 w 3532085"/>
              <a:gd name="connsiteY11" fmla="*/ 1158549 h 2033093"/>
              <a:gd name="connsiteX12" fmla="*/ 2272503 w 3532085"/>
              <a:gd name="connsiteY12" fmla="*/ 1260414 h 2033093"/>
              <a:gd name="connsiteX13" fmla="*/ 2374823 w 3532085"/>
              <a:gd name="connsiteY13" fmla="*/ 1354704 h 2033093"/>
              <a:gd name="connsiteX14" fmla="*/ 2349295 w 3532085"/>
              <a:gd name="connsiteY14" fmla="*/ 1423031 h 2033093"/>
              <a:gd name="connsiteX15" fmla="*/ 2228397 w 3532085"/>
              <a:gd name="connsiteY15" fmla="*/ 1403227 h 2033093"/>
              <a:gd name="connsiteX16" fmla="*/ 2122671 w 3532085"/>
              <a:gd name="connsiteY16" fmla="*/ 1335945 h 2033093"/>
              <a:gd name="connsiteX17" fmla="*/ 1900513 w 3532085"/>
              <a:gd name="connsiteY17" fmla="*/ 1441828 h 2033093"/>
              <a:gd name="connsiteX18" fmla="*/ 1916323 w 3532085"/>
              <a:gd name="connsiteY18" fmla="*/ 1560107 h 2033093"/>
              <a:gd name="connsiteX19" fmla="*/ 1853224 w 3532085"/>
              <a:gd name="connsiteY19" fmla="*/ 1607625 h 2033093"/>
              <a:gd name="connsiteX20" fmla="*/ 1776255 w 3532085"/>
              <a:gd name="connsiteY20" fmla="*/ 1561069 h 2033093"/>
              <a:gd name="connsiteX21" fmla="*/ 1659258 w 3532085"/>
              <a:gd name="connsiteY21" fmla="*/ 1538837 h 2033093"/>
              <a:gd name="connsiteX22" fmla="*/ 1362742 w 3532085"/>
              <a:gd name="connsiteY22" fmla="*/ 1689811 h 2033093"/>
              <a:gd name="connsiteX23" fmla="*/ 1333987 w 3532085"/>
              <a:gd name="connsiteY23" fmla="*/ 1796659 h 2033093"/>
              <a:gd name="connsiteX24" fmla="*/ 1148930 w 3532085"/>
              <a:gd name="connsiteY24" fmla="*/ 1889188 h 2033093"/>
              <a:gd name="connsiteX25" fmla="*/ 831673 w 3532085"/>
              <a:gd name="connsiteY25" fmla="*/ 2033093 h 2033093"/>
              <a:gd name="connsiteX0" fmla="*/ 0 w 3532368"/>
              <a:gd name="connsiteY0" fmla="*/ 763151 h 2033093"/>
              <a:gd name="connsiteX1" fmla="*/ 2729984 w 3532368"/>
              <a:gd name="connsiteY1" fmla="*/ 37895 h 2033093"/>
              <a:gd name="connsiteX2" fmla="*/ 3026256 w 3532368"/>
              <a:gd name="connsiteY2" fmla="*/ 143700 h 2033093"/>
              <a:gd name="connsiteX3" fmla="*/ 3531478 w 3532368"/>
              <a:gd name="connsiteY3" fmla="*/ 499077 h 2033093"/>
              <a:gd name="connsiteX4" fmla="*/ 2917858 w 3532368"/>
              <a:gd name="connsiteY4" fmla="*/ 713531 h 2033093"/>
              <a:gd name="connsiteX5" fmla="*/ 2982642 w 3532368"/>
              <a:gd name="connsiteY5" fmla="*/ 857013 h 2033093"/>
              <a:gd name="connsiteX6" fmla="*/ 2936643 w 3532368"/>
              <a:gd name="connsiteY6" fmla="*/ 908971 h 2033093"/>
              <a:gd name="connsiteX7" fmla="*/ 2848787 w 3532368"/>
              <a:gd name="connsiteY7" fmla="*/ 883726 h 2033093"/>
              <a:gd name="connsiteX8" fmla="*/ 2738389 w 3532368"/>
              <a:gd name="connsiteY8" fmla="*/ 807525 h 2033093"/>
              <a:gd name="connsiteX9" fmla="*/ 2626205 w 3532368"/>
              <a:gd name="connsiteY9" fmla="*/ 864966 h 2033093"/>
              <a:gd name="connsiteX10" fmla="*/ 2446004 w 3532368"/>
              <a:gd name="connsiteY10" fmla="*/ 973531 h 2033093"/>
              <a:gd name="connsiteX11" fmla="*/ 2494326 w 3532368"/>
              <a:gd name="connsiteY11" fmla="*/ 1158549 h 2033093"/>
              <a:gd name="connsiteX12" fmla="*/ 2272503 w 3532368"/>
              <a:gd name="connsiteY12" fmla="*/ 1260414 h 2033093"/>
              <a:gd name="connsiteX13" fmla="*/ 2374823 w 3532368"/>
              <a:gd name="connsiteY13" fmla="*/ 1354704 h 2033093"/>
              <a:gd name="connsiteX14" fmla="*/ 2349295 w 3532368"/>
              <a:gd name="connsiteY14" fmla="*/ 1423031 h 2033093"/>
              <a:gd name="connsiteX15" fmla="*/ 2228397 w 3532368"/>
              <a:gd name="connsiteY15" fmla="*/ 1403227 h 2033093"/>
              <a:gd name="connsiteX16" fmla="*/ 2122671 w 3532368"/>
              <a:gd name="connsiteY16" fmla="*/ 1335945 h 2033093"/>
              <a:gd name="connsiteX17" fmla="*/ 1900513 w 3532368"/>
              <a:gd name="connsiteY17" fmla="*/ 1441828 h 2033093"/>
              <a:gd name="connsiteX18" fmla="*/ 1916323 w 3532368"/>
              <a:gd name="connsiteY18" fmla="*/ 1560107 h 2033093"/>
              <a:gd name="connsiteX19" fmla="*/ 1853224 w 3532368"/>
              <a:gd name="connsiteY19" fmla="*/ 1607625 h 2033093"/>
              <a:gd name="connsiteX20" fmla="*/ 1776255 w 3532368"/>
              <a:gd name="connsiteY20" fmla="*/ 1561069 h 2033093"/>
              <a:gd name="connsiteX21" fmla="*/ 1659258 w 3532368"/>
              <a:gd name="connsiteY21" fmla="*/ 1538837 h 2033093"/>
              <a:gd name="connsiteX22" fmla="*/ 1362742 w 3532368"/>
              <a:gd name="connsiteY22" fmla="*/ 1689811 h 2033093"/>
              <a:gd name="connsiteX23" fmla="*/ 1333987 w 3532368"/>
              <a:gd name="connsiteY23" fmla="*/ 1796659 h 2033093"/>
              <a:gd name="connsiteX24" fmla="*/ 1148930 w 3532368"/>
              <a:gd name="connsiteY24" fmla="*/ 1889188 h 2033093"/>
              <a:gd name="connsiteX25" fmla="*/ 831673 w 3532368"/>
              <a:gd name="connsiteY25" fmla="*/ 2033093 h 2033093"/>
              <a:gd name="connsiteX0" fmla="*/ 0 w 3548590"/>
              <a:gd name="connsiteY0" fmla="*/ 748298 h 2018240"/>
              <a:gd name="connsiteX1" fmla="*/ 2729984 w 3548590"/>
              <a:gd name="connsiteY1" fmla="*/ 23042 h 2018240"/>
              <a:gd name="connsiteX2" fmla="*/ 3340477 w 3548590"/>
              <a:gd name="connsiteY2" fmla="*/ 269364 h 2018240"/>
              <a:gd name="connsiteX3" fmla="*/ 3531478 w 3548590"/>
              <a:gd name="connsiteY3" fmla="*/ 484224 h 2018240"/>
              <a:gd name="connsiteX4" fmla="*/ 2917858 w 3548590"/>
              <a:gd name="connsiteY4" fmla="*/ 698678 h 2018240"/>
              <a:gd name="connsiteX5" fmla="*/ 2982642 w 3548590"/>
              <a:gd name="connsiteY5" fmla="*/ 842160 h 2018240"/>
              <a:gd name="connsiteX6" fmla="*/ 2936643 w 3548590"/>
              <a:gd name="connsiteY6" fmla="*/ 894118 h 2018240"/>
              <a:gd name="connsiteX7" fmla="*/ 2848787 w 3548590"/>
              <a:gd name="connsiteY7" fmla="*/ 868873 h 2018240"/>
              <a:gd name="connsiteX8" fmla="*/ 2738389 w 3548590"/>
              <a:gd name="connsiteY8" fmla="*/ 792672 h 2018240"/>
              <a:gd name="connsiteX9" fmla="*/ 2626205 w 3548590"/>
              <a:gd name="connsiteY9" fmla="*/ 850113 h 2018240"/>
              <a:gd name="connsiteX10" fmla="*/ 2446004 w 3548590"/>
              <a:gd name="connsiteY10" fmla="*/ 958678 h 2018240"/>
              <a:gd name="connsiteX11" fmla="*/ 2494326 w 3548590"/>
              <a:gd name="connsiteY11" fmla="*/ 1143696 h 2018240"/>
              <a:gd name="connsiteX12" fmla="*/ 2272503 w 3548590"/>
              <a:gd name="connsiteY12" fmla="*/ 1245561 h 2018240"/>
              <a:gd name="connsiteX13" fmla="*/ 2374823 w 3548590"/>
              <a:gd name="connsiteY13" fmla="*/ 1339851 h 2018240"/>
              <a:gd name="connsiteX14" fmla="*/ 2349295 w 3548590"/>
              <a:gd name="connsiteY14" fmla="*/ 1408178 h 2018240"/>
              <a:gd name="connsiteX15" fmla="*/ 2228397 w 3548590"/>
              <a:gd name="connsiteY15" fmla="*/ 1388374 h 2018240"/>
              <a:gd name="connsiteX16" fmla="*/ 2122671 w 3548590"/>
              <a:gd name="connsiteY16" fmla="*/ 1321092 h 2018240"/>
              <a:gd name="connsiteX17" fmla="*/ 1900513 w 3548590"/>
              <a:gd name="connsiteY17" fmla="*/ 1426975 h 2018240"/>
              <a:gd name="connsiteX18" fmla="*/ 1916323 w 3548590"/>
              <a:gd name="connsiteY18" fmla="*/ 1545254 h 2018240"/>
              <a:gd name="connsiteX19" fmla="*/ 1853224 w 3548590"/>
              <a:gd name="connsiteY19" fmla="*/ 1592772 h 2018240"/>
              <a:gd name="connsiteX20" fmla="*/ 1776255 w 3548590"/>
              <a:gd name="connsiteY20" fmla="*/ 1546216 h 2018240"/>
              <a:gd name="connsiteX21" fmla="*/ 1659258 w 3548590"/>
              <a:gd name="connsiteY21" fmla="*/ 1523984 h 2018240"/>
              <a:gd name="connsiteX22" fmla="*/ 1362742 w 3548590"/>
              <a:gd name="connsiteY22" fmla="*/ 1674958 h 2018240"/>
              <a:gd name="connsiteX23" fmla="*/ 1333987 w 3548590"/>
              <a:gd name="connsiteY23" fmla="*/ 1781806 h 2018240"/>
              <a:gd name="connsiteX24" fmla="*/ 1148930 w 3548590"/>
              <a:gd name="connsiteY24" fmla="*/ 1874335 h 2018240"/>
              <a:gd name="connsiteX25" fmla="*/ 831673 w 3548590"/>
              <a:gd name="connsiteY25" fmla="*/ 2018240 h 2018240"/>
              <a:gd name="connsiteX0" fmla="*/ 0 w 3560261"/>
              <a:gd name="connsiteY0" fmla="*/ 751053 h 2020995"/>
              <a:gd name="connsiteX1" fmla="*/ 2729984 w 3560261"/>
              <a:gd name="connsiteY1" fmla="*/ 25797 h 2020995"/>
              <a:gd name="connsiteX2" fmla="*/ 3374632 w 3560261"/>
              <a:gd name="connsiteY2" fmla="*/ 234287 h 2020995"/>
              <a:gd name="connsiteX3" fmla="*/ 3531478 w 3560261"/>
              <a:gd name="connsiteY3" fmla="*/ 486979 h 2020995"/>
              <a:gd name="connsiteX4" fmla="*/ 2917858 w 3560261"/>
              <a:gd name="connsiteY4" fmla="*/ 701433 h 2020995"/>
              <a:gd name="connsiteX5" fmla="*/ 2982642 w 3560261"/>
              <a:gd name="connsiteY5" fmla="*/ 844915 h 2020995"/>
              <a:gd name="connsiteX6" fmla="*/ 2936643 w 3560261"/>
              <a:gd name="connsiteY6" fmla="*/ 896873 h 2020995"/>
              <a:gd name="connsiteX7" fmla="*/ 2848787 w 3560261"/>
              <a:gd name="connsiteY7" fmla="*/ 871628 h 2020995"/>
              <a:gd name="connsiteX8" fmla="*/ 2738389 w 3560261"/>
              <a:gd name="connsiteY8" fmla="*/ 795427 h 2020995"/>
              <a:gd name="connsiteX9" fmla="*/ 2626205 w 3560261"/>
              <a:gd name="connsiteY9" fmla="*/ 852868 h 2020995"/>
              <a:gd name="connsiteX10" fmla="*/ 2446004 w 3560261"/>
              <a:gd name="connsiteY10" fmla="*/ 961433 h 2020995"/>
              <a:gd name="connsiteX11" fmla="*/ 2494326 w 3560261"/>
              <a:gd name="connsiteY11" fmla="*/ 1146451 h 2020995"/>
              <a:gd name="connsiteX12" fmla="*/ 2272503 w 3560261"/>
              <a:gd name="connsiteY12" fmla="*/ 1248316 h 2020995"/>
              <a:gd name="connsiteX13" fmla="*/ 2374823 w 3560261"/>
              <a:gd name="connsiteY13" fmla="*/ 1342606 h 2020995"/>
              <a:gd name="connsiteX14" fmla="*/ 2349295 w 3560261"/>
              <a:gd name="connsiteY14" fmla="*/ 1410933 h 2020995"/>
              <a:gd name="connsiteX15" fmla="*/ 2228397 w 3560261"/>
              <a:gd name="connsiteY15" fmla="*/ 1391129 h 2020995"/>
              <a:gd name="connsiteX16" fmla="*/ 2122671 w 3560261"/>
              <a:gd name="connsiteY16" fmla="*/ 1323847 h 2020995"/>
              <a:gd name="connsiteX17" fmla="*/ 1900513 w 3560261"/>
              <a:gd name="connsiteY17" fmla="*/ 1429730 h 2020995"/>
              <a:gd name="connsiteX18" fmla="*/ 1916323 w 3560261"/>
              <a:gd name="connsiteY18" fmla="*/ 1548009 h 2020995"/>
              <a:gd name="connsiteX19" fmla="*/ 1853224 w 3560261"/>
              <a:gd name="connsiteY19" fmla="*/ 1595527 h 2020995"/>
              <a:gd name="connsiteX20" fmla="*/ 1776255 w 3560261"/>
              <a:gd name="connsiteY20" fmla="*/ 1548971 h 2020995"/>
              <a:gd name="connsiteX21" fmla="*/ 1659258 w 3560261"/>
              <a:gd name="connsiteY21" fmla="*/ 1526739 h 2020995"/>
              <a:gd name="connsiteX22" fmla="*/ 1362742 w 3560261"/>
              <a:gd name="connsiteY22" fmla="*/ 1677713 h 2020995"/>
              <a:gd name="connsiteX23" fmla="*/ 1333987 w 3560261"/>
              <a:gd name="connsiteY23" fmla="*/ 1784561 h 2020995"/>
              <a:gd name="connsiteX24" fmla="*/ 1148930 w 3560261"/>
              <a:gd name="connsiteY24" fmla="*/ 1877090 h 2020995"/>
              <a:gd name="connsiteX25" fmla="*/ 831673 w 3560261"/>
              <a:gd name="connsiteY25" fmla="*/ 2020995 h 2020995"/>
              <a:gd name="connsiteX0" fmla="*/ 0 w 3545226"/>
              <a:gd name="connsiteY0" fmla="*/ 751053 h 2020995"/>
              <a:gd name="connsiteX1" fmla="*/ 2729984 w 3545226"/>
              <a:gd name="connsiteY1" fmla="*/ 25797 h 2020995"/>
              <a:gd name="connsiteX2" fmla="*/ 3374632 w 3545226"/>
              <a:gd name="connsiteY2" fmla="*/ 234287 h 2020995"/>
              <a:gd name="connsiteX3" fmla="*/ 3531478 w 3545226"/>
              <a:gd name="connsiteY3" fmla="*/ 486979 h 2020995"/>
              <a:gd name="connsiteX4" fmla="*/ 2917858 w 3545226"/>
              <a:gd name="connsiteY4" fmla="*/ 701433 h 2020995"/>
              <a:gd name="connsiteX5" fmla="*/ 2982642 w 3545226"/>
              <a:gd name="connsiteY5" fmla="*/ 844915 h 2020995"/>
              <a:gd name="connsiteX6" fmla="*/ 2936643 w 3545226"/>
              <a:gd name="connsiteY6" fmla="*/ 896873 h 2020995"/>
              <a:gd name="connsiteX7" fmla="*/ 2848787 w 3545226"/>
              <a:gd name="connsiteY7" fmla="*/ 871628 h 2020995"/>
              <a:gd name="connsiteX8" fmla="*/ 2738389 w 3545226"/>
              <a:gd name="connsiteY8" fmla="*/ 795427 h 2020995"/>
              <a:gd name="connsiteX9" fmla="*/ 2626205 w 3545226"/>
              <a:gd name="connsiteY9" fmla="*/ 852868 h 2020995"/>
              <a:gd name="connsiteX10" fmla="*/ 2446004 w 3545226"/>
              <a:gd name="connsiteY10" fmla="*/ 961433 h 2020995"/>
              <a:gd name="connsiteX11" fmla="*/ 2494326 w 3545226"/>
              <a:gd name="connsiteY11" fmla="*/ 1146451 h 2020995"/>
              <a:gd name="connsiteX12" fmla="*/ 2272503 w 3545226"/>
              <a:gd name="connsiteY12" fmla="*/ 1248316 h 2020995"/>
              <a:gd name="connsiteX13" fmla="*/ 2374823 w 3545226"/>
              <a:gd name="connsiteY13" fmla="*/ 1342606 h 2020995"/>
              <a:gd name="connsiteX14" fmla="*/ 2349295 w 3545226"/>
              <a:gd name="connsiteY14" fmla="*/ 1410933 h 2020995"/>
              <a:gd name="connsiteX15" fmla="*/ 2228397 w 3545226"/>
              <a:gd name="connsiteY15" fmla="*/ 1391129 h 2020995"/>
              <a:gd name="connsiteX16" fmla="*/ 2122671 w 3545226"/>
              <a:gd name="connsiteY16" fmla="*/ 1323847 h 2020995"/>
              <a:gd name="connsiteX17" fmla="*/ 1900513 w 3545226"/>
              <a:gd name="connsiteY17" fmla="*/ 1429730 h 2020995"/>
              <a:gd name="connsiteX18" fmla="*/ 1916323 w 3545226"/>
              <a:gd name="connsiteY18" fmla="*/ 1548009 h 2020995"/>
              <a:gd name="connsiteX19" fmla="*/ 1853224 w 3545226"/>
              <a:gd name="connsiteY19" fmla="*/ 1595527 h 2020995"/>
              <a:gd name="connsiteX20" fmla="*/ 1776255 w 3545226"/>
              <a:gd name="connsiteY20" fmla="*/ 1548971 h 2020995"/>
              <a:gd name="connsiteX21" fmla="*/ 1659258 w 3545226"/>
              <a:gd name="connsiteY21" fmla="*/ 1526739 h 2020995"/>
              <a:gd name="connsiteX22" fmla="*/ 1362742 w 3545226"/>
              <a:gd name="connsiteY22" fmla="*/ 1677713 h 2020995"/>
              <a:gd name="connsiteX23" fmla="*/ 1333987 w 3545226"/>
              <a:gd name="connsiteY23" fmla="*/ 1784561 h 2020995"/>
              <a:gd name="connsiteX24" fmla="*/ 1148930 w 3545226"/>
              <a:gd name="connsiteY24" fmla="*/ 1877090 h 2020995"/>
              <a:gd name="connsiteX25" fmla="*/ 831673 w 3545226"/>
              <a:gd name="connsiteY25" fmla="*/ 2020995 h 2020995"/>
              <a:gd name="connsiteX0" fmla="*/ 0 w 3545226"/>
              <a:gd name="connsiteY0" fmla="*/ 749873 h 2019815"/>
              <a:gd name="connsiteX1" fmla="*/ 2729984 w 3545226"/>
              <a:gd name="connsiteY1" fmla="*/ 24617 h 2019815"/>
              <a:gd name="connsiteX2" fmla="*/ 3374632 w 3545226"/>
              <a:gd name="connsiteY2" fmla="*/ 233107 h 2019815"/>
              <a:gd name="connsiteX3" fmla="*/ 3531478 w 3545226"/>
              <a:gd name="connsiteY3" fmla="*/ 485799 h 2019815"/>
              <a:gd name="connsiteX4" fmla="*/ 2917858 w 3545226"/>
              <a:gd name="connsiteY4" fmla="*/ 700253 h 2019815"/>
              <a:gd name="connsiteX5" fmla="*/ 2982642 w 3545226"/>
              <a:gd name="connsiteY5" fmla="*/ 843735 h 2019815"/>
              <a:gd name="connsiteX6" fmla="*/ 2936643 w 3545226"/>
              <a:gd name="connsiteY6" fmla="*/ 895693 h 2019815"/>
              <a:gd name="connsiteX7" fmla="*/ 2848787 w 3545226"/>
              <a:gd name="connsiteY7" fmla="*/ 870448 h 2019815"/>
              <a:gd name="connsiteX8" fmla="*/ 2738389 w 3545226"/>
              <a:gd name="connsiteY8" fmla="*/ 794247 h 2019815"/>
              <a:gd name="connsiteX9" fmla="*/ 2626205 w 3545226"/>
              <a:gd name="connsiteY9" fmla="*/ 851688 h 2019815"/>
              <a:gd name="connsiteX10" fmla="*/ 2446004 w 3545226"/>
              <a:gd name="connsiteY10" fmla="*/ 960253 h 2019815"/>
              <a:gd name="connsiteX11" fmla="*/ 2494326 w 3545226"/>
              <a:gd name="connsiteY11" fmla="*/ 1145271 h 2019815"/>
              <a:gd name="connsiteX12" fmla="*/ 2272503 w 3545226"/>
              <a:gd name="connsiteY12" fmla="*/ 1247136 h 2019815"/>
              <a:gd name="connsiteX13" fmla="*/ 2374823 w 3545226"/>
              <a:gd name="connsiteY13" fmla="*/ 1341426 h 2019815"/>
              <a:gd name="connsiteX14" fmla="*/ 2349295 w 3545226"/>
              <a:gd name="connsiteY14" fmla="*/ 1409753 h 2019815"/>
              <a:gd name="connsiteX15" fmla="*/ 2228397 w 3545226"/>
              <a:gd name="connsiteY15" fmla="*/ 1389949 h 2019815"/>
              <a:gd name="connsiteX16" fmla="*/ 2122671 w 3545226"/>
              <a:gd name="connsiteY16" fmla="*/ 1322667 h 2019815"/>
              <a:gd name="connsiteX17" fmla="*/ 1900513 w 3545226"/>
              <a:gd name="connsiteY17" fmla="*/ 1428550 h 2019815"/>
              <a:gd name="connsiteX18" fmla="*/ 1916323 w 3545226"/>
              <a:gd name="connsiteY18" fmla="*/ 1546829 h 2019815"/>
              <a:gd name="connsiteX19" fmla="*/ 1853224 w 3545226"/>
              <a:gd name="connsiteY19" fmla="*/ 1594347 h 2019815"/>
              <a:gd name="connsiteX20" fmla="*/ 1776255 w 3545226"/>
              <a:gd name="connsiteY20" fmla="*/ 1547791 h 2019815"/>
              <a:gd name="connsiteX21" fmla="*/ 1659258 w 3545226"/>
              <a:gd name="connsiteY21" fmla="*/ 1525559 h 2019815"/>
              <a:gd name="connsiteX22" fmla="*/ 1362742 w 3545226"/>
              <a:gd name="connsiteY22" fmla="*/ 1676533 h 2019815"/>
              <a:gd name="connsiteX23" fmla="*/ 1333987 w 3545226"/>
              <a:gd name="connsiteY23" fmla="*/ 1783381 h 2019815"/>
              <a:gd name="connsiteX24" fmla="*/ 1148930 w 3545226"/>
              <a:gd name="connsiteY24" fmla="*/ 1875910 h 2019815"/>
              <a:gd name="connsiteX25" fmla="*/ 831673 w 3545226"/>
              <a:gd name="connsiteY25" fmla="*/ 2019815 h 2019815"/>
              <a:gd name="connsiteX0" fmla="*/ 0 w 3532756"/>
              <a:gd name="connsiteY0" fmla="*/ 728682 h 1998624"/>
              <a:gd name="connsiteX1" fmla="*/ 2729984 w 3532756"/>
              <a:gd name="connsiteY1" fmla="*/ 3426 h 1998624"/>
              <a:gd name="connsiteX2" fmla="*/ 3531478 w 3532756"/>
              <a:gd name="connsiteY2" fmla="*/ 464608 h 1998624"/>
              <a:gd name="connsiteX3" fmla="*/ 2917858 w 3532756"/>
              <a:gd name="connsiteY3" fmla="*/ 679062 h 1998624"/>
              <a:gd name="connsiteX4" fmla="*/ 2982642 w 3532756"/>
              <a:gd name="connsiteY4" fmla="*/ 822544 h 1998624"/>
              <a:gd name="connsiteX5" fmla="*/ 2936643 w 3532756"/>
              <a:gd name="connsiteY5" fmla="*/ 874502 h 1998624"/>
              <a:gd name="connsiteX6" fmla="*/ 2848787 w 3532756"/>
              <a:gd name="connsiteY6" fmla="*/ 849257 h 1998624"/>
              <a:gd name="connsiteX7" fmla="*/ 2738389 w 3532756"/>
              <a:gd name="connsiteY7" fmla="*/ 773056 h 1998624"/>
              <a:gd name="connsiteX8" fmla="*/ 2626205 w 3532756"/>
              <a:gd name="connsiteY8" fmla="*/ 830497 h 1998624"/>
              <a:gd name="connsiteX9" fmla="*/ 2446004 w 3532756"/>
              <a:gd name="connsiteY9" fmla="*/ 939062 h 1998624"/>
              <a:gd name="connsiteX10" fmla="*/ 2494326 w 3532756"/>
              <a:gd name="connsiteY10" fmla="*/ 1124080 h 1998624"/>
              <a:gd name="connsiteX11" fmla="*/ 2272503 w 3532756"/>
              <a:gd name="connsiteY11" fmla="*/ 1225945 h 1998624"/>
              <a:gd name="connsiteX12" fmla="*/ 2374823 w 3532756"/>
              <a:gd name="connsiteY12" fmla="*/ 1320235 h 1998624"/>
              <a:gd name="connsiteX13" fmla="*/ 2349295 w 3532756"/>
              <a:gd name="connsiteY13" fmla="*/ 1388562 h 1998624"/>
              <a:gd name="connsiteX14" fmla="*/ 2228397 w 3532756"/>
              <a:gd name="connsiteY14" fmla="*/ 1368758 h 1998624"/>
              <a:gd name="connsiteX15" fmla="*/ 2122671 w 3532756"/>
              <a:gd name="connsiteY15" fmla="*/ 1301476 h 1998624"/>
              <a:gd name="connsiteX16" fmla="*/ 1900513 w 3532756"/>
              <a:gd name="connsiteY16" fmla="*/ 1407359 h 1998624"/>
              <a:gd name="connsiteX17" fmla="*/ 1916323 w 3532756"/>
              <a:gd name="connsiteY17" fmla="*/ 1525638 h 1998624"/>
              <a:gd name="connsiteX18" fmla="*/ 1853224 w 3532756"/>
              <a:gd name="connsiteY18" fmla="*/ 1573156 h 1998624"/>
              <a:gd name="connsiteX19" fmla="*/ 1776255 w 3532756"/>
              <a:gd name="connsiteY19" fmla="*/ 1526600 h 1998624"/>
              <a:gd name="connsiteX20" fmla="*/ 1659258 w 3532756"/>
              <a:gd name="connsiteY20" fmla="*/ 1504368 h 1998624"/>
              <a:gd name="connsiteX21" fmla="*/ 1362742 w 3532756"/>
              <a:gd name="connsiteY21" fmla="*/ 1655342 h 1998624"/>
              <a:gd name="connsiteX22" fmla="*/ 1333987 w 3532756"/>
              <a:gd name="connsiteY22" fmla="*/ 1762190 h 1998624"/>
              <a:gd name="connsiteX23" fmla="*/ 1148930 w 3532756"/>
              <a:gd name="connsiteY23" fmla="*/ 1854719 h 1998624"/>
              <a:gd name="connsiteX24" fmla="*/ 831673 w 3532756"/>
              <a:gd name="connsiteY24" fmla="*/ 1998624 h 1998624"/>
              <a:gd name="connsiteX0" fmla="*/ 0 w 3531478"/>
              <a:gd name="connsiteY0" fmla="*/ 728682 h 1998624"/>
              <a:gd name="connsiteX1" fmla="*/ 2729984 w 3531478"/>
              <a:gd name="connsiteY1" fmla="*/ 3426 h 1998624"/>
              <a:gd name="connsiteX2" fmla="*/ 3531478 w 3531478"/>
              <a:gd name="connsiteY2" fmla="*/ 464608 h 1998624"/>
              <a:gd name="connsiteX3" fmla="*/ 2917858 w 3531478"/>
              <a:gd name="connsiteY3" fmla="*/ 679062 h 1998624"/>
              <a:gd name="connsiteX4" fmla="*/ 2982642 w 3531478"/>
              <a:gd name="connsiteY4" fmla="*/ 822544 h 1998624"/>
              <a:gd name="connsiteX5" fmla="*/ 2936643 w 3531478"/>
              <a:gd name="connsiteY5" fmla="*/ 874502 h 1998624"/>
              <a:gd name="connsiteX6" fmla="*/ 2848787 w 3531478"/>
              <a:gd name="connsiteY6" fmla="*/ 849257 h 1998624"/>
              <a:gd name="connsiteX7" fmla="*/ 2738389 w 3531478"/>
              <a:gd name="connsiteY7" fmla="*/ 773056 h 1998624"/>
              <a:gd name="connsiteX8" fmla="*/ 2626205 w 3531478"/>
              <a:gd name="connsiteY8" fmla="*/ 830497 h 1998624"/>
              <a:gd name="connsiteX9" fmla="*/ 2446004 w 3531478"/>
              <a:gd name="connsiteY9" fmla="*/ 939062 h 1998624"/>
              <a:gd name="connsiteX10" fmla="*/ 2494326 w 3531478"/>
              <a:gd name="connsiteY10" fmla="*/ 1124080 h 1998624"/>
              <a:gd name="connsiteX11" fmla="*/ 2272503 w 3531478"/>
              <a:gd name="connsiteY11" fmla="*/ 1225945 h 1998624"/>
              <a:gd name="connsiteX12" fmla="*/ 2374823 w 3531478"/>
              <a:gd name="connsiteY12" fmla="*/ 1320235 h 1998624"/>
              <a:gd name="connsiteX13" fmla="*/ 2349295 w 3531478"/>
              <a:gd name="connsiteY13" fmla="*/ 1388562 h 1998624"/>
              <a:gd name="connsiteX14" fmla="*/ 2228397 w 3531478"/>
              <a:gd name="connsiteY14" fmla="*/ 1368758 h 1998624"/>
              <a:gd name="connsiteX15" fmla="*/ 2122671 w 3531478"/>
              <a:gd name="connsiteY15" fmla="*/ 1301476 h 1998624"/>
              <a:gd name="connsiteX16" fmla="*/ 1900513 w 3531478"/>
              <a:gd name="connsiteY16" fmla="*/ 1407359 h 1998624"/>
              <a:gd name="connsiteX17" fmla="*/ 1916323 w 3531478"/>
              <a:gd name="connsiteY17" fmla="*/ 1525638 h 1998624"/>
              <a:gd name="connsiteX18" fmla="*/ 1853224 w 3531478"/>
              <a:gd name="connsiteY18" fmla="*/ 1573156 h 1998624"/>
              <a:gd name="connsiteX19" fmla="*/ 1776255 w 3531478"/>
              <a:gd name="connsiteY19" fmla="*/ 1526600 h 1998624"/>
              <a:gd name="connsiteX20" fmla="*/ 1659258 w 3531478"/>
              <a:gd name="connsiteY20" fmla="*/ 1504368 h 1998624"/>
              <a:gd name="connsiteX21" fmla="*/ 1362742 w 3531478"/>
              <a:gd name="connsiteY21" fmla="*/ 1655342 h 1998624"/>
              <a:gd name="connsiteX22" fmla="*/ 1333987 w 3531478"/>
              <a:gd name="connsiteY22" fmla="*/ 1762190 h 1998624"/>
              <a:gd name="connsiteX23" fmla="*/ 1148930 w 3531478"/>
              <a:gd name="connsiteY23" fmla="*/ 1854719 h 1998624"/>
              <a:gd name="connsiteX24" fmla="*/ 831673 w 3531478"/>
              <a:gd name="connsiteY24" fmla="*/ 1998624 h 1998624"/>
              <a:gd name="connsiteX0" fmla="*/ 0 w 3531478"/>
              <a:gd name="connsiteY0" fmla="*/ 728682 h 1998624"/>
              <a:gd name="connsiteX1" fmla="*/ 2729984 w 3531478"/>
              <a:gd name="connsiteY1" fmla="*/ 3426 h 1998624"/>
              <a:gd name="connsiteX2" fmla="*/ 3531478 w 3531478"/>
              <a:gd name="connsiteY2" fmla="*/ 464608 h 1998624"/>
              <a:gd name="connsiteX3" fmla="*/ 2917858 w 3531478"/>
              <a:gd name="connsiteY3" fmla="*/ 679062 h 1998624"/>
              <a:gd name="connsiteX4" fmla="*/ 2982642 w 3531478"/>
              <a:gd name="connsiteY4" fmla="*/ 822544 h 1998624"/>
              <a:gd name="connsiteX5" fmla="*/ 2936643 w 3531478"/>
              <a:gd name="connsiteY5" fmla="*/ 874502 h 1998624"/>
              <a:gd name="connsiteX6" fmla="*/ 2848787 w 3531478"/>
              <a:gd name="connsiteY6" fmla="*/ 849257 h 1998624"/>
              <a:gd name="connsiteX7" fmla="*/ 2738389 w 3531478"/>
              <a:gd name="connsiteY7" fmla="*/ 773056 h 1998624"/>
              <a:gd name="connsiteX8" fmla="*/ 2626205 w 3531478"/>
              <a:gd name="connsiteY8" fmla="*/ 830497 h 1998624"/>
              <a:gd name="connsiteX9" fmla="*/ 2446004 w 3531478"/>
              <a:gd name="connsiteY9" fmla="*/ 939062 h 1998624"/>
              <a:gd name="connsiteX10" fmla="*/ 2494326 w 3531478"/>
              <a:gd name="connsiteY10" fmla="*/ 1124080 h 1998624"/>
              <a:gd name="connsiteX11" fmla="*/ 2272503 w 3531478"/>
              <a:gd name="connsiteY11" fmla="*/ 1225945 h 1998624"/>
              <a:gd name="connsiteX12" fmla="*/ 2374823 w 3531478"/>
              <a:gd name="connsiteY12" fmla="*/ 1320235 h 1998624"/>
              <a:gd name="connsiteX13" fmla="*/ 2349295 w 3531478"/>
              <a:gd name="connsiteY13" fmla="*/ 1388562 h 1998624"/>
              <a:gd name="connsiteX14" fmla="*/ 2228397 w 3531478"/>
              <a:gd name="connsiteY14" fmla="*/ 1368758 h 1998624"/>
              <a:gd name="connsiteX15" fmla="*/ 2122671 w 3531478"/>
              <a:gd name="connsiteY15" fmla="*/ 1301476 h 1998624"/>
              <a:gd name="connsiteX16" fmla="*/ 1900513 w 3531478"/>
              <a:gd name="connsiteY16" fmla="*/ 1407359 h 1998624"/>
              <a:gd name="connsiteX17" fmla="*/ 1916323 w 3531478"/>
              <a:gd name="connsiteY17" fmla="*/ 1525638 h 1998624"/>
              <a:gd name="connsiteX18" fmla="*/ 1853224 w 3531478"/>
              <a:gd name="connsiteY18" fmla="*/ 1573156 h 1998624"/>
              <a:gd name="connsiteX19" fmla="*/ 1776255 w 3531478"/>
              <a:gd name="connsiteY19" fmla="*/ 1526600 h 1998624"/>
              <a:gd name="connsiteX20" fmla="*/ 1659258 w 3531478"/>
              <a:gd name="connsiteY20" fmla="*/ 1504368 h 1998624"/>
              <a:gd name="connsiteX21" fmla="*/ 1362742 w 3531478"/>
              <a:gd name="connsiteY21" fmla="*/ 1655342 h 1998624"/>
              <a:gd name="connsiteX22" fmla="*/ 1333987 w 3531478"/>
              <a:gd name="connsiteY22" fmla="*/ 1762190 h 1998624"/>
              <a:gd name="connsiteX23" fmla="*/ 1148930 w 3531478"/>
              <a:gd name="connsiteY23" fmla="*/ 1854719 h 1998624"/>
              <a:gd name="connsiteX24" fmla="*/ 831673 w 3531478"/>
              <a:gd name="connsiteY24" fmla="*/ 1998624 h 1998624"/>
              <a:gd name="connsiteX0" fmla="*/ 0 w 3531478"/>
              <a:gd name="connsiteY0" fmla="*/ 728682 h 1998624"/>
              <a:gd name="connsiteX1" fmla="*/ 2729984 w 3531478"/>
              <a:gd name="connsiteY1" fmla="*/ 3426 h 1998624"/>
              <a:gd name="connsiteX2" fmla="*/ 3531478 w 3531478"/>
              <a:gd name="connsiteY2" fmla="*/ 464608 h 1998624"/>
              <a:gd name="connsiteX3" fmla="*/ 2917858 w 3531478"/>
              <a:gd name="connsiteY3" fmla="*/ 679062 h 1998624"/>
              <a:gd name="connsiteX4" fmla="*/ 2982642 w 3531478"/>
              <a:gd name="connsiteY4" fmla="*/ 822544 h 1998624"/>
              <a:gd name="connsiteX5" fmla="*/ 2936643 w 3531478"/>
              <a:gd name="connsiteY5" fmla="*/ 874502 h 1998624"/>
              <a:gd name="connsiteX6" fmla="*/ 2848787 w 3531478"/>
              <a:gd name="connsiteY6" fmla="*/ 849257 h 1998624"/>
              <a:gd name="connsiteX7" fmla="*/ 2738389 w 3531478"/>
              <a:gd name="connsiteY7" fmla="*/ 773056 h 1998624"/>
              <a:gd name="connsiteX8" fmla="*/ 2626205 w 3531478"/>
              <a:gd name="connsiteY8" fmla="*/ 830497 h 1998624"/>
              <a:gd name="connsiteX9" fmla="*/ 2446004 w 3531478"/>
              <a:gd name="connsiteY9" fmla="*/ 939062 h 1998624"/>
              <a:gd name="connsiteX10" fmla="*/ 2494326 w 3531478"/>
              <a:gd name="connsiteY10" fmla="*/ 1124080 h 1998624"/>
              <a:gd name="connsiteX11" fmla="*/ 2272503 w 3531478"/>
              <a:gd name="connsiteY11" fmla="*/ 1225945 h 1998624"/>
              <a:gd name="connsiteX12" fmla="*/ 2374823 w 3531478"/>
              <a:gd name="connsiteY12" fmla="*/ 1320235 h 1998624"/>
              <a:gd name="connsiteX13" fmla="*/ 2349295 w 3531478"/>
              <a:gd name="connsiteY13" fmla="*/ 1388562 h 1998624"/>
              <a:gd name="connsiteX14" fmla="*/ 2228397 w 3531478"/>
              <a:gd name="connsiteY14" fmla="*/ 1368758 h 1998624"/>
              <a:gd name="connsiteX15" fmla="*/ 2122671 w 3531478"/>
              <a:gd name="connsiteY15" fmla="*/ 1301476 h 1998624"/>
              <a:gd name="connsiteX16" fmla="*/ 1900513 w 3531478"/>
              <a:gd name="connsiteY16" fmla="*/ 1407359 h 1998624"/>
              <a:gd name="connsiteX17" fmla="*/ 1916323 w 3531478"/>
              <a:gd name="connsiteY17" fmla="*/ 1525638 h 1998624"/>
              <a:gd name="connsiteX18" fmla="*/ 1853224 w 3531478"/>
              <a:gd name="connsiteY18" fmla="*/ 1573156 h 1998624"/>
              <a:gd name="connsiteX19" fmla="*/ 1776255 w 3531478"/>
              <a:gd name="connsiteY19" fmla="*/ 1526600 h 1998624"/>
              <a:gd name="connsiteX20" fmla="*/ 1659258 w 3531478"/>
              <a:gd name="connsiteY20" fmla="*/ 1504368 h 1998624"/>
              <a:gd name="connsiteX21" fmla="*/ 1362742 w 3531478"/>
              <a:gd name="connsiteY21" fmla="*/ 1655342 h 1998624"/>
              <a:gd name="connsiteX22" fmla="*/ 1333987 w 3531478"/>
              <a:gd name="connsiteY22" fmla="*/ 1762190 h 1998624"/>
              <a:gd name="connsiteX23" fmla="*/ 1148930 w 3531478"/>
              <a:gd name="connsiteY23" fmla="*/ 1854719 h 1998624"/>
              <a:gd name="connsiteX24" fmla="*/ 831673 w 3531478"/>
              <a:gd name="connsiteY24" fmla="*/ 1998624 h 1998624"/>
              <a:gd name="connsiteX0" fmla="*/ 0 w 3435845"/>
              <a:gd name="connsiteY0" fmla="*/ 729484 h 1999426"/>
              <a:gd name="connsiteX1" fmla="*/ 2729984 w 3435845"/>
              <a:gd name="connsiteY1" fmla="*/ 4228 h 1999426"/>
              <a:gd name="connsiteX2" fmla="*/ 3435845 w 3435845"/>
              <a:gd name="connsiteY2" fmla="*/ 384343 h 1999426"/>
              <a:gd name="connsiteX3" fmla="*/ 2917858 w 3435845"/>
              <a:gd name="connsiteY3" fmla="*/ 679864 h 1999426"/>
              <a:gd name="connsiteX4" fmla="*/ 2982642 w 3435845"/>
              <a:gd name="connsiteY4" fmla="*/ 823346 h 1999426"/>
              <a:gd name="connsiteX5" fmla="*/ 2936643 w 3435845"/>
              <a:gd name="connsiteY5" fmla="*/ 875304 h 1999426"/>
              <a:gd name="connsiteX6" fmla="*/ 2848787 w 3435845"/>
              <a:gd name="connsiteY6" fmla="*/ 850059 h 1999426"/>
              <a:gd name="connsiteX7" fmla="*/ 2738389 w 3435845"/>
              <a:gd name="connsiteY7" fmla="*/ 773858 h 1999426"/>
              <a:gd name="connsiteX8" fmla="*/ 2626205 w 3435845"/>
              <a:gd name="connsiteY8" fmla="*/ 831299 h 1999426"/>
              <a:gd name="connsiteX9" fmla="*/ 2446004 w 3435845"/>
              <a:gd name="connsiteY9" fmla="*/ 939864 h 1999426"/>
              <a:gd name="connsiteX10" fmla="*/ 2494326 w 3435845"/>
              <a:gd name="connsiteY10" fmla="*/ 1124882 h 1999426"/>
              <a:gd name="connsiteX11" fmla="*/ 2272503 w 3435845"/>
              <a:gd name="connsiteY11" fmla="*/ 1226747 h 1999426"/>
              <a:gd name="connsiteX12" fmla="*/ 2374823 w 3435845"/>
              <a:gd name="connsiteY12" fmla="*/ 1321037 h 1999426"/>
              <a:gd name="connsiteX13" fmla="*/ 2349295 w 3435845"/>
              <a:gd name="connsiteY13" fmla="*/ 1389364 h 1999426"/>
              <a:gd name="connsiteX14" fmla="*/ 2228397 w 3435845"/>
              <a:gd name="connsiteY14" fmla="*/ 1369560 h 1999426"/>
              <a:gd name="connsiteX15" fmla="*/ 2122671 w 3435845"/>
              <a:gd name="connsiteY15" fmla="*/ 1302278 h 1999426"/>
              <a:gd name="connsiteX16" fmla="*/ 1900513 w 3435845"/>
              <a:gd name="connsiteY16" fmla="*/ 1408161 h 1999426"/>
              <a:gd name="connsiteX17" fmla="*/ 1916323 w 3435845"/>
              <a:gd name="connsiteY17" fmla="*/ 1526440 h 1999426"/>
              <a:gd name="connsiteX18" fmla="*/ 1853224 w 3435845"/>
              <a:gd name="connsiteY18" fmla="*/ 1573958 h 1999426"/>
              <a:gd name="connsiteX19" fmla="*/ 1776255 w 3435845"/>
              <a:gd name="connsiteY19" fmla="*/ 1527402 h 1999426"/>
              <a:gd name="connsiteX20" fmla="*/ 1659258 w 3435845"/>
              <a:gd name="connsiteY20" fmla="*/ 1505170 h 1999426"/>
              <a:gd name="connsiteX21" fmla="*/ 1362742 w 3435845"/>
              <a:gd name="connsiteY21" fmla="*/ 1656144 h 1999426"/>
              <a:gd name="connsiteX22" fmla="*/ 1333987 w 3435845"/>
              <a:gd name="connsiteY22" fmla="*/ 1762992 h 1999426"/>
              <a:gd name="connsiteX23" fmla="*/ 1148930 w 3435845"/>
              <a:gd name="connsiteY23" fmla="*/ 1855521 h 1999426"/>
              <a:gd name="connsiteX24" fmla="*/ 831673 w 3435845"/>
              <a:gd name="connsiteY24" fmla="*/ 1999426 h 1999426"/>
              <a:gd name="connsiteX0" fmla="*/ 0 w 3442677"/>
              <a:gd name="connsiteY0" fmla="*/ 730086 h 2000028"/>
              <a:gd name="connsiteX1" fmla="*/ 2729984 w 3442677"/>
              <a:gd name="connsiteY1" fmla="*/ 4830 h 2000028"/>
              <a:gd name="connsiteX2" fmla="*/ 3442677 w 3442677"/>
              <a:gd name="connsiteY2" fmla="*/ 341709 h 2000028"/>
              <a:gd name="connsiteX3" fmla="*/ 2917858 w 3442677"/>
              <a:gd name="connsiteY3" fmla="*/ 680466 h 2000028"/>
              <a:gd name="connsiteX4" fmla="*/ 2982642 w 3442677"/>
              <a:gd name="connsiteY4" fmla="*/ 823948 h 2000028"/>
              <a:gd name="connsiteX5" fmla="*/ 2936643 w 3442677"/>
              <a:gd name="connsiteY5" fmla="*/ 875906 h 2000028"/>
              <a:gd name="connsiteX6" fmla="*/ 2848787 w 3442677"/>
              <a:gd name="connsiteY6" fmla="*/ 850661 h 2000028"/>
              <a:gd name="connsiteX7" fmla="*/ 2738389 w 3442677"/>
              <a:gd name="connsiteY7" fmla="*/ 774460 h 2000028"/>
              <a:gd name="connsiteX8" fmla="*/ 2626205 w 3442677"/>
              <a:gd name="connsiteY8" fmla="*/ 831901 h 2000028"/>
              <a:gd name="connsiteX9" fmla="*/ 2446004 w 3442677"/>
              <a:gd name="connsiteY9" fmla="*/ 940466 h 2000028"/>
              <a:gd name="connsiteX10" fmla="*/ 2494326 w 3442677"/>
              <a:gd name="connsiteY10" fmla="*/ 1125484 h 2000028"/>
              <a:gd name="connsiteX11" fmla="*/ 2272503 w 3442677"/>
              <a:gd name="connsiteY11" fmla="*/ 1227349 h 2000028"/>
              <a:gd name="connsiteX12" fmla="*/ 2374823 w 3442677"/>
              <a:gd name="connsiteY12" fmla="*/ 1321639 h 2000028"/>
              <a:gd name="connsiteX13" fmla="*/ 2349295 w 3442677"/>
              <a:gd name="connsiteY13" fmla="*/ 1389966 h 2000028"/>
              <a:gd name="connsiteX14" fmla="*/ 2228397 w 3442677"/>
              <a:gd name="connsiteY14" fmla="*/ 1370162 h 2000028"/>
              <a:gd name="connsiteX15" fmla="*/ 2122671 w 3442677"/>
              <a:gd name="connsiteY15" fmla="*/ 1302880 h 2000028"/>
              <a:gd name="connsiteX16" fmla="*/ 1900513 w 3442677"/>
              <a:gd name="connsiteY16" fmla="*/ 1408763 h 2000028"/>
              <a:gd name="connsiteX17" fmla="*/ 1916323 w 3442677"/>
              <a:gd name="connsiteY17" fmla="*/ 1527042 h 2000028"/>
              <a:gd name="connsiteX18" fmla="*/ 1853224 w 3442677"/>
              <a:gd name="connsiteY18" fmla="*/ 1574560 h 2000028"/>
              <a:gd name="connsiteX19" fmla="*/ 1776255 w 3442677"/>
              <a:gd name="connsiteY19" fmla="*/ 1528004 h 2000028"/>
              <a:gd name="connsiteX20" fmla="*/ 1659258 w 3442677"/>
              <a:gd name="connsiteY20" fmla="*/ 1505772 h 2000028"/>
              <a:gd name="connsiteX21" fmla="*/ 1362742 w 3442677"/>
              <a:gd name="connsiteY21" fmla="*/ 1656746 h 2000028"/>
              <a:gd name="connsiteX22" fmla="*/ 1333987 w 3442677"/>
              <a:gd name="connsiteY22" fmla="*/ 1763594 h 2000028"/>
              <a:gd name="connsiteX23" fmla="*/ 1148930 w 3442677"/>
              <a:gd name="connsiteY23" fmla="*/ 1856123 h 2000028"/>
              <a:gd name="connsiteX24" fmla="*/ 831673 w 3442677"/>
              <a:gd name="connsiteY24" fmla="*/ 2000028 h 2000028"/>
              <a:gd name="connsiteX0" fmla="*/ 0 w 3442677"/>
              <a:gd name="connsiteY0" fmla="*/ 730086 h 2000028"/>
              <a:gd name="connsiteX1" fmla="*/ 2729984 w 3442677"/>
              <a:gd name="connsiteY1" fmla="*/ 4830 h 2000028"/>
              <a:gd name="connsiteX2" fmla="*/ 3442677 w 3442677"/>
              <a:gd name="connsiteY2" fmla="*/ 341709 h 2000028"/>
              <a:gd name="connsiteX3" fmla="*/ 2917858 w 3442677"/>
              <a:gd name="connsiteY3" fmla="*/ 680466 h 2000028"/>
              <a:gd name="connsiteX4" fmla="*/ 2982642 w 3442677"/>
              <a:gd name="connsiteY4" fmla="*/ 823948 h 2000028"/>
              <a:gd name="connsiteX5" fmla="*/ 2936643 w 3442677"/>
              <a:gd name="connsiteY5" fmla="*/ 875906 h 2000028"/>
              <a:gd name="connsiteX6" fmla="*/ 2848787 w 3442677"/>
              <a:gd name="connsiteY6" fmla="*/ 850661 h 2000028"/>
              <a:gd name="connsiteX7" fmla="*/ 2738389 w 3442677"/>
              <a:gd name="connsiteY7" fmla="*/ 774460 h 2000028"/>
              <a:gd name="connsiteX8" fmla="*/ 2626205 w 3442677"/>
              <a:gd name="connsiteY8" fmla="*/ 831901 h 2000028"/>
              <a:gd name="connsiteX9" fmla="*/ 2446004 w 3442677"/>
              <a:gd name="connsiteY9" fmla="*/ 940466 h 2000028"/>
              <a:gd name="connsiteX10" fmla="*/ 2494326 w 3442677"/>
              <a:gd name="connsiteY10" fmla="*/ 1125484 h 2000028"/>
              <a:gd name="connsiteX11" fmla="*/ 2272503 w 3442677"/>
              <a:gd name="connsiteY11" fmla="*/ 1227349 h 2000028"/>
              <a:gd name="connsiteX12" fmla="*/ 2374823 w 3442677"/>
              <a:gd name="connsiteY12" fmla="*/ 1321639 h 2000028"/>
              <a:gd name="connsiteX13" fmla="*/ 2349295 w 3442677"/>
              <a:gd name="connsiteY13" fmla="*/ 1389966 h 2000028"/>
              <a:gd name="connsiteX14" fmla="*/ 2228397 w 3442677"/>
              <a:gd name="connsiteY14" fmla="*/ 1370162 h 2000028"/>
              <a:gd name="connsiteX15" fmla="*/ 2122671 w 3442677"/>
              <a:gd name="connsiteY15" fmla="*/ 1302880 h 2000028"/>
              <a:gd name="connsiteX16" fmla="*/ 1900513 w 3442677"/>
              <a:gd name="connsiteY16" fmla="*/ 1408763 h 2000028"/>
              <a:gd name="connsiteX17" fmla="*/ 1916323 w 3442677"/>
              <a:gd name="connsiteY17" fmla="*/ 1527042 h 2000028"/>
              <a:gd name="connsiteX18" fmla="*/ 1853224 w 3442677"/>
              <a:gd name="connsiteY18" fmla="*/ 1574560 h 2000028"/>
              <a:gd name="connsiteX19" fmla="*/ 1776255 w 3442677"/>
              <a:gd name="connsiteY19" fmla="*/ 1528004 h 2000028"/>
              <a:gd name="connsiteX20" fmla="*/ 1659258 w 3442677"/>
              <a:gd name="connsiteY20" fmla="*/ 1505772 h 2000028"/>
              <a:gd name="connsiteX21" fmla="*/ 1362742 w 3442677"/>
              <a:gd name="connsiteY21" fmla="*/ 1656746 h 2000028"/>
              <a:gd name="connsiteX22" fmla="*/ 1333987 w 3442677"/>
              <a:gd name="connsiteY22" fmla="*/ 1763594 h 2000028"/>
              <a:gd name="connsiteX23" fmla="*/ 1148930 w 3442677"/>
              <a:gd name="connsiteY23" fmla="*/ 1856123 h 2000028"/>
              <a:gd name="connsiteX24" fmla="*/ 831673 w 3442677"/>
              <a:gd name="connsiteY24" fmla="*/ 2000028 h 2000028"/>
              <a:gd name="connsiteX0" fmla="*/ 0 w 3443595"/>
              <a:gd name="connsiteY0" fmla="*/ 730086 h 2000028"/>
              <a:gd name="connsiteX1" fmla="*/ 2729984 w 3443595"/>
              <a:gd name="connsiteY1" fmla="*/ 4830 h 2000028"/>
              <a:gd name="connsiteX2" fmla="*/ 3442677 w 3443595"/>
              <a:gd name="connsiteY2" fmla="*/ 341709 h 2000028"/>
              <a:gd name="connsiteX3" fmla="*/ 2917858 w 3443595"/>
              <a:gd name="connsiteY3" fmla="*/ 680466 h 2000028"/>
              <a:gd name="connsiteX4" fmla="*/ 2982642 w 3443595"/>
              <a:gd name="connsiteY4" fmla="*/ 823948 h 2000028"/>
              <a:gd name="connsiteX5" fmla="*/ 2936643 w 3443595"/>
              <a:gd name="connsiteY5" fmla="*/ 875906 h 2000028"/>
              <a:gd name="connsiteX6" fmla="*/ 2848787 w 3443595"/>
              <a:gd name="connsiteY6" fmla="*/ 850661 h 2000028"/>
              <a:gd name="connsiteX7" fmla="*/ 2738389 w 3443595"/>
              <a:gd name="connsiteY7" fmla="*/ 774460 h 2000028"/>
              <a:gd name="connsiteX8" fmla="*/ 2626205 w 3443595"/>
              <a:gd name="connsiteY8" fmla="*/ 831901 h 2000028"/>
              <a:gd name="connsiteX9" fmla="*/ 2446004 w 3443595"/>
              <a:gd name="connsiteY9" fmla="*/ 940466 h 2000028"/>
              <a:gd name="connsiteX10" fmla="*/ 2494326 w 3443595"/>
              <a:gd name="connsiteY10" fmla="*/ 1125484 h 2000028"/>
              <a:gd name="connsiteX11" fmla="*/ 2272503 w 3443595"/>
              <a:gd name="connsiteY11" fmla="*/ 1227349 h 2000028"/>
              <a:gd name="connsiteX12" fmla="*/ 2374823 w 3443595"/>
              <a:gd name="connsiteY12" fmla="*/ 1321639 h 2000028"/>
              <a:gd name="connsiteX13" fmla="*/ 2349295 w 3443595"/>
              <a:gd name="connsiteY13" fmla="*/ 1389966 h 2000028"/>
              <a:gd name="connsiteX14" fmla="*/ 2228397 w 3443595"/>
              <a:gd name="connsiteY14" fmla="*/ 1370162 h 2000028"/>
              <a:gd name="connsiteX15" fmla="*/ 2122671 w 3443595"/>
              <a:gd name="connsiteY15" fmla="*/ 1302880 h 2000028"/>
              <a:gd name="connsiteX16" fmla="*/ 1900513 w 3443595"/>
              <a:gd name="connsiteY16" fmla="*/ 1408763 h 2000028"/>
              <a:gd name="connsiteX17" fmla="*/ 1916323 w 3443595"/>
              <a:gd name="connsiteY17" fmla="*/ 1527042 h 2000028"/>
              <a:gd name="connsiteX18" fmla="*/ 1853224 w 3443595"/>
              <a:gd name="connsiteY18" fmla="*/ 1574560 h 2000028"/>
              <a:gd name="connsiteX19" fmla="*/ 1776255 w 3443595"/>
              <a:gd name="connsiteY19" fmla="*/ 1528004 h 2000028"/>
              <a:gd name="connsiteX20" fmla="*/ 1659258 w 3443595"/>
              <a:gd name="connsiteY20" fmla="*/ 1505772 h 2000028"/>
              <a:gd name="connsiteX21" fmla="*/ 1362742 w 3443595"/>
              <a:gd name="connsiteY21" fmla="*/ 1656746 h 2000028"/>
              <a:gd name="connsiteX22" fmla="*/ 1333987 w 3443595"/>
              <a:gd name="connsiteY22" fmla="*/ 1763594 h 2000028"/>
              <a:gd name="connsiteX23" fmla="*/ 1148930 w 3443595"/>
              <a:gd name="connsiteY23" fmla="*/ 1856123 h 2000028"/>
              <a:gd name="connsiteX24" fmla="*/ 831673 w 3443595"/>
              <a:gd name="connsiteY24" fmla="*/ 2000028 h 2000028"/>
              <a:gd name="connsiteX0" fmla="*/ 195236 w 2611922"/>
              <a:gd name="connsiteY0" fmla="*/ 459261 h 2000028"/>
              <a:gd name="connsiteX1" fmla="*/ 1898311 w 2611922"/>
              <a:gd name="connsiteY1" fmla="*/ 4830 h 2000028"/>
              <a:gd name="connsiteX2" fmla="*/ 2611004 w 2611922"/>
              <a:gd name="connsiteY2" fmla="*/ 341709 h 2000028"/>
              <a:gd name="connsiteX3" fmla="*/ 2086185 w 2611922"/>
              <a:gd name="connsiteY3" fmla="*/ 680466 h 2000028"/>
              <a:gd name="connsiteX4" fmla="*/ 2150969 w 2611922"/>
              <a:gd name="connsiteY4" fmla="*/ 823948 h 2000028"/>
              <a:gd name="connsiteX5" fmla="*/ 2104970 w 2611922"/>
              <a:gd name="connsiteY5" fmla="*/ 875906 h 2000028"/>
              <a:gd name="connsiteX6" fmla="*/ 2017114 w 2611922"/>
              <a:gd name="connsiteY6" fmla="*/ 850661 h 2000028"/>
              <a:gd name="connsiteX7" fmla="*/ 1906716 w 2611922"/>
              <a:gd name="connsiteY7" fmla="*/ 774460 h 2000028"/>
              <a:gd name="connsiteX8" fmla="*/ 1794532 w 2611922"/>
              <a:gd name="connsiteY8" fmla="*/ 831901 h 2000028"/>
              <a:gd name="connsiteX9" fmla="*/ 1614331 w 2611922"/>
              <a:gd name="connsiteY9" fmla="*/ 940466 h 2000028"/>
              <a:gd name="connsiteX10" fmla="*/ 1662653 w 2611922"/>
              <a:gd name="connsiteY10" fmla="*/ 1125484 h 2000028"/>
              <a:gd name="connsiteX11" fmla="*/ 1440830 w 2611922"/>
              <a:gd name="connsiteY11" fmla="*/ 1227349 h 2000028"/>
              <a:gd name="connsiteX12" fmla="*/ 1543150 w 2611922"/>
              <a:gd name="connsiteY12" fmla="*/ 1321639 h 2000028"/>
              <a:gd name="connsiteX13" fmla="*/ 1517622 w 2611922"/>
              <a:gd name="connsiteY13" fmla="*/ 1389966 h 2000028"/>
              <a:gd name="connsiteX14" fmla="*/ 1396724 w 2611922"/>
              <a:gd name="connsiteY14" fmla="*/ 1370162 h 2000028"/>
              <a:gd name="connsiteX15" fmla="*/ 1290998 w 2611922"/>
              <a:gd name="connsiteY15" fmla="*/ 1302880 h 2000028"/>
              <a:gd name="connsiteX16" fmla="*/ 1068840 w 2611922"/>
              <a:gd name="connsiteY16" fmla="*/ 1408763 h 2000028"/>
              <a:gd name="connsiteX17" fmla="*/ 1084650 w 2611922"/>
              <a:gd name="connsiteY17" fmla="*/ 1527042 h 2000028"/>
              <a:gd name="connsiteX18" fmla="*/ 1021551 w 2611922"/>
              <a:gd name="connsiteY18" fmla="*/ 1574560 h 2000028"/>
              <a:gd name="connsiteX19" fmla="*/ 944582 w 2611922"/>
              <a:gd name="connsiteY19" fmla="*/ 1528004 h 2000028"/>
              <a:gd name="connsiteX20" fmla="*/ 827585 w 2611922"/>
              <a:gd name="connsiteY20" fmla="*/ 1505772 h 2000028"/>
              <a:gd name="connsiteX21" fmla="*/ 531069 w 2611922"/>
              <a:gd name="connsiteY21" fmla="*/ 1656746 h 2000028"/>
              <a:gd name="connsiteX22" fmla="*/ 502314 w 2611922"/>
              <a:gd name="connsiteY22" fmla="*/ 1763594 h 2000028"/>
              <a:gd name="connsiteX23" fmla="*/ 317257 w 2611922"/>
              <a:gd name="connsiteY23" fmla="*/ 1856123 h 2000028"/>
              <a:gd name="connsiteX24" fmla="*/ 0 w 2611922"/>
              <a:gd name="connsiteY24" fmla="*/ 2000028 h 2000028"/>
              <a:gd name="connsiteX0" fmla="*/ 195236 w 2611922"/>
              <a:gd name="connsiteY0" fmla="*/ 459261 h 2000028"/>
              <a:gd name="connsiteX1" fmla="*/ 1898311 w 2611922"/>
              <a:gd name="connsiteY1" fmla="*/ 4830 h 2000028"/>
              <a:gd name="connsiteX2" fmla="*/ 2611004 w 2611922"/>
              <a:gd name="connsiteY2" fmla="*/ 341709 h 2000028"/>
              <a:gd name="connsiteX3" fmla="*/ 2086185 w 2611922"/>
              <a:gd name="connsiteY3" fmla="*/ 680466 h 2000028"/>
              <a:gd name="connsiteX4" fmla="*/ 2150969 w 2611922"/>
              <a:gd name="connsiteY4" fmla="*/ 823948 h 2000028"/>
              <a:gd name="connsiteX5" fmla="*/ 2104970 w 2611922"/>
              <a:gd name="connsiteY5" fmla="*/ 875906 h 2000028"/>
              <a:gd name="connsiteX6" fmla="*/ 2017114 w 2611922"/>
              <a:gd name="connsiteY6" fmla="*/ 850661 h 2000028"/>
              <a:gd name="connsiteX7" fmla="*/ 1906716 w 2611922"/>
              <a:gd name="connsiteY7" fmla="*/ 774460 h 2000028"/>
              <a:gd name="connsiteX8" fmla="*/ 1794532 w 2611922"/>
              <a:gd name="connsiteY8" fmla="*/ 831901 h 2000028"/>
              <a:gd name="connsiteX9" fmla="*/ 1614331 w 2611922"/>
              <a:gd name="connsiteY9" fmla="*/ 940466 h 2000028"/>
              <a:gd name="connsiteX10" fmla="*/ 1662653 w 2611922"/>
              <a:gd name="connsiteY10" fmla="*/ 1125484 h 2000028"/>
              <a:gd name="connsiteX11" fmla="*/ 1440830 w 2611922"/>
              <a:gd name="connsiteY11" fmla="*/ 1227349 h 2000028"/>
              <a:gd name="connsiteX12" fmla="*/ 1543150 w 2611922"/>
              <a:gd name="connsiteY12" fmla="*/ 1321639 h 2000028"/>
              <a:gd name="connsiteX13" fmla="*/ 1517622 w 2611922"/>
              <a:gd name="connsiteY13" fmla="*/ 1389966 h 2000028"/>
              <a:gd name="connsiteX14" fmla="*/ 1396724 w 2611922"/>
              <a:gd name="connsiteY14" fmla="*/ 1370162 h 2000028"/>
              <a:gd name="connsiteX15" fmla="*/ 1290998 w 2611922"/>
              <a:gd name="connsiteY15" fmla="*/ 1302880 h 2000028"/>
              <a:gd name="connsiteX16" fmla="*/ 1068840 w 2611922"/>
              <a:gd name="connsiteY16" fmla="*/ 1408763 h 2000028"/>
              <a:gd name="connsiteX17" fmla="*/ 1084650 w 2611922"/>
              <a:gd name="connsiteY17" fmla="*/ 1527042 h 2000028"/>
              <a:gd name="connsiteX18" fmla="*/ 1021551 w 2611922"/>
              <a:gd name="connsiteY18" fmla="*/ 1574560 h 2000028"/>
              <a:gd name="connsiteX19" fmla="*/ 944582 w 2611922"/>
              <a:gd name="connsiteY19" fmla="*/ 1528004 h 2000028"/>
              <a:gd name="connsiteX20" fmla="*/ 827585 w 2611922"/>
              <a:gd name="connsiteY20" fmla="*/ 1505772 h 2000028"/>
              <a:gd name="connsiteX21" fmla="*/ 531069 w 2611922"/>
              <a:gd name="connsiteY21" fmla="*/ 1656746 h 2000028"/>
              <a:gd name="connsiteX22" fmla="*/ 502314 w 2611922"/>
              <a:gd name="connsiteY22" fmla="*/ 1763594 h 2000028"/>
              <a:gd name="connsiteX23" fmla="*/ 317257 w 2611922"/>
              <a:gd name="connsiteY23" fmla="*/ 1856123 h 2000028"/>
              <a:gd name="connsiteX24" fmla="*/ 0 w 2611922"/>
              <a:gd name="connsiteY24" fmla="*/ 2000028 h 2000028"/>
              <a:gd name="connsiteX0" fmla="*/ 328818 w 2611922"/>
              <a:gd name="connsiteY0" fmla="*/ 426234 h 2000028"/>
              <a:gd name="connsiteX1" fmla="*/ 1898311 w 2611922"/>
              <a:gd name="connsiteY1" fmla="*/ 4830 h 2000028"/>
              <a:gd name="connsiteX2" fmla="*/ 2611004 w 2611922"/>
              <a:gd name="connsiteY2" fmla="*/ 341709 h 2000028"/>
              <a:gd name="connsiteX3" fmla="*/ 2086185 w 2611922"/>
              <a:gd name="connsiteY3" fmla="*/ 680466 h 2000028"/>
              <a:gd name="connsiteX4" fmla="*/ 2150969 w 2611922"/>
              <a:gd name="connsiteY4" fmla="*/ 823948 h 2000028"/>
              <a:gd name="connsiteX5" fmla="*/ 2104970 w 2611922"/>
              <a:gd name="connsiteY5" fmla="*/ 875906 h 2000028"/>
              <a:gd name="connsiteX6" fmla="*/ 2017114 w 2611922"/>
              <a:gd name="connsiteY6" fmla="*/ 850661 h 2000028"/>
              <a:gd name="connsiteX7" fmla="*/ 1906716 w 2611922"/>
              <a:gd name="connsiteY7" fmla="*/ 774460 h 2000028"/>
              <a:gd name="connsiteX8" fmla="*/ 1794532 w 2611922"/>
              <a:gd name="connsiteY8" fmla="*/ 831901 h 2000028"/>
              <a:gd name="connsiteX9" fmla="*/ 1614331 w 2611922"/>
              <a:gd name="connsiteY9" fmla="*/ 940466 h 2000028"/>
              <a:gd name="connsiteX10" fmla="*/ 1662653 w 2611922"/>
              <a:gd name="connsiteY10" fmla="*/ 1125484 h 2000028"/>
              <a:gd name="connsiteX11" fmla="*/ 1440830 w 2611922"/>
              <a:gd name="connsiteY11" fmla="*/ 1227349 h 2000028"/>
              <a:gd name="connsiteX12" fmla="*/ 1543150 w 2611922"/>
              <a:gd name="connsiteY12" fmla="*/ 1321639 h 2000028"/>
              <a:gd name="connsiteX13" fmla="*/ 1517622 w 2611922"/>
              <a:gd name="connsiteY13" fmla="*/ 1389966 h 2000028"/>
              <a:gd name="connsiteX14" fmla="*/ 1396724 w 2611922"/>
              <a:gd name="connsiteY14" fmla="*/ 1370162 h 2000028"/>
              <a:gd name="connsiteX15" fmla="*/ 1290998 w 2611922"/>
              <a:gd name="connsiteY15" fmla="*/ 1302880 h 2000028"/>
              <a:gd name="connsiteX16" fmla="*/ 1068840 w 2611922"/>
              <a:gd name="connsiteY16" fmla="*/ 1408763 h 2000028"/>
              <a:gd name="connsiteX17" fmla="*/ 1084650 w 2611922"/>
              <a:gd name="connsiteY17" fmla="*/ 1527042 h 2000028"/>
              <a:gd name="connsiteX18" fmla="*/ 1021551 w 2611922"/>
              <a:gd name="connsiteY18" fmla="*/ 1574560 h 2000028"/>
              <a:gd name="connsiteX19" fmla="*/ 944582 w 2611922"/>
              <a:gd name="connsiteY19" fmla="*/ 1528004 h 2000028"/>
              <a:gd name="connsiteX20" fmla="*/ 827585 w 2611922"/>
              <a:gd name="connsiteY20" fmla="*/ 1505772 h 2000028"/>
              <a:gd name="connsiteX21" fmla="*/ 531069 w 2611922"/>
              <a:gd name="connsiteY21" fmla="*/ 1656746 h 2000028"/>
              <a:gd name="connsiteX22" fmla="*/ 502314 w 2611922"/>
              <a:gd name="connsiteY22" fmla="*/ 1763594 h 2000028"/>
              <a:gd name="connsiteX23" fmla="*/ 317257 w 2611922"/>
              <a:gd name="connsiteY23" fmla="*/ 1856123 h 2000028"/>
              <a:gd name="connsiteX24" fmla="*/ 0 w 2611922"/>
              <a:gd name="connsiteY24" fmla="*/ 2000028 h 200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611922" h="2000028">
                <a:moveTo>
                  <a:pt x="328818" y="426234"/>
                </a:moveTo>
                <a:cubicBezTo>
                  <a:pt x="954266" y="258101"/>
                  <a:pt x="1323646" y="54347"/>
                  <a:pt x="1898311" y="4830"/>
                </a:cubicBezTo>
                <a:cubicBezTo>
                  <a:pt x="2486891" y="-39182"/>
                  <a:pt x="2552368" y="229103"/>
                  <a:pt x="2611004" y="341709"/>
                </a:cubicBezTo>
                <a:cubicBezTo>
                  <a:pt x="2635486" y="529978"/>
                  <a:pt x="2162857" y="600093"/>
                  <a:pt x="2086185" y="680466"/>
                </a:cubicBezTo>
                <a:cubicBezTo>
                  <a:pt x="2009513" y="760839"/>
                  <a:pt x="2147838" y="791375"/>
                  <a:pt x="2150969" y="823948"/>
                </a:cubicBezTo>
                <a:cubicBezTo>
                  <a:pt x="2154100" y="856521"/>
                  <a:pt x="2127279" y="871454"/>
                  <a:pt x="2104970" y="875906"/>
                </a:cubicBezTo>
                <a:cubicBezTo>
                  <a:pt x="2082661" y="880358"/>
                  <a:pt x="2050156" y="867569"/>
                  <a:pt x="2017114" y="850661"/>
                </a:cubicBezTo>
                <a:cubicBezTo>
                  <a:pt x="1984072" y="833753"/>
                  <a:pt x="1943813" y="777587"/>
                  <a:pt x="1906716" y="774460"/>
                </a:cubicBezTo>
                <a:cubicBezTo>
                  <a:pt x="1869619" y="771333"/>
                  <a:pt x="1843263" y="804233"/>
                  <a:pt x="1794532" y="831901"/>
                </a:cubicBezTo>
                <a:cubicBezTo>
                  <a:pt x="1745801" y="859569"/>
                  <a:pt x="1636311" y="891535"/>
                  <a:pt x="1614331" y="940466"/>
                </a:cubicBezTo>
                <a:cubicBezTo>
                  <a:pt x="1592351" y="989397"/>
                  <a:pt x="1691570" y="1077670"/>
                  <a:pt x="1662653" y="1125484"/>
                </a:cubicBezTo>
                <a:cubicBezTo>
                  <a:pt x="1633736" y="1173298"/>
                  <a:pt x="1460747" y="1194657"/>
                  <a:pt x="1440830" y="1227349"/>
                </a:cubicBezTo>
                <a:cubicBezTo>
                  <a:pt x="1420913" y="1260042"/>
                  <a:pt x="1530351" y="1294536"/>
                  <a:pt x="1543150" y="1321639"/>
                </a:cubicBezTo>
                <a:cubicBezTo>
                  <a:pt x="1555949" y="1348742"/>
                  <a:pt x="1542026" y="1381879"/>
                  <a:pt x="1517622" y="1389966"/>
                </a:cubicBezTo>
                <a:cubicBezTo>
                  <a:pt x="1493218" y="1398053"/>
                  <a:pt x="1434495" y="1384676"/>
                  <a:pt x="1396724" y="1370162"/>
                </a:cubicBezTo>
                <a:cubicBezTo>
                  <a:pt x="1358953" y="1355648"/>
                  <a:pt x="1345645" y="1296447"/>
                  <a:pt x="1290998" y="1302880"/>
                </a:cubicBezTo>
                <a:cubicBezTo>
                  <a:pt x="1236351" y="1309314"/>
                  <a:pt x="1103231" y="1371403"/>
                  <a:pt x="1068840" y="1408763"/>
                </a:cubicBezTo>
                <a:cubicBezTo>
                  <a:pt x="1034449" y="1446123"/>
                  <a:pt x="1092532" y="1499409"/>
                  <a:pt x="1084650" y="1527042"/>
                </a:cubicBezTo>
                <a:cubicBezTo>
                  <a:pt x="1076768" y="1554675"/>
                  <a:pt x="1044896" y="1574400"/>
                  <a:pt x="1021551" y="1574560"/>
                </a:cubicBezTo>
                <a:cubicBezTo>
                  <a:pt x="998206" y="1574720"/>
                  <a:pt x="976910" y="1539469"/>
                  <a:pt x="944582" y="1528004"/>
                </a:cubicBezTo>
                <a:cubicBezTo>
                  <a:pt x="912254" y="1516539"/>
                  <a:pt x="896504" y="1484315"/>
                  <a:pt x="827585" y="1505772"/>
                </a:cubicBezTo>
                <a:cubicBezTo>
                  <a:pt x="758666" y="1527229"/>
                  <a:pt x="585281" y="1613776"/>
                  <a:pt x="531069" y="1656746"/>
                </a:cubicBezTo>
                <a:cubicBezTo>
                  <a:pt x="476857" y="1699716"/>
                  <a:pt x="537949" y="1730365"/>
                  <a:pt x="502314" y="1763594"/>
                </a:cubicBezTo>
                <a:cubicBezTo>
                  <a:pt x="466679" y="1796824"/>
                  <a:pt x="317257" y="1856123"/>
                  <a:pt x="317257" y="1856123"/>
                </a:cubicBezTo>
                <a:cubicBezTo>
                  <a:pt x="211505" y="1891352"/>
                  <a:pt x="105752" y="1964799"/>
                  <a:pt x="0" y="2000028"/>
                </a:cubicBezTo>
              </a:path>
            </a:pathLst>
          </a:custGeom>
          <a:noFill/>
          <a:ln w="63500" cap="flat" cmpd="sng" algn="ctr">
            <a:solidFill>
              <a:srgbClr val="0E2841">
                <a:lumMod val="75000"/>
                <a:lumOff val="25000"/>
              </a:srgbClr>
            </a:solidFill>
            <a:prstDash val="solid"/>
            <a:miter lim="800000"/>
          </a:ln>
          <a:effectLst>
            <a:softEdge rad="12700"/>
          </a:effectLst>
          <a:scene3d>
            <a:camera prst="orthographicFront">
              <a:rot lat="19800000" lon="0" rev="0"/>
            </a:camera>
            <a:lightRig rig="threePt" dir="t"/>
          </a:scene3d>
          <a:sp3d extrusionH="101600" contourW="6350" prstMaterial="metal"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41BDF141-FB84-FEBA-5ECB-8BFFD2998F5B}"/>
              </a:ext>
            </a:extLst>
          </p:cNvPr>
          <p:cNvSpPr/>
          <p:nvPr/>
        </p:nvSpPr>
        <p:spPr>
          <a:xfrm>
            <a:off x="6394206" y="2955257"/>
            <a:ext cx="2620387" cy="1159058"/>
          </a:xfrm>
          <a:custGeom>
            <a:avLst/>
            <a:gdLst>
              <a:gd name="connsiteX0" fmla="*/ 2193472 w 2193472"/>
              <a:gd name="connsiteY0" fmla="*/ 0 h 849086"/>
              <a:gd name="connsiteX1" fmla="*/ 1937658 w 2193472"/>
              <a:gd name="connsiteY1" fmla="*/ 130629 h 849086"/>
              <a:gd name="connsiteX2" fmla="*/ 1877786 w 2193472"/>
              <a:gd name="connsiteY2" fmla="*/ 92529 h 849086"/>
              <a:gd name="connsiteX3" fmla="*/ 1834243 w 2193472"/>
              <a:gd name="connsiteY3" fmla="*/ 59872 h 849086"/>
              <a:gd name="connsiteX4" fmla="*/ 1785258 w 2193472"/>
              <a:gd name="connsiteY4" fmla="*/ 97972 h 849086"/>
              <a:gd name="connsiteX5" fmla="*/ 1785258 w 2193472"/>
              <a:gd name="connsiteY5" fmla="*/ 179614 h 849086"/>
              <a:gd name="connsiteX6" fmla="*/ 1730829 w 2193472"/>
              <a:gd name="connsiteY6" fmla="*/ 223157 h 849086"/>
              <a:gd name="connsiteX7" fmla="*/ 1681843 w 2193472"/>
              <a:gd name="connsiteY7" fmla="*/ 250372 h 849086"/>
              <a:gd name="connsiteX8" fmla="*/ 1605643 w 2193472"/>
              <a:gd name="connsiteY8" fmla="*/ 255814 h 849086"/>
              <a:gd name="connsiteX9" fmla="*/ 1572986 w 2193472"/>
              <a:gd name="connsiteY9" fmla="*/ 283029 h 849086"/>
              <a:gd name="connsiteX10" fmla="*/ 1562100 w 2193472"/>
              <a:gd name="connsiteY10" fmla="*/ 310243 h 849086"/>
              <a:gd name="connsiteX11" fmla="*/ 1458686 w 2193472"/>
              <a:gd name="connsiteY11" fmla="*/ 364672 h 849086"/>
              <a:gd name="connsiteX12" fmla="*/ 1366158 w 2193472"/>
              <a:gd name="connsiteY12" fmla="*/ 195943 h 849086"/>
              <a:gd name="connsiteX13" fmla="*/ 1300843 w 2193472"/>
              <a:gd name="connsiteY13" fmla="*/ 179614 h 849086"/>
              <a:gd name="connsiteX14" fmla="*/ 1257300 w 2193472"/>
              <a:gd name="connsiteY14" fmla="*/ 201386 h 849086"/>
              <a:gd name="connsiteX15" fmla="*/ 1202872 w 2193472"/>
              <a:gd name="connsiteY15" fmla="*/ 185057 h 849086"/>
              <a:gd name="connsiteX16" fmla="*/ 1153886 w 2193472"/>
              <a:gd name="connsiteY16" fmla="*/ 195943 h 849086"/>
              <a:gd name="connsiteX17" fmla="*/ 1143000 w 2193472"/>
              <a:gd name="connsiteY17" fmla="*/ 223157 h 849086"/>
              <a:gd name="connsiteX18" fmla="*/ 1077686 w 2193472"/>
              <a:gd name="connsiteY18" fmla="*/ 272143 h 849086"/>
              <a:gd name="connsiteX19" fmla="*/ 1045029 w 2193472"/>
              <a:gd name="connsiteY19" fmla="*/ 299357 h 849086"/>
              <a:gd name="connsiteX20" fmla="*/ 1061358 w 2193472"/>
              <a:gd name="connsiteY20" fmla="*/ 386443 h 849086"/>
              <a:gd name="connsiteX21" fmla="*/ 1061358 w 2193472"/>
              <a:gd name="connsiteY21" fmla="*/ 419100 h 849086"/>
              <a:gd name="connsiteX22" fmla="*/ 1028700 w 2193472"/>
              <a:gd name="connsiteY22" fmla="*/ 457200 h 849086"/>
              <a:gd name="connsiteX23" fmla="*/ 974272 w 2193472"/>
              <a:gd name="connsiteY23" fmla="*/ 462643 h 849086"/>
              <a:gd name="connsiteX24" fmla="*/ 919843 w 2193472"/>
              <a:gd name="connsiteY24" fmla="*/ 375557 h 849086"/>
              <a:gd name="connsiteX25" fmla="*/ 903515 w 2193472"/>
              <a:gd name="connsiteY25" fmla="*/ 353786 h 849086"/>
              <a:gd name="connsiteX26" fmla="*/ 859972 w 2193472"/>
              <a:gd name="connsiteY26" fmla="*/ 364672 h 849086"/>
              <a:gd name="connsiteX27" fmla="*/ 816429 w 2193472"/>
              <a:gd name="connsiteY27" fmla="*/ 386443 h 849086"/>
              <a:gd name="connsiteX28" fmla="*/ 772886 w 2193472"/>
              <a:gd name="connsiteY28" fmla="*/ 375557 h 849086"/>
              <a:gd name="connsiteX29" fmla="*/ 713015 w 2193472"/>
              <a:gd name="connsiteY29" fmla="*/ 359229 h 849086"/>
              <a:gd name="connsiteX30" fmla="*/ 685800 w 2193472"/>
              <a:gd name="connsiteY30" fmla="*/ 413657 h 849086"/>
              <a:gd name="connsiteX31" fmla="*/ 664029 w 2193472"/>
              <a:gd name="connsiteY31" fmla="*/ 446314 h 849086"/>
              <a:gd name="connsiteX32" fmla="*/ 620486 w 2193472"/>
              <a:gd name="connsiteY32" fmla="*/ 462643 h 849086"/>
              <a:gd name="connsiteX33" fmla="*/ 604158 w 2193472"/>
              <a:gd name="connsiteY33" fmla="*/ 544286 h 849086"/>
              <a:gd name="connsiteX34" fmla="*/ 598715 w 2193472"/>
              <a:gd name="connsiteY34" fmla="*/ 598714 h 849086"/>
              <a:gd name="connsiteX35" fmla="*/ 566058 w 2193472"/>
              <a:gd name="connsiteY35" fmla="*/ 615043 h 849086"/>
              <a:gd name="connsiteX36" fmla="*/ 511629 w 2193472"/>
              <a:gd name="connsiteY36" fmla="*/ 604157 h 849086"/>
              <a:gd name="connsiteX37" fmla="*/ 478972 w 2193472"/>
              <a:gd name="connsiteY37" fmla="*/ 549729 h 849086"/>
              <a:gd name="connsiteX38" fmla="*/ 402772 w 2193472"/>
              <a:gd name="connsiteY38" fmla="*/ 544286 h 849086"/>
              <a:gd name="connsiteX39" fmla="*/ 364672 w 2193472"/>
              <a:gd name="connsiteY39" fmla="*/ 555172 h 849086"/>
              <a:gd name="connsiteX40" fmla="*/ 326572 w 2193472"/>
              <a:gd name="connsiteY40" fmla="*/ 538843 h 849086"/>
              <a:gd name="connsiteX41" fmla="*/ 261258 w 2193472"/>
              <a:gd name="connsiteY41" fmla="*/ 560614 h 849086"/>
              <a:gd name="connsiteX42" fmla="*/ 217715 w 2193472"/>
              <a:gd name="connsiteY42" fmla="*/ 609600 h 849086"/>
              <a:gd name="connsiteX43" fmla="*/ 136072 w 2193472"/>
              <a:gd name="connsiteY43" fmla="*/ 653143 h 849086"/>
              <a:gd name="connsiteX44" fmla="*/ 163286 w 2193472"/>
              <a:gd name="connsiteY44" fmla="*/ 756557 h 849086"/>
              <a:gd name="connsiteX45" fmla="*/ 0 w 2193472"/>
              <a:gd name="connsiteY45" fmla="*/ 849086 h 849086"/>
              <a:gd name="connsiteX0" fmla="*/ 2193472 w 2193472"/>
              <a:gd name="connsiteY0" fmla="*/ 0 h 849086"/>
              <a:gd name="connsiteX1" fmla="*/ 1937658 w 2193472"/>
              <a:gd name="connsiteY1" fmla="*/ 130629 h 849086"/>
              <a:gd name="connsiteX2" fmla="*/ 1877786 w 2193472"/>
              <a:gd name="connsiteY2" fmla="*/ 92529 h 849086"/>
              <a:gd name="connsiteX3" fmla="*/ 1828382 w 2193472"/>
              <a:gd name="connsiteY3" fmla="*/ 68665 h 849086"/>
              <a:gd name="connsiteX4" fmla="*/ 1785258 w 2193472"/>
              <a:gd name="connsiteY4" fmla="*/ 97972 h 849086"/>
              <a:gd name="connsiteX5" fmla="*/ 1785258 w 2193472"/>
              <a:gd name="connsiteY5" fmla="*/ 179614 h 849086"/>
              <a:gd name="connsiteX6" fmla="*/ 1730829 w 2193472"/>
              <a:gd name="connsiteY6" fmla="*/ 223157 h 849086"/>
              <a:gd name="connsiteX7" fmla="*/ 1681843 w 2193472"/>
              <a:gd name="connsiteY7" fmla="*/ 250372 h 849086"/>
              <a:gd name="connsiteX8" fmla="*/ 1605643 w 2193472"/>
              <a:gd name="connsiteY8" fmla="*/ 255814 h 849086"/>
              <a:gd name="connsiteX9" fmla="*/ 1572986 w 2193472"/>
              <a:gd name="connsiteY9" fmla="*/ 283029 h 849086"/>
              <a:gd name="connsiteX10" fmla="*/ 1562100 w 2193472"/>
              <a:gd name="connsiteY10" fmla="*/ 310243 h 849086"/>
              <a:gd name="connsiteX11" fmla="*/ 1458686 w 2193472"/>
              <a:gd name="connsiteY11" fmla="*/ 364672 h 849086"/>
              <a:gd name="connsiteX12" fmla="*/ 1366158 w 2193472"/>
              <a:gd name="connsiteY12" fmla="*/ 195943 h 849086"/>
              <a:gd name="connsiteX13" fmla="*/ 1300843 w 2193472"/>
              <a:gd name="connsiteY13" fmla="*/ 179614 h 849086"/>
              <a:gd name="connsiteX14" fmla="*/ 1257300 w 2193472"/>
              <a:gd name="connsiteY14" fmla="*/ 201386 h 849086"/>
              <a:gd name="connsiteX15" fmla="*/ 1202872 w 2193472"/>
              <a:gd name="connsiteY15" fmla="*/ 185057 h 849086"/>
              <a:gd name="connsiteX16" fmla="*/ 1153886 w 2193472"/>
              <a:gd name="connsiteY16" fmla="*/ 195943 h 849086"/>
              <a:gd name="connsiteX17" fmla="*/ 1143000 w 2193472"/>
              <a:gd name="connsiteY17" fmla="*/ 223157 h 849086"/>
              <a:gd name="connsiteX18" fmla="*/ 1077686 w 2193472"/>
              <a:gd name="connsiteY18" fmla="*/ 272143 h 849086"/>
              <a:gd name="connsiteX19" fmla="*/ 1045029 w 2193472"/>
              <a:gd name="connsiteY19" fmla="*/ 299357 h 849086"/>
              <a:gd name="connsiteX20" fmla="*/ 1061358 w 2193472"/>
              <a:gd name="connsiteY20" fmla="*/ 386443 h 849086"/>
              <a:gd name="connsiteX21" fmla="*/ 1061358 w 2193472"/>
              <a:gd name="connsiteY21" fmla="*/ 419100 h 849086"/>
              <a:gd name="connsiteX22" fmla="*/ 1028700 w 2193472"/>
              <a:gd name="connsiteY22" fmla="*/ 457200 h 849086"/>
              <a:gd name="connsiteX23" fmla="*/ 974272 w 2193472"/>
              <a:gd name="connsiteY23" fmla="*/ 462643 h 849086"/>
              <a:gd name="connsiteX24" fmla="*/ 919843 w 2193472"/>
              <a:gd name="connsiteY24" fmla="*/ 375557 h 849086"/>
              <a:gd name="connsiteX25" fmla="*/ 903515 w 2193472"/>
              <a:gd name="connsiteY25" fmla="*/ 353786 h 849086"/>
              <a:gd name="connsiteX26" fmla="*/ 859972 w 2193472"/>
              <a:gd name="connsiteY26" fmla="*/ 364672 h 849086"/>
              <a:gd name="connsiteX27" fmla="*/ 816429 w 2193472"/>
              <a:gd name="connsiteY27" fmla="*/ 386443 h 849086"/>
              <a:gd name="connsiteX28" fmla="*/ 772886 w 2193472"/>
              <a:gd name="connsiteY28" fmla="*/ 375557 h 849086"/>
              <a:gd name="connsiteX29" fmla="*/ 713015 w 2193472"/>
              <a:gd name="connsiteY29" fmla="*/ 359229 h 849086"/>
              <a:gd name="connsiteX30" fmla="*/ 685800 w 2193472"/>
              <a:gd name="connsiteY30" fmla="*/ 413657 h 849086"/>
              <a:gd name="connsiteX31" fmla="*/ 664029 w 2193472"/>
              <a:gd name="connsiteY31" fmla="*/ 446314 h 849086"/>
              <a:gd name="connsiteX32" fmla="*/ 620486 w 2193472"/>
              <a:gd name="connsiteY32" fmla="*/ 462643 h 849086"/>
              <a:gd name="connsiteX33" fmla="*/ 604158 w 2193472"/>
              <a:gd name="connsiteY33" fmla="*/ 544286 h 849086"/>
              <a:gd name="connsiteX34" fmla="*/ 598715 w 2193472"/>
              <a:gd name="connsiteY34" fmla="*/ 598714 h 849086"/>
              <a:gd name="connsiteX35" fmla="*/ 566058 w 2193472"/>
              <a:gd name="connsiteY35" fmla="*/ 615043 h 849086"/>
              <a:gd name="connsiteX36" fmla="*/ 511629 w 2193472"/>
              <a:gd name="connsiteY36" fmla="*/ 604157 h 849086"/>
              <a:gd name="connsiteX37" fmla="*/ 478972 w 2193472"/>
              <a:gd name="connsiteY37" fmla="*/ 549729 h 849086"/>
              <a:gd name="connsiteX38" fmla="*/ 402772 w 2193472"/>
              <a:gd name="connsiteY38" fmla="*/ 544286 h 849086"/>
              <a:gd name="connsiteX39" fmla="*/ 364672 w 2193472"/>
              <a:gd name="connsiteY39" fmla="*/ 555172 h 849086"/>
              <a:gd name="connsiteX40" fmla="*/ 326572 w 2193472"/>
              <a:gd name="connsiteY40" fmla="*/ 538843 h 849086"/>
              <a:gd name="connsiteX41" fmla="*/ 261258 w 2193472"/>
              <a:gd name="connsiteY41" fmla="*/ 560614 h 849086"/>
              <a:gd name="connsiteX42" fmla="*/ 217715 w 2193472"/>
              <a:gd name="connsiteY42" fmla="*/ 609600 h 849086"/>
              <a:gd name="connsiteX43" fmla="*/ 136072 w 2193472"/>
              <a:gd name="connsiteY43" fmla="*/ 653143 h 849086"/>
              <a:gd name="connsiteX44" fmla="*/ 163286 w 2193472"/>
              <a:gd name="connsiteY44" fmla="*/ 756557 h 849086"/>
              <a:gd name="connsiteX45" fmla="*/ 0 w 2193472"/>
              <a:gd name="connsiteY45" fmla="*/ 849086 h 849086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1843 w 2213987"/>
              <a:gd name="connsiteY7" fmla="*/ 235719 h 834433"/>
              <a:gd name="connsiteX8" fmla="*/ 1605643 w 2213987"/>
              <a:gd name="connsiteY8" fmla="*/ 241161 h 834433"/>
              <a:gd name="connsiteX9" fmla="*/ 1572986 w 2213987"/>
              <a:gd name="connsiteY9" fmla="*/ 268376 h 834433"/>
              <a:gd name="connsiteX10" fmla="*/ 1562100 w 2213987"/>
              <a:gd name="connsiteY10" fmla="*/ 295590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00843 w 2213987"/>
              <a:gd name="connsiteY13" fmla="*/ 164961 h 834433"/>
              <a:gd name="connsiteX14" fmla="*/ 1257300 w 2213987"/>
              <a:gd name="connsiteY14" fmla="*/ 186733 h 834433"/>
              <a:gd name="connsiteX15" fmla="*/ 1202872 w 2213987"/>
              <a:gd name="connsiteY15" fmla="*/ 170404 h 834433"/>
              <a:gd name="connsiteX16" fmla="*/ 1153886 w 2213987"/>
              <a:gd name="connsiteY16" fmla="*/ 181290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16429 w 2213987"/>
              <a:gd name="connsiteY27" fmla="*/ 371790 h 834433"/>
              <a:gd name="connsiteX28" fmla="*/ 772886 w 2213987"/>
              <a:gd name="connsiteY28" fmla="*/ 360904 h 834433"/>
              <a:gd name="connsiteX29" fmla="*/ 713015 w 2213987"/>
              <a:gd name="connsiteY29" fmla="*/ 344576 h 834433"/>
              <a:gd name="connsiteX30" fmla="*/ 685800 w 2213987"/>
              <a:gd name="connsiteY30" fmla="*/ 399004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402772 w 2213987"/>
              <a:gd name="connsiteY38" fmla="*/ 529633 h 834433"/>
              <a:gd name="connsiteX39" fmla="*/ 364672 w 2213987"/>
              <a:gd name="connsiteY39" fmla="*/ 540519 h 834433"/>
              <a:gd name="connsiteX40" fmla="*/ 326572 w 2213987"/>
              <a:gd name="connsiteY40" fmla="*/ 524190 h 834433"/>
              <a:gd name="connsiteX41" fmla="*/ 261258 w 2213987"/>
              <a:gd name="connsiteY41" fmla="*/ 545961 h 834433"/>
              <a:gd name="connsiteX42" fmla="*/ 217715 w 2213987"/>
              <a:gd name="connsiteY42" fmla="*/ 594947 h 834433"/>
              <a:gd name="connsiteX43" fmla="*/ 136072 w 2213987"/>
              <a:gd name="connsiteY43" fmla="*/ 638490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1843 w 2213987"/>
              <a:gd name="connsiteY7" fmla="*/ 235719 h 834433"/>
              <a:gd name="connsiteX8" fmla="*/ 1605643 w 2213987"/>
              <a:gd name="connsiteY8" fmla="*/ 241161 h 834433"/>
              <a:gd name="connsiteX9" fmla="*/ 1572986 w 2213987"/>
              <a:gd name="connsiteY9" fmla="*/ 268376 h 834433"/>
              <a:gd name="connsiteX10" fmla="*/ 1544515 w 2213987"/>
              <a:gd name="connsiteY10" fmla="*/ 313175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00843 w 2213987"/>
              <a:gd name="connsiteY13" fmla="*/ 164961 h 834433"/>
              <a:gd name="connsiteX14" fmla="*/ 1257300 w 2213987"/>
              <a:gd name="connsiteY14" fmla="*/ 186733 h 834433"/>
              <a:gd name="connsiteX15" fmla="*/ 1202872 w 2213987"/>
              <a:gd name="connsiteY15" fmla="*/ 170404 h 834433"/>
              <a:gd name="connsiteX16" fmla="*/ 1153886 w 2213987"/>
              <a:gd name="connsiteY16" fmla="*/ 181290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16429 w 2213987"/>
              <a:gd name="connsiteY27" fmla="*/ 371790 h 834433"/>
              <a:gd name="connsiteX28" fmla="*/ 772886 w 2213987"/>
              <a:gd name="connsiteY28" fmla="*/ 360904 h 834433"/>
              <a:gd name="connsiteX29" fmla="*/ 713015 w 2213987"/>
              <a:gd name="connsiteY29" fmla="*/ 344576 h 834433"/>
              <a:gd name="connsiteX30" fmla="*/ 685800 w 2213987"/>
              <a:gd name="connsiteY30" fmla="*/ 399004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402772 w 2213987"/>
              <a:gd name="connsiteY38" fmla="*/ 529633 h 834433"/>
              <a:gd name="connsiteX39" fmla="*/ 364672 w 2213987"/>
              <a:gd name="connsiteY39" fmla="*/ 540519 h 834433"/>
              <a:gd name="connsiteX40" fmla="*/ 326572 w 2213987"/>
              <a:gd name="connsiteY40" fmla="*/ 524190 h 834433"/>
              <a:gd name="connsiteX41" fmla="*/ 261258 w 2213987"/>
              <a:gd name="connsiteY41" fmla="*/ 545961 h 834433"/>
              <a:gd name="connsiteX42" fmla="*/ 217715 w 2213987"/>
              <a:gd name="connsiteY42" fmla="*/ 594947 h 834433"/>
              <a:gd name="connsiteX43" fmla="*/ 136072 w 2213987"/>
              <a:gd name="connsiteY43" fmla="*/ 638490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1843 w 2213987"/>
              <a:gd name="connsiteY7" fmla="*/ 235719 h 834433"/>
              <a:gd name="connsiteX8" fmla="*/ 1608574 w 2213987"/>
              <a:gd name="connsiteY8" fmla="*/ 252884 h 834433"/>
              <a:gd name="connsiteX9" fmla="*/ 1572986 w 2213987"/>
              <a:gd name="connsiteY9" fmla="*/ 268376 h 834433"/>
              <a:gd name="connsiteX10" fmla="*/ 1544515 w 2213987"/>
              <a:gd name="connsiteY10" fmla="*/ 313175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00843 w 2213987"/>
              <a:gd name="connsiteY13" fmla="*/ 164961 h 834433"/>
              <a:gd name="connsiteX14" fmla="*/ 1257300 w 2213987"/>
              <a:gd name="connsiteY14" fmla="*/ 186733 h 834433"/>
              <a:gd name="connsiteX15" fmla="*/ 1202872 w 2213987"/>
              <a:gd name="connsiteY15" fmla="*/ 170404 h 834433"/>
              <a:gd name="connsiteX16" fmla="*/ 1153886 w 2213987"/>
              <a:gd name="connsiteY16" fmla="*/ 181290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16429 w 2213987"/>
              <a:gd name="connsiteY27" fmla="*/ 371790 h 834433"/>
              <a:gd name="connsiteX28" fmla="*/ 772886 w 2213987"/>
              <a:gd name="connsiteY28" fmla="*/ 360904 h 834433"/>
              <a:gd name="connsiteX29" fmla="*/ 713015 w 2213987"/>
              <a:gd name="connsiteY29" fmla="*/ 344576 h 834433"/>
              <a:gd name="connsiteX30" fmla="*/ 685800 w 2213987"/>
              <a:gd name="connsiteY30" fmla="*/ 399004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402772 w 2213987"/>
              <a:gd name="connsiteY38" fmla="*/ 529633 h 834433"/>
              <a:gd name="connsiteX39" fmla="*/ 364672 w 2213987"/>
              <a:gd name="connsiteY39" fmla="*/ 540519 h 834433"/>
              <a:gd name="connsiteX40" fmla="*/ 326572 w 2213987"/>
              <a:gd name="connsiteY40" fmla="*/ 524190 h 834433"/>
              <a:gd name="connsiteX41" fmla="*/ 261258 w 2213987"/>
              <a:gd name="connsiteY41" fmla="*/ 545961 h 834433"/>
              <a:gd name="connsiteX42" fmla="*/ 217715 w 2213987"/>
              <a:gd name="connsiteY42" fmla="*/ 594947 h 834433"/>
              <a:gd name="connsiteX43" fmla="*/ 136072 w 2213987"/>
              <a:gd name="connsiteY43" fmla="*/ 638490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4774 w 2213987"/>
              <a:gd name="connsiteY7" fmla="*/ 247442 h 834433"/>
              <a:gd name="connsiteX8" fmla="*/ 1608574 w 2213987"/>
              <a:gd name="connsiteY8" fmla="*/ 252884 h 834433"/>
              <a:gd name="connsiteX9" fmla="*/ 1572986 w 2213987"/>
              <a:gd name="connsiteY9" fmla="*/ 268376 h 834433"/>
              <a:gd name="connsiteX10" fmla="*/ 1544515 w 2213987"/>
              <a:gd name="connsiteY10" fmla="*/ 313175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00843 w 2213987"/>
              <a:gd name="connsiteY13" fmla="*/ 164961 h 834433"/>
              <a:gd name="connsiteX14" fmla="*/ 1257300 w 2213987"/>
              <a:gd name="connsiteY14" fmla="*/ 186733 h 834433"/>
              <a:gd name="connsiteX15" fmla="*/ 1202872 w 2213987"/>
              <a:gd name="connsiteY15" fmla="*/ 170404 h 834433"/>
              <a:gd name="connsiteX16" fmla="*/ 1153886 w 2213987"/>
              <a:gd name="connsiteY16" fmla="*/ 181290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16429 w 2213987"/>
              <a:gd name="connsiteY27" fmla="*/ 371790 h 834433"/>
              <a:gd name="connsiteX28" fmla="*/ 772886 w 2213987"/>
              <a:gd name="connsiteY28" fmla="*/ 360904 h 834433"/>
              <a:gd name="connsiteX29" fmla="*/ 713015 w 2213987"/>
              <a:gd name="connsiteY29" fmla="*/ 344576 h 834433"/>
              <a:gd name="connsiteX30" fmla="*/ 685800 w 2213987"/>
              <a:gd name="connsiteY30" fmla="*/ 399004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402772 w 2213987"/>
              <a:gd name="connsiteY38" fmla="*/ 529633 h 834433"/>
              <a:gd name="connsiteX39" fmla="*/ 364672 w 2213987"/>
              <a:gd name="connsiteY39" fmla="*/ 540519 h 834433"/>
              <a:gd name="connsiteX40" fmla="*/ 326572 w 2213987"/>
              <a:gd name="connsiteY40" fmla="*/ 524190 h 834433"/>
              <a:gd name="connsiteX41" fmla="*/ 261258 w 2213987"/>
              <a:gd name="connsiteY41" fmla="*/ 545961 h 834433"/>
              <a:gd name="connsiteX42" fmla="*/ 217715 w 2213987"/>
              <a:gd name="connsiteY42" fmla="*/ 594947 h 834433"/>
              <a:gd name="connsiteX43" fmla="*/ 136072 w 2213987"/>
              <a:gd name="connsiteY43" fmla="*/ 638490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4774 w 2213987"/>
              <a:gd name="connsiteY7" fmla="*/ 247442 h 834433"/>
              <a:gd name="connsiteX8" fmla="*/ 1608574 w 2213987"/>
              <a:gd name="connsiteY8" fmla="*/ 252884 h 834433"/>
              <a:gd name="connsiteX9" fmla="*/ 1572986 w 2213987"/>
              <a:gd name="connsiteY9" fmla="*/ 268376 h 834433"/>
              <a:gd name="connsiteX10" fmla="*/ 1544515 w 2213987"/>
              <a:gd name="connsiteY10" fmla="*/ 313175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00843 w 2213987"/>
              <a:gd name="connsiteY13" fmla="*/ 156169 h 834433"/>
              <a:gd name="connsiteX14" fmla="*/ 1257300 w 2213987"/>
              <a:gd name="connsiteY14" fmla="*/ 186733 h 834433"/>
              <a:gd name="connsiteX15" fmla="*/ 1202872 w 2213987"/>
              <a:gd name="connsiteY15" fmla="*/ 170404 h 834433"/>
              <a:gd name="connsiteX16" fmla="*/ 1153886 w 2213987"/>
              <a:gd name="connsiteY16" fmla="*/ 181290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16429 w 2213987"/>
              <a:gd name="connsiteY27" fmla="*/ 371790 h 834433"/>
              <a:gd name="connsiteX28" fmla="*/ 772886 w 2213987"/>
              <a:gd name="connsiteY28" fmla="*/ 360904 h 834433"/>
              <a:gd name="connsiteX29" fmla="*/ 713015 w 2213987"/>
              <a:gd name="connsiteY29" fmla="*/ 344576 h 834433"/>
              <a:gd name="connsiteX30" fmla="*/ 685800 w 2213987"/>
              <a:gd name="connsiteY30" fmla="*/ 399004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402772 w 2213987"/>
              <a:gd name="connsiteY38" fmla="*/ 529633 h 834433"/>
              <a:gd name="connsiteX39" fmla="*/ 364672 w 2213987"/>
              <a:gd name="connsiteY39" fmla="*/ 540519 h 834433"/>
              <a:gd name="connsiteX40" fmla="*/ 326572 w 2213987"/>
              <a:gd name="connsiteY40" fmla="*/ 524190 h 834433"/>
              <a:gd name="connsiteX41" fmla="*/ 261258 w 2213987"/>
              <a:gd name="connsiteY41" fmla="*/ 545961 h 834433"/>
              <a:gd name="connsiteX42" fmla="*/ 217715 w 2213987"/>
              <a:gd name="connsiteY42" fmla="*/ 594947 h 834433"/>
              <a:gd name="connsiteX43" fmla="*/ 136072 w 2213987"/>
              <a:gd name="connsiteY43" fmla="*/ 638490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4774 w 2213987"/>
              <a:gd name="connsiteY7" fmla="*/ 247442 h 834433"/>
              <a:gd name="connsiteX8" fmla="*/ 1608574 w 2213987"/>
              <a:gd name="connsiteY8" fmla="*/ 252884 h 834433"/>
              <a:gd name="connsiteX9" fmla="*/ 1572986 w 2213987"/>
              <a:gd name="connsiteY9" fmla="*/ 268376 h 834433"/>
              <a:gd name="connsiteX10" fmla="*/ 1544515 w 2213987"/>
              <a:gd name="connsiteY10" fmla="*/ 313175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00843 w 2213987"/>
              <a:gd name="connsiteY13" fmla="*/ 156169 h 834433"/>
              <a:gd name="connsiteX14" fmla="*/ 1257300 w 2213987"/>
              <a:gd name="connsiteY14" fmla="*/ 160356 h 834433"/>
              <a:gd name="connsiteX15" fmla="*/ 1202872 w 2213987"/>
              <a:gd name="connsiteY15" fmla="*/ 170404 h 834433"/>
              <a:gd name="connsiteX16" fmla="*/ 1153886 w 2213987"/>
              <a:gd name="connsiteY16" fmla="*/ 181290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16429 w 2213987"/>
              <a:gd name="connsiteY27" fmla="*/ 371790 h 834433"/>
              <a:gd name="connsiteX28" fmla="*/ 772886 w 2213987"/>
              <a:gd name="connsiteY28" fmla="*/ 360904 h 834433"/>
              <a:gd name="connsiteX29" fmla="*/ 713015 w 2213987"/>
              <a:gd name="connsiteY29" fmla="*/ 344576 h 834433"/>
              <a:gd name="connsiteX30" fmla="*/ 685800 w 2213987"/>
              <a:gd name="connsiteY30" fmla="*/ 399004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402772 w 2213987"/>
              <a:gd name="connsiteY38" fmla="*/ 529633 h 834433"/>
              <a:gd name="connsiteX39" fmla="*/ 364672 w 2213987"/>
              <a:gd name="connsiteY39" fmla="*/ 540519 h 834433"/>
              <a:gd name="connsiteX40" fmla="*/ 326572 w 2213987"/>
              <a:gd name="connsiteY40" fmla="*/ 524190 h 834433"/>
              <a:gd name="connsiteX41" fmla="*/ 261258 w 2213987"/>
              <a:gd name="connsiteY41" fmla="*/ 545961 h 834433"/>
              <a:gd name="connsiteX42" fmla="*/ 217715 w 2213987"/>
              <a:gd name="connsiteY42" fmla="*/ 594947 h 834433"/>
              <a:gd name="connsiteX43" fmla="*/ 136072 w 2213987"/>
              <a:gd name="connsiteY43" fmla="*/ 638490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4774 w 2213987"/>
              <a:gd name="connsiteY7" fmla="*/ 247442 h 834433"/>
              <a:gd name="connsiteX8" fmla="*/ 1608574 w 2213987"/>
              <a:gd name="connsiteY8" fmla="*/ 252884 h 834433"/>
              <a:gd name="connsiteX9" fmla="*/ 1572986 w 2213987"/>
              <a:gd name="connsiteY9" fmla="*/ 268376 h 834433"/>
              <a:gd name="connsiteX10" fmla="*/ 1544515 w 2213987"/>
              <a:gd name="connsiteY10" fmla="*/ 313175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15497 w 2213987"/>
              <a:gd name="connsiteY13" fmla="*/ 141515 h 834433"/>
              <a:gd name="connsiteX14" fmla="*/ 1257300 w 2213987"/>
              <a:gd name="connsiteY14" fmla="*/ 160356 h 834433"/>
              <a:gd name="connsiteX15" fmla="*/ 1202872 w 2213987"/>
              <a:gd name="connsiteY15" fmla="*/ 170404 h 834433"/>
              <a:gd name="connsiteX16" fmla="*/ 1153886 w 2213987"/>
              <a:gd name="connsiteY16" fmla="*/ 181290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16429 w 2213987"/>
              <a:gd name="connsiteY27" fmla="*/ 371790 h 834433"/>
              <a:gd name="connsiteX28" fmla="*/ 772886 w 2213987"/>
              <a:gd name="connsiteY28" fmla="*/ 360904 h 834433"/>
              <a:gd name="connsiteX29" fmla="*/ 713015 w 2213987"/>
              <a:gd name="connsiteY29" fmla="*/ 344576 h 834433"/>
              <a:gd name="connsiteX30" fmla="*/ 685800 w 2213987"/>
              <a:gd name="connsiteY30" fmla="*/ 399004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402772 w 2213987"/>
              <a:gd name="connsiteY38" fmla="*/ 529633 h 834433"/>
              <a:gd name="connsiteX39" fmla="*/ 364672 w 2213987"/>
              <a:gd name="connsiteY39" fmla="*/ 540519 h 834433"/>
              <a:gd name="connsiteX40" fmla="*/ 326572 w 2213987"/>
              <a:gd name="connsiteY40" fmla="*/ 524190 h 834433"/>
              <a:gd name="connsiteX41" fmla="*/ 261258 w 2213987"/>
              <a:gd name="connsiteY41" fmla="*/ 545961 h 834433"/>
              <a:gd name="connsiteX42" fmla="*/ 217715 w 2213987"/>
              <a:gd name="connsiteY42" fmla="*/ 594947 h 834433"/>
              <a:gd name="connsiteX43" fmla="*/ 136072 w 2213987"/>
              <a:gd name="connsiteY43" fmla="*/ 638490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4774 w 2213987"/>
              <a:gd name="connsiteY7" fmla="*/ 247442 h 834433"/>
              <a:gd name="connsiteX8" fmla="*/ 1608574 w 2213987"/>
              <a:gd name="connsiteY8" fmla="*/ 252884 h 834433"/>
              <a:gd name="connsiteX9" fmla="*/ 1572986 w 2213987"/>
              <a:gd name="connsiteY9" fmla="*/ 268376 h 834433"/>
              <a:gd name="connsiteX10" fmla="*/ 1544515 w 2213987"/>
              <a:gd name="connsiteY10" fmla="*/ 313175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15497 w 2213987"/>
              <a:gd name="connsiteY13" fmla="*/ 141515 h 834433"/>
              <a:gd name="connsiteX14" fmla="*/ 1257300 w 2213987"/>
              <a:gd name="connsiteY14" fmla="*/ 160356 h 834433"/>
              <a:gd name="connsiteX15" fmla="*/ 1202872 w 2213987"/>
              <a:gd name="connsiteY15" fmla="*/ 170404 h 834433"/>
              <a:gd name="connsiteX16" fmla="*/ 1153886 w 2213987"/>
              <a:gd name="connsiteY16" fmla="*/ 181290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16429 w 2213987"/>
              <a:gd name="connsiteY27" fmla="*/ 371790 h 834433"/>
              <a:gd name="connsiteX28" fmla="*/ 772886 w 2213987"/>
              <a:gd name="connsiteY28" fmla="*/ 360904 h 834433"/>
              <a:gd name="connsiteX29" fmla="*/ 713015 w 2213987"/>
              <a:gd name="connsiteY29" fmla="*/ 344576 h 834433"/>
              <a:gd name="connsiteX30" fmla="*/ 674077 w 2213987"/>
              <a:gd name="connsiteY30" fmla="*/ 396073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402772 w 2213987"/>
              <a:gd name="connsiteY38" fmla="*/ 529633 h 834433"/>
              <a:gd name="connsiteX39" fmla="*/ 364672 w 2213987"/>
              <a:gd name="connsiteY39" fmla="*/ 540519 h 834433"/>
              <a:gd name="connsiteX40" fmla="*/ 326572 w 2213987"/>
              <a:gd name="connsiteY40" fmla="*/ 524190 h 834433"/>
              <a:gd name="connsiteX41" fmla="*/ 261258 w 2213987"/>
              <a:gd name="connsiteY41" fmla="*/ 545961 h 834433"/>
              <a:gd name="connsiteX42" fmla="*/ 217715 w 2213987"/>
              <a:gd name="connsiteY42" fmla="*/ 594947 h 834433"/>
              <a:gd name="connsiteX43" fmla="*/ 136072 w 2213987"/>
              <a:gd name="connsiteY43" fmla="*/ 638490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4774 w 2213987"/>
              <a:gd name="connsiteY7" fmla="*/ 247442 h 834433"/>
              <a:gd name="connsiteX8" fmla="*/ 1608574 w 2213987"/>
              <a:gd name="connsiteY8" fmla="*/ 252884 h 834433"/>
              <a:gd name="connsiteX9" fmla="*/ 1572986 w 2213987"/>
              <a:gd name="connsiteY9" fmla="*/ 268376 h 834433"/>
              <a:gd name="connsiteX10" fmla="*/ 1544515 w 2213987"/>
              <a:gd name="connsiteY10" fmla="*/ 313175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15497 w 2213987"/>
              <a:gd name="connsiteY13" fmla="*/ 141515 h 834433"/>
              <a:gd name="connsiteX14" fmla="*/ 1257300 w 2213987"/>
              <a:gd name="connsiteY14" fmla="*/ 160356 h 834433"/>
              <a:gd name="connsiteX15" fmla="*/ 1202872 w 2213987"/>
              <a:gd name="connsiteY15" fmla="*/ 170404 h 834433"/>
              <a:gd name="connsiteX16" fmla="*/ 1153886 w 2213987"/>
              <a:gd name="connsiteY16" fmla="*/ 181290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16429 w 2213987"/>
              <a:gd name="connsiteY27" fmla="*/ 371790 h 834433"/>
              <a:gd name="connsiteX28" fmla="*/ 793401 w 2213987"/>
              <a:gd name="connsiteY28" fmla="*/ 346251 h 834433"/>
              <a:gd name="connsiteX29" fmla="*/ 713015 w 2213987"/>
              <a:gd name="connsiteY29" fmla="*/ 344576 h 834433"/>
              <a:gd name="connsiteX30" fmla="*/ 674077 w 2213987"/>
              <a:gd name="connsiteY30" fmla="*/ 396073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402772 w 2213987"/>
              <a:gd name="connsiteY38" fmla="*/ 529633 h 834433"/>
              <a:gd name="connsiteX39" fmla="*/ 364672 w 2213987"/>
              <a:gd name="connsiteY39" fmla="*/ 540519 h 834433"/>
              <a:gd name="connsiteX40" fmla="*/ 326572 w 2213987"/>
              <a:gd name="connsiteY40" fmla="*/ 524190 h 834433"/>
              <a:gd name="connsiteX41" fmla="*/ 261258 w 2213987"/>
              <a:gd name="connsiteY41" fmla="*/ 545961 h 834433"/>
              <a:gd name="connsiteX42" fmla="*/ 217715 w 2213987"/>
              <a:gd name="connsiteY42" fmla="*/ 594947 h 834433"/>
              <a:gd name="connsiteX43" fmla="*/ 136072 w 2213987"/>
              <a:gd name="connsiteY43" fmla="*/ 638490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4774 w 2213987"/>
              <a:gd name="connsiteY7" fmla="*/ 247442 h 834433"/>
              <a:gd name="connsiteX8" fmla="*/ 1608574 w 2213987"/>
              <a:gd name="connsiteY8" fmla="*/ 252884 h 834433"/>
              <a:gd name="connsiteX9" fmla="*/ 1572986 w 2213987"/>
              <a:gd name="connsiteY9" fmla="*/ 268376 h 834433"/>
              <a:gd name="connsiteX10" fmla="*/ 1544515 w 2213987"/>
              <a:gd name="connsiteY10" fmla="*/ 313175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15497 w 2213987"/>
              <a:gd name="connsiteY13" fmla="*/ 141515 h 834433"/>
              <a:gd name="connsiteX14" fmla="*/ 1257300 w 2213987"/>
              <a:gd name="connsiteY14" fmla="*/ 160356 h 834433"/>
              <a:gd name="connsiteX15" fmla="*/ 1202872 w 2213987"/>
              <a:gd name="connsiteY15" fmla="*/ 170404 h 834433"/>
              <a:gd name="connsiteX16" fmla="*/ 1153886 w 2213987"/>
              <a:gd name="connsiteY16" fmla="*/ 181290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34014 w 2213987"/>
              <a:gd name="connsiteY27" fmla="*/ 351274 h 834433"/>
              <a:gd name="connsiteX28" fmla="*/ 793401 w 2213987"/>
              <a:gd name="connsiteY28" fmla="*/ 346251 h 834433"/>
              <a:gd name="connsiteX29" fmla="*/ 713015 w 2213987"/>
              <a:gd name="connsiteY29" fmla="*/ 344576 h 834433"/>
              <a:gd name="connsiteX30" fmla="*/ 674077 w 2213987"/>
              <a:gd name="connsiteY30" fmla="*/ 396073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402772 w 2213987"/>
              <a:gd name="connsiteY38" fmla="*/ 529633 h 834433"/>
              <a:gd name="connsiteX39" fmla="*/ 364672 w 2213987"/>
              <a:gd name="connsiteY39" fmla="*/ 540519 h 834433"/>
              <a:gd name="connsiteX40" fmla="*/ 326572 w 2213987"/>
              <a:gd name="connsiteY40" fmla="*/ 524190 h 834433"/>
              <a:gd name="connsiteX41" fmla="*/ 261258 w 2213987"/>
              <a:gd name="connsiteY41" fmla="*/ 545961 h 834433"/>
              <a:gd name="connsiteX42" fmla="*/ 217715 w 2213987"/>
              <a:gd name="connsiteY42" fmla="*/ 594947 h 834433"/>
              <a:gd name="connsiteX43" fmla="*/ 136072 w 2213987"/>
              <a:gd name="connsiteY43" fmla="*/ 638490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4774 w 2213987"/>
              <a:gd name="connsiteY7" fmla="*/ 247442 h 834433"/>
              <a:gd name="connsiteX8" fmla="*/ 1608574 w 2213987"/>
              <a:gd name="connsiteY8" fmla="*/ 252884 h 834433"/>
              <a:gd name="connsiteX9" fmla="*/ 1572986 w 2213987"/>
              <a:gd name="connsiteY9" fmla="*/ 268376 h 834433"/>
              <a:gd name="connsiteX10" fmla="*/ 1544515 w 2213987"/>
              <a:gd name="connsiteY10" fmla="*/ 313175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15497 w 2213987"/>
              <a:gd name="connsiteY13" fmla="*/ 141515 h 834433"/>
              <a:gd name="connsiteX14" fmla="*/ 1257300 w 2213987"/>
              <a:gd name="connsiteY14" fmla="*/ 160356 h 834433"/>
              <a:gd name="connsiteX15" fmla="*/ 1202872 w 2213987"/>
              <a:gd name="connsiteY15" fmla="*/ 170404 h 834433"/>
              <a:gd name="connsiteX16" fmla="*/ 1153886 w 2213987"/>
              <a:gd name="connsiteY16" fmla="*/ 181290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34014 w 2213987"/>
              <a:gd name="connsiteY27" fmla="*/ 351274 h 834433"/>
              <a:gd name="connsiteX28" fmla="*/ 793401 w 2213987"/>
              <a:gd name="connsiteY28" fmla="*/ 346251 h 834433"/>
              <a:gd name="connsiteX29" fmla="*/ 713015 w 2213987"/>
              <a:gd name="connsiteY29" fmla="*/ 344576 h 834433"/>
              <a:gd name="connsiteX30" fmla="*/ 674077 w 2213987"/>
              <a:gd name="connsiteY30" fmla="*/ 396073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402772 w 2213987"/>
              <a:gd name="connsiteY38" fmla="*/ 529633 h 834433"/>
              <a:gd name="connsiteX39" fmla="*/ 364672 w 2213987"/>
              <a:gd name="connsiteY39" fmla="*/ 540519 h 834433"/>
              <a:gd name="connsiteX40" fmla="*/ 326572 w 2213987"/>
              <a:gd name="connsiteY40" fmla="*/ 524190 h 834433"/>
              <a:gd name="connsiteX41" fmla="*/ 261258 w 2213987"/>
              <a:gd name="connsiteY41" fmla="*/ 545961 h 834433"/>
              <a:gd name="connsiteX42" fmla="*/ 217715 w 2213987"/>
              <a:gd name="connsiteY42" fmla="*/ 594947 h 834433"/>
              <a:gd name="connsiteX43" fmla="*/ 177102 w 2213987"/>
              <a:gd name="connsiteY43" fmla="*/ 656075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4774 w 2213987"/>
              <a:gd name="connsiteY7" fmla="*/ 247442 h 834433"/>
              <a:gd name="connsiteX8" fmla="*/ 1608574 w 2213987"/>
              <a:gd name="connsiteY8" fmla="*/ 252884 h 834433"/>
              <a:gd name="connsiteX9" fmla="*/ 1572986 w 2213987"/>
              <a:gd name="connsiteY9" fmla="*/ 268376 h 834433"/>
              <a:gd name="connsiteX10" fmla="*/ 1544515 w 2213987"/>
              <a:gd name="connsiteY10" fmla="*/ 313175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15497 w 2213987"/>
              <a:gd name="connsiteY13" fmla="*/ 141515 h 834433"/>
              <a:gd name="connsiteX14" fmla="*/ 1257300 w 2213987"/>
              <a:gd name="connsiteY14" fmla="*/ 160356 h 834433"/>
              <a:gd name="connsiteX15" fmla="*/ 1202872 w 2213987"/>
              <a:gd name="connsiteY15" fmla="*/ 170404 h 834433"/>
              <a:gd name="connsiteX16" fmla="*/ 1153886 w 2213987"/>
              <a:gd name="connsiteY16" fmla="*/ 181290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34014 w 2213987"/>
              <a:gd name="connsiteY27" fmla="*/ 351274 h 834433"/>
              <a:gd name="connsiteX28" fmla="*/ 793401 w 2213987"/>
              <a:gd name="connsiteY28" fmla="*/ 346251 h 834433"/>
              <a:gd name="connsiteX29" fmla="*/ 713015 w 2213987"/>
              <a:gd name="connsiteY29" fmla="*/ 344576 h 834433"/>
              <a:gd name="connsiteX30" fmla="*/ 674077 w 2213987"/>
              <a:gd name="connsiteY30" fmla="*/ 396073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402772 w 2213987"/>
              <a:gd name="connsiteY38" fmla="*/ 529633 h 834433"/>
              <a:gd name="connsiteX39" fmla="*/ 364672 w 2213987"/>
              <a:gd name="connsiteY39" fmla="*/ 540519 h 834433"/>
              <a:gd name="connsiteX40" fmla="*/ 326572 w 2213987"/>
              <a:gd name="connsiteY40" fmla="*/ 524190 h 834433"/>
              <a:gd name="connsiteX41" fmla="*/ 261258 w 2213987"/>
              <a:gd name="connsiteY41" fmla="*/ 545961 h 834433"/>
              <a:gd name="connsiteX42" fmla="*/ 238230 w 2213987"/>
              <a:gd name="connsiteY42" fmla="*/ 621324 h 834433"/>
              <a:gd name="connsiteX43" fmla="*/ 177102 w 2213987"/>
              <a:gd name="connsiteY43" fmla="*/ 656075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4774 w 2213987"/>
              <a:gd name="connsiteY7" fmla="*/ 247442 h 834433"/>
              <a:gd name="connsiteX8" fmla="*/ 1608574 w 2213987"/>
              <a:gd name="connsiteY8" fmla="*/ 252884 h 834433"/>
              <a:gd name="connsiteX9" fmla="*/ 1572986 w 2213987"/>
              <a:gd name="connsiteY9" fmla="*/ 268376 h 834433"/>
              <a:gd name="connsiteX10" fmla="*/ 1544515 w 2213987"/>
              <a:gd name="connsiteY10" fmla="*/ 313175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15497 w 2213987"/>
              <a:gd name="connsiteY13" fmla="*/ 141515 h 834433"/>
              <a:gd name="connsiteX14" fmla="*/ 1257300 w 2213987"/>
              <a:gd name="connsiteY14" fmla="*/ 160356 h 834433"/>
              <a:gd name="connsiteX15" fmla="*/ 1202872 w 2213987"/>
              <a:gd name="connsiteY15" fmla="*/ 170404 h 834433"/>
              <a:gd name="connsiteX16" fmla="*/ 1153886 w 2213987"/>
              <a:gd name="connsiteY16" fmla="*/ 181290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34014 w 2213987"/>
              <a:gd name="connsiteY27" fmla="*/ 351274 h 834433"/>
              <a:gd name="connsiteX28" fmla="*/ 793401 w 2213987"/>
              <a:gd name="connsiteY28" fmla="*/ 346251 h 834433"/>
              <a:gd name="connsiteX29" fmla="*/ 713015 w 2213987"/>
              <a:gd name="connsiteY29" fmla="*/ 344576 h 834433"/>
              <a:gd name="connsiteX30" fmla="*/ 674077 w 2213987"/>
              <a:gd name="connsiteY30" fmla="*/ 396073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402772 w 2213987"/>
              <a:gd name="connsiteY38" fmla="*/ 529633 h 834433"/>
              <a:gd name="connsiteX39" fmla="*/ 364672 w 2213987"/>
              <a:gd name="connsiteY39" fmla="*/ 540519 h 834433"/>
              <a:gd name="connsiteX40" fmla="*/ 326572 w 2213987"/>
              <a:gd name="connsiteY40" fmla="*/ 524190 h 834433"/>
              <a:gd name="connsiteX41" fmla="*/ 272981 w 2213987"/>
              <a:gd name="connsiteY41" fmla="*/ 566477 h 834433"/>
              <a:gd name="connsiteX42" fmla="*/ 238230 w 2213987"/>
              <a:gd name="connsiteY42" fmla="*/ 621324 h 834433"/>
              <a:gd name="connsiteX43" fmla="*/ 177102 w 2213987"/>
              <a:gd name="connsiteY43" fmla="*/ 656075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4774 w 2213987"/>
              <a:gd name="connsiteY7" fmla="*/ 247442 h 834433"/>
              <a:gd name="connsiteX8" fmla="*/ 1608574 w 2213987"/>
              <a:gd name="connsiteY8" fmla="*/ 252884 h 834433"/>
              <a:gd name="connsiteX9" fmla="*/ 1572986 w 2213987"/>
              <a:gd name="connsiteY9" fmla="*/ 268376 h 834433"/>
              <a:gd name="connsiteX10" fmla="*/ 1544515 w 2213987"/>
              <a:gd name="connsiteY10" fmla="*/ 313175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15497 w 2213987"/>
              <a:gd name="connsiteY13" fmla="*/ 141515 h 834433"/>
              <a:gd name="connsiteX14" fmla="*/ 1257300 w 2213987"/>
              <a:gd name="connsiteY14" fmla="*/ 160356 h 834433"/>
              <a:gd name="connsiteX15" fmla="*/ 1202872 w 2213987"/>
              <a:gd name="connsiteY15" fmla="*/ 170404 h 834433"/>
              <a:gd name="connsiteX16" fmla="*/ 1153886 w 2213987"/>
              <a:gd name="connsiteY16" fmla="*/ 181290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34014 w 2213987"/>
              <a:gd name="connsiteY27" fmla="*/ 351274 h 834433"/>
              <a:gd name="connsiteX28" fmla="*/ 793401 w 2213987"/>
              <a:gd name="connsiteY28" fmla="*/ 346251 h 834433"/>
              <a:gd name="connsiteX29" fmla="*/ 713015 w 2213987"/>
              <a:gd name="connsiteY29" fmla="*/ 344576 h 834433"/>
              <a:gd name="connsiteX30" fmla="*/ 674077 w 2213987"/>
              <a:gd name="connsiteY30" fmla="*/ 396073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402772 w 2213987"/>
              <a:gd name="connsiteY38" fmla="*/ 529633 h 834433"/>
              <a:gd name="connsiteX39" fmla="*/ 364672 w 2213987"/>
              <a:gd name="connsiteY39" fmla="*/ 540519 h 834433"/>
              <a:gd name="connsiteX40" fmla="*/ 326572 w 2213987"/>
              <a:gd name="connsiteY40" fmla="*/ 538843 h 834433"/>
              <a:gd name="connsiteX41" fmla="*/ 272981 w 2213987"/>
              <a:gd name="connsiteY41" fmla="*/ 566477 h 834433"/>
              <a:gd name="connsiteX42" fmla="*/ 238230 w 2213987"/>
              <a:gd name="connsiteY42" fmla="*/ 621324 h 834433"/>
              <a:gd name="connsiteX43" fmla="*/ 177102 w 2213987"/>
              <a:gd name="connsiteY43" fmla="*/ 656075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4774 w 2213987"/>
              <a:gd name="connsiteY7" fmla="*/ 247442 h 834433"/>
              <a:gd name="connsiteX8" fmla="*/ 1608574 w 2213987"/>
              <a:gd name="connsiteY8" fmla="*/ 252884 h 834433"/>
              <a:gd name="connsiteX9" fmla="*/ 1572986 w 2213987"/>
              <a:gd name="connsiteY9" fmla="*/ 268376 h 834433"/>
              <a:gd name="connsiteX10" fmla="*/ 1544515 w 2213987"/>
              <a:gd name="connsiteY10" fmla="*/ 313175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15497 w 2213987"/>
              <a:gd name="connsiteY13" fmla="*/ 141515 h 834433"/>
              <a:gd name="connsiteX14" fmla="*/ 1257300 w 2213987"/>
              <a:gd name="connsiteY14" fmla="*/ 160356 h 834433"/>
              <a:gd name="connsiteX15" fmla="*/ 1202872 w 2213987"/>
              <a:gd name="connsiteY15" fmla="*/ 170404 h 834433"/>
              <a:gd name="connsiteX16" fmla="*/ 1153886 w 2213987"/>
              <a:gd name="connsiteY16" fmla="*/ 181290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34014 w 2213987"/>
              <a:gd name="connsiteY27" fmla="*/ 351274 h 834433"/>
              <a:gd name="connsiteX28" fmla="*/ 793401 w 2213987"/>
              <a:gd name="connsiteY28" fmla="*/ 346251 h 834433"/>
              <a:gd name="connsiteX29" fmla="*/ 713015 w 2213987"/>
              <a:gd name="connsiteY29" fmla="*/ 344576 h 834433"/>
              <a:gd name="connsiteX30" fmla="*/ 674077 w 2213987"/>
              <a:gd name="connsiteY30" fmla="*/ 396073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391049 w 2213987"/>
              <a:gd name="connsiteY38" fmla="*/ 547217 h 834433"/>
              <a:gd name="connsiteX39" fmla="*/ 364672 w 2213987"/>
              <a:gd name="connsiteY39" fmla="*/ 540519 h 834433"/>
              <a:gd name="connsiteX40" fmla="*/ 326572 w 2213987"/>
              <a:gd name="connsiteY40" fmla="*/ 538843 h 834433"/>
              <a:gd name="connsiteX41" fmla="*/ 272981 w 2213987"/>
              <a:gd name="connsiteY41" fmla="*/ 566477 h 834433"/>
              <a:gd name="connsiteX42" fmla="*/ 238230 w 2213987"/>
              <a:gd name="connsiteY42" fmla="*/ 621324 h 834433"/>
              <a:gd name="connsiteX43" fmla="*/ 177102 w 2213987"/>
              <a:gd name="connsiteY43" fmla="*/ 656075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4774 w 2213987"/>
              <a:gd name="connsiteY7" fmla="*/ 247442 h 834433"/>
              <a:gd name="connsiteX8" fmla="*/ 1608574 w 2213987"/>
              <a:gd name="connsiteY8" fmla="*/ 252884 h 834433"/>
              <a:gd name="connsiteX9" fmla="*/ 1572986 w 2213987"/>
              <a:gd name="connsiteY9" fmla="*/ 268376 h 834433"/>
              <a:gd name="connsiteX10" fmla="*/ 1544515 w 2213987"/>
              <a:gd name="connsiteY10" fmla="*/ 313175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15497 w 2213987"/>
              <a:gd name="connsiteY13" fmla="*/ 141515 h 834433"/>
              <a:gd name="connsiteX14" fmla="*/ 1257300 w 2213987"/>
              <a:gd name="connsiteY14" fmla="*/ 160356 h 834433"/>
              <a:gd name="connsiteX15" fmla="*/ 1202872 w 2213987"/>
              <a:gd name="connsiteY15" fmla="*/ 170404 h 834433"/>
              <a:gd name="connsiteX16" fmla="*/ 1153886 w 2213987"/>
              <a:gd name="connsiteY16" fmla="*/ 181290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34014 w 2213987"/>
              <a:gd name="connsiteY27" fmla="*/ 351274 h 834433"/>
              <a:gd name="connsiteX28" fmla="*/ 793401 w 2213987"/>
              <a:gd name="connsiteY28" fmla="*/ 346251 h 834433"/>
              <a:gd name="connsiteX29" fmla="*/ 713015 w 2213987"/>
              <a:gd name="connsiteY29" fmla="*/ 344576 h 834433"/>
              <a:gd name="connsiteX30" fmla="*/ 694592 w 2213987"/>
              <a:gd name="connsiteY30" fmla="*/ 410726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391049 w 2213987"/>
              <a:gd name="connsiteY38" fmla="*/ 547217 h 834433"/>
              <a:gd name="connsiteX39" fmla="*/ 364672 w 2213987"/>
              <a:gd name="connsiteY39" fmla="*/ 540519 h 834433"/>
              <a:gd name="connsiteX40" fmla="*/ 326572 w 2213987"/>
              <a:gd name="connsiteY40" fmla="*/ 538843 h 834433"/>
              <a:gd name="connsiteX41" fmla="*/ 272981 w 2213987"/>
              <a:gd name="connsiteY41" fmla="*/ 566477 h 834433"/>
              <a:gd name="connsiteX42" fmla="*/ 238230 w 2213987"/>
              <a:gd name="connsiteY42" fmla="*/ 621324 h 834433"/>
              <a:gd name="connsiteX43" fmla="*/ 177102 w 2213987"/>
              <a:gd name="connsiteY43" fmla="*/ 656075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4774 w 2213987"/>
              <a:gd name="connsiteY7" fmla="*/ 247442 h 834433"/>
              <a:gd name="connsiteX8" fmla="*/ 1608574 w 2213987"/>
              <a:gd name="connsiteY8" fmla="*/ 252884 h 834433"/>
              <a:gd name="connsiteX9" fmla="*/ 1572986 w 2213987"/>
              <a:gd name="connsiteY9" fmla="*/ 268376 h 834433"/>
              <a:gd name="connsiteX10" fmla="*/ 1544515 w 2213987"/>
              <a:gd name="connsiteY10" fmla="*/ 313175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15497 w 2213987"/>
              <a:gd name="connsiteY13" fmla="*/ 141515 h 834433"/>
              <a:gd name="connsiteX14" fmla="*/ 1257300 w 2213987"/>
              <a:gd name="connsiteY14" fmla="*/ 160356 h 834433"/>
              <a:gd name="connsiteX15" fmla="*/ 1202872 w 2213987"/>
              <a:gd name="connsiteY15" fmla="*/ 170404 h 834433"/>
              <a:gd name="connsiteX16" fmla="*/ 1153886 w 2213987"/>
              <a:gd name="connsiteY16" fmla="*/ 181290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34014 w 2213987"/>
              <a:gd name="connsiteY27" fmla="*/ 351274 h 834433"/>
              <a:gd name="connsiteX28" fmla="*/ 793401 w 2213987"/>
              <a:gd name="connsiteY28" fmla="*/ 346251 h 834433"/>
              <a:gd name="connsiteX29" fmla="*/ 745254 w 2213987"/>
              <a:gd name="connsiteY29" fmla="*/ 370953 h 834433"/>
              <a:gd name="connsiteX30" fmla="*/ 694592 w 2213987"/>
              <a:gd name="connsiteY30" fmla="*/ 410726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391049 w 2213987"/>
              <a:gd name="connsiteY38" fmla="*/ 547217 h 834433"/>
              <a:gd name="connsiteX39" fmla="*/ 364672 w 2213987"/>
              <a:gd name="connsiteY39" fmla="*/ 540519 h 834433"/>
              <a:gd name="connsiteX40" fmla="*/ 326572 w 2213987"/>
              <a:gd name="connsiteY40" fmla="*/ 538843 h 834433"/>
              <a:gd name="connsiteX41" fmla="*/ 272981 w 2213987"/>
              <a:gd name="connsiteY41" fmla="*/ 566477 h 834433"/>
              <a:gd name="connsiteX42" fmla="*/ 238230 w 2213987"/>
              <a:gd name="connsiteY42" fmla="*/ 621324 h 834433"/>
              <a:gd name="connsiteX43" fmla="*/ 177102 w 2213987"/>
              <a:gd name="connsiteY43" fmla="*/ 656075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4774 w 2213987"/>
              <a:gd name="connsiteY7" fmla="*/ 247442 h 834433"/>
              <a:gd name="connsiteX8" fmla="*/ 1608574 w 2213987"/>
              <a:gd name="connsiteY8" fmla="*/ 252884 h 834433"/>
              <a:gd name="connsiteX9" fmla="*/ 1572986 w 2213987"/>
              <a:gd name="connsiteY9" fmla="*/ 268376 h 834433"/>
              <a:gd name="connsiteX10" fmla="*/ 1544515 w 2213987"/>
              <a:gd name="connsiteY10" fmla="*/ 313175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15497 w 2213987"/>
              <a:gd name="connsiteY13" fmla="*/ 141515 h 834433"/>
              <a:gd name="connsiteX14" fmla="*/ 1257300 w 2213987"/>
              <a:gd name="connsiteY14" fmla="*/ 160356 h 834433"/>
              <a:gd name="connsiteX15" fmla="*/ 1202872 w 2213987"/>
              <a:gd name="connsiteY15" fmla="*/ 170404 h 834433"/>
              <a:gd name="connsiteX16" fmla="*/ 1153886 w 2213987"/>
              <a:gd name="connsiteY16" fmla="*/ 181290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34014 w 2213987"/>
              <a:gd name="connsiteY27" fmla="*/ 351274 h 834433"/>
              <a:gd name="connsiteX28" fmla="*/ 796331 w 2213987"/>
              <a:gd name="connsiteY28" fmla="*/ 363836 h 834433"/>
              <a:gd name="connsiteX29" fmla="*/ 745254 w 2213987"/>
              <a:gd name="connsiteY29" fmla="*/ 370953 h 834433"/>
              <a:gd name="connsiteX30" fmla="*/ 694592 w 2213987"/>
              <a:gd name="connsiteY30" fmla="*/ 410726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391049 w 2213987"/>
              <a:gd name="connsiteY38" fmla="*/ 547217 h 834433"/>
              <a:gd name="connsiteX39" fmla="*/ 364672 w 2213987"/>
              <a:gd name="connsiteY39" fmla="*/ 540519 h 834433"/>
              <a:gd name="connsiteX40" fmla="*/ 326572 w 2213987"/>
              <a:gd name="connsiteY40" fmla="*/ 538843 h 834433"/>
              <a:gd name="connsiteX41" fmla="*/ 272981 w 2213987"/>
              <a:gd name="connsiteY41" fmla="*/ 566477 h 834433"/>
              <a:gd name="connsiteX42" fmla="*/ 238230 w 2213987"/>
              <a:gd name="connsiteY42" fmla="*/ 621324 h 834433"/>
              <a:gd name="connsiteX43" fmla="*/ 177102 w 2213987"/>
              <a:gd name="connsiteY43" fmla="*/ 656075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4774 w 2213987"/>
              <a:gd name="connsiteY7" fmla="*/ 247442 h 834433"/>
              <a:gd name="connsiteX8" fmla="*/ 1608574 w 2213987"/>
              <a:gd name="connsiteY8" fmla="*/ 252884 h 834433"/>
              <a:gd name="connsiteX9" fmla="*/ 1572986 w 2213987"/>
              <a:gd name="connsiteY9" fmla="*/ 268376 h 834433"/>
              <a:gd name="connsiteX10" fmla="*/ 1544515 w 2213987"/>
              <a:gd name="connsiteY10" fmla="*/ 313175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15497 w 2213987"/>
              <a:gd name="connsiteY13" fmla="*/ 141515 h 834433"/>
              <a:gd name="connsiteX14" fmla="*/ 1257300 w 2213987"/>
              <a:gd name="connsiteY14" fmla="*/ 160356 h 834433"/>
              <a:gd name="connsiteX15" fmla="*/ 1202872 w 2213987"/>
              <a:gd name="connsiteY15" fmla="*/ 170404 h 834433"/>
              <a:gd name="connsiteX16" fmla="*/ 1153886 w 2213987"/>
              <a:gd name="connsiteY16" fmla="*/ 181290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34014 w 2213987"/>
              <a:gd name="connsiteY27" fmla="*/ 371790 h 834433"/>
              <a:gd name="connsiteX28" fmla="*/ 796331 w 2213987"/>
              <a:gd name="connsiteY28" fmla="*/ 363836 h 834433"/>
              <a:gd name="connsiteX29" fmla="*/ 745254 w 2213987"/>
              <a:gd name="connsiteY29" fmla="*/ 370953 h 834433"/>
              <a:gd name="connsiteX30" fmla="*/ 694592 w 2213987"/>
              <a:gd name="connsiteY30" fmla="*/ 410726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391049 w 2213987"/>
              <a:gd name="connsiteY38" fmla="*/ 547217 h 834433"/>
              <a:gd name="connsiteX39" fmla="*/ 364672 w 2213987"/>
              <a:gd name="connsiteY39" fmla="*/ 540519 h 834433"/>
              <a:gd name="connsiteX40" fmla="*/ 326572 w 2213987"/>
              <a:gd name="connsiteY40" fmla="*/ 538843 h 834433"/>
              <a:gd name="connsiteX41" fmla="*/ 272981 w 2213987"/>
              <a:gd name="connsiteY41" fmla="*/ 566477 h 834433"/>
              <a:gd name="connsiteX42" fmla="*/ 238230 w 2213987"/>
              <a:gd name="connsiteY42" fmla="*/ 621324 h 834433"/>
              <a:gd name="connsiteX43" fmla="*/ 177102 w 2213987"/>
              <a:gd name="connsiteY43" fmla="*/ 656075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4774 w 2213987"/>
              <a:gd name="connsiteY7" fmla="*/ 247442 h 834433"/>
              <a:gd name="connsiteX8" fmla="*/ 1608574 w 2213987"/>
              <a:gd name="connsiteY8" fmla="*/ 252884 h 834433"/>
              <a:gd name="connsiteX9" fmla="*/ 1572986 w 2213987"/>
              <a:gd name="connsiteY9" fmla="*/ 268376 h 834433"/>
              <a:gd name="connsiteX10" fmla="*/ 1544515 w 2213987"/>
              <a:gd name="connsiteY10" fmla="*/ 313175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15497 w 2213987"/>
              <a:gd name="connsiteY13" fmla="*/ 141515 h 834433"/>
              <a:gd name="connsiteX14" fmla="*/ 1257300 w 2213987"/>
              <a:gd name="connsiteY14" fmla="*/ 160356 h 834433"/>
              <a:gd name="connsiteX15" fmla="*/ 1202872 w 2213987"/>
              <a:gd name="connsiteY15" fmla="*/ 170404 h 834433"/>
              <a:gd name="connsiteX16" fmla="*/ 1153886 w 2213987"/>
              <a:gd name="connsiteY16" fmla="*/ 181290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34014 w 2213987"/>
              <a:gd name="connsiteY27" fmla="*/ 371790 h 834433"/>
              <a:gd name="connsiteX28" fmla="*/ 796331 w 2213987"/>
              <a:gd name="connsiteY28" fmla="*/ 363836 h 834433"/>
              <a:gd name="connsiteX29" fmla="*/ 745254 w 2213987"/>
              <a:gd name="connsiteY29" fmla="*/ 359230 h 834433"/>
              <a:gd name="connsiteX30" fmla="*/ 694592 w 2213987"/>
              <a:gd name="connsiteY30" fmla="*/ 410726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391049 w 2213987"/>
              <a:gd name="connsiteY38" fmla="*/ 547217 h 834433"/>
              <a:gd name="connsiteX39" fmla="*/ 364672 w 2213987"/>
              <a:gd name="connsiteY39" fmla="*/ 540519 h 834433"/>
              <a:gd name="connsiteX40" fmla="*/ 326572 w 2213987"/>
              <a:gd name="connsiteY40" fmla="*/ 538843 h 834433"/>
              <a:gd name="connsiteX41" fmla="*/ 272981 w 2213987"/>
              <a:gd name="connsiteY41" fmla="*/ 566477 h 834433"/>
              <a:gd name="connsiteX42" fmla="*/ 238230 w 2213987"/>
              <a:gd name="connsiteY42" fmla="*/ 621324 h 834433"/>
              <a:gd name="connsiteX43" fmla="*/ 177102 w 2213987"/>
              <a:gd name="connsiteY43" fmla="*/ 656075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4774 w 2213987"/>
              <a:gd name="connsiteY7" fmla="*/ 247442 h 834433"/>
              <a:gd name="connsiteX8" fmla="*/ 1608574 w 2213987"/>
              <a:gd name="connsiteY8" fmla="*/ 252884 h 834433"/>
              <a:gd name="connsiteX9" fmla="*/ 1572986 w 2213987"/>
              <a:gd name="connsiteY9" fmla="*/ 268376 h 834433"/>
              <a:gd name="connsiteX10" fmla="*/ 1544515 w 2213987"/>
              <a:gd name="connsiteY10" fmla="*/ 313175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15497 w 2213987"/>
              <a:gd name="connsiteY13" fmla="*/ 141515 h 834433"/>
              <a:gd name="connsiteX14" fmla="*/ 1257300 w 2213987"/>
              <a:gd name="connsiteY14" fmla="*/ 160356 h 834433"/>
              <a:gd name="connsiteX15" fmla="*/ 1202872 w 2213987"/>
              <a:gd name="connsiteY15" fmla="*/ 170404 h 834433"/>
              <a:gd name="connsiteX16" fmla="*/ 1153886 w 2213987"/>
              <a:gd name="connsiteY16" fmla="*/ 181290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34014 w 2213987"/>
              <a:gd name="connsiteY27" fmla="*/ 371790 h 834433"/>
              <a:gd name="connsiteX28" fmla="*/ 796331 w 2213987"/>
              <a:gd name="connsiteY28" fmla="*/ 363836 h 834433"/>
              <a:gd name="connsiteX29" fmla="*/ 745254 w 2213987"/>
              <a:gd name="connsiteY29" fmla="*/ 359230 h 834433"/>
              <a:gd name="connsiteX30" fmla="*/ 694592 w 2213987"/>
              <a:gd name="connsiteY30" fmla="*/ 410726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391049 w 2213987"/>
              <a:gd name="connsiteY38" fmla="*/ 547217 h 834433"/>
              <a:gd name="connsiteX39" fmla="*/ 364672 w 2213987"/>
              <a:gd name="connsiteY39" fmla="*/ 540519 h 834433"/>
              <a:gd name="connsiteX40" fmla="*/ 326572 w 2213987"/>
              <a:gd name="connsiteY40" fmla="*/ 538843 h 834433"/>
              <a:gd name="connsiteX41" fmla="*/ 272981 w 2213987"/>
              <a:gd name="connsiteY41" fmla="*/ 566477 h 834433"/>
              <a:gd name="connsiteX42" fmla="*/ 238230 w 2213987"/>
              <a:gd name="connsiteY42" fmla="*/ 621324 h 834433"/>
              <a:gd name="connsiteX43" fmla="*/ 177102 w 2213987"/>
              <a:gd name="connsiteY43" fmla="*/ 656075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4774 w 2213987"/>
              <a:gd name="connsiteY7" fmla="*/ 247442 h 834433"/>
              <a:gd name="connsiteX8" fmla="*/ 1623228 w 2213987"/>
              <a:gd name="connsiteY8" fmla="*/ 247022 h 834433"/>
              <a:gd name="connsiteX9" fmla="*/ 1572986 w 2213987"/>
              <a:gd name="connsiteY9" fmla="*/ 268376 h 834433"/>
              <a:gd name="connsiteX10" fmla="*/ 1544515 w 2213987"/>
              <a:gd name="connsiteY10" fmla="*/ 313175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15497 w 2213987"/>
              <a:gd name="connsiteY13" fmla="*/ 141515 h 834433"/>
              <a:gd name="connsiteX14" fmla="*/ 1257300 w 2213987"/>
              <a:gd name="connsiteY14" fmla="*/ 160356 h 834433"/>
              <a:gd name="connsiteX15" fmla="*/ 1202872 w 2213987"/>
              <a:gd name="connsiteY15" fmla="*/ 170404 h 834433"/>
              <a:gd name="connsiteX16" fmla="*/ 1153886 w 2213987"/>
              <a:gd name="connsiteY16" fmla="*/ 181290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34014 w 2213987"/>
              <a:gd name="connsiteY27" fmla="*/ 371790 h 834433"/>
              <a:gd name="connsiteX28" fmla="*/ 796331 w 2213987"/>
              <a:gd name="connsiteY28" fmla="*/ 363836 h 834433"/>
              <a:gd name="connsiteX29" fmla="*/ 745254 w 2213987"/>
              <a:gd name="connsiteY29" fmla="*/ 359230 h 834433"/>
              <a:gd name="connsiteX30" fmla="*/ 694592 w 2213987"/>
              <a:gd name="connsiteY30" fmla="*/ 410726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391049 w 2213987"/>
              <a:gd name="connsiteY38" fmla="*/ 547217 h 834433"/>
              <a:gd name="connsiteX39" fmla="*/ 364672 w 2213987"/>
              <a:gd name="connsiteY39" fmla="*/ 540519 h 834433"/>
              <a:gd name="connsiteX40" fmla="*/ 326572 w 2213987"/>
              <a:gd name="connsiteY40" fmla="*/ 538843 h 834433"/>
              <a:gd name="connsiteX41" fmla="*/ 272981 w 2213987"/>
              <a:gd name="connsiteY41" fmla="*/ 566477 h 834433"/>
              <a:gd name="connsiteX42" fmla="*/ 238230 w 2213987"/>
              <a:gd name="connsiteY42" fmla="*/ 621324 h 834433"/>
              <a:gd name="connsiteX43" fmla="*/ 177102 w 2213987"/>
              <a:gd name="connsiteY43" fmla="*/ 656075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213987 w 2213987"/>
              <a:gd name="connsiteY0" fmla="*/ 0 h 834433"/>
              <a:gd name="connsiteX1" fmla="*/ 1937658 w 2213987"/>
              <a:gd name="connsiteY1" fmla="*/ 115976 h 834433"/>
              <a:gd name="connsiteX2" fmla="*/ 1877786 w 2213987"/>
              <a:gd name="connsiteY2" fmla="*/ 77876 h 834433"/>
              <a:gd name="connsiteX3" fmla="*/ 1828382 w 2213987"/>
              <a:gd name="connsiteY3" fmla="*/ 54012 h 834433"/>
              <a:gd name="connsiteX4" fmla="*/ 1785258 w 2213987"/>
              <a:gd name="connsiteY4" fmla="*/ 83319 h 834433"/>
              <a:gd name="connsiteX5" fmla="*/ 1785258 w 2213987"/>
              <a:gd name="connsiteY5" fmla="*/ 164961 h 834433"/>
              <a:gd name="connsiteX6" fmla="*/ 1730829 w 2213987"/>
              <a:gd name="connsiteY6" fmla="*/ 208504 h 834433"/>
              <a:gd name="connsiteX7" fmla="*/ 1684774 w 2213987"/>
              <a:gd name="connsiteY7" fmla="*/ 247442 h 834433"/>
              <a:gd name="connsiteX8" fmla="*/ 1623228 w 2213987"/>
              <a:gd name="connsiteY8" fmla="*/ 247022 h 834433"/>
              <a:gd name="connsiteX9" fmla="*/ 1572986 w 2213987"/>
              <a:gd name="connsiteY9" fmla="*/ 268376 h 834433"/>
              <a:gd name="connsiteX10" fmla="*/ 1544515 w 2213987"/>
              <a:gd name="connsiteY10" fmla="*/ 313175 h 834433"/>
              <a:gd name="connsiteX11" fmla="*/ 1458686 w 2213987"/>
              <a:gd name="connsiteY11" fmla="*/ 350019 h 834433"/>
              <a:gd name="connsiteX12" fmla="*/ 1366158 w 2213987"/>
              <a:gd name="connsiteY12" fmla="*/ 181290 h 834433"/>
              <a:gd name="connsiteX13" fmla="*/ 1315497 w 2213987"/>
              <a:gd name="connsiteY13" fmla="*/ 141515 h 834433"/>
              <a:gd name="connsiteX14" fmla="*/ 1257300 w 2213987"/>
              <a:gd name="connsiteY14" fmla="*/ 160356 h 834433"/>
              <a:gd name="connsiteX15" fmla="*/ 1202872 w 2213987"/>
              <a:gd name="connsiteY15" fmla="*/ 170404 h 834433"/>
              <a:gd name="connsiteX16" fmla="*/ 1180263 w 2213987"/>
              <a:gd name="connsiteY16" fmla="*/ 172497 h 834433"/>
              <a:gd name="connsiteX17" fmla="*/ 1143000 w 2213987"/>
              <a:gd name="connsiteY17" fmla="*/ 208504 h 834433"/>
              <a:gd name="connsiteX18" fmla="*/ 1077686 w 2213987"/>
              <a:gd name="connsiteY18" fmla="*/ 257490 h 834433"/>
              <a:gd name="connsiteX19" fmla="*/ 1045029 w 2213987"/>
              <a:gd name="connsiteY19" fmla="*/ 284704 h 834433"/>
              <a:gd name="connsiteX20" fmla="*/ 1061358 w 2213987"/>
              <a:gd name="connsiteY20" fmla="*/ 371790 h 834433"/>
              <a:gd name="connsiteX21" fmla="*/ 1061358 w 2213987"/>
              <a:gd name="connsiteY21" fmla="*/ 404447 h 834433"/>
              <a:gd name="connsiteX22" fmla="*/ 1028700 w 2213987"/>
              <a:gd name="connsiteY22" fmla="*/ 442547 h 834433"/>
              <a:gd name="connsiteX23" fmla="*/ 974272 w 2213987"/>
              <a:gd name="connsiteY23" fmla="*/ 447990 h 834433"/>
              <a:gd name="connsiteX24" fmla="*/ 919843 w 2213987"/>
              <a:gd name="connsiteY24" fmla="*/ 360904 h 834433"/>
              <a:gd name="connsiteX25" fmla="*/ 903515 w 2213987"/>
              <a:gd name="connsiteY25" fmla="*/ 339133 h 834433"/>
              <a:gd name="connsiteX26" fmla="*/ 859972 w 2213987"/>
              <a:gd name="connsiteY26" fmla="*/ 350019 h 834433"/>
              <a:gd name="connsiteX27" fmla="*/ 834014 w 2213987"/>
              <a:gd name="connsiteY27" fmla="*/ 371790 h 834433"/>
              <a:gd name="connsiteX28" fmla="*/ 796331 w 2213987"/>
              <a:gd name="connsiteY28" fmla="*/ 363836 h 834433"/>
              <a:gd name="connsiteX29" fmla="*/ 745254 w 2213987"/>
              <a:gd name="connsiteY29" fmla="*/ 359230 h 834433"/>
              <a:gd name="connsiteX30" fmla="*/ 694592 w 2213987"/>
              <a:gd name="connsiteY30" fmla="*/ 410726 h 834433"/>
              <a:gd name="connsiteX31" fmla="*/ 664029 w 2213987"/>
              <a:gd name="connsiteY31" fmla="*/ 431661 h 834433"/>
              <a:gd name="connsiteX32" fmla="*/ 620486 w 2213987"/>
              <a:gd name="connsiteY32" fmla="*/ 447990 h 834433"/>
              <a:gd name="connsiteX33" fmla="*/ 604158 w 2213987"/>
              <a:gd name="connsiteY33" fmla="*/ 529633 h 834433"/>
              <a:gd name="connsiteX34" fmla="*/ 598715 w 2213987"/>
              <a:gd name="connsiteY34" fmla="*/ 584061 h 834433"/>
              <a:gd name="connsiteX35" fmla="*/ 566058 w 2213987"/>
              <a:gd name="connsiteY35" fmla="*/ 600390 h 834433"/>
              <a:gd name="connsiteX36" fmla="*/ 511629 w 2213987"/>
              <a:gd name="connsiteY36" fmla="*/ 589504 h 834433"/>
              <a:gd name="connsiteX37" fmla="*/ 478972 w 2213987"/>
              <a:gd name="connsiteY37" fmla="*/ 535076 h 834433"/>
              <a:gd name="connsiteX38" fmla="*/ 391049 w 2213987"/>
              <a:gd name="connsiteY38" fmla="*/ 547217 h 834433"/>
              <a:gd name="connsiteX39" fmla="*/ 364672 w 2213987"/>
              <a:gd name="connsiteY39" fmla="*/ 540519 h 834433"/>
              <a:gd name="connsiteX40" fmla="*/ 326572 w 2213987"/>
              <a:gd name="connsiteY40" fmla="*/ 538843 h 834433"/>
              <a:gd name="connsiteX41" fmla="*/ 272981 w 2213987"/>
              <a:gd name="connsiteY41" fmla="*/ 566477 h 834433"/>
              <a:gd name="connsiteX42" fmla="*/ 238230 w 2213987"/>
              <a:gd name="connsiteY42" fmla="*/ 621324 h 834433"/>
              <a:gd name="connsiteX43" fmla="*/ 177102 w 2213987"/>
              <a:gd name="connsiteY43" fmla="*/ 656075 h 834433"/>
              <a:gd name="connsiteX44" fmla="*/ 163286 w 2213987"/>
              <a:gd name="connsiteY44" fmla="*/ 741904 h 834433"/>
              <a:gd name="connsiteX45" fmla="*/ 0 w 2213987"/>
              <a:gd name="connsiteY45" fmla="*/ 834433 h 834433"/>
              <a:gd name="connsiteX0" fmla="*/ 2578054 w 2578054"/>
              <a:gd name="connsiteY0" fmla="*/ 0 h 988831"/>
              <a:gd name="connsiteX1" fmla="*/ 2301725 w 2578054"/>
              <a:gd name="connsiteY1" fmla="*/ 115976 h 988831"/>
              <a:gd name="connsiteX2" fmla="*/ 2241853 w 2578054"/>
              <a:gd name="connsiteY2" fmla="*/ 77876 h 988831"/>
              <a:gd name="connsiteX3" fmla="*/ 2192449 w 2578054"/>
              <a:gd name="connsiteY3" fmla="*/ 54012 h 988831"/>
              <a:gd name="connsiteX4" fmla="*/ 2149325 w 2578054"/>
              <a:gd name="connsiteY4" fmla="*/ 83319 h 988831"/>
              <a:gd name="connsiteX5" fmla="*/ 2149325 w 2578054"/>
              <a:gd name="connsiteY5" fmla="*/ 164961 h 988831"/>
              <a:gd name="connsiteX6" fmla="*/ 2094896 w 2578054"/>
              <a:gd name="connsiteY6" fmla="*/ 208504 h 988831"/>
              <a:gd name="connsiteX7" fmla="*/ 2048841 w 2578054"/>
              <a:gd name="connsiteY7" fmla="*/ 247442 h 988831"/>
              <a:gd name="connsiteX8" fmla="*/ 1987295 w 2578054"/>
              <a:gd name="connsiteY8" fmla="*/ 247022 h 988831"/>
              <a:gd name="connsiteX9" fmla="*/ 1937053 w 2578054"/>
              <a:gd name="connsiteY9" fmla="*/ 268376 h 988831"/>
              <a:gd name="connsiteX10" fmla="*/ 1908582 w 2578054"/>
              <a:gd name="connsiteY10" fmla="*/ 313175 h 988831"/>
              <a:gd name="connsiteX11" fmla="*/ 1822753 w 2578054"/>
              <a:gd name="connsiteY11" fmla="*/ 350019 h 988831"/>
              <a:gd name="connsiteX12" fmla="*/ 1730225 w 2578054"/>
              <a:gd name="connsiteY12" fmla="*/ 181290 h 988831"/>
              <a:gd name="connsiteX13" fmla="*/ 1679564 w 2578054"/>
              <a:gd name="connsiteY13" fmla="*/ 141515 h 988831"/>
              <a:gd name="connsiteX14" fmla="*/ 1621367 w 2578054"/>
              <a:gd name="connsiteY14" fmla="*/ 160356 h 988831"/>
              <a:gd name="connsiteX15" fmla="*/ 1566939 w 2578054"/>
              <a:gd name="connsiteY15" fmla="*/ 170404 h 988831"/>
              <a:gd name="connsiteX16" fmla="*/ 1544330 w 2578054"/>
              <a:gd name="connsiteY16" fmla="*/ 172497 h 988831"/>
              <a:gd name="connsiteX17" fmla="*/ 1507067 w 2578054"/>
              <a:gd name="connsiteY17" fmla="*/ 208504 h 988831"/>
              <a:gd name="connsiteX18" fmla="*/ 1441753 w 2578054"/>
              <a:gd name="connsiteY18" fmla="*/ 257490 h 988831"/>
              <a:gd name="connsiteX19" fmla="*/ 1409096 w 2578054"/>
              <a:gd name="connsiteY19" fmla="*/ 284704 h 988831"/>
              <a:gd name="connsiteX20" fmla="*/ 1425425 w 2578054"/>
              <a:gd name="connsiteY20" fmla="*/ 371790 h 988831"/>
              <a:gd name="connsiteX21" fmla="*/ 1425425 w 2578054"/>
              <a:gd name="connsiteY21" fmla="*/ 404447 h 988831"/>
              <a:gd name="connsiteX22" fmla="*/ 1392767 w 2578054"/>
              <a:gd name="connsiteY22" fmla="*/ 442547 h 988831"/>
              <a:gd name="connsiteX23" fmla="*/ 1338339 w 2578054"/>
              <a:gd name="connsiteY23" fmla="*/ 447990 h 988831"/>
              <a:gd name="connsiteX24" fmla="*/ 1283910 w 2578054"/>
              <a:gd name="connsiteY24" fmla="*/ 360904 h 988831"/>
              <a:gd name="connsiteX25" fmla="*/ 1267582 w 2578054"/>
              <a:gd name="connsiteY25" fmla="*/ 339133 h 988831"/>
              <a:gd name="connsiteX26" fmla="*/ 1224039 w 2578054"/>
              <a:gd name="connsiteY26" fmla="*/ 350019 h 988831"/>
              <a:gd name="connsiteX27" fmla="*/ 1198081 w 2578054"/>
              <a:gd name="connsiteY27" fmla="*/ 371790 h 988831"/>
              <a:gd name="connsiteX28" fmla="*/ 1160398 w 2578054"/>
              <a:gd name="connsiteY28" fmla="*/ 363836 h 988831"/>
              <a:gd name="connsiteX29" fmla="*/ 1109321 w 2578054"/>
              <a:gd name="connsiteY29" fmla="*/ 359230 h 988831"/>
              <a:gd name="connsiteX30" fmla="*/ 1058659 w 2578054"/>
              <a:gd name="connsiteY30" fmla="*/ 410726 h 988831"/>
              <a:gd name="connsiteX31" fmla="*/ 1028096 w 2578054"/>
              <a:gd name="connsiteY31" fmla="*/ 431661 h 988831"/>
              <a:gd name="connsiteX32" fmla="*/ 984553 w 2578054"/>
              <a:gd name="connsiteY32" fmla="*/ 447990 h 988831"/>
              <a:gd name="connsiteX33" fmla="*/ 968225 w 2578054"/>
              <a:gd name="connsiteY33" fmla="*/ 529633 h 988831"/>
              <a:gd name="connsiteX34" fmla="*/ 962782 w 2578054"/>
              <a:gd name="connsiteY34" fmla="*/ 584061 h 988831"/>
              <a:gd name="connsiteX35" fmla="*/ 930125 w 2578054"/>
              <a:gd name="connsiteY35" fmla="*/ 600390 h 988831"/>
              <a:gd name="connsiteX36" fmla="*/ 875696 w 2578054"/>
              <a:gd name="connsiteY36" fmla="*/ 589504 h 988831"/>
              <a:gd name="connsiteX37" fmla="*/ 843039 w 2578054"/>
              <a:gd name="connsiteY37" fmla="*/ 535076 h 988831"/>
              <a:gd name="connsiteX38" fmla="*/ 755116 w 2578054"/>
              <a:gd name="connsiteY38" fmla="*/ 547217 h 988831"/>
              <a:gd name="connsiteX39" fmla="*/ 728739 w 2578054"/>
              <a:gd name="connsiteY39" fmla="*/ 540519 h 988831"/>
              <a:gd name="connsiteX40" fmla="*/ 690639 w 2578054"/>
              <a:gd name="connsiteY40" fmla="*/ 538843 h 988831"/>
              <a:gd name="connsiteX41" fmla="*/ 637048 w 2578054"/>
              <a:gd name="connsiteY41" fmla="*/ 566477 h 988831"/>
              <a:gd name="connsiteX42" fmla="*/ 602297 w 2578054"/>
              <a:gd name="connsiteY42" fmla="*/ 621324 h 988831"/>
              <a:gd name="connsiteX43" fmla="*/ 541169 w 2578054"/>
              <a:gd name="connsiteY43" fmla="*/ 656075 h 988831"/>
              <a:gd name="connsiteX44" fmla="*/ 527353 w 2578054"/>
              <a:gd name="connsiteY44" fmla="*/ 741904 h 988831"/>
              <a:gd name="connsiteX45" fmla="*/ 0 w 2578054"/>
              <a:gd name="connsiteY45" fmla="*/ 988831 h 988831"/>
              <a:gd name="connsiteX0" fmla="*/ 2552654 w 2552654"/>
              <a:gd name="connsiteY0" fmla="*/ 0 h 988831"/>
              <a:gd name="connsiteX1" fmla="*/ 2276325 w 2552654"/>
              <a:gd name="connsiteY1" fmla="*/ 115976 h 988831"/>
              <a:gd name="connsiteX2" fmla="*/ 2216453 w 2552654"/>
              <a:gd name="connsiteY2" fmla="*/ 77876 h 988831"/>
              <a:gd name="connsiteX3" fmla="*/ 2167049 w 2552654"/>
              <a:gd name="connsiteY3" fmla="*/ 54012 h 988831"/>
              <a:gd name="connsiteX4" fmla="*/ 2123925 w 2552654"/>
              <a:gd name="connsiteY4" fmla="*/ 83319 h 988831"/>
              <a:gd name="connsiteX5" fmla="*/ 2123925 w 2552654"/>
              <a:gd name="connsiteY5" fmla="*/ 164961 h 988831"/>
              <a:gd name="connsiteX6" fmla="*/ 2069496 w 2552654"/>
              <a:gd name="connsiteY6" fmla="*/ 208504 h 988831"/>
              <a:gd name="connsiteX7" fmla="*/ 2023441 w 2552654"/>
              <a:gd name="connsiteY7" fmla="*/ 247442 h 988831"/>
              <a:gd name="connsiteX8" fmla="*/ 1961895 w 2552654"/>
              <a:gd name="connsiteY8" fmla="*/ 247022 h 988831"/>
              <a:gd name="connsiteX9" fmla="*/ 1911653 w 2552654"/>
              <a:gd name="connsiteY9" fmla="*/ 268376 h 988831"/>
              <a:gd name="connsiteX10" fmla="*/ 1883182 w 2552654"/>
              <a:gd name="connsiteY10" fmla="*/ 313175 h 988831"/>
              <a:gd name="connsiteX11" fmla="*/ 1797353 w 2552654"/>
              <a:gd name="connsiteY11" fmla="*/ 350019 h 988831"/>
              <a:gd name="connsiteX12" fmla="*/ 1704825 w 2552654"/>
              <a:gd name="connsiteY12" fmla="*/ 181290 h 988831"/>
              <a:gd name="connsiteX13" fmla="*/ 1654164 w 2552654"/>
              <a:gd name="connsiteY13" fmla="*/ 141515 h 988831"/>
              <a:gd name="connsiteX14" fmla="*/ 1595967 w 2552654"/>
              <a:gd name="connsiteY14" fmla="*/ 160356 h 988831"/>
              <a:gd name="connsiteX15" fmla="*/ 1541539 w 2552654"/>
              <a:gd name="connsiteY15" fmla="*/ 170404 h 988831"/>
              <a:gd name="connsiteX16" fmla="*/ 1518930 w 2552654"/>
              <a:gd name="connsiteY16" fmla="*/ 172497 h 988831"/>
              <a:gd name="connsiteX17" fmla="*/ 1481667 w 2552654"/>
              <a:gd name="connsiteY17" fmla="*/ 208504 h 988831"/>
              <a:gd name="connsiteX18" fmla="*/ 1416353 w 2552654"/>
              <a:gd name="connsiteY18" fmla="*/ 257490 h 988831"/>
              <a:gd name="connsiteX19" fmla="*/ 1383696 w 2552654"/>
              <a:gd name="connsiteY19" fmla="*/ 284704 h 988831"/>
              <a:gd name="connsiteX20" fmla="*/ 1400025 w 2552654"/>
              <a:gd name="connsiteY20" fmla="*/ 371790 h 988831"/>
              <a:gd name="connsiteX21" fmla="*/ 1400025 w 2552654"/>
              <a:gd name="connsiteY21" fmla="*/ 404447 h 988831"/>
              <a:gd name="connsiteX22" fmla="*/ 1367367 w 2552654"/>
              <a:gd name="connsiteY22" fmla="*/ 442547 h 988831"/>
              <a:gd name="connsiteX23" fmla="*/ 1312939 w 2552654"/>
              <a:gd name="connsiteY23" fmla="*/ 447990 h 988831"/>
              <a:gd name="connsiteX24" fmla="*/ 1258510 w 2552654"/>
              <a:gd name="connsiteY24" fmla="*/ 360904 h 988831"/>
              <a:gd name="connsiteX25" fmla="*/ 1242182 w 2552654"/>
              <a:gd name="connsiteY25" fmla="*/ 339133 h 988831"/>
              <a:gd name="connsiteX26" fmla="*/ 1198639 w 2552654"/>
              <a:gd name="connsiteY26" fmla="*/ 350019 h 988831"/>
              <a:gd name="connsiteX27" fmla="*/ 1172681 w 2552654"/>
              <a:gd name="connsiteY27" fmla="*/ 371790 h 988831"/>
              <a:gd name="connsiteX28" fmla="*/ 1134998 w 2552654"/>
              <a:gd name="connsiteY28" fmla="*/ 363836 h 988831"/>
              <a:gd name="connsiteX29" fmla="*/ 1083921 w 2552654"/>
              <a:gd name="connsiteY29" fmla="*/ 359230 h 988831"/>
              <a:gd name="connsiteX30" fmla="*/ 1033259 w 2552654"/>
              <a:gd name="connsiteY30" fmla="*/ 410726 h 988831"/>
              <a:gd name="connsiteX31" fmla="*/ 1002696 w 2552654"/>
              <a:gd name="connsiteY31" fmla="*/ 431661 h 988831"/>
              <a:gd name="connsiteX32" fmla="*/ 959153 w 2552654"/>
              <a:gd name="connsiteY32" fmla="*/ 447990 h 988831"/>
              <a:gd name="connsiteX33" fmla="*/ 942825 w 2552654"/>
              <a:gd name="connsiteY33" fmla="*/ 529633 h 988831"/>
              <a:gd name="connsiteX34" fmla="*/ 937382 w 2552654"/>
              <a:gd name="connsiteY34" fmla="*/ 584061 h 988831"/>
              <a:gd name="connsiteX35" fmla="*/ 904725 w 2552654"/>
              <a:gd name="connsiteY35" fmla="*/ 600390 h 988831"/>
              <a:gd name="connsiteX36" fmla="*/ 850296 w 2552654"/>
              <a:gd name="connsiteY36" fmla="*/ 589504 h 988831"/>
              <a:gd name="connsiteX37" fmla="*/ 817639 w 2552654"/>
              <a:gd name="connsiteY37" fmla="*/ 535076 h 988831"/>
              <a:gd name="connsiteX38" fmla="*/ 729716 w 2552654"/>
              <a:gd name="connsiteY38" fmla="*/ 547217 h 988831"/>
              <a:gd name="connsiteX39" fmla="*/ 703339 w 2552654"/>
              <a:gd name="connsiteY39" fmla="*/ 540519 h 988831"/>
              <a:gd name="connsiteX40" fmla="*/ 665239 w 2552654"/>
              <a:gd name="connsiteY40" fmla="*/ 538843 h 988831"/>
              <a:gd name="connsiteX41" fmla="*/ 611648 w 2552654"/>
              <a:gd name="connsiteY41" fmla="*/ 566477 h 988831"/>
              <a:gd name="connsiteX42" fmla="*/ 576897 w 2552654"/>
              <a:gd name="connsiteY42" fmla="*/ 621324 h 988831"/>
              <a:gd name="connsiteX43" fmla="*/ 515769 w 2552654"/>
              <a:gd name="connsiteY43" fmla="*/ 656075 h 988831"/>
              <a:gd name="connsiteX44" fmla="*/ 501953 w 2552654"/>
              <a:gd name="connsiteY44" fmla="*/ 741904 h 988831"/>
              <a:gd name="connsiteX45" fmla="*/ 0 w 2552654"/>
              <a:gd name="connsiteY45" fmla="*/ 988831 h 988831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2091174 w 2620387"/>
              <a:gd name="connsiteY7" fmla="*/ 247442 h 960758"/>
              <a:gd name="connsiteX8" fmla="*/ 2029628 w 2620387"/>
              <a:gd name="connsiteY8" fmla="*/ 247022 h 960758"/>
              <a:gd name="connsiteX9" fmla="*/ 1979386 w 2620387"/>
              <a:gd name="connsiteY9" fmla="*/ 268376 h 960758"/>
              <a:gd name="connsiteX10" fmla="*/ 1950915 w 2620387"/>
              <a:gd name="connsiteY10" fmla="*/ 313175 h 960758"/>
              <a:gd name="connsiteX11" fmla="*/ 1865086 w 2620387"/>
              <a:gd name="connsiteY11" fmla="*/ 350019 h 960758"/>
              <a:gd name="connsiteX12" fmla="*/ 1772558 w 2620387"/>
              <a:gd name="connsiteY12" fmla="*/ 181290 h 960758"/>
              <a:gd name="connsiteX13" fmla="*/ 1721897 w 2620387"/>
              <a:gd name="connsiteY13" fmla="*/ 141515 h 960758"/>
              <a:gd name="connsiteX14" fmla="*/ 1663700 w 2620387"/>
              <a:gd name="connsiteY14" fmla="*/ 160356 h 960758"/>
              <a:gd name="connsiteX15" fmla="*/ 1609272 w 2620387"/>
              <a:gd name="connsiteY15" fmla="*/ 170404 h 960758"/>
              <a:gd name="connsiteX16" fmla="*/ 1586663 w 2620387"/>
              <a:gd name="connsiteY16" fmla="*/ 172497 h 960758"/>
              <a:gd name="connsiteX17" fmla="*/ 1549400 w 2620387"/>
              <a:gd name="connsiteY17" fmla="*/ 208504 h 960758"/>
              <a:gd name="connsiteX18" fmla="*/ 1484086 w 2620387"/>
              <a:gd name="connsiteY18" fmla="*/ 257490 h 960758"/>
              <a:gd name="connsiteX19" fmla="*/ 1451429 w 2620387"/>
              <a:gd name="connsiteY19" fmla="*/ 284704 h 960758"/>
              <a:gd name="connsiteX20" fmla="*/ 1467758 w 2620387"/>
              <a:gd name="connsiteY20" fmla="*/ 371790 h 960758"/>
              <a:gd name="connsiteX21" fmla="*/ 1467758 w 2620387"/>
              <a:gd name="connsiteY21" fmla="*/ 404447 h 960758"/>
              <a:gd name="connsiteX22" fmla="*/ 1435100 w 2620387"/>
              <a:gd name="connsiteY22" fmla="*/ 442547 h 960758"/>
              <a:gd name="connsiteX23" fmla="*/ 1380672 w 2620387"/>
              <a:gd name="connsiteY23" fmla="*/ 447990 h 960758"/>
              <a:gd name="connsiteX24" fmla="*/ 1326243 w 2620387"/>
              <a:gd name="connsiteY24" fmla="*/ 360904 h 960758"/>
              <a:gd name="connsiteX25" fmla="*/ 1309915 w 2620387"/>
              <a:gd name="connsiteY25" fmla="*/ 339133 h 960758"/>
              <a:gd name="connsiteX26" fmla="*/ 1266372 w 2620387"/>
              <a:gd name="connsiteY26" fmla="*/ 350019 h 960758"/>
              <a:gd name="connsiteX27" fmla="*/ 1240414 w 2620387"/>
              <a:gd name="connsiteY27" fmla="*/ 371790 h 960758"/>
              <a:gd name="connsiteX28" fmla="*/ 1202731 w 2620387"/>
              <a:gd name="connsiteY28" fmla="*/ 363836 h 960758"/>
              <a:gd name="connsiteX29" fmla="*/ 1151654 w 2620387"/>
              <a:gd name="connsiteY29" fmla="*/ 359230 h 960758"/>
              <a:gd name="connsiteX30" fmla="*/ 1100992 w 2620387"/>
              <a:gd name="connsiteY30" fmla="*/ 410726 h 960758"/>
              <a:gd name="connsiteX31" fmla="*/ 1070429 w 2620387"/>
              <a:gd name="connsiteY31" fmla="*/ 431661 h 960758"/>
              <a:gd name="connsiteX32" fmla="*/ 1026886 w 2620387"/>
              <a:gd name="connsiteY32" fmla="*/ 447990 h 960758"/>
              <a:gd name="connsiteX33" fmla="*/ 1010558 w 2620387"/>
              <a:gd name="connsiteY33" fmla="*/ 529633 h 960758"/>
              <a:gd name="connsiteX34" fmla="*/ 1005115 w 2620387"/>
              <a:gd name="connsiteY34" fmla="*/ 584061 h 960758"/>
              <a:gd name="connsiteX35" fmla="*/ 972458 w 2620387"/>
              <a:gd name="connsiteY35" fmla="*/ 600390 h 960758"/>
              <a:gd name="connsiteX36" fmla="*/ 918029 w 2620387"/>
              <a:gd name="connsiteY36" fmla="*/ 589504 h 960758"/>
              <a:gd name="connsiteX37" fmla="*/ 885372 w 2620387"/>
              <a:gd name="connsiteY37" fmla="*/ 535076 h 960758"/>
              <a:gd name="connsiteX38" fmla="*/ 797449 w 2620387"/>
              <a:gd name="connsiteY38" fmla="*/ 547217 h 960758"/>
              <a:gd name="connsiteX39" fmla="*/ 771072 w 2620387"/>
              <a:gd name="connsiteY39" fmla="*/ 540519 h 960758"/>
              <a:gd name="connsiteX40" fmla="*/ 732972 w 2620387"/>
              <a:gd name="connsiteY40" fmla="*/ 538843 h 960758"/>
              <a:gd name="connsiteX41" fmla="*/ 679381 w 2620387"/>
              <a:gd name="connsiteY41" fmla="*/ 566477 h 960758"/>
              <a:gd name="connsiteX42" fmla="*/ 644630 w 2620387"/>
              <a:gd name="connsiteY42" fmla="*/ 621324 h 960758"/>
              <a:gd name="connsiteX43" fmla="*/ 583502 w 2620387"/>
              <a:gd name="connsiteY43" fmla="*/ 656075 h 960758"/>
              <a:gd name="connsiteX44" fmla="*/ 569686 w 2620387"/>
              <a:gd name="connsiteY44" fmla="*/ 741904 h 960758"/>
              <a:gd name="connsiteX45" fmla="*/ 0 w 2620387"/>
              <a:gd name="connsiteY45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2091174 w 2620387"/>
              <a:gd name="connsiteY7" fmla="*/ 247442 h 960758"/>
              <a:gd name="connsiteX8" fmla="*/ 2029628 w 2620387"/>
              <a:gd name="connsiteY8" fmla="*/ 247022 h 960758"/>
              <a:gd name="connsiteX9" fmla="*/ 1950915 w 2620387"/>
              <a:gd name="connsiteY9" fmla="*/ 313175 h 960758"/>
              <a:gd name="connsiteX10" fmla="*/ 1865086 w 2620387"/>
              <a:gd name="connsiteY10" fmla="*/ 350019 h 960758"/>
              <a:gd name="connsiteX11" fmla="*/ 1772558 w 2620387"/>
              <a:gd name="connsiteY11" fmla="*/ 181290 h 960758"/>
              <a:gd name="connsiteX12" fmla="*/ 1721897 w 2620387"/>
              <a:gd name="connsiteY12" fmla="*/ 141515 h 960758"/>
              <a:gd name="connsiteX13" fmla="*/ 1663700 w 2620387"/>
              <a:gd name="connsiteY13" fmla="*/ 160356 h 960758"/>
              <a:gd name="connsiteX14" fmla="*/ 1609272 w 2620387"/>
              <a:gd name="connsiteY14" fmla="*/ 170404 h 960758"/>
              <a:gd name="connsiteX15" fmla="*/ 1586663 w 2620387"/>
              <a:gd name="connsiteY15" fmla="*/ 172497 h 960758"/>
              <a:gd name="connsiteX16" fmla="*/ 1549400 w 2620387"/>
              <a:gd name="connsiteY16" fmla="*/ 208504 h 960758"/>
              <a:gd name="connsiteX17" fmla="*/ 1484086 w 2620387"/>
              <a:gd name="connsiteY17" fmla="*/ 257490 h 960758"/>
              <a:gd name="connsiteX18" fmla="*/ 1451429 w 2620387"/>
              <a:gd name="connsiteY18" fmla="*/ 284704 h 960758"/>
              <a:gd name="connsiteX19" fmla="*/ 1467758 w 2620387"/>
              <a:gd name="connsiteY19" fmla="*/ 371790 h 960758"/>
              <a:gd name="connsiteX20" fmla="*/ 1467758 w 2620387"/>
              <a:gd name="connsiteY20" fmla="*/ 404447 h 960758"/>
              <a:gd name="connsiteX21" fmla="*/ 1435100 w 2620387"/>
              <a:gd name="connsiteY21" fmla="*/ 442547 h 960758"/>
              <a:gd name="connsiteX22" fmla="*/ 1380672 w 2620387"/>
              <a:gd name="connsiteY22" fmla="*/ 447990 h 960758"/>
              <a:gd name="connsiteX23" fmla="*/ 1326243 w 2620387"/>
              <a:gd name="connsiteY23" fmla="*/ 360904 h 960758"/>
              <a:gd name="connsiteX24" fmla="*/ 1309915 w 2620387"/>
              <a:gd name="connsiteY24" fmla="*/ 339133 h 960758"/>
              <a:gd name="connsiteX25" fmla="*/ 1266372 w 2620387"/>
              <a:gd name="connsiteY25" fmla="*/ 350019 h 960758"/>
              <a:gd name="connsiteX26" fmla="*/ 1240414 w 2620387"/>
              <a:gd name="connsiteY26" fmla="*/ 371790 h 960758"/>
              <a:gd name="connsiteX27" fmla="*/ 1202731 w 2620387"/>
              <a:gd name="connsiteY27" fmla="*/ 363836 h 960758"/>
              <a:gd name="connsiteX28" fmla="*/ 1151654 w 2620387"/>
              <a:gd name="connsiteY28" fmla="*/ 359230 h 960758"/>
              <a:gd name="connsiteX29" fmla="*/ 1100992 w 2620387"/>
              <a:gd name="connsiteY29" fmla="*/ 410726 h 960758"/>
              <a:gd name="connsiteX30" fmla="*/ 1070429 w 2620387"/>
              <a:gd name="connsiteY30" fmla="*/ 431661 h 960758"/>
              <a:gd name="connsiteX31" fmla="*/ 1026886 w 2620387"/>
              <a:gd name="connsiteY31" fmla="*/ 447990 h 960758"/>
              <a:gd name="connsiteX32" fmla="*/ 1010558 w 2620387"/>
              <a:gd name="connsiteY32" fmla="*/ 529633 h 960758"/>
              <a:gd name="connsiteX33" fmla="*/ 1005115 w 2620387"/>
              <a:gd name="connsiteY33" fmla="*/ 584061 h 960758"/>
              <a:gd name="connsiteX34" fmla="*/ 972458 w 2620387"/>
              <a:gd name="connsiteY34" fmla="*/ 600390 h 960758"/>
              <a:gd name="connsiteX35" fmla="*/ 918029 w 2620387"/>
              <a:gd name="connsiteY35" fmla="*/ 589504 h 960758"/>
              <a:gd name="connsiteX36" fmla="*/ 885372 w 2620387"/>
              <a:gd name="connsiteY36" fmla="*/ 535076 h 960758"/>
              <a:gd name="connsiteX37" fmla="*/ 797449 w 2620387"/>
              <a:gd name="connsiteY37" fmla="*/ 547217 h 960758"/>
              <a:gd name="connsiteX38" fmla="*/ 771072 w 2620387"/>
              <a:gd name="connsiteY38" fmla="*/ 540519 h 960758"/>
              <a:gd name="connsiteX39" fmla="*/ 732972 w 2620387"/>
              <a:gd name="connsiteY39" fmla="*/ 538843 h 960758"/>
              <a:gd name="connsiteX40" fmla="*/ 679381 w 2620387"/>
              <a:gd name="connsiteY40" fmla="*/ 566477 h 960758"/>
              <a:gd name="connsiteX41" fmla="*/ 644630 w 2620387"/>
              <a:gd name="connsiteY41" fmla="*/ 621324 h 960758"/>
              <a:gd name="connsiteX42" fmla="*/ 583502 w 2620387"/>
              <a:gd name="connsiteY42" fmla="*/ 656075 h 960758"/>
              <a:gd name="connsiteX43" fmla="*/ 569686 w 2620387"/>
              <a:gd name="connsiteY43" fmla="*/ 741904 h 960758"/>
              <a:gd name="connsiteX44" fmla="*/ 0 w 2620387"/>
              <a:gd name="connsiteY44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2091174 w 2620387"/>
              <a:gd name="connsiteY7" fmla="*/ 247442 h 960758"/>
              <a:gd name="connsiteX8" fmla="*/ 1950915 w 2620387"/>
              <a:gd name="connsiteY8" fmla="*/ 313175 h 960758"/>
              <a:gd name="connsiteX9" fmla="*/ 1865086 w 2620387"/>
              <a:gd name="connsiteY9" fmla="*/ 350019 h 960758"/>
              <a:gd name="connsiteX10" fmla="*/ 1772558 w 2620387"/>
              <a:gd name="connsiteY10" fmla="*/ 181290 h 960758"/>
              <a:gd name="connsiteX11" fmla="*/ 1721897 w 2620387"/>
              <a:gd name="connsiteY11" fmla="*/ 141515 h 960758"/>
              <a:gd name="connsiteX12" fmla="*/ 1663700 w 2620387"/>
              <a:gd name="connsiteY12" fmla="*/ 160356 h 960758"/>
              <a:gd name="connsiteX13" fmla="*/ 1609272 w 2620387"/>
              <a:gd name="connsiteY13" fmla="*/ 170404 h 960758"/>
              <a:gd name="connsiteX14" fmla="*/ 1586663 w 2620387"/>
              <a:gd name="connsiteY14" fmla="*/ 172497 h 960758"/>
              <a:gd name="connsiteX15" fmla="*/ 1549400 w 2620387"/>
              <a:gd name="connsiteY15" fmla="*/ 208504 h 960758"/>
              <a:gd name="connsiteX16" fmla="*/ 1484086 w 2620387"/>
              <a:gd name="connsiteY16" fmla="*/ 257490 h 960758"/>
              <a:gd name="connsiteX17" fmla="*/ 1451429 w 2620387"/>
              <a:gd name="connsiteY17" fmla="*/ 284704 h 960758"/>
              <a:gd name="connsiteX18" fmla="*/ 1467758 w 2620387"/>
              <a:gd name="connsiteY18" fmla="*/ 371790 h 960758"/>
              <a:gd name="connsiteX19" fmla="*/ 1467758 w 2620387"/>
              <a:gd name="connsiteY19" fmla="*/ 404447 h 960758"/>
              <a:gd name="connsiteX20" fmla="*/ 1435100 w 2620387"/>
              <a:gd name="connsiteY20" fmla="*/ 442547 h 960758"/>
              <a:gd name="connsiteX21" fmla="*/ 1380672 w 2620387"/>
              <a:gd name="connsiteY21" fmla="*/ 447990 h 960758"/>
              <a:gd name="connsiteX22" fmla="*/ 1326243 w 2620387"/>
              <a:gd name="connsiteY22" fmla="*/ 360904 h 960758"/>
              <a:gd name="connsiteX23" fmla="*/ 1309915 w 2620387"/>
              <a:gd name="connsiteY23" fmla="*/ 339133 h 960758"/>
              <a:gd name="connsiteX24" fmla="*/ 1266372 w 2620387"/>
              <a:gd name="connsiteY24" fmla="*/ 350019 h 960758"/>
              <a:gd name="connsiteX25" fmla="*/ 1240414 w 2620387"/>
              <a:gd name="connsiteY25" fmla="*/ 371790 h 960758"/>
              <a:gd name="connsiteX26" fmla="*/ 1202731 w 2620387"/>
              <a:gd name="connsiteY26" fmla="*/ 363836 h 960758"/>
              <a:gd name="connsiteX27" fmla="*/ 1151654 w 2620387"/>
              <a:gd name="connsiteY27" fmla="*/ 359230 h 960758"/>
              <a:gd name="connsiteX28" fmla="*/ 1100992 w 2620387"/>
              <a:gd name="connsiteY28" fmla="*/ 410726 h 960758"/>
              <a:gd name="connsiteX29" fmla="*/ 1070429 w 2620387"/>
              <a:gd name="connsiteY29" fmla="*/ 431661 h 960758"/>
              <a:gd name="connsiteX30" fmla="*/ 1026886 w 2620387"/>
              <a:gd name="connsiteY30" fmla="*/ 447990 h 960758"/>
              <a:gd name="connsiteX31" fmla="*/ 1010558 w 2620387"/>
              <a:gd name="connsiteY31" fmla="*/ 529633 h 960758"/>
              <a:gd name="connsiteX32" fmla="*/ 1005115 w 2620387"/>
              <a:gd name="connsiteY32" fmla="*/ 584061 h 960758"/>
              <a:gd name="connsiteX33" fmla="*/ 972458 w 2620387"/>
              <a:gd name="connsiteY33" fmla="*/ 600390 h 960758"/>
              <a:gd name="connsiteX34" fmla="*/ 918029 w 2620387"/>
              <a:gd name="connsiteY34" fmla="*/ 589504 h 960758"/>
              <a:gd name="connsiteX35" fmla="*/ 885372 w 2620387"/>
              <a:gd name="connsiteY35" fmla="*/ 535076 h 960758"/>
              <a:gd name="connsiteX36" fmla="*/ 797449 w 2620387"/>
              <a:gd name="connsiteY36" fmla="*/ 547217 h 960758"/>
              <a:gd name="connsiteX37" fmla="*/ 771072 w 2620387"/>
              <a:gd name="connsiteY37" fmla="*/ 540519 h 960758"/>
              <a:gd name="connsiteX38" fmla="*/ 732972 w 2620387"/>
              <a:gd name="connsiteY38" fmla="*/ 538843 h 960758"/>
              <a:gd name="connsiteX39" fmla="*/ 679381 w 2620387"/>
              <a:gd name="connsiteY39" fmla="*/ 566477 h 960758"/>
              <a:gd name="connsiteX40" fmla="*/ 644630 w 2620387"/>
              <a:gd name="connsiteY40" fmla="*/ 621324 h 960758"/>
              <a:gd name="connsiteX41" fmla="*/ 583502 w 2620387"/>
              <a:gd name="connsiteY41" fmla="*/ 656075 h 960758"/>
              <a:gd name="connsiteX42" fmla="*/ 569686 w 2620387"/>
              <a:gd name="connsiteY42" fmla="*/ 741904 h 960758"/>
              <a:gd name="connsiteX43" fmla="*/ 0 w 2620387"/>
              <a:gd name="connsiteY43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950915 w 2620387"/>
              <a:gd name="connsiteY7" fmla="*/ 313175 h 960758"/>
              <a:gd name="connsiteX8" fmla="*/ 1865086 w 2620387"/>
              <a:gd name="connsiteY8" fmla="*/ 350019 h 960758"/>
              <a:gd name="connsiteX9" fmla="*/ 1772558 w 2620387"/>
              <a:gd name="connsiteY9" fmla="*/ 181290 h 960758"/>
              <a:gd name="connsiteX10" fmla="*/ 1721897 w 2620387"/>
              <a:gd name="connsiteY10" fmla="*/ 141515 h 960758"/>
              <a:gd name="connsiteX11" fmla="*/ 1663700 w 2620387"/>
              <a:gd name="connsiteY11" fmla="*/ 160356 h 960758"/>
              <a:gd name="connsiteX12" fmla="*/ 1609272 w 2620387"/>
              <a:gd name="connsiteY12" fmla="*/ 170404 h 960758"/>
              <a:gd name="connsiteX13" fmla="*/ 1586663 w 2620387"/>
              <a:gd name="connsiteY13" fmla="*/ 172497 h 960758"/>
              <a:gd name="connsiteX14" fmla="*/ 1549400 w 2620387"/>
              <a:gd name="connsiteY14" fmla="*/ 208504 h 960758"/>
              <a:gd name="connsiteX15" fmla="*/ 1484086 w 2620387"/>
              <a:gd name="connsiteY15" fmla="*/ 257490 h 960758"/>
              <a:gd name="connsiteX16" fmla="*/ 1451429 w 2620387"/>
              <a:gd name="connsiteY16" fmla="*/ 284704 h 960758"/>
              <a:gd name="connsiteX17" fmla="*/ 1467758 w 2620387"/>
              <a:gd name="connsiteY17" fmla="*/ 371790 h 960758"/>
              <a:gd name="connsiteX18" fmla="*/ 1467758 w 2620387"/>
              <a:gd name="connsiteY18" fmla="*/ 404447 h 960758"/>
              <a:gd name="connsiteX19" fmla="*/ 1435100 w 2620387"/>
              <a:gd name="connsiteY19" fmla="*/ 442547 h 960758"/>
              <a:gd name="connsiteX20" fmla="*/ 1380672 w 2620387"/>
              <a:gd name="connsiteY20" fmla="*/ 447990 h 960758"/>
              <a:gd name="connsiteX21" fmla="*/ 1326243 w 2620387"/>
              <a:gd name="connsiteY21" fmla="*/ 360904 h 960758"/>
              <a:gd name="connsiteX22" fmla="*/ 1309915 w 2620387"/>
              <a:gd name="connsiteY22" fmla="*/ 339133 h 960758"/>
              <a:gd name="connsiteX23" fmla="*/ 1266372 w 2620387"/>
              <a:gd name="connsiteY23" fmla="*/ 350019 h 960758"/>
              <a:gd name="connsiteX24" fmla="*/ 1240414 w 2620387"/>
              <a:gd name="connsiteY24" fmla="*/ 371790 h 960758"/>
              <a:gd name="connsiteX25" fmla="*/ 1202731 w 2620387"/>
              <a:gd name="connsiteY25" fmla="*/ 363836 h 960758"/>
              <a:gd name="connsiteX26" fmla="*/ 1151654 w 2620387"/>
              <a:gd name="connsiteY26" fmla="*/ 359230 h 960758"/>
              <a:gd name="connsiteX27" fmla="*/ 1100992 w 2620387"/>
              <a:gd name="connsiteY27" fmla="*/ 410726 h 960758"/>
              <a:gd name="connsiteX28" fmla="*/ 1070429 w 2620387"/>
              <a:gd name="connsiteY28" fmla="*/ 431661 h 960758"/>
              <a:gd name="connsiteX29" fmla="*/ 1026886 w 2620387"/>
              <a:gd name="connsiteY29" fmla="*/ 447990 h 960758"/>
              <a:gd name="connsiteX30" fmla="*/ 1010558 w 2620387"/>
              <a:gd name="connsiteY30" fmla="*/ 529633 h 960758"/>
              <a:gd name="connsiteX31" fmla="*/ 1005115 w 2620387"/>
              <a:gd name="connsiteY31" fmla="*/ 584061 h 960758"/>
              <a:gd name="connsiteX32" fmla="*/ 972458 w 2620387"/>
              <a:gd name="connsiteY32" fmla="*/ 600390 h 960758"/>
              <a:gd name="connsiteX33" fmla="*/ 918029 w 2620387"/>
              <a:gd name="connsiteY33" fmla="*/ 589504 h 960758"/>
              <a:gd name="connsiteX34" fmla="*/ 885372 w 2620387"/>
              <a:gd name="connsiteY34" fmla="*/ 535076 h 960758"/>
              <a:gd name="connsiteX35" fmla="*/ 797449 w 2620387"/>
              <a:gd name="connsiteY35" fmla="*/ 547217 h 960758"/>
              <a:gd name="connsiteX36" fmla="*/ 771072 w 2620387"/>
              <a:gd name="connsiteY36" fmla="*/ 540519 h 960758"/>
              <a:gd name="connsiteX37" fmla="*/ 732972 w 2620387"/>
              <a:gd name="connsiteY37" fmla="*/ 538843 h 960758"/>
              <a:gd name="connsiteX38" fmla="*/ 679381 w 2620387"/>
              <a:gd name="connsiteY38" fmla="*/ 566477 h 960758"/>
              <a:gd name="connsiteX39" fmla="*/ 644630 w 2620387"/>
              <a:gd name="connsiteY39" fmla="*/ 621324 h 960758"/>
              <a:gd name="connsiteX40" fmla="*/ 583502 w 2620387"/>
              <a:gd name="connsiteY40" fmla="*/ 656075 h 960758"/>
              <a:gd name="connsiteX41" fmla="*/ 569686 w 2620387"/>
              <a:gd name="connsiteY41" fmla="*/ 741904 h 960758"/>
              <a:gd name="connsiteX42" fmla="*/ 0 w 2620387"/>
              <a:gd name="connsiteY42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72558 w 2620387"/>
              <a:gd name="connsiteY8" fmla="*/ 181290 h 960758"/>
              <a:gd name="connsiteX9" fmla="*/ 1721897 w 2620387"/>
              <a:gd name="connsiteY9" fmla="*/ 141515 h 960758"/>
              <a:gd name="connsiteX10" fmla="*/ 1663700 w 2620387"/>
              <a:gd name="connsiteY10" fmla="*/ 160356 h 960758"/>
              <a:gd name="connsiteX11" fmla="*/ 1609272 w 2620387"/>
              <a:gd name="connsiteY11" fmla="*/ 170404 h 960758"/>
              <a:gd name="connsiteX12" fmla="*/ 1586663 w 2620387"/>
              <a:gd name="connsiteY12" fmla="*/ 172497 h 960758"/>
              <a:gd name="connsiteX13" fmla="*/ 1549400 w 2620387"/>
              <a:gd name="connsiteY13" fmla="*/ 208504 h 960758"/>
              <a:gd name="connsiteX14" fmla="*/ 1484086 w 2620387"/>
              <a:gd name="connsiteY14" fmla="*/ 257490 h 960758"/>
              <a:gd name="connsiteX15" fmla="*/ 1451429 w 2620387"/>
              <a:gd name="connsiteY15" fmla="*/ 284704 h 960758"/>
              <a:gd name="connsiteX16" fmla="*/ 1467758 w 2620387"/>
              <a:gd name="connsiteY16" fmla="*/ 371790 h 960758"/>
              <a:gd name="connsiteX17" fmla="*/ 1467758 w 2620387"/>
              <a:gd name="connsiteY17" fmla="*/ 404447 h 960758"/>
              <a:gd name="connsiteX18" fmla="*/ 1435100 w 2620387"/>
              <a:gd name="connsiteY18" fmla="*/ 442547 h 960758"/>
              <a:gd name="connsiteX19" fmla="*/ 1380672 w 2620387"/>
              <a:gd name="connsiteY19" fmla="*/ 447990 h 960758"/>
              <a:gd name="connsiteX20" fmla="*/ 1326243 w 2620387"/>
              <a:gd name="connsiteY20" fmla="*/ 360904 h 960758"/>
              <a:gd name="connsiteX21" fmla="*/ 1309915 w 2620387"/>
              <a:gd name="connsiteY21" fmla="*/ 339133 h 960758"/>
              <a:gd name="connsiteX22" fmla="*/ 1266372 w 2620387"/>
              <a:gd name="connsiteY22" fmla="*/ 350019 h 960758"/>
              <a:gd name="connsiteX23" fmla="*/ 1240414 w 2620387"/>
              <a:gd name="connsiteY23" fmla="*/ 371790 h 960758"/>
              <a:gd name="connsiteX24" fmla="*/ 1202731 w 2620387"/>
              <a:gd name="connsiteY24" fmla="*/ 363836 h 960758"/>
              <a:gd name="connsiteX25" fmla="*/ 1151654 w 2620387"/>
              <a:gd name="connsiteY25" fmla="*/ 359230 h 960758"/>
              <a:gd name="connsiteX26" fmla="*/ 1100992 w 2620387"/>
              <a:gd name="connsiteY26" fmla="*/ 410726 h 960758"/>
              <a:gd name="connsiteX27" fmla="*/ 1070429 w 2620387"/>
              <a:gd name="connsiteY27" fmla="*/ 431661 h 960758"/>
              <a:gd name="connsiteX28" fmla="*/ 1026886 w 2620387"/>
              <a:gd name="connsiteY28" fmla="*/ 447990 h 960758"/>
              <a:gd name="connsiteX29" fmla="*/ 1010558 w 2620387"/>
              <a:gd name="connsiteY29" fmla="*/ 529633 h 960758"/>
              <a:gd name="connsiteX30" fmla="*/ 1005115 w 2620387"/>
              <a:gd name="connsiteY30" fmla="*/ 584061 h 960758"/>
              <a:gd name="connsiteX31" fmla="*/ 972458 w 2620387"/>
              <a:gd name="connsiteY31" fmla="*/ 600390 h 960758"/>
              <a:gd name="connsiteX32" fmla="*/ 918029 w 2620387"/>
              <a:gd name="connsiteY32" fmla="*/ 589504 h 960758"/>
              <a:gd name="connsiteX33" fmla="*/ 885372 w 2620387"/>
              <a:gd name="connsiteY33" fmla="*/ 535076 h 960758"/>
              <a:gd name="connsiteX34" fmla="*/ 797449 w 2620387"/>
              <a:gd name="connsiteY34" fmla="*/ 547217 h 960758"/>
              <a:gd name="connsiteX35" fmla="*/ 771072 w 2620387"/>
              <a:gd name="connsiteY35" fmla="*/ 540519 h 960758"/>
              <a:gd name="connsiteX36" fmla="*/ 732972 w 2620387"/>
              <a:gd name="connsiteY36" fmla="*/ 538843 h 960758"/>
              <a:gd name="connsiteX37" fmla="*/ 679381 w 2620387"/>
              <a:gd name="connsiteY37" fmla="*/ 566477 h 960758"/>
              <a:gd name="connsiteX38" fmla="*/ 644630 w 2620387"/>
              <a:gd name="connsiteY38" fmla="*/ 621324 h 960758"/>
              <a:gd name="connsiteX39" fmla="*/ 583502 w 2620387"/>
              <a:gd name="connsiteY39" fmla="*/ 656075 h 960758"/>
              <a:gd name="connsiteX40" fmla="*/ 569686 w 2620387"/>
              <a:gd name="connsiteY40" fmla="*/ 741904 h 960758"/>
              <a:gd name="connsiteX41" fmla="*/ 0 w 2620387"/>
              <a:gd name="connsiteY41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72558 w 2620387"/>
              <a:gd name="connsiteY8" fmla="*/ 181290 h 960758"/>
              <a:gd name="connsiteX9" fmla="*/ 1721897 w 2620387"/>
              <a:gd name="connsiteY9" fmla="*/ 141515 h 960758"/>
              <a:gd name="connsiteX10" fmla="*/ 1663700 w 2620387"/>
              <a:gd name="connsiteY10" fmla="*/ 160356 h 960758"/>
              <a:gd name="connsiteX11" fmla="*/ 1609272 w 2620387"/>
              <a:gd name="connsiteY11" fmla="*/ 170404 h 960758"/>
              <a:gd name="connsiteX12" fmla="*/ 1549400 w 2620387"/>
              <a:gd name="connsiteY12" fmla="*/ 208504 h 960758"/>
              <a:gd name="connsiteX13" fmla="*/ 1484086 w 2620387"/>
              <a:gd name="connsiteY13" fmla="*/ 257490 h 960758"/>
              <a:gd name="connsiteX14" fmla="*/ 1451429 w 2620387"/>
              <a:gd name="connsiteY14" fmla="*/ 284704 h 960758"/>
              <a:gd name="connsiteX15" fmla="*/ 1467758 w 2620387"/>
              <a:gd name="connsiteY15" fmla="*/ 371790 h 960758"/>
              <a:gd name="connsiteX16" fmla="*/ 1467758 w 2620387"/>
              <a:gd name="connsiteY16" fmla="*/ 404447 h 960758"/>
              <a:gd name="connsiteX17" fmla="*/ 1435100 w 2620387"/>
              <a:gd name="connsiteY17" fmla="*/ 442547 h 960758"/>
              <a:gd name="connsiteX18" fmla="*/ 1380672 w 2620387"/>
              <a:gd name="connsiteY18" fmla="*/ 447990 h 960758"/>
              <a:gd name="connsiteX19" fmla="*/ 1326243 w 2620387"/>
              <a:gd name="connsiteY19" fmla="*/ 360904 h 960758"/>
              <a:gd name="connsiteX20" fmla="*/ 1309915 w 2620387"/>
              <a:gd name="connsiteY20" fmla="*/ 339133 h 960758"/>
              <a:gd name="connsiteX21" fmla="*/ 1266372 w 2620387"/>
              <a:gd name="connsiteY21" fmla="*/ 350019 h 960758"/>
              <a:gd name="connsiteX22" fmla="*/ 1240414 w 2620387"/>
              <a:gd name="connsiteY22" fmla="*/ 371790 h 960758"/>
              <a:gd name="connsiteX23" fmla="*/ 1202731 w 2620387"/>
              <a:gd name="connsiteY23" fmla="*/ 363836 h 960758"/>
              <a:gd name="connsiteX24" fmla="*/ 1151654 w 2620387"/>
              <a:gd name="connsiteY24" fmla="*/ 359230 h 960758"/>
              <a:gd name="connsiteX25" fmla="*/ 1100992 w 2620387"/>
              <a:gd name="connsiteY25" fmla="*/ 410726 h 960758"/>
              <a:gd name="connsiteX26" fmla="*/ 1070429 w 2620387"/>
              <a:gd name="connsiteY26" fmla="*/ 431661 h 960758"/>
              <a:gd name="connsiteX27" fmla="*/ 1026886 w 2620387"/>
              <a:gd name="connsiteY27" fmla="*/ 447990 h 960758"/>
              <a:gd name="connsiteX28" fmla="*/ 1010558 w 2620387"/>
              <a:gd name="connsiteY28" fmla="*/ 529633 h 960758"/>
              <a:gd name="connsiteX29" fmla="*/ 1005115 w 2620387"/>
              <a:gd name="connsiteY29" fmla="*/ 584061 h 960758"/>
              <a:gd name="connsiteX30" fmla="*/ 972458 w 2620387"/>
              <a:gd name="connsiteY30" fmla="*/ 600390 h 960758"/>
              <a:gd name="connsiteX31" fmla="*/ 918029 w 2620387"/>
              <a:gd name="connsiteY31" fmla="*/ 589504 h 960758"/>
              <a:gd name="connsiteX32" fmla="*/ 885372 w 2620387"/>
              <a:gd name="connsiteY32" fmla="*/ 535076 h 960758"/>
              <a:gd name="connsiteX33" fmla="*/ 797449 w 2620387"/>
              <a:gd name="connsiteY33" fmla="*/ 547217 h 960758"/>
              <a:gd name="connsiteX34" fmla="*/ 771072 w 2620387"/>
              <a:gd name="connsiteY34" fmla="*/ 540519 h 960758"/>
              <a:gd name="connsiteX35" fmla="*/ 732972 w 2620387"/>
              <a:gd name="connsiteY35" fmla="*/ 538843 h 960758"/>
              <a:gd name="connsiteX36" fmla="*/ 679381 w 2620387"/>
              <a:gd name="connsiteY36" fmla="*/ 566477 h 960758"/>
              <a:gd name="connsiteX37" fmla="*/ 644630 w 2620387"/>
              <a:gd name="connsiteY37" fmla="*/ 621324 h 960758"/>
              <a:gd name="connsiteX38" fmla="*/ 583502 w 2620387"/>
              <a:gd name="connsiteY38" fmla="*/ 656075 h 960758"/>
              <a:gd name="connsiteX39" fmla="*/ 569686 w 2620387"/>
              <a:gd name="connsiteY39" fmla="*/ 741904 h 960758"/>
              <a:gd name="connsiteX40" fmla="*/ 0 w 2620387"/>
              <a:gd name="connsiteY40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72558 w 2620387"/>
              <a:gd name="connsiteY8" fmla="*/ 181290 h 960758"/>
              <a:gd name="connsiteX9" fmla="*/ 1721897 w 2620387"/>
              <a:gd name="connsiteY9" fmla="*/ 141515 h 960758"/>
              <a:gd name="connsiteX10" fmla="*/ 1663700 w 2620387"/>
              <a:gd name="connsiteY10" fmla="*/ 160356 h 960758"/>
              <a:gd name="connsiteX11" fmla="*/ 1549400 w 2620387"/>
              <a:gd name="connsiteY11" fmla="*/ 208504 h 960758"/>
              <a:gd name="connsiteX12" fmla="*/ 1484086 w 2620387"/>
              <a:gd name="connsiteY12" fmla="*/ 257490 h 960758"/>
              <a:gd name="connsiteX13" fmla="*/ 1451429 w 2620387"/>
              <a:gd name="connsiteY13" fmla="*/ 284704 h 960758"/>
              <a:gd name="connsiteX14" fmla="*/ 1467758 w 2620387"/>
              <a:gd name="connsiteY14" fmla="*/ 371790 h 960758"/>
              <a:gd name="connsiteX15" fmla="*/ 1467758 w 2620387"/>
              <a:gd name="connsiteY15" fmla="*/ 404447 h 960758"/>
              <a:gd name="connsiteX16" fmla="*/ 1435100 w 2620387"/>
              <a:gd name="connsiteY16" fmla="*/ 442547 h 960758"/>
              <a:gd name="connsiteX17" fmla="*/ 1380672 w 2620387"/>
              <a:gd name="connsiteY17" fmla="*/ 447990 h 960758"/>
              <a:gd name="connsiteX18" fmla="*/ 1326243 w 2620387"/>
              <a:gd name="connsiteY18" fmla="*/ 360904 h 960758"/>
              <a:gd name="connsiteX19" fmla="*/ 1309915 w 2620387"/>
              <a:gd name="connsiteY19" fmla="*/ 339133 h 960758"/>
              <a:gd name="connsiteX20" fmla="*/ 1266372 w 2620387"/>
              <a:gd name="connsiteY20" fmla="*/ 350019 h 960758"/>
              <a:gd name="connsiteX21" fmla="*/ 1240414 w 2620387"/>
              <a:gd name="connsiteY21" fmla="*/ 371790 h 960758"/>
              <a:gd name="connsiteX22" fmla="*/ 1202731 w 2620387"/>
              <a:gd name="connsiteY22" fmla="*/ 363836 h 960758"/>
              <a:gd name="connsiteX23" fmla="*/ 1151654 w 2620387"/>
              <a:gd name="connsiteY23" fmla="*/ 359230 h 960758"/>
              <a:gd name="connsiteX24" fmla="*/ 1100992 w 2620387"/>
              <a:gd name="connsiteY24" fmla="*/ 410726 h 960758"/>
              <a:gd name="connsiteX25" fmla="*/ 1070429 w 2620387"/>
              <a:gd name="connsiteY25" fmla="*/ 431661 h 960758"/>
              <a:gd name="connsiteX26" fmla="*/ 1026886 w 2620387"/>
              <a:gd name="connsiteY26" fmla="*/ 447990 h 960758"/>
              <a:gd name="connsiteX27" fmla="*/ 1010558 w 2620387"/>
              <a:gd name="connsiteY27" fmla="*/ 529633 h 960758"/>
              <a:gd name="connsiteX28" fmla="*/ 1005115 w 2620387"/>
              <a:gd name="connsiteY28" fmla="*/ 584061 h 960758"/>
              <a:gd name="connsiteX29" fmla="*/ 972458 w 2620387"/>
              <a:gd name="connsiteY29" fmla="*/ 600390 h 960758"/>
              <a:gd name="connsiteX30" fmla="*/ 918029 w 2620387"/>
              <a:gd name="connsiteY30" fmla="*/ 589504 h 960758"/>
              <a:gd name="connsiteX31" fmla="*/ 885372 w 2620387"/>
              <a:gd name="connsiteY31" fmla="*/ 535076 h 960758"/>
              <a:gd name="connsiteX32" fmla="*/ 797449 w 2620387"/>
              <a:gd name="connsiteY32" fmla="*/ 547217 h 960758"/>
              <a:gd name="connsiteX33" fmla="*/ 771072 w 2620387"/>
              <a:gd name="connsiteY33" fmla="*/ 540519 h 960758"/>
              <a:gd name="connsiteX34" fmla="*/ 732972 w 2620387"/>
              <a:gd name="connsiteY34" fmla="*/ 538843 h 960758"/>
              <a:gd name="connsiteX35" fmla="*/ 679381 w 2620387"/>
              <a:gd name="connsiteY35" fmla="*/ 566477 h 960758"/>
              <a:gd name="connsiteX36" fmla="*/ 644630 w 2620387"/>
              <a:gd name="connsiteY36" fmla="*/ 621324 h 960758"/>
              <a:gd name="connsiteX37" fmla="*/ 583502 w 2620387"/>
              <a:gd name="connsiteY37" fmla="*/ 656075 h 960758"/>
              <a:gd name="connsiteX38" fmla="*/ 569686 w 2620387"/>
              <a:gd name="connsiteY38" fmla="*/ 741904 h 960758"/>
              <a:gd name="connsiteX39" fmla="*/ 0 w 2620387"/>
              <a:gd name="connsiteY39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72558 w 2620387"/>
              <a:gd name="connsiteY8" fmla="*/ 181290 h 960758"/>
              <a:gd name="connsiteX9" fmla="*/ 1721897 w 2620387"/>
              <a:gd name="connsiteY9" fmla="*/ 141515 h 960758"/>
              <a:gd name="connsiteX10" fmla="*/ 1549400 w 2620387"/>
              <a:gd name="connsiteY10" fmla="*/ 208504 h 960758"/>
              <a:gd name="connsiteX11" fmla="*/ 1484086 w 2620387"/>
              <a:gd name="connsiteY11" fmla="*/ 257490 h 960758"/>
              <a:gd name="connsiteX12" fmla="*/ 1451429 w 2620387"/>
              <a:gd name="connsiteY12" fmla="*/ 284704 h 960758"/>
              <a:gd name="connsiteX13" fmla="*/ 1467758 w 2620387"/>
              <a:gd name="connsiteY13" fmla="*/ 371790 h 960758"/>
              <a:gd name="connsiteX14" fmla="*/ 1467758 w 2620387"/>
              <a:gd name="connsiteY14" fmla="*/ 404447 h 960758"/>
              <a:gd name="connsiteX15" fmla="*/ 1435100 w 2620387"/>
              <a:gd name="connsiteY15" fmla="*/ 442547 h 960758"/>
              <a:gd name="connsiteX16" fmla="*/ 1380672 w 2620387"/>
              <a:gd name="connsiteY16" fmla="*/ 447990 h 960758"/>
              <a:gd name="connsiteX17" fmla="*/ 1326243 w 2620387"/>
              <a:gd name="connsiteY17" fmla="*/ 360904 h 960758"/>
              <a:gd name="connsiteX18" fmla="*/ 1309915 w 2620387"/>
              <a:gd name="connsiteY18" fmla="*/ 339133 h 960758"/>
              <a:gd name="connsiteX19" fmla="*/ 1266372 w 2620387"/>
              <a:gd name="connsiteY19" fmla="*/ 350019 h 960758"/>
              <a:gd name="connsiteX20" fmla="*/ 1240414 w 2620387"/>
              <a:gd name="connsiteY20" fmla="*/ 371790 h 960758"/>
              <a:gd name="connsiteX21" fmla="*/ 1202731 w 2620387"/>
              <a:gd name="connsiteY21" fmla="*/ 363836 h 960758"/>
              <a:gd name="connsiteX22" fmla="*/ 1151654 w 2620387"/>
              <a:gd name="connsiteY22" fmla="*/ 359230 h 960758"/>
              <a:gd name="connsiteX23" fmla="*/ 1100992 w 2620387"/>
              <a:gd name="connsiteY23" fmla="*/ 410726 h 960758"/>
              <a:gd name="connsiteX24" fmla="*/ 1070429 w 2620387"/>
              <a:gd name="connsiteY24" fmla="*/ 431661 h 960758"/>
              <a:gd name="connsiteX25" fmla="*/ 1026886 w 2620387"/>
              <a:gd name="connsiteY25" fmla="*/ 447990 h 960758"/>
              <a:gd name="connsiteX26" fmla="*/ 1010558 w 2620387"/>
              <a:gd name="connsiteY26" fmla="*/ 529633 h 960758"/>
              <a:gd name="connsiteX27" fmla="*/ 1005115 w 2620387"/>
              <a:gd name="connsiteY27" fmla="*/ 584061 h 960758"/>
              <a:gd name="connsiteX28" fmla="*/ 972458 w 2620387"/>
              <a:gd name="connsiteY28" fmla="*/ 600390 h 960758"/>
              <a:gd name="connsiteX29" fmla="*/ 918029 w 2620387"/>
              <a:gd name="connsiteY29" fmla="*/ 589504 h 960758"/>
              <a:gd name="connsiteX30" fmla="*/ 885372 w 2620387"/>
              <a:gd name="connsiteY30" fmla="*/ 535076 h 960758"/>
              <a:gd name="connsiteX31" fmla="*/ 797449 w 2620387"/>
              <a:gd name="connsiteY31" fmla="*/ 547217 h 960758"/>
              <a:gd name="connsiteX32" fmla="*/ 771072 w 2620387"/>
              <a:gd name="connsiteY32" fmla="*/ 540519 h 960758"/>
              <a:gd name="connsiteX33" fmla="*/ 732972 w 2620387"/>
              <a:gd name="connsiteY33" fmla="*/ 538843 h 960758"/>
              <a:gd name="connsiteX34" fmla="*/ 679381 w 2620387"/>
              <a:gd name="connsiteY34" fmla="*/ 566477 h 960758"/>
              <a:gd name="connsiteX35" fmla="*/ 644630 w 2620387"/>
              <a:gd name="connsiteY35" fmla="*/ 621324 h 960758"/>
              <a:gd name="connsiteX36" fmla="*/ 583502 w 2620387"/>
              <a:gd name="connsiteY36" fmla="*/ 656075 h 960758"/>
              <a:gd name="connsiteX37" fmla="*/ 569686 w 2620387"/>
              <a:gd name="connsiteY37" fmla="*/ 741904 h 960758"/>
              <a:gd name="connsiteX38" fmla="*/ 0 w 2620387"/>
              <a:gd name="connsiteY38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72558 w 2620387"/>
              <a:gd name="connsiteY8" fmla="*/ 181290 h 960758"/>
              <a:gd name="connsiteX9" fmla="*/ 1549400 w 2620387"/>
              <a:gd name="connsiteY9" fmla="*/ 208504 h 960758"/>
              <a:gd name="connsiteX10" fmla="*/ 1484086 w 2620387"/>
              <a:gd name="connsiteY10" fmla="*/ 257490 h 960758"/>
              <a:gd name="connsiteX11" fmla="*/ 1451429 w 2620387"/>
              <a:gd name="connsiteY11" fmla="*/ 284704 h 960758"/>
              <a:gd name="connsiteX12" fmla="*/ 1467758 w 2620387"/>
              <a:gd name="connsiteY12" fmla="*/ 371790 h 960758"/>
              <a:gd name="connsiteX13" fmla="*/ 1467758 w 2620387"/>
              <a:gd name="connsiteY13" fmla="*/ 404447 h 960758"/>
              <a:gd name="connsiteX14" fmla="*/ 1435100 w 2620387"/>
              <a:gd name="connsiteY14" fmla="*/ 442547 h 960758"/>
              <a:gd name="connsiteX15" fmla="*/ 1380672 w 2620387"/>
              <a:gd name="connsiteY15" fmla="*/ 447990 h 960758"/>
              <a:gd name="connsiteX16" fmla="*/ 1326243 w 2620387"/>
              <a:gd name="connsiteY16" fmla="*/ 360904 h 960758"/>
              <a:gd name="connsiteX17" fmla="*/ 1309915 w 2620387"/>
              <a:gd name="connsiteY17" fmla="*/ 339133 h 960758"/>
              <a:gd name="connsiteX18" fmla="*/ 1266372 w 2620387"/>
              <a:gd name="connsiteY18" fmla="*/ 350019 h 960758"/>
              <a:gd name="connsiteX19" fmla="*/ 1240414 w 2620387"/>
              <a:gd name="connsiteY19" fmla="*/ 371790 h 960758"/>
              <a:gd name="connsiteX20" fmla="*/ 1202731 w 2620387"/>
              <a:gd name="connsiteY20" fmla="*/ 363836 h 960758"/>
              <a:gd name="connsiteX21" fmla="*/ 1151654 w 2620387"/>
              <a:gd name="connsiteY21" fmla="*/ 359230 h 960758"/>
              <a:gd name="connsiteX22" fmla="*/ 1100992 w 2620387"/>
              <a:gd name="connsiteY22" fmla="*/ 410726 h 960758"/>
              <a:gd name="connsiteX23" fmla="*/ 1070429 w 2620387"/>
              <a:gd name="connsiteY23" fmla="*/ 431661 h 960758"/>
              <a:gd name="connsiteX24" fmla="*/ 1026886 w 2620387"/>
              <a:gd name="connsiteY24" fmla="*/ 447990 h 960758"/>
              <a:gd name="connsiteX25" fmla="*/ 1010558 w 2620387"/>
              <a:gd name="connsiteY25" fmla="*/ 529633 h 960758"/>
              <a:gd name="connsiteX26" fmla="*/ 1005115 w 2620387"/>
              <a:gd name="connsiteY26" fmla="*/ 584061 h 960758"/>
              <a:gd name="connsiteX27" fmla="*/ 972458 w 2620387"/>
              <a:gd name="connsiteY27" fmla="*/ 600390 h 960758"/>
              <a:gd name="connsiteX28" fmla="*/ 918029 w 2620387"/>
              <a:gd name="connsiteY28" fmla="*/ 589504 h 960758"/>
              <a:gd name="connsiteX29" fmla="*/ 885372 w 2620387"/>
              <a:gd name="connsiteY29" fmla="*/ 535076 h 960758"/>
              <a:gd name="connsiteX30" fmla="*/ 797449 w 2620387"/>
              <a:gd name="connsiteY30" fmla="*/ 547217 h 960758"/>
              <a:gd name="connsiteX31" fmla="*/ 771072 w 2620387"/>
              <a:gd name="connsiteY31" fmla="*/ 540519 h 960758"/>
              <a:gd name="connsiteX32" fmla="*/ 732972 w 2620387"/>
              <a:gd name="connsiteY32" fmla="*/ 538843 h 960758"/>
              <a:gd name="connsiteX33" fmla="*/ 679381 w 2620387"/>
              <a:gd name="connsiteY33" fmla="*/ 566477 h 960758"/>
              <a:gd name="connsiteX34" fmla="*/ 644630 w 2620387"/>
              <a:gd name="connsiteY34" fmla="*/ 621324 h 960758"/>
              <a:gd name="connsiteX35" fmla="*/ 583502 w 2620387"/>
              <a:gd name="connsiteY35" fmla="*/ 656075 h 960758"/>
              <a:gd name="connsiteX36" fmla="*/ 569686 w 2620387"/>
              <a:gd name="connsiteY36" fmla="*/ 741904 h 960758"/>
              <a:gd name="connsiteX37" fmla="*/ 0 w 2620387"/>
              <a:gd name="connsiteY37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549400 w 2620387"/>
              <a:gd name="connsiteY9" fmla="*/ 208504 h 960758"/>
              <a:gd name="connsiteX10" fmla="*/ 1484086 w 2620387"/>
              <a:gd name="connsiteY10" fmla="*/ 257490 h 960758"/>
              <a:gd name="connsiteX11" fmla="*/ 1451429 w 2620387"/>
              <a:gd name="connsiteY11" fmla="*/ 284704 h 960758"/>
              <a:gd name="connsiteX12" fmla="*/ 1467758 w 2620387"/>
              <a:gd name="connsiteY12" fmla="*/ 371790 h 960758"/>
              <a:gd name="connsiteX13" fmla="*/ 1467758 w 2620387"/>
              <a:gd name="connsiteY13" fmla="*/ 404447 h 960758"/>
              <a:gd name="connsiteX14" fmla="*/ 1435100 w 2620387"/>
              <a:gd name="connsiteY14" fmla="*/ 442547 h 960758"/>
              <a:gd name="connsiteX15" fmla="*/ 1380672 w 2620387"/>
              <a:gd name="connsiteY15" fmla="*/ 447990 h 960758"/>
              <a:gd name="connsiteX16" fmla="*/ 1326243 w 2620387"/>
              <a:gd name="connsiteY16" fmla="*/ 360904 h 960758"/>
              <a:gd name="connsiteX17" fmla="*/ 1309915 w 2620387"/>
              <a:gd name="connsiteY17" fmla="*/ 339133 h 960758"/>
              <a:gd name="connsiteX18" fmla="*/ 1266372 w 2620387"/>
              <a:gd name="connsiteY18" fmla="*/ 350019 h 960758"/>
              <a:gd name="connsiteX19" fmla="*/ 1240414 w 2620387"/>
              <a:gd name="connsiteY19" fmla="*/ 371790 h 960758"/>
              <a:gd name="connsiteX20" fmla="*/ 1202731 w 2620387"/>
              <a:gd name="connsiteY20" fmla="*/ 363836 h 960758"/>
              <a:gd name="connsiteX21" fmla="*/ 1151654 w 2620387"/>
              <a:gd name="connsiteY21" fmla="*/ 359230 h 960758"/>
              <a:gd name="connsiteX22" fmla="*/ 1100992 w 2620387"/>
              <a:gd name="connsiteY22" fmla="*/ 410726 h 960758"/>
              <a:gd name="connsiteX23" fmla="*/ 1070429 w 2620387"/>
              <a:gd name="connsiteY23" fmla="*/ 431661 h 960758"/>
              <a:gd name="connsiteX24" fmla="*/ 1026886 w 2620387"/>
              <a:gd name="connsiteY24" fmla="*/ 447990 h 960758"/>
              <a:gd name="connsiteX25" fmla="*/ 1010558 w 2620387"/>
              <a:gd name="connsiteY25" fmla="*/ 529633 h 960758"/>
              <a:gd name="connsiteX26" fmla="*/ 1005115 w 2620387"/>
              <a:gd name="connsiteY26" fmla="*/ 584061 h 960758"/>
              <a:gd name="connsiteX27" fmla="*/ 972458 w 2620387"/>
              <a:gd name="connsiteY27" fmla="*/ 600390 h 960758"/>
              <a:gd name="connsiteX28" fmla="*/ 918029 w 2620387"/>
              <a:gd name="connsiteY28" fmla="*/ 589504 h 960758"/>
              <a:gd name="connsiteX29" fmla="*/ 885372 w 2620387"/>
              <a:gd name="connsiteY29" fmla="*/ 535076 h 960758"/>
              <a:gd name="connsiteX30" fmla="*/ 797449 w 2620387"/>
              <a:gd name="connsiteY30" fmla="*/ 547217 h 960758"/>
              <a:gd name="connsiteX31" fmla="*/ 771072 w 2620387"/>
              <a:gd name="connsiteY31" fmla="*/ 540519 h 960758"/>
              <a:gd name="connsiteX32" fmla="*/ 732972 w 2620387"/>
              <a:gd name="connsiteY32" fmla="*/ 538843 h 960758"/>
              <a:gd name="connsiteX33" fmla="*/ 679381 w 2620387"/>
              <a:gd name="connsiteY33" fmla="*/ 566477 h 960758"/>
              <a:gd name="connsiteX34" fmla="*/ 644630 w 2620387"/>
              <a:gd name="connsiteY34" fmla="*/ 621324 h 960758"/>
              <a:gd name="connsiteX35" fmla="*/ 583502 w 2620387"/>
              <a:gd name="connsiteY35" fmla="*/ 656075 h 960758"/>
              <a:gd name="connsiteX36" fmla="*/ 569686 w 2620387"/>
              <a:gd name="connsiteY36" fmla="*/ 741904 h 960758"/>
              <a:gd name="connsiteX37" fmla="*/ 0 w 2620387"/>
              <a:gd name="connsiteY37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84086 w 2620387"/>
              <a:gd name="connsiteY9" fmla="*/ 257490 h 960758"/>
              <a:gd name="connsiteX10" fmla="*/ 1451429 w 2620387"/>
              <a:gd name="connsiteY10" fmla="*/ 284704 h 960758"/>
              <a:gd name="connsiteX11" fmla="*/ 1467758 w 2620387"/>
              <a:gd name="connsiteY11" fmla="*/ 371790 h 960758"/>
              <a:gd name="connsiteX12" fmla="*/ 1467758 w 2620387"/>
              <a:gd name="connsiteY12" fmla="*/ 404447 h 960758"/>
              <a:gd name="connsiteX13" fmla="*/ 1435100 w 2620387"/>
              <a:gd name="connsiteY13" fmla="*/ 442547 h 960758"/>
              <a:gd name="connsiteX14" fmla="*/ 1380672 w 2620387"/>
              <a:gd name="connsiteY14" fmla="*/ 447990 h 960758"/>
              <a:gd name="connsiteX15" fmla="*/ 1326243 w 2620387"/>
              <a:gd name="connsiteY15" fmla="*/ 360904 h 960758"/>
              <a:gd name="connsiteX16" fmla="*/ 1309915 w 2620387"/>
              <a:gd name="connsiteY16" fmla="*/ 339133 h 960758"/>
              <a:gd name="connsiteX17" fmla="*/ 1266372 w 2620387"/>
              <a:gd name="connsiteY17" fmla="*/ 350019 h 960758"/>
              <a:gd name="connsiteX18" fmla="*/ 1240414 w 2620387"/>
              <a:gd name="connsiteY18" fmla="*/ 371790 h 960758"/>
              <a:gd name="connsiteX19" fmla="*/ 1202731 w 2620387"/>
              <a:gd name="connsiteY19" fmla="*/ 363836 h 960758"/>
              <a:gd name="connsiteX20" fmla="*/ 1151654 w 2620387"/>
              <a:gd name="connsiteY20" fmla="*/ 359230 h 960758"/>
              <a:gd name="connsiteX21" fmla="*/ 1100992 w 2620387"/>
              <a:gd name="connsiteY21" fmla="*/ 410726 h 960758"/>
              <a:gd name="connsiteX22" fmla="*/ 1070429 w 2620387"/>
              <a:gd name="connsiteY22" fmla="*/ 431661 h 960758"/>
              <a:gd name="connsiteX23" fmla="*/ 1026886 w 2620387"/>
              <a:gd name="connsiteY23" fmla="*/ 447990 h 960758"/>
              <a:gd name="connsiteX24" fmla="*/ 1010558 w 2620387"/>
              <a:gd name="connsiteY24" fmla="*/ 529633 h 960758"/>
              <a:gd name="connsiteX25" fmla="*/ 1005115 w 2620387"/>
              <a:gd name="connsiteY25" fmla="*/ 584061 h 960758"/>
              <a:gd name="connsiteX26" fmla="*/ 972458 w 2620387"/>
              <a:gd name="connsiteY26" fmla="*/ 600390 h 960758"/>
              <a:gd name="connsiteX27" fmla="*/ 918029 w 2620387"/>
              <a:gd name="connsiteY27" fmla="*/ 589504 h 960758"/>
              <a:gd name="connsiteX28" fmla="*/ 885372 w 2620387"/>
              <a:gd name="connsiteY28" fmla="*/ 535076 h 960758"/>
              <a:gd name="connsiteX29" fmla="*/ 797449 w 2620387"/>
              <a:gd name="connsiteY29" fmla="*/ 547217 h 960758"/>
              <a:gd name="connsiteX30" fmla="*/ 771072 w 2620387"/>
              <a:gd name="connsiteY30" fmla="*/ 540519 h 960758"/>
              <a:gd name="connsiteX31" fmla="*/ 732972 w 2620387"/>
              <a:gd name="connsiteY31" fmla="*/ 538843 h 960758"/>
              <a:gd name="connsiteX32" fmla="*/ 679381 w 2620387"/>
              <a:gd name="connsiteY32" fmla="*/ 566477 h 960758"/>
              <a:gd name="connsiteX33" fmla="*/ 644630 w 2620387"/>
              <a:gd name="connsiteY33" fmla="*/ 621324 h 960758"/>
              <a:gd name="connsiteX34" fmla="*/ 583502 w 2620387"/>
              <a:gd name="connsiteY34" fmla="*/ 656075 h 960758"/>
              <a:gd name="connsiteX35" fmla="*/ 569686 w 2620387"/>
              <a:gd name="connsiteY35" fmla="*/ 741904 h 960758"/>
              <a:gd name="connsiteX36" fmla="*/ 0 w 2620387"/>
              <a:gd name="connsiteY36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84086 w 2620387"/>
              <a:gd name="connsiteY9" fmla="*/ 257490 h 960758"/>
              <a:gd name="connsiteX10" fmla="*/ 1451429 w 2620387"/>
              <a:gd name="connsiteY10" fmla="*/ 284704 h 960758"/>
              <a:gd name="connsiteX11" fmla="*/ 1467758 w 2620387"/>
              <a:gd name="connsiteY11" fmla="*/ 371790 h 960758"/>
              <a:gd name="connsiteX12" fmla="*/ 1467758 w 2620387"/>
              <a:gd name="connsiteY12" fmla="*/ 404447 h 960758"/>
              <a:gd name="connsiteX13" fmla="*/ 1435100 w 2620387"/>
              <a:gd name="connsiteY13" fmla="*/ 442547 h 960758"/>
              <a:gd name="connsiteX14" fmla="*/ 1380672 w 2620387"/>
              <a:gd name="connsiteY14" fmla="*/ 447990 h 960758"/>
              <a:gd name="connsiteX15" fmla="*/ 1326243 w 2620387"/>
              <a:gd name="connsiteY15" fmla="*/ 360904 h 960758"/>
              <a:gd name="connsiteX16" fmla="*/ 1309915 w 2620387"/>
              <a:gd name="connsiteY16" fmla="*/ 339133 h 960758"/>
              <a:gd name="connsiteX17" fmla="*/ 1266372 w 2620387"/>
              <a:gd name="connsiteY17" fmla="*/ 350019 h 960758"/>
              <a:gd name="connsiteX18" fmla="*/ 1240414 w 2620387"/>
              <a:gd name="connsiteY18" fmla="*/ 371790 h 960758"/>
              <a:gd name="connsiteX19" fmla="*/ 1202731 w 2620387"/>
              <a:gd name="connsiteY19" fmla="*/ 363836 h 960758"/>
              <a:gd name="connsiteX20" fmla="*/ 1100992 w 2620387"/>
              <a:gd name="connsiteY20" fmla="*/ 410726 h 960758"/>
              <a:gd name="connsiteX21" fmla="*/ 1070429 w 2620387"/>
              <a:gd name="connsiteY21" fmla="*/ 431661 h 960758"/>
              <a:gd name="connsiteX22" fmla="*/ 1026886 w 2620387"/>
              <a:gd name="connsiteY22" fmla="*/ 447990 h 960758"/>
              <a:gd name="connsiteX23" fmla="*/ 1010558 w 2620387"/>
              <a:gd name="connsiteY23" fmla="*/ 529633 h 960758"/>
              <a:gd name="connsiteX24" fmla="*/ 1005115 w 2620387"/>
              <a:gd name="connsiteY24" fmla="*/ 584061 h 960758"/>
              <a:gd name="connsiteX25" fmla="*/ 972458 w 2620387"/>
              <a:gd name="connsiteY25" fmla="*/ 600390 h 960758"/>
              <a:gd name="connsiteX26" fmla="*/ 918029 w 2620387"/>
              <a:gd name="connsiteY26" fmla="*/ 589504 h 960758"/>
              <a:gd name="connsiteX27" fmla="*/ 885372 w 2620387"/>
              <a:gd name="connsiteY27" fmla="*/ 535076 h 960758"/>
              <a:gd name="connsiteX28" fmla="*/ 797449 w 2620387"/>
              <a:gd name="connsiteY28" fmla="*/ 547217 h 960758"/>
              <a:gd name="connsiteX29" fmla="*/ 771072 w 2620387"/>
              <a:gd name="connsiteY29" fmla="*/ 540519 h 960758"/>
              <a:gd name="connsiteX30" fmla="*/ 732972 w 2620387"/>
              <a:gd name="connsiteY30" fmla="*/ 538843 h 960758"/>
              <a:gd name="connsiteX31" fmla="*/ 679381 w 2620387"/>
              <a:gd name="connsiteY31" fmla="*/ 566477 h 960758"/>
              <a:gd name="connsiteX32" fmla="*/ 644630 w 2620387"/>
              <a:gd name="connsiteY32" fmla="*/ 621324 h 960758"/>
              <a:gd name="connsiteX33" fmla="*/ 583502 w 2620387"/>
              <a:gd name="connsiteY33" fmla="*/ 656075 h 960758"/>
              <a:gd name="connsiteX34" fmla="*/ 569686 w 2620387"/>
              <a:gd name="connsiteY34" fmla="*/ 741904 h 960758"/>
              <a:gd name="connsiteX35" fmla="*/ 0 w 2620387"/>
              <a:gd name="connsiteY35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84086 w 2620387"/>
              <a:gd name="connsiteY9" fmla="*/ 257490 h 960758"/>
              <a:gd name="connsiteX10" fmla="*/ 1451429 w 2620387"/>
              <a:gd name="connsiteY10" fmla="*/ 284704 h 960758"/>
              <a:gd name="connsiteX11" fmla="*/ 1467758 w 2620387"/>
              <a:gd name="connsiteY11" fmla="*/ 371790 h 960758"/>
              <a:gd name="connsiteX12" fmla="*/ 1467758 w 2620387"/>
              <a:gd name="connsiteY12" fmla="*/ 404447 h 960758"/>
              <a:gd name="connsiteX13" fmla="*/ 1435100 w 2620387"/>
              <a:gd name="connsiteY13" fmla="*/ 442547 h 960758"/>
              <a:gd name="connsiteX14" fmla="*/ 1380672 w 2620387"/>
              <a:gd name="connsiteY14" fmla="*/ 447990 h 960758"/>
              <a:gd name="connsiteX15" fmla="*/ 1326243 w 2620387"/>
              <a:gd name="connsiteY15" fmla="*/ 360904 h 960758"/>
              <a:gd name="connsiteX16" fmla="*/ 1309915 w 2620387"/>
              <a:gd name="connsiteY16" fmla="*/ 339133 h 960758"/>
              <a:gd name="connsiteX17" fmla="*/ 1266372 w 2620387"/>
              <a:gd name="connsiteY17" fmla="*/ 350019 h 960758"/>
              <a:gd name="connsiteX18" fmla="*/ 1240414 w 2620387"/>
              <a:gd name="connsiteY18" fmla="*/ 371790 h 960758"/>
              <a:gd name="connsiteX19" fmla="*/ 1100992 w 2620387"/>
              <a:gd name="connsiteY19" fmla="*/ 410726 h 960758"/>
              <a:gd name="connsiteX20" fmla="*/ 1070429 w 2620387"/>
              <a:gd name="connsiteY20" fmla="*/ 431661 h 960758"/>
              <a:gd name="connsiteX21" fmla="*/ 1026886 w 2620387"/>
              <a:gd name="connsiteY21" fmla="*/ 447990 h 960758"/>
              <a:gd name="connsiteX22" fmla="*/ 1010558 w 2620387"/>
              <a:gd name="connsiteY22" fmla="*/ 529633 h 960758"/>
              <a:gd name="connsiteX23" fmla="*/ 1005115 w 2620387"/>
              <a:gd name="connsiteY23" fmla="*/ 584061 h 960758"/>
              <a:gd name="connsiteX24" fmla="*/ 972458 w 2620387"/>
              <a:gd name="connsiteY24" fmla="*/ 600390 h 960758"/>
              <a:gd name="connsiteX25" fmla="*/ 918029 w 2620387"/>
              <a:gd name="connsiteY25" fmla="*/ 589504 h 960758"/>
              <a:gd name="connsiteX26" fmla="*/ 885372 w 2620387"/>
              <a:gd name="connsiteY26" fmla="*/ 535076 h 960758"/>
              <a:gd name="connsiteX27" fmla="*/ 797449 w 2620387"/>
              <a:gd name="connsiteY27" fmla="*/ 547217 h 960758"/>
              <a:gd name="connsiteX28" fmla="*/ 771072 w 2620387"/>
              <a:gd name="connsiteY28" fmla="*/ 540519 h 960758"/>
              <a:gd name="connsiteX29" fmla="*/ 732972 w 2620387"/>
              <a:gd name="connsiteY29" fmla="*/ 538843 h 960758"/>
              <a:gd name="connsiteX30" fmla="*/ 679381 w 2620387"/>
              <a:gd name="connsiteY30" fmla="*/ 566477 h 960758"/>
              <a:gd name="connsiteX31" fmla="*/ 644630 w 2620387"/>
              <a:gd name="connsiteY31" fmla="*/ 621324 h 960758"/>
              <a:gd name="connsiteX32" fmla="*/ 583502 w 2620387"/>
              <a:gd name="connsiteY32" fmla="*/ 656075 h 960758"/>
              <a:gd name="connsiteX33" fmla="*/ 569686 w 2620387"/>
              <a:gd name="connsiteY33" fmla="*/ 741904 h 960758"/>
              <a:gd name="connsiteX34" fmla="*/ 0 w 2620387"/>
              <a:gd name="connsiteY34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84086 w 2620387"/>
              <a:gd name="connsiteY9" fmla="*/ 257490 h 960758"/>
              <a:gd name="connsiteX10" fmla="*/ 1451429 w 2620387"/>
              <a:gd name="connsiteY10" fmla="*/ 284704 h 960758"/>
              <a:gd name="connsiteX11" fmla="*/ 1467758 w 2620387"/>
              <a:gd name="connsiteY11" fmla="*/ 371790 h 960758"/>
              <a:gd name="connsiteX12" fmla="*/ 1467758 w 2620387"/>
              <a:gd name="connsiteY12" fmla="*/ 404447 h 960758"/>
              <a:gd name="connsiteX13" fmla="*/ 1435100 w 2620387"/>
              <a:gd name="connsiteY13" fmla="*/ 442547 h 960758"/>
              <a:gd name="connsiteX14" fmla="*/ 1380672 w 2620387"/>
              <a:gd name="connsiteY14" fmla="*/ 447990 h 960758"/>
              <a:gd name="connsiteX15" fmla="*/ 1326243 w 2620387"/>
              <a:gd name="connsiteY15" fmla="*/ 360904 h 960758"/>
              <a:gd name="connsiteX16" fmla="*/ 1309915 w 2620387"/>
              <a:gd name="connsiteY16" fmla="*/ 339133 h 960758"/>
              <a:gd name="connsiteX17" fmla="*/ 1266372 w 2620387"/>
              <a:gd name="connsiteY17" fmla="*/ 350019 h 960758"/>
              <a:gd name="connsiteX18" fmla="*/ 1240414 w 2620387"/>
              <a:gd name="connsiteY18" fmla="*/ 371790 h 960758"/>
              <a:gd name="connsiteX19" fmla="*/ 1070429 w 2620387"/>
              <a:gd name="connsiteY19" fmla="*/ 431661 h 960758"/>
              <a:gd name="connsiteX20" fmla="*/ 1026886 w 2620387"/>
              <a:gd name="connsiteY20" fmla="*/ 447990 h 960758"/>
              <a:gd name="connsiteX21" fmla="*/ 1010558 w 2620387"/>
              <a:gd name="connsiteY21" fmla="*/ 529633 h 960758"/>
              <a:gd name="connsiteX22" fmla="*/ 1005115 w 2620387"/>
              <a:gd name="connsiteY22" fmla="*/ 584061 h 960758"/>
              <a:gd name="connsiteX23" fmla="*/ 972458 w 2620387"/>
              <a:gd name="connsiteY23" fmla="*/ 600390 h 960758"/>
              <a:gd name="connsiteX24" fmla="*/ 918029 w 2620387"/>
              <a:gd name="connsiteY24" fmla="*/ 589504 h 960758"/>
              <a:gd name="connsiteX25" fmla="*/ 885372 w 2620387"/>
              <a:gd name="connsiteY25" fmla="*/ 535076 h 960758"/>
              <a:gd name="connsiteX26" fmla="*/ 797449 w 2620387"/>
              <a:gd name="connsiteY26" fmla="*/ 547217 h 960758"/>
              <a:gd name="connsiteX27" fmla="*/ 771072 w 2620387"/>
              <a:gd name="connsiteY27" fmla="*/ 540519 h 960758"/>
              <a:gd name="connsiteX28" fmla="*/ 732972 w 2620387"/>
              <a:gd name="connsiteY28" fmla="*/ 538843 h 960758"/>
              <a:gd name="connsiteX29" fmla="*/ 679381 w 2620387"/>
              <a:gd name="connsiteY29" fmla="*/ 566477 h 960758"/>
              <a:gd name="connsiteX30" fmla="*/ 644630 w 2620387"/>
              <a:gd name="connsiteY30" fmla="*/ 621324 h 960758"/>
              <a:gd name="connsiteX31" fmla="*/ 583502 w 2620387"/>
              <a:gd name="connsiteY31" fmla="*/ 656075 h 960758"/>
              <a:gd name="connsiteX32" fmla="*/ 569686 w 2620387"/>
              <a:gd name="connsiteY32" fmla="*/ 741904 h 960758"/>
              <a:gd name="connsiteX33" fmla="*/ 0 w 2620387"/>
              <a:gd name="connsiteY33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84086 w 2620387"/>
              <a:gd name="connsiteY9" fmla="*/ 257490 h 960758"/>
              <a:gd name="connsiteX10" fmla="*/ 1451429 w 2620387"/>
              <a:gd name="connsiteY10" fmla="*/ 284704 h 960758"/>
              <a:gd name="connsiteX11" fmla="*/ 1467758 w 2620387"/>
              <a:gd name="connsiteY11" fmla="*/ 371790 h 960758"/>
              <a:gd name="connsiteX12" fmla="*/ 1467758 w 2620387"/>
              <a:gd name="connsiteY12" fmla="*/ 404447 h 960758"/>
              <a:gd name="connsiteX13" fmla="*/ 1435100 w 2620387"/>
              <a:gd name="connsiteY13" fmla="*/ 442547 h 960758"/>
              <a:gd name="connsiteX14" fmla="*/ 1380672 w 2620387"/>
              <a:gd name="connsiteY14" fmla="*/ 447990 h 960758"/>
              <a:gd name="connsiteX15" fmla="*/ 1326243 w 2620387"/>
              <a:gd name="connsiteY15" fmla="*/ 360904 h 960758"/>
              <a:gd name="connsiteX16" fmla="*/ 1309915 w 2620387"/>
              <a:gd name="connsiteY16" fmla="*/ 339133 h 960758"/>
              <a:gd name="connsiteX17" fmla="*/ 1266372 w 2620387"/>
              <a:gd name="connsiteY17" fmla="*/ 350019 h 960758"/>
              <a:gd name="connsiteX18" fmla="*/ 1240414 w 2620387"/>
              <a:gd name="connsiteY18" fmla="*/ 371790 h 960758"/>
              <a:gd name="connsiteX19" fmla="*/ 1026886 w 2620387"/>
              <a:gd name="connsiteY19" fmla="*/ 447990 h 960758"/>
              <a:gd name="connsiteX20" fmla="*/ 1010558 w 2620387"/>
              <a:gd name="connsiteY20" fmla="*/ 529633 h 960758"/>
              <a:gd name="connsiteX21" fmla="*/ 1005115 w 2620387"/>
              <a:gd name="connsiteY21" fmla="*/ 584061 h 960758"/>
              <a:gd name="connsiteX22" fmla="*/ 972458 w 2620387"/>
              <a:gd name="connsiteY22" fmla="*/ 600390 h 960758"/>
              <a:gd name="connsiteX23" fmla="*/ 918029 w 2620387"/>
              <a:gd name="connsiteY23" fmla="*/ 589504 h 960758"/>
              <a:gd name="connsiteX24" fmla="*/ 885372 w 2620387"/>
              <a:gd name="connsiteY24" fmla="*/ 535076 h 960758"/>
              <a:gd name="connsiteX25" fmla="*/ 797449 w 2620387"/>
              <a:gd name="connsiteY25" fmla="*/ 547217 h 960758"/>
              <a:gd name="connsiteX26" fmla="*/ 771072 w 2620387"/>
              <a:gd name="connsiteY26" fmla="*/ 540519 h 960758"/>
              <a:gd name="connsiteX27" fmla="*/ 732972 w 2620387"/>
              <a:gd name="connsiteY27" fmla="*/ 538843 h 960758"/>
              <a:gd name="connsiteX28" fmla="*/ 679381 w 2620387"/>
              <a:gd name="connsiteY28" fmla="*/ 566477 h 960758"/>
              <a:gd name="connsiteX29" fmla="*/ 644630 w 2620387"/>
              <a:gd name="connsiteY29" fmla="*/ 621324 h 960758"/>
              <a:gd name="connsiteX30" fmla="*/ 583502 w 2620387"/>
              <a:gd name="connsiteY30" fmla="*/ 656075 h 960758"/>
              <a:gd name="connsiteX31" fmla="*/ 569686 w 2620387"/>
              <a:gd name="connsiteY31" fmla="*/ 741904 h 960758"/>
              <a:gd name="connsiteX32" fmla="*/ 0 w 2620387"/>
              <a:gd name="connsiteY32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84086 w 2620387"/>
              <a:gd name="connsiteY9" fmla="*/ 257490 h 960758"/>
              <a:gd name="connsiteX10" fmla="*/ 1451429 w 2620387"/>
              <a:gd name="connsiteY10" fmla="*/ 284704 h 960758"/>
              <a:gd name="connsiteX11" fmla="*/ 1467758 w 2620387"/>
              <a:gd name="connsiteY11" fmla="*/ 371790 h 960758"/>
              <a:gd name="connsiteX12" fmla="*/ 1467758 w 2620387"/>
              <a:gd name="connsiteY12" fmla="*/ 404447 h 960758"/>
              <a:gd name="connsiteX13" fmla="*/ 1435100 w 2620387"/>
              <a:gd name="connsiteY13" fmla="*/ 442547 h 960758"/>
              <a:gd name="connsiteX14" fmla="*/ 1380672 w 2620387"/>
              <a:gd name="connsiteY14" fmla="*/ 447990 h 960758"/>
              <a:gd name="connsiteX15" fmla="*/ 1326243 w 2620387"/>
              <a:gd name="connsiteY15" fmla="*/ 360904 h 960758"/>
              <a:gd name="connsiteX16" fmla="*/ 1309915 w 2620387"/>
              <a:gd name="connsiteY16" fmla="*/ 339133 h 960758"/>
              <a:gd name="connsiteX17" fmla="*/ 1266372 w 2620387"/>
              <a:gd name="connsiteY17" fmla="*/ 350019 h 960758"/>
              <a:gd name="connsiteX18" fmla="*/ 1026886 w 2620387"/>
              <a:gd name="connsiteY18" fmla="*/ 447990 h 960758"/>
              <a:gd name="connsiteX19" fmla="*/ 1010558 w 2620387"/>
              <a:gd name="connsiteY19" fmla="*/ 529633 h 960758"/>
              <a:gd name="connsiteX20" fmla="*/ 1005115 w 2620387"/>
              <a:gd name="connsiteY20" fmla="*/ 584061 h 960758"/>
              <a:gd name="connsiteX21" fmla="*/ 972458 w 2620387"/>
              <a:gd name="connsiteY21" fmla="*/ 600390 h 960758"/>
              <a:gd name="connsiteX22" fmla="*/ 918029 w 2620387"/>
              <a:gd name="connsiteY22" fmla="*/ 589504 h 960758"/>
              <a:gd name="connsiteX23" fmla="*/ 885372 w 2620387"/>
              <a:gd name="connsiteY23" fmla="*/ 535076 h 960758"/>
              <a:gd name="connsiteX24" fmla="*/ 797449 w 2620387"/>
              <a:gd name="connsiteY24" fmla="*/ 547217 h 960758"/>
              <a:gd name="connsiteX25" fmla="*/ 771072 w 2620387"/>
              <a:gd name="connsiteY25" fmla="*/ 540519 h 960758"/>
              <a:gd name="connsiteX26" fmla="*/ 732972 w 2620387"/>
              <a:gd name="connsiteY26" fmla="*/ 538843 h 960758"/>
              <a:gd name="connsiteX27" fmla="*/ 679381 w 2620387"/>
              <a:gd name="connsiteY27" fmla="*/ 566477 h 960758"/>
              <a:gd name="connsiteX28" fmla="*/ 644630 w 2620387"/>
              <a:gd name="connsiteY28" fmla="*/ 621324 h 960758"/>
              <a:gd name="connsiteX29" fmla="*/ 583502 w 2620387"/>
              <a:gd name="connsiteY29" fmla="*/ 656075 h 960758"/>
              <a:gd name="connsiteX30" fmla="*/ 569686 w 2620387"/>
              <a:gd name="connsiteY30" fmla="*/ 741904 h 960758"/>
              <a:gd name="connsiteX31" fmla="*/ 0 w 2620387"/>
              <a:gd name="connsiteY31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84086 w 2620387"/>
              <a:gd name="connsiteY9" fmla="*/ 257490 h 960758"/>
              <a:gd name="connsiteX10" fmla="*/ 1451429 w 2620387"/>
              <a:gd name="connsiteY10" fmla="*/ 284704 h 960758"/>
              <a:gd name="connsiteX11" fmla="*/ 1467758 w 2620387"/>
              <a:gd name="connsiteY11" fmla="*/ 371790 h 960758"/>
              <a:gd name="connsiteX12" fmla="*/ 1467758 w 2620387"/>
              <a:gd name="connsiteY12" fmla="*/ 404447 h 960758"/>
              <a:gd name="connsiteX13" fmla="*/ 1435100 w 2620387"/>
              <a:gd name="connsiteY13" fmla="*/ 442547 h 960758"/>
              <a:gd name="connsiteX14" fmla="*/ 1380672 w 2620387"/>
              <a:gd name="connsiteY14" fmla="*/ 447990 h 960758"/>
              <a:gd name="connsiteX15" fmla="*/ 1326243 w 2620387"/>
              <a:gd name="connsiteY15" fmla="*/ 360904 h 960758"/>
              <a:gd name="connsiteX16" fmla="*/ 1309915 w 2620387"/>
              <a:gd name="connsiteY16" fmla="*/ 339133 h 960758"/>
              <a:gd name="connsiteX17" fmla="*/ 1266372 w 2620387"/>
              <a:gd name="connsiteY17" fmla="*/ 350019 h 960758"/>
              <a:gd name="connsiteX18" fmla="*/ 1026886 w 2620387"/>
              <a:gd name="connsiteY18" fmla="*/ 447990 h 960758"/>
              <a:gd name="connsiteX19" fmla="*/ 1010558 w 2620387"/>
              <a:gd name="connsiteY19" fmla="*/ 529633 h 960758"/>
              <a:gd name="connsiteX20" fmla="*/ 1005115 w 2620387"/>
              <a:gd name="connsiteY20" fmla="*/ 584061 h 960758"/>
              <a:gd name="connsiteX21" fmla="*/ 972458 w 2620387"/>
              <a:gd name="connsiteY21" fmla="*/ 600390 h 960758"/>
              <a:gd name="connsiteX22" fmla="*/ 918029 w 2620387"/>
              <a:gd name="connsiteY22" fmla="*/ 589504 h 960758"/>
              <a:gd name="connsiteX23" fmla="*/ 885372 w 2620387"/>
              <a:gd name="connsiteY23" fmla="*/ 535076 h 960758"/>
              <a:gd name="connsiteX24" fmla="*/ 797449 w 2620387"/>
              <a:gd name="connsiteY24" fmla="*/ 547217 h 960758"/>
              <a:gd name="connsiteX25" fmla="*/ 771072 w 2620387"/>
              <a:gd name="connsiteY25" fmla="*/ 540519 h 960758"/>
              <a:gd name="connsiteX26" fmla="*/ 679381 w 2620387"/>
              <a:gd name="connsiteY26" fmla="*/ 566477 h 960758"/>
              <a:gd name="connsiteX27" fmla="*/ 644630 w 2620387"/>
              <a:gd name="connsiteY27" fmla="*/ 621324 h 960758"/>
              <a:gd name="connsiteX28" fmla="*/ 583502 w 2620387"/>
              <a:gd name="connsiteY28" fmla="*/ 656075 h 960758"/>
              <a:gd name="connsiteX29" fmla="*/ 569686 w 2620387"/>
              <a:gd name="connsiteY29" fmla="*/ 741904 h 960758"/>
              <a:gd name="connsiteX30" fmla="*/ 0 w 2620387"/>
              <a:gd name="connsiteY30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84086 w 2620387"/>
              <a:gd name="connsiteY9" fmla="*/ 257490 h 960758"/>
              <a:gd name="connsiteX10" fmla="*/ 1451429 w 2620387"/>
              <a:gd name="connsiteY10" fmla="*/ 284704 h 960758"/>
              <a:gd name="connsiteX11" fmla="*/ 1467758 w 2620387"/>
              <a:gd name="connsiteY11" fmla="*/ 371790 h 960758"/>
              <a:gd name="connsiteX12" fmla="*/ 1467758 w 2620387"/>
              <a:gd name="connsiteY12" fmla="*/ 404447 h 960758"/>
              <a:gd name="connsiteX13" fmla="*/ 1435100 w 2620387"/>
              <a:gd name="connsiteY13" fmla="*/ 442547 h 960758"/>
              <a:gd name="connsiteX14" fmla="*/ 1380672 w 2620387"/>
              <a:gd name="connsiteY14" fmla="*/ 447990 h 960758"/>
              <a:gd name="connsiteX15" fmla="*/ 1326243 w 2620387"/>
              <a:gd name="connsiteY15" fmla="*/ 360904 h 960758"/>
              <a:gd name="connsiteX16" fmla="*/ 1309915 w 2620387"/>
              <a:gd name="connsiteY16" fmla="*/ 339133 h 960758"/>
              <a:gd name="connsiteX17" fmla="*/ 1266372 w 2620387"/>
              <a:gd name="connsiteY17" fmla="*/ 350019 h 960758"/>
              <a:gd name="connsiteX18" fmla="*/ 1026886 w 2620387"/>
              <a:gd name="connsiteY18" fmla="*/ 447990 h 960758"/>
              <a:gd name="connsiteX19" fmla="*/ 1010558 w 2620387"/>
              <a:gd name="connsiteY19" fmla="*/ 529633 h 960758"/>
              <a:gd name="connsiteX20" fmla="*/ 1005115 w 2620387"/>
              <a:gd name="connsiteY20" fmla="*/ 584061 h 960758"/>
              <a:gd name="connsiteX21" fmla="*/ 972458 w 2620387"/>
              <a:gd name="connsiteY21" fmla="*/ 600390 h 960758"/>
              <a:gd name="connsiteX22" fmla="*/ 918029 w 2620387"/>
              <a:gd name="connsiteY22" fmla="*/ 589504 h 960758"/>
              <a:gd name="connsiteX23" fmla="*/ 885372 w 2620387"/>
              <a:gd name="connsiteY23" fmla="*/ 535076 h 960758"/>
              <a:gd name="connsiteX24" fmla="*/ 797449 w 2620387"/>
              <a:gd name="connsiteY24" fmla="*/ 547217 h 960758"/>
              <a:gd name="connsiteX25" fmla="*/ 771072 w 2620387"/>
              <a:gd name="connsiteY25" fmla="*/ 540519 h 960758"/>
              <a:gd name="connsiteX26" fmla="*/ 644630 w 2620387"/>
              <a:gd name="connsiteY26" fmla="*/ 621324 h 960758"/>
              <a:gd name="connsiteX27" fmla="*/ 583502 w 2620387"/>
              <a:gd name="connsiteY27" fmla="*/ 656075 h 960758"/>
              <a:gd name="connsiteX28" fmla="*/ 569686 w 2620387"/>
              <a:gd name="connsiteY28" fmla="*/ 741904 h 960758"/>
              <a:gd name="connsiteX29" fmla="*/ 0 w 2620387"/>
              <a:gd name="connsiteY29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84086 w 2620387"/>
              <a:gd name="connsiteY9" fmla="*/ 257490 h 960758"/>
              <a:gd name="connsiteX10" fmla="*/ 1451429 w 2620387"/>
              <a:gd name="connsiteY10" fmla="*/ 284704 h 960758"/>
              <a:gd name="connsiteX11" fmla="*/ 1467758 w 2620387"/>
              <a:gd name="connsiteY11" fmla="*/ 371790 h 960758"/>
              <a:gd name="connsiteX12" fmla="*/ 1467758 w 2620387"/>
              <a:gd name="connsiteY12" fmla="*/ 404447 h 960758"/>
              <a:gd name="connsiteX13" fmla="*/ 1435100 w 2620387"/>
              <a:gd name="connsiteY13" fmla="*/ 442547 h 960758"/>
              <a:gd name="connsiteX14" fmla="*/ 1380672 w 2620387"/>
              <a:gd name="connsiteY14" fmla="*/ 447990 h 960758"/>
              <a:gd name="connsiteX15" fmla="*/ 1326243 w 2620387"/>
              <a:gd name="connsiteY15" fmla="*/ 360904 h 960758"/>
              <a:gd name="connsiteX16" fmla="*/ 1309915 w 2620387"/>
              <a:gd name="connsiteY16" fmla="*/ 339133 h 960758"/>
              <a:gd name="connsiteX17" fmla="*/ 1266372 w 2620387"/>
              <a:gd name="connsiteY17" fmla="*/ 350019 h 960758"/>
              <a:gd name="connsiteX18" fmla="*/ 1026886 w 2620387"/>
              <a:gd name="connsiteY18" fmla="*/ 447990 h 960758"/>
              <a:gd name="connsiteX19" fmla="*/ 1010558 w 2620387"/>
              <a:gd name="connsiteY19" fmla="*/ 529633 h 960758"/>
              <a:gd name="connsiteX20" fmla="*/ 1005115 w 2620387"/>
              <a:gd name="connsiteY20" fmla="*/ 584061 h 960758"/>
              <a:gd name="connsiteX21" fmla="*/ 972458 w 2620387"/>
              <a:gd name="connsiteY21" fmla="*/ 600390 h 960758"/>
              <a:gd name="connsiteX22" fmla="*/ 918029 w 2620387"/>
              <a:gd name="connsiteY22" fmla="*/ 589504 h 960758"/>
              <a:gd name="connsiteX23" fmla="*/ 885372 w 2620387"/>
              <a:gd name="connsiteY23" fmla="*/ 535076 h 960758"/>
              <a:gd name="connsiteX24" fmla="*/ 797449 w 2620387"/>
              <a:gd name="connsiteY24" fmla="*/ 547217 h 960758"/>
              <a:gd name="connsiteX25" fmla="*/ 644630 w 2620387"/>
              <a:gd name="connsiteY25" fmla="*/ 621324 h 960758"/>
              <a:gd name="connsiteX26" fmla="*/ 583502 w 2620387"/>
              <a:gd name="connsiteY26" fmla="*/ 656075 h 960758"/>
              <a:gd name="connsiteX27" fmla="*/ 569686 w 2620387"/>
              <a:gd name="connsiteY27" fmla="*/ 741904 h 960758"/>
              <a:gd name="connsiteX28" fmla="*/ 0 w 2620387"/>
              <a:gd name="connsiteY28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84086 w 2620387"/>
              <a:gd name="connsiteY9" fmla="*/ 257490 h 960758"/>
              <a:gd name="connsiteX10" fmla="*/ 1451429 w 2620387"/>
              <a:gd name="connsiteY10" fmla="*/ 284704 h 960758"/>
              <a:gd name="connsiteX11" fmla="*/ 1467758 w 2620387"/>
              <a:gd name="connsiteY11" fmla="*/ 371790 h 960758"/>
              <a:gd name="connsiteX12" fmla="*/ 1467758 w 2620387"/>
              <a:gd name="connsiteY12" fmla="*/ 404447 h 960758"/>
              <a:gd name="connsiteX13" fmla="*/ 1435100 w 2620387"/>
              <a:gd name="connsiteY13" fmla="*/ 442547 h 960758"/>
              <a:gd name="connsiteX14" fmla="*/ 1380672 w 2620387"/>
              <a:gd name="connsiteY14" fmla="*/ 447990 h 960758"/>
              <a:gd name="connsiteX15" fmla="*/ 1326243 w 2620387"/>
              <a:gd name="connsiteY15" fmla="*/ 360904 h 960758"/>
              <a:gd name="connsiteX16" fmla="*/ 1309915 w 2620387"/>
              <a:gd name="connsiteY16" fmla="*/ 339133 h 960758"/>
              <a:gd name="connsiteX17" fmla="*/ 1266372 w 2620387"/>
              <a:gd name="connsiteY17" fmla="*/ 350019 h 960758"/>
              <a:gd name="connsiteX18" fmla="*/ 1026886 w 2620387"/>
              <a:gd name="connsiteY18" fmla="*/ 447990 h 960758"/>
              <a:gd name="connsiteX19" fmla="*/ 1010558 w 2620387"/>
              <a:gd name="connsiteY19" fmla="*/ 529633 h 960758"/>
              <a:gd name="connsiteX20" fmla="*/ 1005115 w 2620387"/>
              <a:gd name="connsiteY20" fmla="*/ 584061 h 960758"/>
              <a:gd name="connsiteX21" fmla="*/ 972458 w 2620387"/>
              <a:gd name="connsiteY21" fmla="*/ 600390 h 960758"/>
              <a:gd name="connsiteX22" fmla="*/ 918029 w 2620387"/>
              <a:gd name="connsiteY22" fmla="*/ 589504 h 960758"/>
              <a:gd name="connsiteX23" fmla="*/ 885372 w 2620387"/>
              <a:gd name="connsiteY23" fmla="*/ 535076 h 960758"/>
              <a:gd name="connsiteX24" fmla="*/ 644630 w 2620387"/>
              <a:gd name="connsiteY24" fmla="*/ 621324 h 960758"/>
              <a:gd name="connsiteX25" fmla="*/ 583502 w 2620387"/>
              <a:gd name="connsiteY25" fmla="*/ 656075 h 960758"/>
              <a:gd name="connsiteX26" fmla="*/ 569686 w 2620387"/>
              <a:gd name="connsiteY26" fmla="*/ 741904 h 960758"/>
              <a:gd name="connsiteX27" fmla="*/ 0 w 2620387"/>
              <a:gd name="connsiteY27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84086 w 2620387"/>
              <a:gd name="connsiteY9" fmla="*/ 257490 h 960758"/>
              <a:gd name="connsiteX10" fmla="*/ 1451429 w 2620387"/>
              <a:gd name="connsiteY10" fmla="*/ 284704 h 960758"/>
              <a:gd name="connsiteX11" fmla="*/ 1467758 w 2620387"/>
              <a:gd name="connsiteY11" fmla="*/ 371790 h 960758"/>
              <a:gd name="connsiteX12" fmla="*/ 1467758 w 2620387"/>
              <a:gd name="connsiteY12" fmla="*/ 404447 h 960758"/>
              <a:gd name="connsiteX13" fmla="*/ 1435100 w 2620387"/>
              <a:gd name="connsiteY13" fmla="*/ 442547 h 960758"/>
              <a:gd name="connsiteX14" fmla="*/ 1380672 w 2620387"/>
              <a:gd name="connsiteY14" fmla="*/ 447990 h 960758"/>
              <a:gd name="connsiteX15" fmla="*/ 1326243 w 2620387"/>
              <a:gd name="connsiteY15" fmla="*/ 360904 h 960758"/>
              <a:gd name="connsiteX16" fmla="*/ 1309915 w 2620387"/>
              <a:gd name="connsiteY16" fmla="*/ 339133 h 960758"/>
              <a:gd name="connsiteX17" fmla="*/ 1266372 w 2620387"/>
              <a:gd name="connsiteY17" fmla="*/ 350019 h 960758"/>
              <a:gd name="connsiteX18" fmla="*/ 1026886 w 2620387"/>
              <a:gd name="connsiteY18" fmla="*/ 447990 h 960758"/>
              <a:gd name="connsiteX19" fmla="*/ 1010558 w 2620387"/>
              <a:gd name="connsiteY19" fmla="*/ 529633 h 960758"/>
              <a:gd name="connsiteX20" fmla="*/ 1005115 w 2620387"/>
              <a:gd name="connsiteY20" fmla="*/ 584061 h 960758"/>
              <a:gd name="connsiteX21" fmla="*/ 972458 w 2620387"/>
              <a:gd name="connsiteY21" fmla="*/ 600390 h 960758"/>
              <a:gd name="connsiteX22" fmla="*/ 918029 w 2620387"/>
              <a:gd name="connsiteY22" fmla="*/ 589504 h 960758"/>
              <a:gd name="connsiteX23" fmla="*/ 885372 w 2620387"/>
              <a:gd name="connsiteY23" fmla="*/ 535076 h 960758"/>
              <a:gd name="connsiteX24" fmla="*/ 583502 w 2620387"/>
              <a:gd name="connsiteY24" fmla="*/ 656075 h 960758"/>
              <a:gd name="connsiteX25" fmla="*/ 569686 w 2620387"/>
              <a:gd name="connsiteY25" fmla="*/ 741904 h 960758"/>
              <a:gd name="connsiteX26" fmla="*/ 0 w 2620387"/>
              <a:gd name="connsiteY26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84086 w 2620387"/>
              <a:gd name="connsiteY9" fmla="*/ 257490 h 960758"/>
              <a:gd name="connsiteX10" fmla="*/ 1451429 w 2620387"/>
              <a:gd name="connsiteY10" fmla="*/ 284704 h 960758"/>
              <a:gd name="connsiteX11" fmla="*/ 1467758 w 2620387"/>
              <a:gd name="connsiteY11" fmla="*/ 371790 h 960758"/>
              <a:gd name="connsiteX12" fmla="*/ 1467758 w 2620387"/>
              <a:gd name="connsiteY12" fmla="*/ 404447 h 960758"/>
              <a:gd name="connsiteX13" fmla="*/ 1435100 w 2620387"/>
              <a:gd name="connsiteY13" fmla="*/ 442547 h 960758"/>
              <a:gd name="connsiteX14" fmla="*/ 1380672 w 2620387"/>
              <a:gd name="connsiteY14" fmla="*/ 447990 h 960758"/>
              <a:gd name="connsiteX15" fmla="*/ 1326243 w 2620387"/>
              <a:gd name="connsiteY15" fmla="*/ 360904 h 960758"/>
              <a:gd name="connsiteX16" fmla="*/ 1309915 w 2620387"/>
              <a:gd name="connsiteY16" fmla="*/ 339133 h 960758"/>
              <a:gd name="connsiteX17" fmla="*/ 1266372 w 2620387"/>
              <a:gd name="connsiteY17" fmla="*/ 350019 h 960758"/>
              <a:gd name="connsiteX18" fmla="*/ 1026886 w 2620387"/>
              <a:gd name="connsiteY18" fmla="*/ 447990 h 960758"/>
              <a:gd name="connsiteX19" fmla="*/ 1044848 w 2620387"/>
              <a:gd name="connsiteY19" fmla="*/ 529633 h 960758"/>
              <a:gd name="connsiteX20" fmla="*/ 1005115 w 2620387"/>
              <a:gd name="connsiteY20" fmla="*/ 584061 h 960758"/>
              <a:gd name="connsiteX21" fmla="*/ 972458 w 2620387"/>
              <a:gd name="connsiteY21" fmla="*/ 600390 h 960758"/>
              <a:gd name="connsiteX22" fmla="*/ 918029 w 2620387"/>
              <a:gd name="connsiteY22" fmla="*/ 589504 h 960758"/>
              <a:gd name="connsiteX23" fmla="*/ 885372 w 2620387"/>
              <a:gd name="connsiteY23" fmla="*/ 535076 h 960758"/>
              <a:gd name="connsiteX24" fmla="*/ 583502 w 2620387"/>
              <a:gd name="connsiteY24" fmla="*/ 656075 h 960758"/>
              <a:gd name="connsiteX25" fmla="*/ 569686 w 2620387"/>
              <a:gd name="connsiteY25" fmla="*/ 741904 h 960758"/>
              <a:gd name="connsiteX26" fmla="*/ 0 w 2620387"/>
              <a:gd name="connsiteY26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84086 w 2620387"/>
              <a:gd name="connsiteY9" fmla="*/ 257490 h 960758"/>
              <a:gd name="connsiteX10" fmla="*/ 1451429 w 2620387"/>
              <a:gd name="connsiteY10" fmla="*/ 284704 h 960758"/>
              <a:gd name="connsiteX11" fmla="*/ 1467758 w 2620387"/>
              <a:gd name="connsiteY11" fmla="*/ 371790 h 960758"/>
              <a:gd name="connsiteX12" fmla="*/ 1467758 w 2620387"/>
              <a:gd name="connsiteY12" fmla="*/ 404447 h 960758"/>
              <a:gd name="connsiteX13" fmla="*/ 1435100 w 2620387"/>
              <a:gd name="connsiteY13" fmla="*/ 442547 h 960758"/>
              <a:gd name="connsiteX14" fmla="*/ 1380672 w 2620387"/>
              <a:gd name="connsiteY14" fmla="*/ 447990 h 960758"/>
              <a:gd name="connsiteX15" fmla="*/ 1326243 w 2620387"/>
              <a:gd name="connsiteY15" fmla="*/ 360904 h 960758"/>
              <a:gd name="connsiteX16" fmla="*/ 1309915 w 2620387"/>
              <a:gd name="connsiteY16" fmla="*/ 339133 h 960758"/>
              <a:gd name="connsiteX17" fmla="*/ 1266372 w 2620387"/>
              <a:gd name="connsiteY17" fmla="*/ 350019 h 960758"/>
              <a:gd name="connsiteX18" fmla="*/ 1026886 w 2620387"/>
              <a:gd name="connsiteY18" fmla="*/ 447990 h 960758"/>
              <a:gd name="connsiteX19" fmla="*/ 1044848 w 2620387"/>
              <a:gd name="connsiteY19" fmla="*/ 529633 h 960758"/>
              <a:gd name="connsiteX20" fmla="*/ 1039405 w 2620387"/>
              <a:gd name="connsiteY20" fmla="*/ 593536 h 960758"/>
              <a:gd name="connsiteX21" fmla="*/ 972458 w 2620387"/>
              <a:gd name="connsiteY21" fmla="*/ 600390 h 960758"/>
              <a:gd name="connsiteX22" fmla="*/ 918029 w 2620387"/>
              <a:gd name="connsiteY22" fmla="*/ 589504 h 960758"/>
              <a:gd name="connsiteX23" fmla="*/ 885372 w 2620387"/>
              <a:gd name="connsiteY23" fmla="*/ 535076 h 960758"/>
              <a:gd name="connsiteX24" fmla="*/ 583502 w 2620387"/>
              <a:gd name="connsiteY24" fmla="*/ 656075 h 960758"/>
              <a:gd name="connsiteX25" fmla="*/ 569686 w 2620387"/>
              <a:gd name="connsiteY25" fmla="*/ 741904 h 960758"/>
              <a:gd name="connsiteX26" fmla="*/ 0 w 2620387"/>
              <a:gd name="connsiteY26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84086 w 2620387"/>
              <a:gd name="connsiteY9" fmla="*/ 257490 h 960758"/>
              <a:gd name="connsiteX10" fmla="*/ 1451429 w 2620387"/>
              <a:gd name="connsiteY10" fmla="*/ 284704 h 960758"/>
              <a:gd name="connsiteX11" fmla="*/ 1467758 w 2620387"/>
              <a:gd name="connsiteY11" fmla="*/ 371790 h 960758"/>
              <a:gd name="connsiteX12" fmla="*/ 1467758 w 2620387"/>
              <a:gd name="connsiteY12" fmla="*/ 404447 h 960758"/>
              <a:gd name="connsiteX13" fmla="*/ 1435100 w 2620387"/>
              <a:gd name="connsiteY13" fmla="*/ 442547 h 960758"/>
              <a:gd name="connsiteX14" fmla="*/ 1380672 w 2620387"/>
              <a:gd name="connsiteY14" fmla="*/ 447990 h 960758"/>
              <a:gd name="connsiteX15" fmla="*/ 1326243 w 2620387"/>
              <a:gd name="connsiteY15" fmla="*/ 360904 h 960758"/>
              <a:gd name="connsiteX16" fmla="*/ 1309915 w 2620387"/>
              <a:gd name="connsiteY16" fmla="*/ 339133 h 960758"/>
              <a:gd name="connsiteX17" fmla="*/ 1266372 w 2620387"/>
              <a:gd name="connsiteY17" fmla="*/ 350019 h 960758"/>
              <a:gd name="connsiteX18" fmla="*/ 1026886 w 2620387"/>
              <a:gd name="connsiteY18" fmla="*/ 447990 h 960758"/>
              <a:gd name="connsiteX19" fmla="*/ 1044848 w 2620387"/>
              <a:gd name="connsiteY19" fmla="*/ 529633 h 960758"/>
              <a:gd name="connsiteX20" fmla="*/ 1039405 w 2620387"/>
              <a:gd name="connsiteY20" fmla="*/ 593536 h 960758"/>
              <a:gd name="connsiteX21" fmla="*/ 972458 w 2620387"/>
              <a:gd name="connsiteY21" fmla="*/ 619339 h 960758"/>
              <a:gd name="connsiteX22" fmla="*/ 918029 w 2620387"/>
              <a:gd name="connsiteY22" fmla="*/ 589504 h 960758"/>
              <a:gd name="connsiteX23" fmla="*/ 885372 w 2620387"/>
              <a:gd name="connsiteY23" fmla="*/ 535076 h 960758"/>
              <a:gd name="connsiteX24" fmla="*/ 583502 w 2620387"/>
              <a:gd name="connsiteY24" fmla="*/ 656075 h 960758"/>
              <a:gd name="connsiteX25" fmla="*/ 569686 w 2620387"/>
              <a:gd name="connsiteY25" fmla="*/ 741904 h 960758"/>
              <a:gd name="connsiteX26" fmla="*/ 0 w 2620387"/>
              <a:gd name="connsiteY26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84086 w 2620387"/>
              <a:gd name="connsiteY9" fmla="*/ 257490 h 960758"/>
              <a:gd name="connsiteX10" fmla="*/ 1451429 w 2620387"/>
              <a:gd name="connsiteY10" fmla="*/ 284704 h 960758"/>
              <a:gd name="connsiteX11" fmla="*/ 1467758 w 2620387"/>
              <a:gd name="connsiteY11" fmla="*/ 371790 h 960758"/>
              <a:gd name="connsiteX12" fmla="*/ 1467758 w 2620387"/>
              <a:gd name="connsiteY12" fmla="*/ 404447 h 960758"/>
              <a:gd name="connsiteX13" fmla="*/ 1435100 w 2620387"/>
              <a:gd name="connsiteY13" fmla="*/ 442547 h 960758"/>
              <a:gd name="connsiteX14" fmla="*/ 1380672 w 2620387"/>
              <a:gd name="connsiteY14" fmla="*/ 447990 h 960758"/>
              <a:gd name="connsiteX15" fmla="*/ 1326243 w 2620387"/>
              <a:gd name="connsiteY15" fmla="*/ 360904 h 960758"/>
              <a:gd name="connsiteX16" fmla="*/ 1309915 w 2620387"/>
              <a:gd name="connsiteY16" fmla="*/ 339133 h 960758"/>
              <a:gd name="connsiteX17" fmla="*/ 1266372 w 2620387"/>
              <a:gd name="connsiteY17" fmla="*/ 350019 h 960758"/>
              <a:gd name="connsiteX18" fmla="*/ 1026886 w 2620387"/>
              <a:gd name="connsiteY18" fmla="*/ 447990 h 960758"/>
              <a:gd name="connsiteX19" fmla="*/ 1044848 w 2620387"/>
              <a:gd name="connsiteY19" fmla="*/ 529633 h 960758"/>
              <a:gd name="connsiteX20" fmla="*/ 1039405 w 2620387"/>
              <a:gd name="connsiteY20" fmla="*/ 593536 h 960758"/>
              <a:gd name="connsiteX21" fmla="*/ 972458 w 2620387"/>
              <a:gd name="connsiteY21" fmla="*/ 619339 h 960758"/>
              <a:gd name="connsiteX22" fmla="*/ 885372 w 2620387"/>
              <a:gd name="connsiteY22" fmla="*/ 535076 h 960758"/>
              <a:gd name="connsiteX23" fmla="*/ 583502 w 2620387"/>
              <a:gd name="connsiteY23" fmla="*/ 656075 h 960758"/>
              <a:gd name="connsiteX24" fmla="*/ 569686 w 2620387"/>
              <a:gd name="connsiteY24" fmla="*/ 741904 h 960758"/>
              <a:gd name="connsiteX25" fmla="*/ 0 w 2620387"/>
              <a:gd name="connsiteY25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84086 w 2620387"/>
              <a:gd name="connsiteY9" fmla="*/ 257490 h 960758"/>
              <a:gd name="connsiteX10" fmla="*/ 1451429 w 2620387"/>
              <a:gd name="connsiteY10" fmla="*/ 284704 h 960758"/>
              <a:gd name="connsiteX11" fmla="*/ 1467758 w 2620387"/>
              <a:gd name="connsiteY11" fmla="*/ 371790 h 960758"/>
              <a:gd name="connsiteX12" fmla="*/ 1467758 w 2620387"/>
              <a:gd name="connsiteY12" fmla="*/ 404447 h 960758"/>
              <a:gd name="connsiteX13" fmla="*/ 1435100 w 2620387"/>
              <a:gd name="connsiteY13" fmla="*/ 442547 h 960758"/>
              <a:gd name="connsiteX14" fmla="*/ 1380672 w 2620387"/>
              <a:gd name="connsiteY14" fmla="*/ 447990 h 960758"/>
              <a:gd name="connsiteX15" fmla="*/ 1326243 w 2620387"/>
              <a:gd name="connsiteY15" fmla="*/ 360904 h 960758"/>
              <a:gd name="connsiteX16" fmla="*/ 1309915 w 2620387"/>
              <a:gd name="connsiteY16" fmla="*/ 339133 h 960758"/>
              <a:gd name="connsiteX17" fmla="*/ 1266372 w 2620387"/>
              <a:gd name="connsiteY17" fmla="*/ 350019 h 960758"/>
              <a:gd name="connsiteX18" fmla="*/ 1026886 w 2620387"/>
              <a:gd name="connsiteY18" fmla="*/ 447990 h 960758"/>
              <a:gd name="connsiteX19" fmla="*/ 1044848 w 2620387"/>
              <a:gd name="connsiteY19" fmla="*/ 529633 h 960758"/>
              <a:gd name="connsiteX20" fmla="*/ 1054645 w 2620387"/>
              <a:gd name="connsiteY20" fmla="*/ 621960 h 960758"/>
              <a:gd name="connsiteX21" fmla="*/ 972458 w 2620387"/>
              <a:gd name="connsiteY21" fmla="*/ 619339 h 960758"/>
              <a:gd name="connsiteX22" fmla="*/ 885372 w 2620387"/>
              <a:gd name="connsiteY22" fmla="*/ 535076 h 960758"/>
              <a:gd name="connsiteX23" fmla="*/ 583502 w 2620387"/>
              <a:gd name="connsiteY23" fmla="*/ 656075 h 960758"/>
              <a:gd name="connsiteX24" fmla="*/ 569686 w 2620387"/>
              <a:gd name="connsiteY24" fmla="*/ 741904 h 960758"/>
              <a:gd name="connsiteX25" fmla="*/ 0 w 2620387"/>
              <a:gd name="connsiteY25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84086 w 2620387"/>
              <a:gd name="connsiteY9" fmla="*/ 257490 h 960758"/>
              <a:gd name="connsiteX10" fmla="*/ 1451429 w 2620387"/>
              <a:gd name="connsiteY10" fmla="*/ 284704 h 960758"/>
              <a:gd name="connsiteX11" fmla="*/ 1467758 w 2620387"/>
              <a:gd name="connsiteY11" fmla="*/ 371790 h 960758"/>
              <a:gd name="connsiteX12" fmla="*/ 1467758 w 2620387"/>
              <a:gd name="connsiteY12" fmla="*/ 404447 h 960758"/>
              <a:gd name="connsiteX13" fmla="*/ 1435100 w 2620387"/>
              <a:gd name="connsiteY13" fmla="*/ 442547 h 960758"/>
              <a:gd name="connsiteX14" fmla="*/ 1380672 w 2620387"/>
              <a:gd name="connsiteY14" fmla="*/ 447990 h 960758"/>
              <a:gd name="connsiteX15" fmla="*/ 1326243 w 2620387"/>
              <a:gd name="connsiteY15" fmla="*/ 360904 h 960758"/>
              <a:gd name="connsiteX16" fmla="*/ 1309915 w 2620387"/>
              <a:gd name="connsiteY16" fmla="*/ 339133 h 960758"/>
              <a:gd name="connsiteX17" fmla="*/ 1266372 w 2620387"/>
              <a:gd name="connsiteY17" fmla="*/ 350019 h 960758"/>
              <a:gd name="connsiteX18" fmla="*/ 1026886 w 2620387"/>
              <a:gd name="connsiteY18" fmla="*/ 447990 h 960758"/>
              <a:gd name="connsiteX19" fmla="*/ 1071518 w 2620387"/>
              <a:gd name="connsiteY19" fmla="*/ 526475 h 960758"/>
              <a:gd name="connsiteX20" fmla="*/ 1054645 w 2620387"/>
              <a:gd name="connsiteY20" fmla="*/ 621960 h 960758"/>
              <a:gd name="connsiteX21" fmla="*/ 972458 w 2620387"/>
              <a:gd name="connsiteY21" fmla="*/ 619339 h 960758"/>
              <a:gd name="connsiteX22" fmla="*/ 885372 w 2620387"/>
              <a:gd name="connsiteY22" fmla="*/ 535076 h 960758"/>
              <a:gd name="connsiteX23" fmla="*/ 583502 w 2620387"/>
              <a:gd name="connsiteY23" fmla="*/ 656075 h 960758"/>
              <a:gd name="connsiteX24" fmla="*/ 569686 w 2620387"/>
              <a:gd name="connsiteY24" fmla="*/ 741904 h 960758"/>
              <a:gd name="connsiteX25" fmla="*/ 0 w 2620387"/>
              <a:gd name="connsiteY25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84086 w 2620387"/>
              <a:gd name="connsiteY9" fmla="*/ 257490 h 960758"/>
              <a:gd name="connsiteX10" fmla="*/ 1451429 w 2620387"/>
              <a:gd name="connsiteY10" fmla="*/ 284704 h 960758"/>
              <a:gd name="connsiteX11" fmla="*/ 1467758 w 2620387"/>
              <a:gd name="connsiteY11" fmla="*/ 371790 h 960758"/>
              <a:gd name="connsiteX12" fmla="*/ 1467758 w 2620387"/>
              <a:gd name="connsiteY12" fmla="*/ 404447 h 960758"/>
              <a:gd name="connsiteX13" fmla="*/ 1380672 w 2620387"/>
              <a:gd name="connsiteY13" fmla="*/ 447990 h 960758"/>
              <a:gd name="connsiteX14" fmla="*/ 1326243 w 2620387"/>
              <a:gd name="connsiteY14" fmla="*/ 360904 h 960758"/>
              <a:gd name="connsiteX15" fmla="*/ 1309915 w 2620387"/>
              <a:gd name="connsiteY15" fmla="*/ 339133 h 960758"/>
              <a:gd name="connsiteX16" fmla="*/ 1266372 w 2620387"/>
              <a:gd name="connsiteY16" fmla="*/ 350019 h 960758"/>
              <a:gd name="connsiteX17" fmla="*/ 1026886 w 2620387"/>
              <a:gd name="connsiteY17" fmla="*/ 447990 h 960758"/>
              <a:gd name="connsiteX18" fmla="*/ 1071518 w 2620387"/>
              <a:gd name="connsiteY18" fmla="*/ 526475 h 960758"/>
              <a:gd name="connsiteX19" fmla="*/ 1054645 w 2620387"/>
              <a:gd name="connsiteY19" fmla="*/ 621960 h 960758"/>
              <a:gd name="connsiteX20" fmla="*/ 972458 w 2620387"/>
              <a:gd name="connsiteY20" fmla="*/ 619339 h 960758"/>
              <a:gd name="connsiteX21" fmla="*/ 885372 w 2620387"/>
              <a:gd name="connsiteY21" fmla="*/ 535076 h 960758"/>
              <a:gd name="connsiteX22" fmla="*/ 583502 w 2620387"/>
              <a:gd name="connsiteY22" fmla="*/ 656075 h 960758"/>
              <a:gd name="connsiteX23" fmla="*/ 569686 w 2620387"/>
              <a:gd name="connsiteY23" fmla="*/ 741904 h 960758"/>
              <a:gd name="connsiteX24" fmla="*/ 0 w 2620387"/>
              <a:gd name="connsiteY24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84086 w 2620387"/>
              <a:gd name="connsiteY9" fmla="*/ 257490 h 960758"/>
              <a:gd name="connsiteX10" fmla="*/ 1451429 w 2620387"/>
              <a:gd name="connsiteY10" fmla="*/ 284704 h 960758"/>
              <a:gd name="connsiteX11" fmla="*/ 1467758 w 2620387"/>
              <a:gd name="connsiteY11" fmla="*/ 371790 h 960758"/>
              <a:gd name="connsiteX12" fmla="*/ 1460138 w 2620387"/>
              <a:gd name="connsiteY12" fmla="*/ 458136 h 960758"/>
              <a:gd name="connsiteX13" fmla="*/ 1380672 w 2620387"/>
              <a:gd name="connsiteY13" fmla="*/ 447990 h 960758"/>
              <a:gd name="connsiteX14" fmla="*/ 1326243 w 2620387"/>
              <a:gd name="connsiteY14" fmla="*/ 360904 h 960758"/>
              <a:gd name="connsiteX15" fmla="*/ 1309915 w 2620387"/>
              <a:gd name="connsiteY15" fmla="*/ 339133 h 960758"/>
              <a:gd name="connsiteX16" fmla="*/ 1266372 w 2620387"/>
              <a:gd name="connsiteY16" fmla="*/ 350019 h 960758"/>
              <a:gd name="connsiteX17" fmla="*/ 1026886 w 2620387"/>
              <a:gd name="connsiteY17" fmla="*/ 447990 h 960758"/>
              <a:gd name="connsiteX18" fmla="*/ 1071518 w 2620387"/>
              <a:gd name="connsiteY18" fmla="*/ 526475 h 960758"/>
              <a:gd name="connsiteX19" fmla="*/ 1054645 w 2620387"/>
              <a:gd name="connsiteY19" fmla="*/ 621960 h 960758"/>
              <a:gd name="connsiteX20" fmla="*/ 972458 w 2620387"/>
              <a:gd name="connsiteY20" fmla="*/ 619339 h 960758"/>
              <a:gd name="connsiteX21" fmla="*/ 885372 w 2620387"/>
              <a:gd name="connsiteY21" fmla="*/ 535076 h 960758"/>
              <a:gd name="connsiteX22" fmla="*/ 583502 w 2620387"/>
              <a:gd name="connsiteY22" fmla="*/ 656075 h 960758"/>
              <a:gd name="connsiteX23" fmla="*/ 569686 w 2620387"/>
              <a:gd name="connsiteY23" fmla="*/ 741904 h 960758"/>
              <a:gd name="connsiteX24" fmla="*/ 0 w 2620387"/>
              <a:gd name="connsiteY24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84086 w 2620387"/>
              <a:gd name="connsiteY9" fmla="*/ 257490 h 960758"/>
              <a:gd name="connsiteX10" fmla="*/ 1451429 w 2620387"/>
              <a:gd name="connsiteY10" fmla="*/ 284704 h 960758"/>
              <a:gd name="connsiteX11" fmla="*/ 1502048 w 2620387"/>
              <a:gd name="connsiteY11" fmla="*/ 381264 h 960758"/>
              <a:gd name="connsiteX12" fmla="*/ 1460138 w 2620387"/>
              <a:gd name="connsiteY12" fmla="*/ 458136 h 960758"/>
              <a:gd name="connsiteX13" fmla="*/ 1380672 w 2620387"/>
              <a:gd name="connsiteY13" fmla="*/ 447990 h 960758"/>
              <a:gd name="connsiteX14" fmla="*/ 1326243 w 2620387"/>
              <a:gd name="connsiteY14" fmla="*/ 360904 h 960758"/>
              <a:gd name="connsiteX15" fmla="*/ 1309915 w 2620387"/>
              <a:gd name="connsiteY15" fmla="*/ 339133 h 960758"/>
              <a:gd name="connsiteX16" fmla="*/ 1266372 w 2620387"/>
              <a:gd name="connsiteY16" fmla="*/ 350019 h 960758"/>
              <a:gd name="connsiteX17" fmla="*/ 1026886 w 2620387"/>
              <a:gd name="connsiteY17" fmla="*/ 447990 h 960758"/>
              <a:gd name="connsiteX18" fmla="*/ 1071518 w 2620387"/>
              <a:gd name="connsiteY18" fmla="*/ 526475 h 960758"/>
              <a:gd name="connsiteX19" fmla="*/ 1054645 w 2620387"/>
              <a:gd name="connsiteY19" fmla="*/ 621960 h 960758"/>
              <a:gd name="connsiteX20" fmla="*/ 972458 w 2620387"/>
              <a:gd name="connsiteY20" fmla="*/ 619339 h 960758"/>
              <a:gd name="connsiteX21" fmla="*/ 885372 w 2620387"/>
              <a:gd name="connsiteY21" fmla="*/ 535076 h 960758"/>
              <a:gd name="connsiteX22" fmla="*/ 583502 w 2620387"/>
              <a:gd name="connsiteY22" fmla="*/ 656075 h 960758"/>
              <a:gd name="connsiteX23" fmla="*/ 569686 w 2620387"/>
              <a:gd name="connsiteY23" fmla="*/ 741904 h 960758"/>
              <a:gd name="connsiteX24" fmla="*/ 0 w 2620387"/>
              <a:gd name="connsiteY24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84086 w 2620387"/>
              <a:gd name="connsiteY9" fmla="*/ 257490 h 960758"/>
              <a:gd name="connsiteX10" fmla="*/ 1451429 w 2620387"/>
              <a:gd name="connsiteY10" fmla="*/ 284704 h 960758"/>
              <a:gd name="connsiteX11" fmla="*/ 1502048 w 2620387"/>
              <a:gd name="connsiteY11" fmla="*/ 381264 h 960758"/>
              <a:gd name="connsiteX12" fmla="*/ 1460138 w 2620387"/>
              <a:gd name="connsiteY12" fmla="*/ 458136 h 960758"/>
              <a:gd name="connsiteX13" fmla="*/ 1380672 w 2620387"/>
              <a:gd name="connsiteY13" fmla="*/ 447990 h 960758"/>
              <a:gd name="connsiteX14" fmla="*/ 1341483 w 2620387"/>
              <a:gd name="connsiteY14" fmla="*/ 379853 h 960758"/>
              <a:gd name="connsiteX15" fmla="*/ 1309915 w 2620387"/>
              <a:gd name="connsiteY15" fmla="*/ 339133 h 960758"/>
              <a:gd name="connsiteX16" fmla="*/ 1266372 w 2620387"/>
              <a:gd name="connsiteY16" fmla="*/ 350019 h 960758"/>
              <a:gd name="connsiteX17" fmla="*/ 1026886 w 2620387"/>
              <a:gd name="connsiteY17" fmla="*/ 447990 h 960758"/>
              <a:gd name="connsiteX18" fmla="*/ 1071518 w 2620387"/>
              <a:gd name="connsiteY18" fmla="*/ 526475 h 960758"/>
              <a:gd name="connsiteX19" fmla="*/ 1054645 w 2620387"/>
              <a:gd name="connsiteY19" fmla="*/ 621960 h 960758"/>
              <a:gd name="connsiteX20" fmla="*/ 972458 w 2620387"/>
              <a:gd name="connsiteY20" fmla="*/ 619339 h 960758"/>
              <a:gd name="connsiteX21" fmla="*/ 885372 w 2620387"/>
              <a:gd name="connsiteY21" fmla="*/ 535076 h 960758"/>
              <a:gd name="connsiteX22" fmla="*/ 583502 w 2620387"/>
              <a:gd name="connsiteY22" fmla="*/ 656075 h 960758"/>
              <a:gd name="connsiteX23" fmla="*/ 569686 w 2620387"/>
              <a:gd name="connsiteY23" fmla="*/ 741904 h 960758"/>
              <a:gd name="connsiteX24" fmla="*/ 0 w 2620387"/>
              <a:gd name="connsiteY24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91658 w 2620387"/>
              <a:gd name="connsiteY4" fmla="*/ 83319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51429 w 2620387"/>
              <a:gd name="connsiteY9" fmla="*/ 284704 h 960758"/>
              <a:gd name="connsiteX10" fmla="*/ 1502048 w 2620387"/>
              <a:gd name="connsiteY10" fmla="*/ 381264 h 960758"/>
              <a:gd name="connsiteX11" fmla="*/ 1460138 w 2620387"/>
              <a:gd name="connsiteY11" fmla="*/ 458136 h 960758"/>
              <a:gd name="connsiteX12" fmla="*/ 1380672 w 2620387"/>
              <a:gd name="connsiteY12" fmla="*/ 447990 h 960758"/>
              <a:gd name="connsiteX13" fmla="*/ 1341483 w 2620387"/>
              <a:gd name="connsiteY13" fmla="*/ 379853 h 960758"/>
              <a:gd name="connsiteX14" fmla="*/ 1309915 w 2620387"/>
              <a:gd name="connsiteY14" fmla="*/ 339133 h 960758"/>
              <a:gd name="connsiteX15" fmla="*/ 1266372 w 2620387"/>
              <a:gd name="connsiteY15" fmla="*/ 350019 h 960758"/>
              <a:gd name="connsiteX16" fmla="*/ 1026886 w 2620387"/>
              <a:gd name="connsiteY16" fmla="*/ 447990 h 960758"/>
              <a:gd name="connsiteX17" fmla="*/ 1071518 w 2620387"/>
              <a:gd name="connsiteY17" fmla="*/ 526475 h 960758"/>
              <a:gd name="connsiteX18" fmla="*/ 1054645 w 2620387"/>
              <a:gd name="connsiteY18" fmla="*/ 621960 h 960758"/>
              <a:gd name="connsiteX19" fmla="*/ 972458 w 2620387"/>
              <a:gd name="connsiteY19" fmla="*/ 619339 h 960758"/>
              <a:gd name="connsiteX20" fmla="*/ 885372 w 2620387"/>
              <a:gd name="connsiteY20" fmla="*/ 535076 h 960758"/>
              <a:gd name="connsiteX21" fmla="*/ 583502 w 2620387"/>
              <a:gd name="connsiteY21" fmla="*/ 656075 h 960758"/>
              <a:gd name="connsiteX22" fmla="*/ 569686 w 2620387"/>
              <a:gd name="connsiteY22" fmla="*/ 741904 h 960758"/>
              <a:gd name="connsiteX23" fmla="*/ 0 w 2620387"/>
              <a:gd name="connsiteY23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34782 w 2620387"/>
              <a:gd name="connsiteY3" fmla="*/ 54012 h 960758"/>
              <a:gd name="connsiteX4" fmla="*/ 2157368 w 2620387"/>
              <a:gd name="connsiteY4" fmla="*/ 77003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51429 w 2620387"/>
              <a:gd name="connsiteY9" fmla="*/ 284704 h 960758"/>
              <a:gd name="connsiteX10" fmla="*/ 1502048 w 2620387"/>
              <a:gd name="connsiteY10" fmla="*/ 381264 h 960758"/>
              <a:gd name="connsiteX11" fmla="*/ 1460138 w 2620387"/>
              <a:gd name="connsiteY11" fmla="*/ 458136 h 960758"/>
              <a:gd name="connsiteX12" fmla="*/ 1380672 w 2620387"/>
              <a:gd name="connsiteY12" fmla="*/ 447990 h 960758"/>
              <a:gd name="connsiteX13" fmla="*/ 1341483 w 2620387"/>
              <a:gd name="connsiteY13" fmla="*/ 379853 h 960758"/>
              <a:gd name="connsiteX14" fmla="*/ 1309915 w 2620387"/>
              <a:gd name="connsiteY14" fmla="*/ 339133 h 960758"/>
              <a:gd name="connsiteX15" fmla="*/ 1266372 w 2620387"/>
              <a:gd name="connsiteY15" fmla="*/ 350019 h 960758"/>
              <a:gd name="connsiteX16" fmla="*/ 1026886 w 2620387"/>
              <a:gd name="connsiteY16" fmla="*/ 447990 h 960758"/>
              <a:gd name="connsiteX17" fmla="*/ 1071518 w 2620387"/>
              <a:gd name="connsiteY17" fmla="*/ 526475 h 960758"/>
              <a:gd name="connsiteX18" fmla="*/ 1054645 w 2620387"/>
              <a:gd name="connsiteY18" fmla="*/ 621960 h 960758"/>
              <a:gd name="connsiteX19" fmla="*/ 972458 w 2620387"/>
              <a:gd name="connsiteY19" fmla="*/ 619339 h 960758"/>
              <a:gd name="connsiteX20" fmla="*/ 885372 w 2620387"/>
              <a:gd name="connsiteY20" fmla="*/ 535076 h 960758"/>
              <a:gd name="connsiteX21" fmla="*/ 583502 w 2620387"/>
              <a:gd name="connsiteY21" fmla="*/ 656075 h 960758"/>
              <a:gd name="connsiteX22" fmla="*/ 569686 w 2620387"/>
              <a:gd name="connsiteY22" fmla="*/ 741904 h 960758"/>
              <a:gd name="connsiteX23" fmla="*/ 0 w 2620387"/>
              <a:gd name="connsiteY23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84186 w 2620387"/>
              <a:gd name="connsiteY2" fmla="*/ 77876 h 960758"/>
              <a:gd name="connsiteX3" fmla="*/ 2208112 w 2620387"/>
              <a:gd name="connsiteY3" fmla="*/ 47696 h 960758"/>
              <a:gd name="connsiteX4" fmla="*/ 2157368 w 2620387"/>
              <a:gd name="connsiteY4" fmla="*/ 77003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51429 w 2620387"/>
              <a:gd name="connsiteY9" fmla="*/ 284704 h 960758"/>
              <a:gd name="connsiteX10" fmla="*/ 1502048 w 2620387"/>
              <a:gd name="connsiteY10" fmla="*/ 381264 h 960758"/>
              <a:gd name="connsiteX11" fmla="*/ 1460138 w 2620387"/>
              <a:gd name="connsiteY11" fmla="*/ 458136 h 960758"/>
              <a:gd name="connsiteX12" fmla="*/ 1380672 w 2620387"/>
              <a:gd name="connsiteY12" fmla="*/ 447990 h 960758"/>
              <a:gd name="connsiteX13" fmla="*/ 1341483 w 2620387"/>
              <a:gd name="connsiteY13" fmla="*/ 379853 h 960758"/>
              <a:gd name="connsiteX14" fmla="*/ 1309915 w 2620387"/>
              <a:gd name="connsiteY14" fmla="*/ 339133 h 960758"/>
              <a:gd name="connsiteX15" fmla="*/ 1266372 w 2620387"/>
              <a:gd name="connsiteY15" fmla="*/ 350019 h 960758"/>
              <a:gd name="connsiteX16" fmla="*/ 1026886 w 2620387"/>
              <a:gd name="connsiteY16" fmla="*/ 447990 h 960758"/>
              <a:gd name="connsiteX17" fmla="*/ 1071518 w 2620387"/>
              <a:gd name="connsiteY17" fmla="*/ 526475 h 960758"/>
              <a:gd name="connsiteX18" fmla="*/ 1054645 w 2620387"/>
              <a:gd name="connsiteY18" fmla="*/ 621960 h 960758"/>
              <a:gd name="connsiteX19" fmla="*/ 972458 w 2620387"/>
              <a:gd name="connsiteY19" fmla="*/ 619339 h 960758"/>
              <a:gd name="connsiteX20" fmla="*/ 885372 w 2620387"/>
              <a:gd name="connsiteY20" fmla="*/ 535076 h 960758"/>
              <a:gd name="connsiteX21" fmla="*/ 583502 w 2620387"/>
              <a:gd name="connsiteY21" fmla="*/ 656075 h 960758"/>
              <a:gd name="connsiteX22" fmla="*/ 569686 w 2620387"/>
              <a:gd name="connsiteY22" fmla="*/ 741904 h 960758"/>
              <a:gd name="connsiteX23" fmla="*/ 0 w 2620387"/>
              <a:gd name="connsiteY23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49896 w 2620387"/>
              <a:gd name="connsiteY2" fmla="*/ 81035 h 960758"/>
              <a:gd name="connsiteX3" fmla="*/ 2208112 w 2620387"/>
              <a:gd name="connsiteY3" fmla="*/ 47696 h 960758"/>
              <a:gd name="connsiteX4" fmla="*/ 2157368 w 2620387"/>
              <a:gd name="connsiteY4" fmla="*/ 77003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51429 w 2620387"/>
              <a:gd name="connsiteY9" fmla="*/ 284704 h 960758"/>
              <a:gd name="connsiteX10" fmla="*/ 1502048 w 2620387"/>
              <a:gd name="connsiteY10" fmla="*/ 381264 h 960758"/>
              <a:gd name="connsiteX11" fmla="*/ 1460138 w 2620387"/>
              <a:gd name="connsiteY11" fmla="*/ 458136 h 960758"/>
              <a:gd name="connsiteX12" fmla="*/ 1380672 w 2620387"/>
              <a:gd name="connsiteY12" fmla="*/ 447990 h 960758"/>
              <a:gd name="connsiteX13" fmla="*/ 1341483 w 2620387"/>
              <a:gd name="connsiteY13" fmla="*/ 379853 h 960758"/>
              <a:gd name="connsiteX14" fmla="*/ 1309915 w 2620387"/>
              <a:gd name="connsiteY14" fmla="*/ 339133 h 960758"/>
              <a:gd name="connsiteX15" fmla="*/ 1266372 w 2620387"/>
              <a:gd name="connsiteY15" fmla="*/ 350019 h 960758"/>
              <a:gd name="connsiteX16" fmla="*/ 1026886 w 2620387"/>
              <a:gd name="connsiteY16" fmla="*/ 447990 h 960758"/>
              <a:gd name="connsiteX17" fmla="*/ 1071518 w 2620387"/>
              <a:gd name="connsiteY17" fmla="*/ 526475 h 960758"/>
              <a:gd name="connsiteX18" fmla="*/ 1054645 w 2620387"/>
              <a:gd name="connsiteY18" fmla="*/ 621960 h 960758"/>
              <a:gd name="connsiteX19" fmla="*/ 972458 w 2620387"/>
              <a:gd name="connsiteY19" fmla="*/ 619339 h 960758"/>
              <a:gd name="connsiteX20" fmla="*/ 885372 w 2620387"/>
              <a:gd name="connsiteY20" fmla="*/ 535076 h 960758"/>
              <a:gd name="connsiteX21" fmla="*/ 583502 w 2620387"/>
              <a:gd name="connsiteY21" fmla="*/ 656075 h 960758"/>
              <a:gd name="connsiteX22" fmla="*/ 569686 w 2620387"/>
              <a:gd name="connsiteY22" fmla="*/ 741904 h 960758"/>
              <a:gd name="connsiteX23" fmla="*/ 0 w 2620387"/>
              <a:gd name="connsiteY23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68946 w 2620387"/>
              <a:gd name="connsiteY2" fmla="*/ 71561 h 960758"/>
              <a:gd name="connsiteX3" fmla="*/ 2208112 w 2620387"/>
              <a:gd name="connsiteY3" fmla="*/ 47696 h 960758"/>
              <a:gd name="connsiteX4" fmla="*/ 2157368 w 2620387"/>
              <a:gd name="connsiteY4" fmla="*/ 77003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51429 w 2620387"/>
              <a:gd name="connsiteY9" fmla="*/ 284704 h 960758"/>
              <a:gd name="connsiteX10" fmla="*/ 1502048 w 2620387"/>
              <a:gd name="connsiteY10" fmla="*/ 381264 h 960758"/>
              <a:gd name="connsiteX11" fmla="*/ 1460138 w 2620387"/>
              <a:gd name="connsiteY11" fmla="*/ 458136 h 960758"/>
              <a:gd name="connsiteX12" fmla="*/ 1380672 w 2620387"/>
              <a:gd name="connsiteY12" fmla="*/ 447990 h 960758"/>
              <a:gd name="connsiteX13" fmla="*/ 1341483 w 2620387"/>
              <a:gd name="connsiteY13" fmla="*/ 379853 h 960758"/>
              <a:gd name="connsiteX14" fmla="*/ 1309915 w 2620387"/>
              <a:gd name="connsiteY14" fmla="*/ 339133 h 960758"/>
              <a:gd name="connsiteX15" fmla="*/ 1266372 w 2620387"/>
              <a:gd name="connsiteY15" fmla="*/ 350019 h 960758"/>
              <a:gd name="connsiteX16" fmla="*/ 1026886 w 2620387"/>
              <a:gd name="connsiteY16" fmla="*/ 447990 h 960758"/>
              <a:gd name="connsiteX17" fmla="*/ 1071518 w 2620387"/>
              <a:gd name="connsiteY17" fmla="*/ 526475 h 960758"/>
              <a:gd name="connsiteX18" fmla="*/ 1054645 w 2620387"/>
              <a:gd name="connsiteY18" fmla="*/ 621960 h 960758"/>
              <a:gd name="connsiteX19" fmla="*/ 972458 w 2620387"/>
              <a:gd name="connsiteY19" fmla="*/ 619339 h 960758"/>
              <a:gd name="connsiteX20" fmla="*/ 885372 w 2620387"/>
              <a:gd name="connsiteY20" fmla="*/ 535076 h 960758"/>
              <a:gd name="connsiteX21" fmla="*/ 583502 w 2620387"/>
              <a:gd name="connsiteY21" fmla="*/ 656075 h 960758"/>
              <a:gd name="connsiteX22" fmla="*/ 569686 w 2620387"/>
              <a:gd name="connsiteY22" fmla="*/ 741904 h 960758"/>
              <a:gd name="connsiteX23" fmla="*/ 0 w 2620387"/>
              <a:gd name="connsiteY23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68946 w 2620387"/>
              <a:gd name="connsiteY2" fmla="*/ 71561 h 960758"/>
              <a:gd name="connsiteX3" fmla="*/ 2208112 w 2620387"/>
              <a:gd name="connsiteY3" fmla="*/ 47696 h 960758"/>
              <a:gd name="connsiteX4" fmla="*/ 2130698 w 2620387"/>
              <a:gd name="connsiteY4" fmla="*/ 89635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51429 w 2620387"/>
              <a:gd name="connsiteY9" fmla="*/ 284704 h 960758"/>
              <a:gd name="connsiteX10" fmla="*/ 1502048 w 2620387"/>
              <a:gd name="connsiteY10" fmla="*/ 381264 h 960758"/>
              <a:gd name="connsiteX11" fmla="*/ 1460138 w 2620387"/>
              <a:gd name="connsiteY11" fmla="*/ 458136 h 960758"/>
              <a:gd name="connsiteX12" fmla="*/ 1380672 w 2620387"/>
              <a:gd name="connsiteY12" fmla="*/ 447990 h 960758"/>
              <a:gd name="connsiteX13" fmla="*/ 1341483 w 2620387"/>
              <a:gd name="connsiteY13" fmla="*/ 379853 h 960758"/>
              <a:gd name="connsiteX14" fmla="*/ 1309915 w 2620387"/>
              <a:gd name="connsiteY14" fmla="*/ 339133 h 960758"/>
              <a:gd name="connsiteX15" fmla="*/ 1266372 w 2620387"/>
              <a:gd name="connsiteY15" fmla="*/ 350019 h 960758"/>
              <a:gd name="connsiteX16" fmla="*/ 1026886 w 2620387"/>
              <a:gd name="connsiteY16" fmla="*/ 447990 h 960758"/>
              <a:gd name="connsiteX17" fmla="*/ 1071518 w 2620387"/>
              <a:gd name="connsiteY17" fmla="*/ 526475 h 960758"/>
              <a:gd name="connsiteX18" fmla="*/ 1054645 w 2620387"/>
              <a:gd name="connsiteY18" fmla="*/ 621960 h 960758"/>
              <a:gd name="connsiteX19" fmla="*/ 972458 w 2620387"/>
              <a:gd name="connsiteY19" fmla="*/ 619339 h 960758"/>
              <a:gd name="connsiteX20" fmla="*/ 885372 w 2620387"/>
              <a:gd name="connsiteY20" fmla="*/ 535076 h 960758"/>
              <a:gd name="connsiteX21" fmla="*/ 583502 w 2620387"/>
              <a:gd name="connsiteY21" fmla="*/ 656075 h 960758"/>
              <a:gd name="connsiteX22" fmla="*/ 569686 w 2620387"/>
              <a:gd name="connsiteY22" fmla="*/ 741904 h 960758"/>
              <a:gd name="connsiteX23" fmla="*/ 0 w 2620387"/>
              <a:gd name="connsiteY23" fmla="*/ 960758 h 960758"/>
              <a:gd name="connsiteX0" fmla="*/ 2620387 w 2620387"/>
              <a:gd name="connsiteY0" fmla="*/ 0 h 960758"/>
              <a:gd name="connsiteX1" fmla="*/ 2344058 w 2620387"/>
              <a:gd name="connsiteY1" fmla="*/ 115976 h 960758"/>
              <a:gd name="connsiteX2" fmla="*/ 2268946 w 2620387"/>
              <a:gd name="connsiteY2" fmla="*/ 71561 h 960758"/>
              <a:gd name="connsiteX3" fmla="*/ 2166202 w 2620387"/>
              <a:gd name="connsiteY3" fmla="*/ 41379 h 960758"/>
              <a:gd name="connsiteX4" fmla="*/ 2130698 w 2620387"/>
              <a:gd name="connsiteY4" fmla="*/ 89635 h 960758"/>
              <a:gd name="connsiteX5" fmla="*/ 2191658 w 2620387"/>
              <a:gd name="connsiteY5" fmla="*/ 164961 h 960758"/>
              <a:gd name="connsiteX6" fmla="*/ 2137229 w 2620387"/>
              <a:gd name="connsiteY6" fmla="*/ 208504 h 960758"/>
              <a:gd name="connsiteX7" fmla="*/ 1865086 w 2620387"/>
              <a:gd name="connsiteY7" fmla="*/ 350019 h 960758"/>
              <a:gd name="connsiteX8" fmla="*/ 1730648 w 2620387"/>
              <a:gd name="connsiteY8" fmla="*/ 178132 h 960758"/>
              <a:gd name="connsiteX9" fmla="*/ 1451429 w 2620387"/>
              <a:gd name="connsiteY9" fmla="*/ 284704 h 960758"/>
              <a:gd name="connsiteX10" fmla="*/ 1502048 w 2620387"/>
              <a:gd name="connsiteY10" fmla="*/ 381264 h 960758"/>
              <a:gd name="connsiteX11" fmla="*/ 1460138 w 2620387"/>
              <a:gd name="connsiteY11" fmla="*/ 458136 h 960758"/>
              <a:gd name="connsiteX12" fmla="*/ 1380672 w 2620387"/>
              <a:gd name="connsiteY12" fmla="*/ 447990 h 960758"/>
              <a:gd name="connsiteX13" fmla="*/ 1341483 w 2620387"/>
              <a:gd name="connsiteY13" fmla="*/ 379853 h 960758"/>
              <a:gd name="connsiteX14" fmla="*/ 1309915 w 2620387"/>
              <a:gd name="connsiteY14" fmla="*/ 339133 h 960758"/>
              <a:gd name="connsiteX15" fmla="*/ 1266372 w 2620387"/>
              <a:gd name="connsiteY15" fmla="*/ 350019 h 960758"/>
              <a:gd name="connsiteX16" fmla="*/ 1026886 w 2620387"/>
              <a:gd name="connsiteY16" fmla="*/ 447990 h 960758"/>
              <a:gd name="connsiteX17" fmla="*/ 1071518 w 2620387"/>
              <a:gd name="connsiteY17" fmla="*/ 526475 h 960758"/>
              <a:gd name="connsiteX18" fmla="*/ 1054645 w 2620387"/>
              <a:gd name="connsiteY18" fmla="*/ 621960 h 960758"/>
              <a:gd name="connsiteX19" fmla="*/ 972458 w 2620387"/>
              <a:gd name="connsiteY19" fmla="*/ 619339 h 960758"/>
              <a:gd name="connsiteX20" fmla="*/ 885372 w 2620387"/>
              <a:gd name="connsiteY20" fmla="*/ 535076 h 960758"/>
              <a:gd name="connsiteX21" fmla="*/ 583502 w 2620387"/>
              <a:gd name="connsiteY21" fmla="*/ 656075 h 960758"/>
              <a:gd name="connsiteX22" fmla="*/ 569686 w 2620387"/>
              <a:gd name="connsiteY22" fmla="*/ 741904 h 960758"/>
              <a:gd name="connsiteX23" fmla="*/ 0 w 2620387"/>
              <a:gd name="connsiteY23" fmla="*/ 960758 h 960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620387" h="960758">
                <a:moveTo>
                  <a:pt x="2620387" y="0"/>
                </a:moveTo>
                <a:cubicBezTo>
                  <a:pt x="2518787" y="57603"/>
                  <a:pt x="2402631" y="104049"/>
                  <a:pt x="2344058" y="115976"/>
                </a:cubicBezTo>
                <a:cubicBezTo>
                  <a:pt x="2285485" y="127903"/>
                  <a:pt x="2298589" y="83994"/>
                  <a:pt x="2268946" y="71561"/>
                </a:cubicBezTo>
                <a:cubicBezTo>
                  <a:pt x="2239303" y="59128"/>
                  <a:pt x="2189243" y="38367"/>
                  <a:pt x="2166202" y="41379"/>
                </a:cubicBezTo>
                <a:cubicBezTo>
                  <a:pt x="2143161" y="44391"/>
                  <a:pt x="2126455" y="69038"/>
                  <a:pt x="2130698" y="89635"/>
                </a:cubicBezTo>
                <a:cubicBezTo>
                  <a:pt x="2134941" y="110232"/>
                  <a:pt x="2190570" y="145150"/>
                  <a:pt x="2191658" y="164961"/>
                </a:cubicBezTo>
                <a:cubicBezTo>
                  <a:pt x="2192746" y="184772"/>
                  <a:pt x="2191657" y="177661"/>
                  <a:pt x="2137229" y="208504"/>
                </a:cubicBezTo>
                <a:cubicBezTo>
                  <a:pt x="2082801" y="239347"/>
                  <a:pt x="1932850" y="355081"/>
                  <a:pt x="1865086" y="350019"/>
                </a:cubicBezTo>
                <a:cubicBezTo>
                  <a:pt x="1797323" y="344957"/>
                  <a:pt x="1799591" y="189018"/>
                  <a:pt x="1730648" y="178132"/>
                </a:cubicBezTo>
                <a:cubicBezTo>
                  <a:pt x="1661705" y="167246"/>
                  <a:pt x="1489529" y="250849"/>
                  <a:pt x="1451429" y="284704"/>
                </a:cubicBezTo>
                <a:cubicBezTo>
                  <a:pt x="1413329" y="318559"/>
                  <a:pt x="1500597" y="352359"/>
                  <a:pt x="1502048" y="381264"/>
                </a:cubicBezTo>
                <a:cubicBezTo>
                  <a:pt x="1503499" y="410169"/>
                  <a:pt x="1480367" y="447015"/>
                  <a:pt x="1460138" y="458136"/>
                </a:cubicBezTo>
                <a:cubicBezTo>
                  <a:pt x="1439909" y="469257"/>
                  <a:pt x="1400448" y="461037"/>
                  <a:pt x="1380672" y="447990"/>
                </a:cubicBezTo>
                <a:cubicBezTo>
                  <a:pt x="1360896" y="434943"/>
                  <a:pt x="1341483" y="379853"/>
                  <a:pt x="1341483" y="379853"/>
                </a:cubicBezTo>
                <a:cubicBezTo>
                  <a:pt x="1329690" y="361710"/>
                  <a:pt x="1322434" y="344105"/>
                  <a:pt x="1309915" y="339133"/>
                </a:cubicBezTo>
                <a:cubicBezTo>
                  <a:pt x="1297397" y="334161"/>
                  <a:pt x="1313544" y="331876"/>
                  <a:pt x="1266372" y="350019"/>
                </a:cubicBezTo>
                <a:cubicBezTo>
                  <a:pt x="1219200" y="368162"/>
                  <a:pt x="1059362" y="418581"/>
                  <a:pt x="1026886" y="447990"/>
                </a:cubicBezTo>
                <a:cubicBezTo>
                  <a:pt x="994410" y="477399"/>
                  <a:pt x="1066891" y="497480"/>
                  <a:pt x="1071518" y="526475"/>
                </a:cubicBezTo>
                <a:cubicBezTo>
                  <a:pt x="1076145" y="555470"/>
                  <a:pt x="1071155" y="606483"/>
                  <a:pt x="1054645" y="621960"/>
                </a:cubicBezTo>
                <a:cubicBezTo>
                  <a:pt x="1038135" y="637437"/>
                  <a:pt x="1000670" y="633820"/>
                  <a:pt x="972458" y="619339"/>
                </a:cubicBezTo>
                <a:cubicBezTo>
                  <a:pt x="944246" y="604858"/>
                  <a:pt x="950198" y="528953"/>
                  <a:pt x="885372" y="535076"/>
                </a:cubicBezTo>
                <a:cubicBezTo>
                  <a:pt x="829618" y="546171"/>
                  <a:pt x="636116" y="621604"/>
                  <a:pt x="583502" y="656075"/>
                </a:cubicBezTo>
                <a:cubicBezTo>
                  <a:pt x="571011" y="676172"/>
                  <a:pt x="592365" y="709247"/>
                  <a:pt x="569686" y="741904"/>
                </a:cubicBezTo>
                <a:cubicBezTo>
                  <a:pt x="547007" y="774561"/>
                  <a:pt x="70303" y="930822"/>
                  <a:pt x="0" y="960758"/>
                </a:cubicBezTo>
              </a:path>
            </a:pathLst>
          </a:custGeom>
          <a:noFill/>
          <a:ln w="63500" cap="flat" cmpd="sng" algn="ctr">
            <a:solidFill>
              <a:srgbClr val="0E2841">
                <a:lumMod val="75000"/>
                <a:lumOff val="25000"/>
              </a:srgbClr>
            </a:solidFill>
            <a:prstDash val="solid"/>
            <a:miter lim="800000"/>
          </a:ln>
          <a:effectLst/>
          <a:scene3d>
            <a:camera prst="orthographicFront">
              <a:rot lat="19800000" lon="0" rev="0"/>
            </a:camera>
            <a:lightRig rig="threePt" dir="t"/>
          </a:scene3d>
          <a:sp3d extrusionH="101600" contourW="6350" prstMaterial="metal"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C975092D-A745-538A-5693-F5DC5B853552}"/>
              </a:ext>
            </a:extLst>
          </p:cNvPr>
          <p:cNvSpPr/>
          <p:nvPr/>
        </p:nvSpPr>
        <p:spPr>
          <a:xfrm rot="21449060">
            <a:off x="5036138" y="3076618"/>
            <a:ext cx="3010512" cy="827862"/>
          </a:xfrm>
          <a:custGeom>
            <a:avLst/>
            <a:gdLst>
              <a:gd name="connsiteX0" fmla="*/ 1420586 w 1420586"/>
              <a:gd name="connsiteY0" fmla="*/ 0 h 463285"/>
              <a:gd name="connsiteX1" fmla="*/ 1333500 w 1420586"/>
              <a:gd name="connsiteY1" fmla="*/ 32657 h 463285"/>
              <a:gd name="connsiteX2" fmla="*/ 1279071 w 1420586"/>
              <a:gd name="connsiteY2" fmla="*/ 21772 h 463285"/>
              <a:gd name="connsiteX3" fmla="*/ 1235529 w 1420586"/>
              <a:gd name="connsiteY3" fmla="*/ 43543 h 463285"/>
              <a:gd name="connsiteX4" fmla="*/ 1208314 w 1420586"/>
              <a:gd name="connsiteY4" fmla="*/ 87086 h 463285"/>
              <a:gd name="connsiteX5" fmla="*/ 1170214 w 1420586"/>
              <a:gd name="connsiteY5" fmla="*/ 114300 h 463285"/>
              <a:gd name="connsiteX6" fmla="*/ 1126671 w 1420586"/>
              <a:gd name="connsiteY6" fmla="*/ 130629 h 463285"/>
              <a:gd name="connsiteX7" fmla="*/ 1088571 w 1420586"/>
              <a:gd name="connsiteY7" fmla="*/ 92529 h 463285"/>
              <a:gd name="connsiteX8" fmla="*/ 1066800 w 1420586"/>
              <a:gd name="connsiteY8" fmla="*/ 70757 h 463285"/>
              <a:gd name="connsiteX9" fmla="*/ 1006929 w 1420586"/>
              <a:gd name="connsiteY9" fmla="*/ 43543 h 463285"/>
              <a:gd name="connsiteX10" fmla="*/ 963386 w 1420586"/>
              <a:gd name="connsiteY10" fmla="*/ 97972 h 463285"/>
              <a:gd name="connsiteX11" fmla="*/ 963386 w 1420586"/>
              <a:gd name="connsiteY11" fmla="*/ 163286 h 463285"/>
              <a:gd name="connsiteX12" fmla="*/ 974271 w 1420586"/>
              <a:gd name="connsiteY12" fmla="*/ 201386 h 463285"/>
              <a:gd name="connsiteX13" fmla="*/ 908957 w 1420586"/>
              <a:gd name="connsiteY13" fmla="*/ 217714 h 463285"/>
              <a:gd name="connsiteX14" fmla="*/ 854529 w 1420586"/>
              <a:gd name="connsiteY14" fmla="*/ 206829 h 463285"/>
              <a:gd name="connsiteX15" fmla="*/ 805543 w 1420586"/>
              <a:gd name="connsiteY15" fmla="*/ 190500 h 463285"/>
              <a:gd name="connsiteX16" fmla="*/ 767443 w 1420586"/>
              <a:gd name="connsiteY16" fmla="*/ 212272 h 463285"/>
              <a:gd name="connsiteX17" fmla="*/ 751114 w 1420586"/>
              <a:gd name="connsiteY17" fmla="*/ 255814 h 463285"/>
              <a:gd name="connsiteX18" fmla="*/ 734786 w 1420586"/>
              <a:gd name="connsiteY18" fmla="*/ 283029 h 463285"/>
              <a:gd name="connsiteX19" fmla="*/ 653143 w 1420586"/>
              <a:gd name="connsiteY19" fmla="*/ 299357 h 463285"/>
              <a:gd name="connsiteX20" fmla="*/ 620486 w 1420586"/>
              <a:gd name="connsiteY20" fmla="*/ 239486 h 463285"/>
              <a:gd name="connsiteX21" fmla="*/ 587829 w 1420586"/>
              <a:gd name="connsiteY21" fmla="*/ 190500 h 463285"/>
              <a:gd name="connsiteX22" fmla="*/ 533400 w 1420586"/>
              <a:gd name="connsiteY22" fmla="*/ 190500 h 463285"/>
              <a:gd name="connsiteX23" fmla="*/ 517071 w 1420586"/>
              <a:gd name="connsiteY23" fmla="*/ 234043 h 463285"/>
              <a:gd name="connsiteX24" fmla="*/ 517071 w 1420586"/>
              <a:gd name="connsiteY24" fmla="*/ 288472 h 463285"/>
              <a:gd name="connsiteX25" fmla="*/ 527957 w 1420586"/>
              <a:gd name="connsiteY25" fmla="*/ 359229 h 463285"/>
              <a:gd name="connsiteX26" fmla="*/ 495300 w 1420586"/>
              <a:gd name="connsiteY26" fmla="*/ 397329 h 463285"/>
              <a:gd name="connsiteX27" fmla="*/ 478971 w 1420586"/>
              <a:gd name="connsiteY27" fmla="*/ 397329 h 463285"/>
              <a:gd name="connsiteX28" fmla="*/ 397329 w 1420586"/>
              <a:gd name="connsiteY28" fmla="*/ 391886 h 463285"/>
              <a:gd name="connsiteX29" fmla="*/ 342900 w 1420586"/>
              <a:gd name="connsiteY29" fmla="*/ 397329 h 463285"/>
              <a:gd name="connsiteX30" fmla="*/ 326571 w 1420586"/>
              <a:gd name="connsiteY30" fmla="*/ 419100 h 463285"/>
              <a:gd name="connsiteX31" fmla="*/ 304800 w 1420586"/>
              <a:gd name="connsiteY31" fmla="*/ 451757 h 463285"/>
              <a:gd name="connsiteX32" fmla="*/ 277586 w 1420586"/>
              <a:gd name="connsiteY32" fmla="*/ 462643 h 463285"/>
              <a:gd name="connsiteX33" fmla="*/ 190500 w 1420586"/>
              <a:gd name="connsiteY33" fmla="*/ 435429 h 463285"/>
              <a:gd name="connsiteX34" fmla="*/ 185057 w 1420586"/>
              <a:gd name="connsiteY34" fmla="*/ 364672 h 463285"/>
              <a:gd name="connsiteX35" fmla="*/ 152400 w 1420586"/>
              <a:gd name="connsiteY35" fmla="*/ 332014 h 463285"/>
              <a:gd name="connsiteX36" fmla="*/ 97971 w 1420586"/>
              <a:gd name="connsiteY36" fmla="*/ 353786 h 463285"/>
              <a:gd name="connsiteX37" fmla="*/ 0 w 1420586"/>
              <a:gd name="connsiteY37" fmla="*/ 375557 h 463285"/>
              <a:gd name="connsiteX38" fmla="*/ 0 w 1420586"/>
              <a:gd name="connsiteY38" fmla="*/ 375557 h 463285"/>
              <a:gd name="connsiteX0" fmla="*/ 1470409 w 1470409"/>
              <a:gd name="connsiteY0" fmla="*/ 0 h 466216"/>
              <a:gd name="connsiteX1" fmla="*/ 1333500 w 1470409"/>
              <a:gd name="connsiteY1" fmla="*/ 35588 h 466216"/>
              <a:gd name="connsiteX2" fmla="*/ 1279071 w 1470409"/>
              <a:gd name="connsiteY2" fmla="*/ 24703 h 466216"/>
              <a:gd name="connsiteX3" fmla="*/ 1235529 w 1470409"/>
              <a:gd name="connsiteY3" fmla="*/ 46474 h 466216"/>
              <a:gd name="connsiteX4" fmla="*/ 1208314 w 1470409"/>
              <a:gd name="connsiteY4" fmla="*/ 90017 h 466216"/>
              <a:gd name="connsiteX5" fmla="*/ 1170214 w 1470409"/>
              <a:gd name="connsiteY5" fmla="*/ 117231 h 466216"/>
              <a:gd name="connsiteX6" fmla="*/ 1126671 w 1470409"/>
              <a:gd name="connsiteY6" fmla="*/ 133560 h 466216"/>
              <a:gd name="connsiteX7" fmla="*/ 1088571 w 1470409"/>
              <a:gd name="connsiteY7" fmla="*/ 95460 h 466216"/>
              <a:gd name="connsiteX8" fmla="*/ 1066800 w 1470409"/>
              <a:gd name="connsiteY8" fmla="*/ 73688 h 466216"/>
              <a:gd name="connsiteX9" fmla="*/ 1006929 w 1470409"/>
              <a:gd name="connsiteY9" fmla="*/ 46474 h 466216"/>
              <a:gd name="connsiteX10" fmla="*/ 963386 w 1470409"/>
              <a:gd name="connsiteY10" fmla="*/ 100903 h 466216"/>
              <a:gd name="connsiteX11" fmla="*/ 963386 w 1470409"/>
              <a:gd name="connsiteY11" fmla="*/ 166217 h 466216"/>
              <a:gd name="connsiteX12" fmla="*/ 974271 w 1470409"/>
              <a:gd name="connsiteY12" fmla="*/ 204317 h 466216"/>
              <a:gd name="connsiteX13" fmla="*/ 908957 w 1470409"/>
              <a:gd name="connsiteY13" fmla="*/ 220645 h 466216"/>
              <a:gd name="connsiteX14" fmla="*/ 854529 w 1470409"/>
              <a:gd name="connsiteY14" fmla="*/ 209760 h 466216"/>
              <a:gd name="connsiteX15" fmla="*/ 805543 w 1470409"/>
              <a:gd name="connsiteY15" fmla="*/ 193431 h 466216"/>
              <a:gd name="connsiteX16" fmla="*/ 767443 w 1470409"/>
              <a:gd name="connsiteY16" fmla="*/ 215203 h 466216"/>
              <a:gd name="connsiteX17" fmla="*/ 751114 w 1470409"/>
              <a:gd name="connsiteY17" fmla="*/ 258745 h 466216"/>
              <a:gd name="connsiteX18" fmla="*/ 734786 w 1470409"/>
              <a:gd name="connsiteY18" fmla="*/ 285960 h 466216"/>
              <a:gd name="connsiteX19" fmla="*/ 653143 w 1470409"/>
              <a:gd name="connsiteY19" fmla="*/ 302288 h 466216"/>
              <a:gd name="connsiteX20" fmla="*/ 620486 w 1470409"/>
              <a:gd name="connsiteY20" fmla="*/ 242417 h 466216"/>
              <a:gd name="connsiteX21" fmla="*/ 587829 w 1470409"/>
              <a:gd name="connsiteY21" fmla="*/ 193431 h 466216"/>
              <a:gd name="connsiteX22" fmla="*/ 533400 w 1470409"/>
              <a:gd name="connsiteY22" fmla="*/ 193431 h 466216"/>
              <a:gd name="connsiteX23" fmla="*/ 517071 w 1470409"/>
              <a:gd name="connsiteY23" fmla="*/ 236974 h 466216"/>
              <a:gd name="connsiteX24" fmla="*/ 517071 w 1470409"/>
              <a:gd name="connsiteY24" fmla="*/ 291403 h 466216"/>
              <a:gd name="connsiteX25" fmla="*/ 527957 w 1470409"/>
              <a:gd name="connsiteY25" fmla="*/ 362160 h 466216"/>
              <a:gd name="connsiteX26" fmla="*/ 495300 w 1470409"/>
              <a:gd name="connsiteY26" fmla="*/ 400260 h 466216"/>
              <a:gd name="connsiteX27" fmla="*/ 478971 w 1470409"/>
              <a:gd name="connsiteY27" fmla="*/ 400260 h 466216"/>
              <a:gd name="connsiteX28" fmla="*/ 397329 w 1470409"/>
              <a:gd name="connsiteY28" fmla="*/ 394817 h 466216"/>
              <a:gd name="connsiteX29" fmla="*/ 342900 w 1470409"/>
              <a:gd name="connsiteY29" fmla="*/ 400260 h 466216"/>
              <a:gd name="connsiteX30" fmla="*/ 326571 w 1470409"/>
              <a:gd name="connsiteY30" fmla="*/ 422031 h 466216"/>
              <a:gd name="connsiteX31" fmla="*/ 304800 w 1470409"/>
              <a:gd name="connsiteY31" fmla="*/ 454688 h 466216"/>
              <a:gd name="connsiteX32" fmla="*/ 277586 w 1470409"/>
              <a:gd name="connsiteY32" fmla="*/ 465574 h 466216"/>
              <a:gd name="connsiteX33" fmla="*/ 190500 w 1470409"/>
              <a:gd name="connsiteY33" fmla="*/ 438360 h 466216"/>
              <a:gd name="connsiteX34" fmla="*/ 185057 w 1470409"/>
              <a:gd name="connsiteY34" fmla="*/ 367603 h 466216"/>
              <a:gd name="connsiteX35" fmla="*/ 152400 w 1470409"/>
              <a:gd name="connsiteY35" fmla="*/ 334945 h 466216"/>
              <a:gd name="connsiteX36" fmla="*/ 97971 w 1470409"/>
              <a:gd name="connsiteY36" fmla="*/ 356717 h 466216"/>
              <a:gd name="connsiteX37" fmla="*/ 0 w 1470409"/>
              <a:gd name="connsiteY37" fmla="*/ 378488 h 466216"/>
              <a:gd name="connsiteX38" fmla="*/ 0 w 1470409"/>
              <a:gd name="connsiteY38" fmla="*/ 378488 h 466216"/>
              <a:gd name="connsiteX0" fmla="*/ 1470409 w 1470409"/>
              <a:gd name="connsiteY0" fmla="*/ 0 h 466216"/>
              <a:gd name="connsiteX1" fmla="*/ 1333500 w 1470409"/>
              <a:gd name="connsiteY1" fmla="*/ 35588 h 466216"/>
              <a:gd name="connsiteX2" fmla="*/ 1279071 w 1470409"/>
              <a:gd name="connsiteY2" fmla="*/ 33496 h 466216"/>
              <a:gd name="connsiteX3" fmla="*/ 1235529 w 1470409"/>
              <a:gd name="connsiteY3" fmla="*/ 46474 h 466216"/>
              <a:gd name="connsiteX4" fmla="*/ 1208314 w 1470409"/>
              <a:gd name="connsiteY4" fmla="*/ 90017 h 466216"/>
              <a:gd name="connsiteX5" fmla="*/ 1170214 w 1470409"/>
              <a:gd name="connsiteY5" fmla="*/ 117231 h 466216"/>
              <a:gd name="connsiteX6" fmla="*/ 1126671 w 1470409"/>
              <a:gd name="connsiteY6" fmla="*/ 133560 h 466216"/>
              <a:gd name="connsiteX7" fmla="*/ 1088571 w 1470409"/>
              <a:gd name="connsiteY7" fmla="*/ 95460 h 466216"/>
              <a:gd name="connsiteX8" fmla="*/ 1066800 w 1470409"/>
              <a:gd name="connsiteY8" fmla="*/ 73688 h 466216"/>
              <a:gd name="connsiteX9" fmla="*/ 1006929 w 1470409"/>
              <a:gd name="connsiteY9" fmla="*/ 46474 h 466216"/>
              <a:gd name="connsiteX10" fmla="*/ 963386 w 1470409"/>
              <a:gd name="connsiteY10" fmla="*/ 100903 h 466216"/>
              <a:gd name="connsiteX11" fmla="*/ 963386 w 1470409"/>
              <a:gd name="connsiteY11" fmla="*/ 166217 h 466216"/>
              <a:gd name="connsiteX12" fmla="*/ 974271 w 1470409"/>
              <a:gd name="connsiteY12" fmla="*/ 204317 h 466216"/>
              <a:gd name="connsiteX13" fmla="*/ 908957 w 1470409"/>
              <a:gd name="connsiteY13" fmla="*/ 220645 h 466216"/>
              <a:gd name="connsiteX14" fmla="*/ 854529 w 1470409"/>
              <a:gd name="connsiteY14" fmla="*/ 209760 h 466216"/>
              <a:gd name="connsiteX15" fmla="*/ 805543 w 1470409"/>
              <a:gd name="connsiteY15" fmla="*/ 193431 h 466216"/>
              <a:gd name="connsiteX16" fmla="*/ 767443 w 1470409"/>
              <a:gd name="connsiteY16" fmla="*/ 215203 h 466216"/>
              <a:gd name="connsiteX17" fmla="*/ 751114 w 1470409"/>
              <a:gd name="connsiteY17" fmla="*/ 258745 h 466216"/>
              <a:gd name="connsiteX18" fmla="*/ 734786 w 1470409"/>
              <a:gd name="connsiteY18" fmla="*/ 285960 h 466216"/>
              <a:gd name="connsiteX19" fmla="*/ 653143 w 1470409"/>
              <a:gd name="connsiteY19" fmla="*/ 302288 h 466216"/>
              <a:gd name="connsiteX20" fmla="*/ 620486 w 1470409"/>
              <a:gd name="connsiteY20" fmla="*/ 242417 h 466216"/>
              <a:gd name="connsiteX21" fmla="*/ 587829 w 1470409"/>
              <a:gd name="connsiteY21" fmla="*/ 193431 h 466216"/>
              <a:gd name="connsiteX22" fmla="*/ 533400 w 1470409"/>
              <a:gd name="connsiteY22" fmla="*/ 193431 h 466216"/>
              <a:gd name="connsiteX23" fmla="*/ 517071 w 1470409"/>
              <a:gd name="connsiteY23" fmla="*/ 236974 h 466216"/>
              <a:gd name="connsiteX24" fmla="*/ 517071 w 1470409"/>
              <a:gd name="connsiteY24" fmla="*/ 291403 h 466216"/>
              <a:gd name="connsiteX25" fmla="*/ 527957 w 1470409"/>
              <a:gd name="connsiteY25" fmla="*/ 362160 h 466216"/>
              <a:gd name="connsiteX26" fmla="*/ 495300 w 1470409"/>
              <a:gd name="connsiteY26" fmla="*/ 400260 h 466216"/>
              <a:gd name="connsiteX27" fmla="*/ 478971 w 1470409"/>
              <a:gd name="connsiteY27" fmla="*/ 400260 h 466216"/>
              <a:gd name="connsiteX28" fmla="*/ 397329 w 1470409"/>
              <a:gd name="connsiteY28" fmla="*/ 394817 h 466216"/>
              <a:gd name="connsiteX29" fmla="*/ 342900 w 1470409"/>
              <a:gd name="connsiteY29" fmla="*/ 400260 h 466216"/>
              <a:gd name="connsiteX30" fmla="*/ 326571 w 1470409"/>
              <a:gd name="connsiteY30" fmla="*/ 422031 h 466216"/>
              <a:gd name="connsiteX31" fmla="*/ 304800 w 1470409"/>
              <a:gd name="connsiteY31" fmla="*/ 454688 h 466216"/>
              <a:gd name="connsiteX32" fmla="*/ 277586 w 1470409"/>
              <a:gd name="connsiteY32" fmla="*/ 465574 h 466216"/>
              <a:gd name="connsiteX33" fmla="*/ 190500 w 1470409"/>
              <a:gd name="connsiteY33" fmla="*/ 438360 h 466216"/>
              <a:gd name="connsiteX34" fmla="*/ 185057 w 1470409"/>
              <a:gd name="connsiteY34" fmla="*/ 367603 h 466216"/>
              <a:gd name="connsiteX35" fmla="*/ 152400 w 1470409"/>
              <a:gd name="connsiteY35" fmla="*/ 334945 h 466216"/>
              <a:gd name="connsiteX36" fmla="*/ 97971 w 1470409"/>
              <a:gd name="connsiteY36" fmla="*/ 356717 h 466216"/>
              <a:gd name="connsiteX37" fmla="*/ 0 w 1470409"/>
              <a:gd name="connsiteY37" fmla="*/ 378488 h 466216"/>
              <a:gd name="connsiteX38" fmla="*/ 0 w 1470409"/>
              <a:gd name="connsiteY38" fmla="*/ 378488 h 466216"/>
              <a:gd name="connsiteX0" fmla="*/ 1496786 w 1496786"/>
              <a:gd name="connsiteY0" fmla="*/ 0 h 466216"/>
              <a:gd name="connsiteX1" fmla="*/ 1359877 w 1496786"/>
              <a:gd name="connsiteY1" fmla="*/ 35588 h 466216"/>
              <a:gd name="connsiteX2" fmla="*/ 1305448 w 1496786"/>
              <a:gd name="connsiteY2" fmla="*/ 33496 h 466216"/>
              <a:gd name="connsiteX3" fmla="*/ 1261906 w 1496786"/>
              <a:gd name="connsiteY3" fmla="*/ 46474 h 466216"/>
              <a:gd name="connsiteX4" fmla="*/ 1234691 w 1496786"/>
              <a:gd name="connsiteY4" fmla="*/ 90017 h 466216"/>
              <a:gd name="connsiteX5" fmla="*/ 1196591 w 1496786"/>
              <a:gd name="connsiteY5" fmla="*/ 117231 h 466216"/>
              <a:gd name="connsiteX6" fmla="*/ 1153048 w 1496786"/>
              <a:gd name="connsiteY6" fmla="*/ 133560 h 466216"/>
              <a:gd name="connsiteX7" fmla="*/ 1114948 w 1496786"/>
              <a:gd name="connsiteY7" fmla="*/ 95460 h 466216"/>
              <a:gd name="connsiteX8" fmla="*/ 1093177 w 1496786"/>
              <a:gd name="connsiteY8" fmla="*/ 73688 h 466216"/>
              <a:gd name="connsiteX9" fmla="*/ 1033306 w 1496786"/>
              <a:gd name="connsiteY9" fmla="*/ 46474 h 466216"/>
              <a:gd name="connsiteX10" fmla="*/ 989763 w 1496786"/>
              <a:gd name="connsiteY10" fmla="*/ 100903 h 466216"/>
              <a:gd name="connsiteX11" fmla="*/ 989763 w 1496786"/>
              <a:gd name="connsiteY11" fmla="*/ 166217 h 466216"/>
              <a:gd name="connsiteX12" fmla="*/ 1000648 w 1496786"/>
              <a:gd name="connsiteY12" fmla="*/ 204317 h 466216"/>
              <a:gd name="connsiteX13" fmla="*/ 935334 w 1496786"/>
              <a:gd name="connsiteY13" fmla="*/ 220645 h 466216"/>
              <a:gd name="connsiteX14" fmla="*/ 880906 w 1496786"/>
              <a:gd name="connsiteY14" fmla="*/ 209760 h 466216"/>
              <a:gd name="connsiteX15" fmla="*/ 831920 w 1496786"/>
              <a:gd name="connsiteY15" fmla="*/ 193431 h 466216"/>
              <a:gd name="connsiteX16" fmla="*/ 793820 w 1496786"/>
              <a:gd name="connsiteY16" fmla="*/ 215203 h 466216"/>
              <a:gd name="connsiteX17" fmla="*/ 777491 w 1496786"/>
              <a:gd name="connsiteY17" fmla="*/ 258745 h 466216"/>
              <a:gd name="connsiteX18" fmla="*/ 761163 w 1496786"/>
              <a:gd name="connsiteY18" fmla="*/ 285960 h 466216"/>
              <a:gd name="connsiteX19" fmla="*/ 679520 w 1496786"/>
              <a:gd name="connsiteY19" fmla="*/ 302288 h 466216"/>
              <a:gd name="connsiteX20" fmla="*/ 646863 w 1496786"/>
              <a:gd name="connsiteY20" fmla="*/ 242417 h 466216"/>
              <a:gd name="connsiteX21" fmla="*/ 614206 w 1496786"/>
              <a:gd name="connsiteY21" fmla="*/ 193431 h 466216"/>
              <a:gd name="connsiteX22" fmla="*/ 559777 w 1496786"/>
              <a:gd name="connsiteY22" fmla="*/ 193431 h 466216"/>
              <a:gd name="connsiteX23" fmla="*/ 543448 w 1496786"/>
              <a:gd name="connsiteY23" fmla="*/ 236974 h 466216"/>
              <a:gd name="connsiteX24" fmla="*/ 543448 w 1496786"/>
              <a:gd name="connsiteY24" fmla="*/ 291403 h 466216"/>
              <a:gd name="connsiteX25" fmla="*/ 554334 w 1496786"/>
              <a:gd name="connsiteY25" fmla="*/ 362160 h 466216"/>
              <a:gd name="connsiteX26" fmla="*/ 521677 w 1496786"/>
              <a:gd name="connsiteY26" fmla="*/ 400260 h 466216"/>
              <a:gd name="connsiteX27" fmla="*/ 505348 w 1496786"/>
              <a:gd name="connsiteY27" fmla="*/ 400260 h 466216"/>
              <a:gd name="connsiteX28" fmla="*/ 423706 w 1496786"/>
              <a:gd name="connsiteY28" fmla="*/ 394817 h 466216"/>
              <a:gd name="connsiteX29" fmla="*/ 369277 w 1496786"/>
              <a:gd name="connsiteY29" fmla="*/ 400260 h 466216"/>
              <a:gd name="connsiteX30" fmla="*/ 352948 w 1496786"/>
              <a:gd name="connsiteY30" fmla="*/ 422031 h 466216"/>
              <a:gd name="connsiteX31" fmla="*/ 331177 w 1496786"/>
              <a:gd name="connsiteY31" fmla="*/ 454688 h 466216"/>
              <a:gd name="connsiteX32" fmla="*/ 303963 w 1496786"/>
              <a:gd name="connsiteY32" fmla="*/ 465574 h 466216"/>
              <a:gd name="connsiteX33" fmla="*/ 216877 w 1496786"/>
              <a:gd name="connsiteY33" fmla="*/ 438360 h 466216"/>
              <a:gd name="connsiteX34" fmla="*/ 211434 w 1496786"/>
              <a:gd name="connsiteY34" fmla="*/ 367603 h 466216"/>
              <a:gd name="connsiteX35" fmla="*/ 178777 w 1496786"/>
              <a:gd name="connsiteY35" fmla="*/ 334945 h 466216"/>
              <a:gd name="connsiteX36" fmla="*/ 124348 w 1496786"/>
              <a:gd name="connsiteY36" fmla="*/ 356717 h 466216"/>
              <a:gd name="connsiteX37" fmla="*/ 26377 w 1496786"/>
              <a:gd name="connsiteY37" fmla="*/ 378488 h 466216"/>
              <a:gd name="connsiteX38" fmla="*/ 0 w 1496786"/>
              <a:gd name="connsiteY38" fmla="*/ 442965 h 466216"/>
              <a:gd name="connsiteX0" fmla="*/ 1534886 w 1534886"/>
              <a:gd name="connsiteY0" fmla="*/ 0 h 466216"/>
              <a:gd name="connsiteX1" fmla="*/ 1397977 w 1534886"/>
              <a:gd name="connsiteY1" fmla="*/ 35588 h 466216"/>
              <a:gd name="connsiteX2" fmla="*/ 1343548 w 1534886"/>
              <a:gd name="connsiteY2" fmla="*/ 33496 h 466216"/>
              <a:gd name="connsiteX3" fmla="*/ 1300006 w 1534886"/>
              <a:gd name="connsiteY3" fmla="*/ 46474 h 466216"/>
              <a:gd name="connsiteX4" fmla="*/ 1272791 w 1534886"/>
              <a:gd name="connsiteY4" fmla="*/ 90017 h 466216"/>
              <a:gd name="connsiteX5" fmla="*/ 1234691 w 1534886"/>
              <a:gd name="connsiteY5" fmla="*/ 117231 h 466216"/>
              <a:gd name="connsiteX6" fmla="*/ 1191148 w 1534886"/>
              <a:gd name="connsiteY6" fmla="*/ 133560 h 466216"/>
              <a:gd name="connsiteX7" fmla="*/ 1153048 w 1534886"/>
              <a:gd name="connsiteY7" fmla="*/ 95460 h 466216"/>
              <a:gd name="connsiteX8" fmla="*/ 1131277 w 1534886"/>
              <a:gd name="connsiteY8" fmla="*/ 73688 h 466216"/>
              <a:gd name="connsiteX9" fmla="*/ 1071406 w 1534886"/>
              <a:gd name="connsiteY9" fmla="*/ 46474 h 466216"/>
              <a:gd name="connsiteX10" fmla="*/ 1027863 w 1534886"/>
              <a:gd name="connsiteY10" fmla="*/ 100903 h 466216"/>
              <a:gd name="connsiteX11" fmla="*/ 1027863 w 1534886"/>
              <a:gd name="connsiteY11" fmla="*/ 166217 h 466216"/>
              <a:gd name="connsiteX12" fmla="*/ 1038748 w 1534886"/>
              <a:gd name="connsiteY12" fmla="*/ 204317 h 466216"/>
              <a:gd name="connsiteX13" fmla="*/ 973434 w 1534886"/>
              <a:gd name="connsiteY13" fmla="*/ 220645 h 466216"/>
              <a:gd name="connsiteX14" fmla="*/ 919006 w 1534886"/>
              <a:gd name="connsiteY14" fmla="*/ 209760 h 466216"/>
              <a:gd name="connsiteX15" fmla="*/ 870020 w 1534886"/>
              <a:gd name="connsiteY15" fmla="*/ 193431 h 466216"/>
              <a:gd name="connsiteX16" fmla="*/ 831920 w 1534886"/>
              <a:gd name="connsiteY16" fmla="*/ 215203 h 466216"/>
              <a:gd name="connsiteX17" fmla="*/ 815591 w 1534886"/>
              <a:gd name="connsiteY17" fmla="*/ 258745 h 466216"/>
              <a:gd name="connsiteX18" fmla="*/ 799263 w 1534886"/>
              <a:gd name="connsiteY18" fmla="*/ 285960 h 466216"/>
              <a:gd name="connsiteX19" fmla="*/ 717620 w 1534886"/>
              <a:gd name="connsiteY19" fmla="*/ 302288 h 466216"/>
              <a:gd name="connsiteX20" fmla="*/ 684963 w 1534886"/>
              <a:gd name="connsiteY20" fmla="*/ 242417 h 466216"/>
              <a:gd name="connsiteX21" fmla="*/ 652306 w 1534886"/>
              <a:gd name="connsiteY21" fmla="*/ 193431 h 466216"/>
              <a:gd name="connsiteX22" fmla="*/ 597877 w 1534886"/>
              <a:gd name="connsiteY22" fmla="*/ 193431 h 466216"/>
              <a:gd name="connsiteX23" fmla="*/ 581548 w 1534886"/>
              <a:gd name="connsiteY23" fmla="*/ 236974 h 466216"/>
              <a:gd name="connsiteX24" fmla="*/ 581548 w 1534886"/>
              <a:gd name="connsiteY24" fmla="*/ 291403 h 466216"/>
              <a:gd name="connsiteX25" fmla="*/ 592434 w 1534886"/>
              <a:gd name="connsiteY25" fmla="*/ 362160 h 466216"/>
              <a:gd name="connsiteX26" fmla="*/ 559777 w 1534886"/>
              <a:gd name="connsiteY26" fmla="*/ 400260 h 466216"/>
              <a:gd name="connsiteX27" fmla="*/ 543448 w 1534886"/>
              <a:gd name="connsiteY27" fmla="*/ 400260 h 466216"/>
              <a:gd name="connsiteX28" fmla="*/ 461806 w 1534886"/>
              <a:gd name="connsiteY28" fmla="*/ 394817 h 466216"/>
              <a:gd name="connsiteX29" fmla="*/ 407377 w 1534886"/>
              <a:gd name="connsiteY29" fmla="*/ 400260 h 466216"/>
              <a:gd name="connsiteX30" fmla="*/ 391048 w 1534886"/>
              <a:gd name="connsiteY30" fmla="*/ 422031 h 466216"/>
              <a:gd name="connsiteX31" fmla="*/ 369277 w 1534886"/>
              <a:gd name="connsiteY31" fmla="*/ 454688 h 466216"/>
              <a:gd name="connsiteX32" fmla="*/ 342063 w 1534886"/>
              <a:gd name="connsiteY32" fmla="*/ 465574 h 466216"/>
              <a:gd name="connsiteX33" fmla="*/ 254977 w 1534886"/>
              <a:gd name="connsiteY33" fmla="*/ 438360 h 466216"/>
              <a:gd name="connsiteX34" fmla="*/ 249534 w 1534886"/>
              <a:gd name="connsiteY34" fmla="*/ 367603 h 466216"/>
              <a:gd name="connsiteX35" fmla="*/ 216877 w 1534886"/>
              <a:gd name="connsiteY35" fmla="*/ 334945 h 466216"/>
              <a:gd name="connsiteX36" fmla="*/ 162448 w 1534886"/>
              <a:gd name="connsiteY36" fmla="*/ 356717 h 466216"/>
              <a:gd name="connsiteX37" fmla="*/ 64477 w 1534886"/>
              <a:gd name="connsiteY37" fmla="*/ 378488 h 466216"/>
              <a:gd name="connsiteX38" fmla="*/ 0 w 1534886"/>
              <a:gd name="connsiteY38" fmla="*/ 419519 h 466216"/>
              <a:gd name="connsiteX0" fmla="*/ 1534886 w 1534886"/>
              <a:gd name="connsiteY0" fmla="*/ 0 h 466216"/>
              <a:gd name="connsiteX1" fmla="*/ 1397977 w 1534886"/>
              <a:gd name="connsiteY1" fmla="*/ 35588 h 466216"/>
              <a:gd name="connsiteX2" fmla="*/ 1343548 w 1534886"/>
              <a:gd name="connsiteY2" fmla="*/ 33496 h 466216"/>
              <a:gd name="connsiteX3" fmla="*/ 1300006 w 1534886"/>
              <a:gd name="connsiteY3" fmla="*/ 46474 h 466216"/>
              <a:gd name="connsiteX4" fmla="*/ 1272791 w 1534886"/>
              <a:gd name="connsiteY4" fmla="*/ 90017 h 466216"/>
              <a:gd name="connsiteX5" fmla="*/ 1234691 w 1534886"/>
              <a:gd name="connsiteY5" fmla="*/ 117231 h 466216"/>
              <a:gd name="connsiteX6" fmla="*/ 1191148 w 1534886"/>
              <a:gd name="connsiteY6" fmla="*/ 133560 h 466216"/>
              <a:gd name="connsiteX7" fmla="*/ 1153048 w 1534886"/>
              <a:gd name="connsiteY7" fmla="*/ 95460 h 466216"/>
              <a:gd name="connsiteX8" fmla="*/ 1131277 w 1534886"/>
              <a:gd name="connsiteY8" fmla="*/ 73688 h 466216"/>
              <a:gd name="connsiteX9" fmla="*/ 1071406 w 1534886"/>
              <a:gd name="connsiteY9" fmla="*/ 46474 h 466216"/>
              <a:gd name="connsiteX10" fmla="*/ 1027863 w 1534886"/>
              <a:gd name="connsiteY10" fmla="*/ 100903 h 466216"/>
              <a:gd name="connsiteX11" fmla="*/ 1027863 w 1534886"/>
              <a:gd name="connsiteY11" fmla="*/ 166217 h 466216"/>
              <a:gd name="connsiteX12" fmla="*/ 1038748 w 1534886"/>
              <a:gd name="connsiteY12" fmla="*/ 204317 h 466216"/>
              <a:gd name="connsiteX13" fmla="*/ 973434 w 1534886"/>
              <a:gd name="connsiteY13" fmla="*/ 220645 h 466216"/>
              <a:gd name="connsiteX14" fmla="*/ 919006 w 1534886"/>
              <a:gd name="connsiteY14" fmla="*/ 209760 h 466216"/>
              <a:gd name="connsiteX15" fmla="*/ 870020 w 1534886"/>
              <a:gd name="connsiteY15" fmla="*/ 193431 h 466216"/>
              <a:gd name="connsiteX16" fmla="*/ 831920 w 1534886"/>
              <a:gd name="connsiteY16" fmla="*/ 215203 h 466216"/>
              <a:gd name="connsiteX17" fmla="*/ 815591 w 1534886"/>
              <a:gd name="connsiteY17" fmla="*/ 258745 h 466216"/>
              <a:gd name="connsiteX18" fmla="*/ 799263 w 1534886"/>
              <a:gd name="connsiteY18" fmla="*/ 285960 h 466216"/>
              <a:gd name="connsiteX19" fmla="*/ 717620 w 1534886"/>
              <a:gd name="connsiteY19" fmla="*/ 302288 h 466216"/>
              <a:gd name="connsiteX20" fmla="*/ 684963 w 1534886"/>
              <a:gd name="connsiteY20" fmla="*/ 242417 h 466216"/>
              <a:gd name="connsiteX21" fmla="*/ 652306 w 1534886"/>
              <a:gd name="connsiteY21" fmla="*/ 193431 h 466216"/>
              <a:gd name="connsiteX22" fmla="*/ 597877 w 1534886"/>
              <a:gd name="connsiteY22" fmla="*/ 193431 h 466216"/>
              <a:gd name="connsiteX23" fmla="*/ 581548 w 1534886"/>
              <a:gd name="connsiteY23" fmla="*/ 236974 h 466216"/>
              <a:gd name="connsiteX24" fmla="*/ 581548 w 1534886"/>
              <a:gd name="connsiteY24" fmla="*/ 291403 h 466216"/>
              <a:gd name="connsiteX25" fmla="*/ 592434 w 1534886"/>
              <a:gd name="connsiteY25" fmla="*/ 362160 h 466216"/>
              <a:gd name="connsiteX26" fmla="*/ 559777 w 1534886"/>
              <a:gd name="connsiteY26" fmla="*/ 400260 h 466216"/>
              <a:gd name="connsiteX27" fmla="*/ 543448 w 1534886"/>
              <a:gd name="connsiteY27" fmla="*/ 400260 h 466216"/>
              <a:gd name="connsiteX28" fmla="*/ 461806 w 1534886"/>
              <a:gd name="connsiteY28" fmla="*/ 394817 h 466216"/>
              <a:gd name="connsiteX29" fmla="*/ 407377 w 1534886"/>
              <a:gd name="connsiteY29" fmla="*/ 400260 h 466216"/>
              <a:gd name="connsiteX30" fmla="*/ 391048 w 1534886"/>
              <a:gd name="connsiteY30" fmla="*/ 422031 h 466216"/>
              <a:gd name="connsiteX31" fmla="*/ 369277 w 1534886"/>
              <a:gd name="connsiteY31" fmla="*/ 454688 h 466216"/>
              <a:gd name="connsiteX32" fmla="*/ 342063 w 1534886"/>
              <a:gd name="connsiteY32" fmla="*/ 465574 h 466216"/>
              <a:gd name="connsiteX33" fmla="*/ 254977 w 1534886"/>
              <a:gd name="connsiteY33" fmla="*/ 438360 h 466216"/>
              <a:gd name="connsiteX34" fmla="*/ 249534 w 1534886"/>
              <a:gd name="connsiteY34" fmla="*/ 367603 h 466216"/>
              <a:gd name="connsiteX35" fmla="*/ 216877 w 1534886"/>
              <a:gd name="connsiteY35" fmla="*/ 334945 h 466216"/>
              <a:gd name="connsiteX36" fmla="*/ 162448 w 1534886"/>
              <a:gd name="connsiteY36" fmla="*/ 356717 h 466216"/>
              <a:gd name="connsiteX37" fmla="*/ 0 w 1534886"/>
              <a:gd name="connsiteY37" fmla="*/ 419519 h 466216"/>
              <a:gd name="connsiteX0" fmla="*/ 1534886 w 1534886"/>
              <a:gd name="connsiteY0" fmla="*/ 0 h 466747"/>
              <a:gd name="connsiteX1" fmla="*/ 1397977 w 1534886"/>
              <a:gd name="connsiteY1" fmla="*/ 35588 h 466747"/>
              <a:gd name="connsiteX2" fmla="*/ 1343548 w 1534886"/>
              <a:gd name="connsiteY2" fmla="*/ 33496 h 466747"/>
              <a:gd name="connsiteX3" fmla="*/ 1300006 w 1534886"/>
              <a:gd name="connsiteY3" fmla="*/ 46474 h 466747"/>
              <a:gd name="connsiteX4" fmla="*/ 1272791 w 1534886"/>
              <a:gd name="connsiteY4" fmla="*/ 90017 h 466747"/>
              <a:gd name="connsiteX5" fmla="*/ 1234691 w 1534886"/>
              <a:gd name="connsiteY5" fmla="*/ 117231 h 466747"/>
              <a:gd name="connsiteX6" fmla="*/ 1191148 w 1534886"/>
              <a:gd name="connsiteY6" fmla="*/ 133560 h 466747"/>
              <a:gd name="connsiteX7" fmla="*/ 1153048 w 1534886"/>
              <a:gd name="connsiteY7" fmla="*/ 95460 h 466747"/>
              <a:gd name="connsiteX8" fmla="*/ 1131277 w 1534886"/>
              <a:gd name="connsiteY8" fmla="*/ 73688 h 466747"/>
              <a:gd name="connsiteX9" fmla="*/ 1071406 w 1534886"/>
              <a:gd name="connsiteY9" fmla="*/ 46474 h 466747"/>
              <a:gd name="connsiteX10" fmla="*/ 1027863 w 1534886"/>
              <a:gd name="connsiteY10" fmla="*/ 100903 h 466747"/>
              <a:gd name="connsiteX11" fmla="*/ 1027863 w 1534886"/>
              <a:gd name="connsiteY11" fmla="*/ 166217 h 466747"/>
              <a:gd name="connsiteX12" fmla="*/ 1038748 w 1534886"/>
              <a:gd name="connsiteY12" fmla="*/ 204317 h 466747"/>
              <a:gd name="connsiteX13" fmla="*/ 973434 w 1534886"/>
              <a:gd name="connsiteY13" fmla="*/ 220645 h 466747"/>
              <a:gd name="connsiteX14" fmla="*/ 919006 w 1534886"/>
              <a:gd name="connsiteY14" fmla="*/ 209760 h 466747"/>
              <a:gd name="connsiteX15" fmla="*/ 870020 w 1534886"/>
              <a:gd name="connsiteY15" fmla="*/ 193431 h 466747"/>
              <a:gd name="connsiteX16" fmla="*/ 831920 w 1534886"/>
              <a:gd name="connsiteY16" fmla="*/ 215203 h 466747"/>
              <a:gd name="connsiteX17" fmla="*/ 815591 w 1534886"/>
              <a:gd name="connsiteY17" fmla="*/ 258745 h 466747"/>
              <a:gd name="connsiteX18" fmla="*/ 799263 w 1534886"/>
              <a:gd name="connsiteY18" fmla="*/ 285960 h 466747"/>
              <a:gd name="connsiteX19" fmla="*/ 717620 w 1534886"/>
              <a:gd name="connsiteY19" fmla="*/ 302288 h 466747"/>
              <a:gd name="connsiteX20" fmla="*/ 684963 w 1534886"/>
              <a:gd name="connsiteY20" fmla="*/ 242417 h 466747"/>
              <a:gd name="connsiteX21" fmla="*/ 652306 w 1534886"/>
              <a:gd name="connsiteY21" fmla="*/ 193431 h 466747"/>
              <a:gd name="connsiteX22" fmla="*/ 597877 w 1534886"/>
              <a:gd name="connsiteY22" fmla="*/ 193431 h 466747"/>
              <a:gd name="connsiteX23" fmla="*/ 581548 w 1534886"/>
              <a:gd name="connsiteY23" fmla="*/ 236974 h 466747"/>
              <a:gd name="connsiteX24" fmla="*/ 581548 w 1534886"/>
              <a:gd name="connsiteY24" fmla="*/ 291403 h 466747"/>
              <a:gd name="connsiteX25" fmla="*/ 592434 w 1534886"/>
              <a:gd name="connsiteY25" fmla="*/ 362160 h 466747"/>
              <a:gd name="connsiteX26" fmla="*/ 559777 w 1534886"/>
              <a:gd name="connsiteY26" fmla="*/ 400260 h 466747"/>
              <a:gd name="connsiteX27" fmla="*/ 543448 w 1534886"/>
              <a:gd name="connsiteY27" fmla="*/ 400260 h 466747"/>
              <a:gd name="connsiteX28" fmla="*/ 461806 w 1534886"/>
              <a:gd name="connsiteY28" fmla="*/ 394817 h 466747"/>
              <a:gd name="connsiteX29" fmla="*/ 407377 w 1534886"/>
              <a:gd name="connsiteY29" fmla="*/ 400260 h 466747"/>
              <a:gd name="connsiteX30" fmla="*/ 391048 w 1534886"/>
              <a:gd name="connsiteY30" fmla="*/ 422031 h 466747"/>
              <a:gd name="connsiteX31" fmla="*/ 369277 w 1534886"/>
              <a:gd name="connsiteY31" fmla="*/ 454688 h 466747"/>
              <a:gd name="connsiteX32" fmla="*/ 342063 w 1534886"/>
              <a:gd name="connsiteY32" fmla="*/ 465574 h 466747"/>
              <a:gd name="connsiteX33" fmla="*/ 281354 w 1534886"/>
              <a:gd name="connsiteY33" fmla="*/ 429568 h 466747"/>
              <a:gd name="connsiteX34" fmla="*/ 249534 w 1534886"/>
              <a:gd name="connsiteY34" fmla="*/ 367603 h 466747"/>
              <a:gd name="connsiteX35" fmla="*/ 216877 w 1534886"/>
              <a:gd name="connsiteY35" fmla="*/ 334945 h 466747"/>
              <a:gd name="connsiteX36" fmla="*/ 162448 w 1534886"/>
              <a:gd name="connsiteY36" fmla="*/ 356717 h 466747"/>
              <a:gd name="connsiteX37" fmla="*/ 0 w 1534886"/>
              <a:gd name="connsiteY37" fmla="*/ 419519 h 466747"/>
              <a:gd name="connsiteX0" fmla="*/ 1534886 w 1534886"/>
              <a:gd name="connsiteY0" fmla="*/ 0 h 466747"/>
              <a:gd name="connsiteX1" fmla="*/ 1397977 w 1534886"/>
              <a:gd name="connsiteY1" fmla="*/ 35588 h 466747"/>
              <a:gd name="connsiteX2" fmla="*/ 1343548 w 1534886"/>
              <a:gd name="connsiteY2" fmla="*/ 33496 h 466747"/>
              <a:gd name="connsiteX3" fmla="*/ 1300006 w 1534886"/>
              <a:gd name="connsiteY3" fmla="*/ 46474 h 466747"/>
              <a:gd name="connsiteX4" fmla="*/ 1272791 w 1534886"/>
              <a:gd name="connsiteY4" fmla="*/ 90017 h 466747"/>
              <a:gd name="connsiteX5" fmla="*/ 1234691 w 1534886"/>
              <a:gd name="connsiteY5" fmla="*/ 117231 h 466747"/>
              <a:gd name="connsiteX6" fmla="*/ 1191148 w 1534886"/>
              <a:gd name="connsiteY6" fmla="*/ 133560 h 466747"/>
              <a:gd name="connsiteX7" fmla="*/ 1153048 w 1534886"/>
              <a:gd name="connsiteY7" fmla="*/ 95460 h 466747"/>
              <a:gd name="connsiteX8" fmla="*/ 1131277 w 1534886"/>
              <a:gd name="connsiteY8" fmla="*/ 73688 h 466747"/>
              <a:gd name="connsiteX9" fmla="*/ 1071406 w 1534886"/>
              <a:gd name="connsiteY9" fmla="*/ 46474 h 466747"/>
              <a:gd name="connsiteX10" fmla="*/ 1027863 w 1534886"/>
              <a:gd name="connsiteY10" fmla="*/ 100903 h 466747"/>
              <a:gd name="connsiteX11" fmla="*/ 1027863 w 1534886"/>
              <a:gd name="connsiteY11" fmla="*/ 166217 h 466747"/>
              <a:gd name="connsiteX12" fmla="*/ 1038748 w 1534886"/>
              <a:gd name="connsiteY12" fmla="*/ 204317 h 466747"/>
              <a:gd name="connsiteX13" fmla="*/ 973434 w 1534886"/>
              <a:gd name="connsiteY13" fmla="*/ 220645 h 466747"/>
              <a:gd name="connsiteX14" fmla="*/ 919006 w 1534886"/>
              <a:gd name="connsiteY14" fmla="*/ 209760 h 466747"/>
              <a:gd name="connsiteX15" fmla="*/ 870020 w 1534886"/>
              <a:gd name="connsiteY15" fmla="*/ 193431 h 466747"/>
              <a:gd name="connsiteX16" fmla="*/ 831920 w 1534886"/>
              <a:gd name="connsiteY16" fmla="*/ 215203 h 466747"/>
              <a:gd name="connsiteX17" fmla="*/ 815591 w 1534886"/>
              <a:gd name="connsiteY17" fmla="*/ 258745 h 466747"/>
              <a:gd name="connsiteX18" fmla="*/ 799263 w 1534886"/>
              <a:gd name="connsiteY18" fmla="*/ 285960 h 466747"/>
              <a:gd name="connsiteX19" fmla="*/ 717620 w 1534886"/>
              <a:gd name="connsiteY19" fmla="*/ 302288 h 466747"/>
              <a:gd name="connsiteX20" fmla="*/ 684963 w 1534886"/>
              <a:gd name="connsiteY20" fmla="*/ 242417 h 466747"/>
              <a:gd name="connsiteX21" fmla="*/ 652306 w 1534886"/>
              <a:gd name="connsiteY21" fmla="*/ 193431 h 466747"/>
              <a:gd name="connsiteX22" fmla="*/ 597877 w 1534886"/>
              <a:gd name="connsiteY22" fmla="*/ 193431 h 466747"/>
              <a:gd name="connsiteX23" fmla="*/ 581548 w 1534886"/>
              <a:gd name="connsiteY23" fmla="*/ 236974 h 466747"/>
              <a:gd name="connsiteX24" fmla="*/ 581548 w 1534886"/>
              <a:gd name="connsiteY24" fmla="*/ 291403 h 466747"/>
              <a:gd name="connsiteX25" fmla="*/ 592434 w 1534886"/>
              <a:gd name="connsiteY25" fmla="*/ 362160 h 466747"/>
              <a:gd name="connsiteX26" fmla="*/ 559777 w 1534886"/>
              <a:gd name="connsiteY26" fmla="*/ 400260 h 466747"/>
              <a:gd name="connsiteX27" fmla="*/ 543448 w 1534886"/>
              <a:gd name="connsiteY27" fmla="*/ 400260 h 466747"/>
              <a:gd name="connsiteX28" fmla="*/ 482321 w 1534886"/>
              <a:gd name="connsiteY28" fmla="*/ 380163 h 466747"/>
              <a:gd name="connsiteX29" fmla="*/ 407377 w 1534886"/>
              <a:gd name="connsiteY29" fmla="*/ 400260 h 466747"/>
              <a:gd name="connsiteX30" fmla="*/ 391048 w 1534886"/>
              <a:gd name="connsiteY30" fmla="*/ 422031 h 466747"/>
              <a:gd name="connsiteX31" fmla="*/ 369277 w 1534886"/>
              <a:gd name="connsiteY31" fmla="*/ 454688 h 466747"/>
              <a:gd name="connsiteX32" fmla="*/ 342063 w 1534886"/>
              <a:gd name="connsiteY32" fmla="*/ 465574 h 466747"/>
              <a:gd name="connsiteX33" fmla="*/ 281354 w 1534886"/>
              <a:gd name="connsiteY33" fmla="*/ 429568 h 466747"/>
              <a:gd name="connsiteX34" fmla="*/ 249534 w 1534886"/>
              <a:gd name="connsiteY34" fmla="*/ 367603 h 466747"/>
              <a:gd name="connsiteX35" fmla="*/ 216877 w 1534886"/>
              <a:gd name="connsiteY35" fmla="*/ 334945 h 466747"/>
              <a:gd name="connsiteX36" fmla="*/ 162448 w 1534886"/>
              <a:gd name="connsiteY36" fmla="*/ 356717 h 466747"/>
              <a:gd name="connsiteX37" fmla="*/ 0 w 1534886"/>
              <a:gd name="connsiteY37" fmla="*/ 419519 h 466747"/>
              <a:gd name="connsiteX0" fmla="*/ 1534886 w 1534886"/>
              <a:gd name="connsiteY0" fmla="*/ 0 h 466747"/>
              <a:gd name="connsiteX1" fmla="*/ 1397977 w 1534886"/>
              <a:gd name="connsiteY1" fmla="*/ 35588 h 466747"/>
              <a:gd name="connsiteX2" fmla="*/ 1343548 w 1534886"/>
              <a:gd name="connsiteY2" fmla="*/ 33496 h 466747"/>
              <a:gd name="connsiteX3" fmla="*/ 1300006 w 1534886"/>
              <a:gd name="connsiteY3" fmla="*/ 46474 h 466747"/>
              <a:gd name="connsiteX4" fmla="*/ 1272791 w 1534886"/>
              <a:gd name="connsiteY4" fmla="*/ 90017 h 466747"/>
              <a:gd name="connsiteX5" fmla="*/ 1234691 w 1534886"/>
              <a:gd name="connsiteY5" fmla="*/ 117231 h 466747"/>
              <a:gd name="connsiteX6" fmla="*/ 1191148 w 1534886"/>
              <a:gd name="connsiteY6" fmla="*/ 133560 h 466747"/>
              <a:gd name="connsiteX7" fmla="*/ 1153048 w 1534886"/>
              <a:gd name="connsiteY7" fmla="*/ 95460 h 466747"/>
              <a:gd name="connsiteX8" fmla="*/ 1131277 w 1534886"/>
              <a:gd name="connsiteY8" fmla="*/ 73688 h 466747"/>
              <a:gd name="connsiteX9" fmla="*/ 1071406 w 1534886"/>
              <a:gd name="connsiteY9" fmla="*/ 46474 h 466747"/>
              <a:gd name="connsiteX10" fmla="*/ 1027863 w 1534886"/>
              <a:gd name="connsiteY10" fmla="*/ 100903 h 466747"/>
              <a:gd name="connsiteX11" fmla="*/ 1027863 w 1534886"/>
              <a:gd name="connsiteY11" fmla="*/ 166217 h 466747"/>
              <a:gd name="connsiteX12" fmla="*/ 1038748 w 1534886"/>
              <a:gd name="connsiteY12" fmla="*/ 204317 h 466747"/>
              <a:gd name="connsiteX13" fmla="*/ 973434 w 1534886"/>
              <a:gd name="connsiteY13" fmla="*/ 220645 h 466747"/>
              <a:gd name="connsiteX14" fmla="*/ 919006 w 1534886"/>
              <a:gd name="connsiteY14" fmla="*/ 209760 h 466747"/>
              <a:gd name="connsiteX15" fmla="*/ 870020 w 1534886"/>
              <a:gd name="connsiteY15" fmla="*/ 193431 h 466747"/>
              <a:gd name="connsiteX16" fmla="*/ 831920 w 1534886"/>
              <a:gd name="connsiteY16" fmla="*/ 215203 h 466747"/>
              <a:gd name="connsiteX17" fmla="*/ 815591 w 1534886"/>
              <a:gd name="connsiteY17" fmla="*/ 258745 h 466747"/>
              <a:gd name="connsiteX18" fmla="*/ 799263 w 1534886"/>
              <a:gd name="connsiteY18" fmla="*/ 285960 h 466747"/>
              <a:gd name="connsiteX19" fmla="*/ 749859 w 1534886"/>
              <a:gd name="connsiteY19" fmla="*/ 316942 h 466747"/>
              <a:gd name="connsiteX20" fmla="*/ 684963 w 1534886"/>
              <a:gd name="connsiteY20" fmla="*/ 242417 h 466747"/>
              <a:gd name="connsiteX21" fmla="*/ 652306 w 1534886"/>
              <a:gd name="connsiteY21" fmla="*/ 193431 h 466747"/>
              <a:gd name="connsiteX22" fmla="*/ 597877 w 1534886"/>
              <a:gd name="connsiteY22" fmla="*/ 193431 h 466747"/>
              <a:gd name="connsiteX23" fmla="*/ 581548 w 1534886"/>
              <a:gd name="connsiteY23" fmla="*/ 236974 h 466747"/>
              <a:gd name="connsiteX24" fmla="*/ 581548 w 1534886"/>
              <a:gd name="connsiteY24" fmla="*/ 291403 h 466747"/>
              <a:gd name="connsiteX25" fmla="*/ 592434 w 1534886"/>
              <a:gd name="connsiteY25" fmla="*/ 362160 h 466747"/>
              <a:gd name="connsiteX26" fmla="*/ 559777 w 1534886"/>
              <a:gd name="connsiteY26" fmla="*/ 400260 h 466747"/>
              <a:gd name="connsiteX27" fmla="*/ 543448 w 1534886"/>
              <a:gd name="connsiteY27" fmla="*/ 400260 h 466747"/>
              <a:gd name="connsiteX28" fmla="*/ 482321 w 1534886"/>
              <a:gd name="connsiteY28" fmla="*/ 380163 h 466747"/>
              <a:gd name="connsiteX29" fmla="*/ 407377 w 1534886"/>
              <a:gd name="connsiteY29" fmla="*/ 400260 h 466747"/>
              <a:gd name="connsiteX30" fmla="*/ 391048 w 1534886"/>
              <a:gd name="connsiteY30" fmla="*/ 422031 h 466747"/>
              <a:gd name="connsiteX31" fmla="*/ 369277 w 1534886"/>
              <a:gd name="connsiteY31" fmla="*/ 454688 h 466747"/>
              <a:gd name="connsiteX32" fmla="*/ 342063 w 1534886"/>
              <a:gd name="connsiteY32" fmla="*/ 465574 h 466747"/>
              <a:gd name="connsiteX33" fmla="*/ 281354 w 1534886"/>
              <a:gd name="connsiteY33" fmla="*/ 429568 h 466747"/>
              <a:gd name="connsiteX34" fmla="*/ 249534 w 1534886"/>
              <a:gd name="connsiteY34" fmla="*/ 367603 h 466747"/>
              <a:gd name="connsiteX35" fmla="*/ 216877 w 1534886"/>
              <a:gd name="connsiteY35" fmla="*/ 334945 h 466747"/>
              <a:gd name="connsiteX36" fmla="*/ 162448 w 1534886"/>
              <a:gd name="connsiteY36" fmla="*/ 356717 h 466747"/>
              <a:gd name="connsiteX37" fmla="*/ 0 w 1534886"/>
              <a:gd name="connsiteY37" fmla="*/ 419519 h 466747"/>
              <a:gd name="connsiteX0" fmla="*/ 1534886 w 1534886"/>
              <a:gd name="connsiteY0" fmla="*/ 0 h 466747"/>
              <a:gd name="connsiteX1" fmla="*/ 1397977 w 1534886"/>
              <a:gd name="connsiteY1" fmla="*/ 35588 h 466747"/>
              <a:gd name="connsiteX2" fmla="*/ 1343548 w 1534886"/>
              <a:gd name="connsiteY2" fmla="*/ 33496 h 466747"/>
              <a:gd name="connsiteX3" fmla="*/ 1300006 w 1534886"/>
              <a:gd name="connsiteY3" fmla="*/ 46474 h 466747"/>
              <a:gd name="connsiteX4" fmla="*/ 1272791 w 1534886"/>
              <a:gd name="connsiteY4" fmla="*/ 90017 h 466747"/>
              <a:gd name="connsiteX5" fmla="*/ 1234691 w 1534886"/>
              <a:gd name="connsiteY5" fmla="*/ 117231 h 466747"/>
              <a:gd name="connsiteX6" fmla="*/ 1191148 w 1534886"/>
              <a:gd name="connsiteY6" fmla="*/ 133560 h 466747"/>
              <a:gd name="connsiteX7" fmla="*/ 1153048 w 1534886"/>
              <a:gd name="connsiteY7" fmla="*/ 95460 h 466747"/>
              <a:gd name="connsiteX8" fmla="*/ 1131277 w 1534886"/>
              <a:gd name="connsiteY8" fmla="*/ 73688 h 466747"/>
              <a:gd name="connsiteX9" fmla="*/ 1071406 w 1534886"/>
              <a:gd name="connsiteY9" fmla="*/ 46474 h 466747"/>
              <a:gd name="connsiteX10" fmla="*/ 1027863 w 1534886"/>
              <a:gd name="connsiteY10" fmla="*/ 100903 h 466747"/>
              <a:gd name="connsiteX11" fmla="*/ 1036655 w 1534886"/>
              <a:gd name="connsiteY11" fmla="*/ 160355 h 466747"/>
              <a:gd name="connsiteX12" fmla="*/ 1038748 w 1534886"/>
              <a:gd name="connsiteY12" fmla="*/ 204317 h 466747"/>
              <a:gd name="connsiteX13" fmla="*/ 973434 w 1534886"/>
              <a:gd name="connsiteY13" fmla="*/ 220645 h 466747"/>
              <a:gd name="connsiteX14" fmla="*/ 919006 w 1534886"/>
              <a:gd name="connsiteY14" fmla="*/ 209760 h 466747"/>
              <a:gd name="connsiteX15" fmla="*/ 870020 w 1534886"/>
              <a:gd name="connsiteY15" fmla="*/ 193431 h 466747"/>
              <a:gd name="connsiteX16" fmla="*/ 831920 w 1534886"/>
              <a:gd name="connsiteY16" fmla="*/ 215203 h 466747"/>
              <a:gd name="connsiteX17" fmla="*/ 815591 w 1534886"/>
              <a:gd name="connsiteY17" fmla="*/ 258745 h 466747"/>
              <a:gd name="connsiteX18" fmla="*/ 799263 w 1534886"/>
              <a:gd name="connsiteY18" fmla="*/ 285960 h 466747"/>
              <a:gd name="connsiteX19" fmla="*/ 749859 w 1534886"/>
              <a:gd name="connsiteY19" fmla="*/ 316942 h 466747"/>
              <a:gd name="connsiteX20" fmla="*/ 684963 w 1534886"/>
              <a:gd name="connsiteY20" fmla="*/ 242417 h 466747"/>
              <a:gd name="connsiteX21" fmla="*/ 652306 w 1534886"/>
              <a:gd name="connsiteY21" fmla="*/ 193431 h 466747"/>
              <a:gd name="connsiteX22" fmla="*/ 597877 w 1534886"/>
              <a:gd name="connsiteY22" fmla="*/ 193431 h 466747"/>
              <a:gd name="connsiteX23" fmla="*/ 581548 w 1534886"/>
              <a:gd name="connsiteY23" fmla="*/ 236974 h 466747"/>
              <a:gd name="connsiteX24" fmla="*/ 581548 w 1534886"/>
              <a:gd name="connsiteY24" fmla="*/ 291403 h 466747"/>
              <a:gd name="connsiteX25" fmla="*/ 592434 w 1534886"/>
              <a:gd name="connsiteY25" fmla="*/ 362160 h 466747"/>
              <a:gd name="connsiteX26" fmla="*/ 559777 w 1534886"/>
              <a:gd name="connsiteY26" fmla="*/ 400260 h 466747"/>
              <a:gd name="connsiteX27" fmla="*/ 543448 w 1534886"/>
              <a:gd name="connsiteY27" fmla="*/ 400260 h 466747"/>
              <a:gd name="connsiteX28" fmla="*/ 482321 w 1534886"/>
              <a:gd name="connsiteY28" fmla="*/ 380163 h 466747"/>
              <a:gd name="connsiteX29" fmla="*/ 407377 w 1534886"/>
              <a:gd name="connsiteY29" fmla="*/ 400260 h 466747"/>
              <a:gd name="connsiteX30" fmla="*/ 391048 w 1534886"/>
              <a:gd name="connsiteY30" fmla="*/ 422031 h 466747"/>
              <a:gd name="connsiteX31" fmla="*/ 369277 w 1534886"/>
              <a:gd name="connsiteY31" fmla="*/ 454688 h 466747"/>
              <a:gd name="connsiteX32" fmla="*/ 342063 w 1534886"/>
              <a:gd name="connsiteY32" fmla="*/ 465574 h 466747"/>
              <a:gd name="connsiteX33" fmla="*/ 281354 w 1534886"/>
              <a:gd name="connsiteY33" fmla="*/ 429568 h 466747"/>
              <a:gd name="connsiteX34" fmla="*/ 249534 w 1534886"/>
              <a:gd name="connsiteY34" fmla="*/ 367603 h 466747"/>
              <a:gd name="connsiteX35" fmla="*/ 216877 w 1534886"/>
              <a:gd name="connsiteY35" fmla="*/ 334945 h 466747"/>
              <a:gd name="connsiteX36" fmla="*/ 162448 w 1534886"/>
              <a:gd name="connsiteY36" fmla="*/ 356717 h 466747"/>
              <a:gd name="connsiteX37" fmla="*/ 0 w 1534886"/>
              <a:gd name="connsiteY37" fmla="*/ 419519 h 466747"/>
              <a:gd name="connsiteX0" fmla="*/ 1534886 w 1534886"/>
              <a:gd name="connsiteY0" fmla="*/ 0 h 466747"/>
              <a:gd name="connsiteX1" fmla="*/ 1397977 w 1534886"/>
              <a:gd name="connsiteY1" fmla="*/ 35588 h 466747"/>
              <a:gd name="connsiteX2" fmla="*/ 1343548 w 1534886"/>
              <a:gd name="connsiteY2" fmla="*/ 33496 h 466747"/>
              <a:gd name="connsiteX3" fmla="*/ 1300006 w 1534886"/>
              <a:gd name="connsiteY3" fmla="*/ 46474 h 466747"/>
              <a:gd name="connsiteX4" fmla="*/ 1272791 w 1534886"/>
              <a:gd name="connsiteY4" fmla="*/ 90017 h 466747"/>
              <a:gd name="connsiteX5" fmla="*/ 1234691 w 1534886"/>
              <a:gd name="connsiteY5" fmla="*/ 117231 h 466747"/>
              <a:gd name="connsiteX6" fmla="*/ 1191148 w 1534886"/>
              <a:gd name="connsiteY6" fmla="*/ 133560 h 466747"/>
              <a:gd name="connsiteX7" fmla="*/ 1153048 w 1534886"/>
              <a:gd name="connsiteY7" fmla="*/ 95460 h 466747"/>
              <a:gd name="connsiteX8" fmla="*/ 1131277 w 1534886"/>
              <a:gd name="connsiteY8" fmla="*/ 73688 h 466747"/>
              <a:gd name="connsiteX9" fmla="*/ 1074337 w 1534886"/>
              <a:gd name="connsiteY9" fmla="*/ 61128 h 466747"/>
              <a:gd name="connsiteX10" fmla="*/ 1027863 w 1534886"/>
              <a:gd name="connsiteY10" fmla="*/ 100903 h 466747"/>
              <a:gd name="connsiteX11" fmla="*/ 1036655 w 1534886"/>
              <a:gd name="connsiteY11" fmla="*/ 160355 h 466747"/>
              <a:gd name="connsiteX12" fmla="*/ 1038748 w 1534886"/>
              <a:gd name="connsiteY12" fmla="*/ 204317 h 466747"/>
              <a:gd name="connsiteX13" fmla="*/ 973434 w 1534886"/>
              <a:gd name="connsiteY13" fmla="*/ 220645 h 466747"/>
              <a:gd name="connsiteX14" fmla="*/ 919006 w 1534886"/>
              <a:gd name="connsiteY14" fmla="*/ 209760 h 466747"/>
              <a:gd name="connsiteX15" fmla="*/ 870020 w 1534886"/>
              <a:gd name="connsiteY15" fmla="*/ 193431 h 466747"/>
              <a:gd name="connsiteX16" fmla="*/ 831920 w 1534886"/>
              <a:gd name="connsiteY16" fmla="*/ 215203 h 466747"/>
              <a:gd name="connsiteX17" fmla="*/ 815591 w 1534886"/>
              <a:gd name="connsiteY17" fmla="*/ 258745 h 466747"/>
              <a:gd name="connsiteX18" fmla="*/ 799263 w 1534886"/>
              <a:gd name="connsiteY18" fmla="*/ 285960 h 466747"/>
              <a:gd name="connsiteX19" fmla="*/ 749859 w 1534886"/>
              <a:gd name="connsiteY19" fmla="*/ 316942 h 466747"/>
              <a:gd name="connsiteX20" fmla="*/ 684963 w 1534886"/>
              <a:gd name="connsiteY20" fmla="*/ 242417 h 466747"/>
              <a:gd name="connsiteX21" fmla="*/ 652306 w 1534886"/>
              <a:gd name="connsiteY21" fmla="*/ 193431 h 466747"/>
              <a:gd name="connsiteX22" fmla="*/ 597877 w 1534886"/>
              <a:gd name="connsiteY22" fmla="*/ 193431 h 466747"/>
              <a:gd name="connsiteX23" fmla="*/ 581548 w 1534886"/>
              <a:gd name="connsiteY23" fmla="*/ 236974 h 466747"/>
              <a:gd name="connsiteX24" fmla="*/ 581548 w 1534886"/>
              <a:gd name="connsiteY24" fmla="*/ 291403 h 466747"/>
              <a:gd name="connsiteX25" fmla="*/ 592434 w 1534886"/>
              <a:gd name="connsiteY25" fmla="*/ 362160 h 466747"/>
              <a:gd name="connsiteX26" fmla="*/ 559777 w 1534886"/>
              <a:gd name="connsiteY26" fmla="*/ 400260 h 466747"/>
              <a:gd name="connsiteX27" fmla="*/ 543448 w 1534886"/>
              <a:gd name="connsiteY27" fmla="*/ 400260 h 466747"/>
              <a:gd name="connsiteX28" fmla="*/ 482321 w 1534886"/>
              <a:gd name="connsiteY28" fmla="*/ 380163 h 466747"/>
              <a:gd name="connsiteX29" fmla="*/ 407377 w 1534886"/>
              <a:gd name="connsiteY29" fmla="*/ 400260 h 466747"/>
              <a:gd name="connsiteX30" fmla="*/ 391048 w 1534886"/>
              <a:gd name="connsiteY30" fmla="*/ 422031 h 466747"/>
              <a:gd name="connsiteX31" fmla="*/ 369277 w 1534886"/>
              <a:gd name="connsiteY31" fmla="*/ 454688 h 466747"/>
              <a:gd name="connsiteX32" fmla="*/ 342063 w 1534886"/>
              <a:gd name="connsiteY32" fmla="*/ 465574 h 466747"/>
              <a:gd name="connsiteX33" fmla="*/ 281354 w 1534886"/>
              <a:gd name="connsiteY33" fmla="*/ 429568 h 466747"/>
              <a:gd name="connsiteX34" fmla="*/ 249534 w 1534886"/>
              <a:gd name="connsiteY34" fmla="*/ 367603 h 466747"/>
              <a:gd name="connsiteX35" fmla="*/ 216877 w 1534886"/>
              <a:gd name="connsiteY35" fmla="*/ 334945 h 466747"/>
              <a:gd name="connsiteX36" fmla="*/ 162448 w 1534886"/>
              <a:gd name="connsiteY36" fmla="*/ 356717 h 466747"/>
              <a:gd name="connsiteX37" fmla="*/ 0 w 1534886"/>
              <a:gd name="connsiteY37" fmla="*/ 419519 h 466747"/>
              <a:gd name="connsiteX0" fmla="*/ 1570055 w 1570055"/>
              <a:gd name="connsiteY0" fmla="*/ 0 h 487262"/>
              <a:gd name="connsiteX1" fmla="*/ 1397977 w 1570055"/>
              <a:gd name="connsiteY1" fmla="*/ 56103 h 487262"/>
              <a:gd name="connsiteX2" fmla="*/ 1343548 w 1570055"/>
              <a:gd name="connsiteY2" fmla="*/ 54011 h 487262"/>
              <a:gd name="connsiteX3" fmla="*/ 1300006 w 1570055"/>
              <a:gd name="connsiteY3" fmla="*/ 66989 h 487262"/>
              <a:gd name="connsiteX4" fmla="*/ 1272791 w 1570055"/>
              <a:gd name="connsiteY4" fmla="*/ 110532 h 487262"/>
              <a:gd name="connsiteX5" fmla="*/ 1234691 w 1570055"/>
              <a:gd name="connsiteY5" fmla="*/ 137746 h 487262"/>
              <a:gd name="connsiteX6" fmla="*/ 1191148 w 1570055"/>
              <a:gd name="connsiteY6" fmla="*/ 154075 h 487262"/>
              <a:gd name="connsiteX7" fmla="*/ 1153048 w 1570055"/>
              <a:gd name="connsiteY7" fmla="*/ 115975 h 487262"/>
              <a:gd name="connsiteX8" fmla="*/ 1131277 w 1570055"/>
              <a:gd name="connsiteY8" fmla="*/ 94203 h 487262"/>
              <a:gd name="connsiteX9" fmla="*/ 1074337 w 1570055"/>
              <a:gd name="connsiteY9" fmla="*/ 81643 h 487262"/>
              <a:gd name="connsiteX10" fmla="*/ 1027863 w 1570055"/>
              <a:gd name="connsiteY10" fmla="*/ 121418 h 487262"/>
              <a:gd name="connsiteX11" fmla="*/ 1036655 w 1570055"/>
              <a:gd name="connsiteY11" fmla="*/ 180870 h 487262"/>
              <a:gd name="connsiteX12" fmla="*/ 1038748 w 1570055"/>
              <a:gd name="connsiteY12" fmla="*/ 224832 h 487262"/>
              <a:gd name="connsiteX13" fmla="*/ 973434 w 1570055"/>
              <a:gd name="connsiteY13" fmla="*/ 241160 h 487262"/>
              <a:gd name="connsiteX14" fmla="*/ 919006 w 1570055"/>
              <a:gd name="connsiteY14" fmla="*/ 230275 h 487262"/>
              <a:gd name="connsiteX15" fmla="*/ 870020 w 1570055"/>
              <a:gd name="connsiteY15" fmla="*/ 213946 h 487262"/>
              <a:gd name="connsiteX16" fmla="*/ 831920 w 1570055"/>
              <a:gd name="connsiteY16" fmla="*/ 235718 h 487262"/>
              <a:gd name="connsiteX17" fmla="*/ 815591 w 1570055"/>
              <a:gd name="connsiteY17" fmla="*/ 279260 h 487262"/>
              <a:gd name="connsiteX18" fmla="*/ 799263 w 1570055"/>
              <a:gd name="connsiteY18" fmla="*/ 306475 h 487262"/>
              <a:gd name="connsiteX19" fmla="*/ 749859 w 1570055"/>
              <a:gd name="connsiteY19" fmla="*/ 337457 h 487262"/>
              <a:gd name="connsiteX20" fmla="*/ 684963 w 1570055"/>
              <a:gd name="connsiteY20" fmla="*/ 262932 h 487262"/>
              <a:gd name="connsiteX21" fmla="*/ 652306 w 1570055"/>
              <a:gd name="connsiteY21" fmla="*/ 213946 h 487262"/>
              <a:gd name="connsiteX22" fmla="*/ 597877 w 1570055"/>
              <a:gd name="connsiteY22" fmla="*/ 213946 h 487262"/>
              <a:gd name="connsiteX23" fmla="*/ 581548 w 1570055"/>
              <a:gd name="connsiteY23" fmla="*/ 257489 h 487262"/>
              <a:gd name="connsiteX24" fmla="*/ 581548 w 1570055"/>
              <a:gd name="connsiteY24" fmla="*/ 311918 h 487262"/>
              <a:gd name="connsiteX25" fmla="*/ 592434 w 1570055"/>
              <a:gd name="connsiteY25" fmla="*/ 382675 h 487262"/>
              <a:gd name="connsiteX26" fmla="*/ 559777 w 1570055"/>
              <a:gd name="connsiteY26" fmla="*/ 420775 h 487262"/>
              <a:gd name="connsiteX27" fmla="*/ 543448 w 1570055"/>
              <a:gd name="connsiteY27" fmla="*/ 420775 h 487262"/>
              <a:gd name="connsiteX28" fmla="*/ 482321 w 1570055"/>
              <a:gd name="connsiteY28" fmla="*/ 400678 h 487262"/>
              <a:gd name="connsiteX29" fmla="*/ 407377 w 1570055"/>
              <a:gd name="connsiteY29" fmla="*/ 420775 h 487262"/>
              <a:gd name="connsiteX30" fmla="*/ 391048 w 1570055"/>
              <a:gd name="connsiteY30" fmla="*/ 442546 h 487262"/>
              <a:gd name="connsiteX31" fmla="*/ 369277 w 1570055"/>
              <a:gd name="connsiteY31" fmla="*/ 475203 h 487262"/>
              <a:gd name="connsiteX32" fmla="*/ 342063 w 1570055"/>
              <a:gd name="connsiteY32" fmla="*/ 486089 h 487262"/>
              <a:gd name="connsiteX33" fmla="*/ 281354 w 1570055"/>
              <a:gd name="connsiteY33" fmla="*/ 450083 h 487262"/>
              <a:gd name="connsiteX34" fmla="*/ 249534 w 1570055"/>
              <a:gd name="connsiteY34" fmla="*/ 388118 h 487262"/>
              <a:gd name="connsiteX35" fmla="*/ 216877 w 1570055"/>
              <a:gd name="connsiteY35" fmla="*/ 355460 h 487262"/>
              <a:gd name="connsiteX36" fmla="*/ 162448 w 1570055"/>
              <a:gd name="connsiteY36" fmla="*/ 377232 h 487262"/>
              <a:gd name="connsiteX37" fmla="*/ 0 w 1570055"/>
              <a:gd name="connsiteY37" fmla="*/ 440034 h 487262"/>
              <a:gd name="connsiteX0" fmla="*/ 1730476 w 1730476"/>
              <a:gd name="connsiteY0" fmla="*/ 0 h 512223"/>
              <a:gd name="connsiteX1" fmla="*/ 1558398 w 1730476"/>
              <a:gd name="connsiteY1" fmla="*/ 56103 h 512223"/>
              <a:gd name="connsiteX2" fmla="*/ 1503969 w 1730476"/>
              <a:gd name="connsiteY2" fmla="*/ 54011 h 512223"/>
              <a:gd name="connsiteX3" fmla="*/ 1460427 w 1730476"/>
              <a:gd name="connsiteY3" fmla="*/ 66989 h 512223"/>
              <a:gd name="connsiteX4" fmla="*/ 1433212 w 1730476"/>
              <a:gd name="connsiteY4" fmla="*/ 110532 h 512223"/>
              <a:gd name="connsiteX5" fmla="*/ 1395112 w 1730476"/>
              <a:gd name="connsiteY5" fmla="*/ 137746 h 512223"/>
              <a:gd name="connsiteX6" fmla="*/ 1351569 w 1730476"/>
              <a:gd name="connsiteY6" fmla="*/ 154075 h 512223"/>
              <a:gd name="connsiteX7" fmla="*/ 1313469 w 1730476"/>
              <a:gd name="connsiteY7" fmla="*/ 115975 h 512223"/>
              <a:gd name="connsiteX8" fmla="*/ 1291698 w 1730476"/>
              <a:gd name="connsiteY8" fmla="*/ 94203 h 512223"/>
              <a:gd name="connsiteX9" fmla="*/ 1234758 w 1730476"/>
              <a:gd name="connsiteY9" fmla="*/ 81643 h 512223"/>
              <a:gd name="connsiteX10" fmla="*/ 1188284 w 1730476"/>
              <a:gd name="connsiteY10" fmla="*/ 121418 h 512223"/>
              <a:gd name="connsiteX11" fmla="*/ 1197076 w 1730476"/>
              <a:gd name="connsiteY11" fmla="*/ 180870 h 512223"/>
              <a:gd name="connsiteX12" fmla="*/ 1199169 w 1730476"/>
              <a:gd name="connsiteY12" fmla="*/ 224832 h 512223"/>
              <a:gd name="connsiteX13" fmla="*/ 1133855 w 1730476"/>
              <a:gd name="connsiteY13" fmla="*/ 241160 h 512223"/>
              <a:gd name="connsiteX14" fmla="*/ 1079427 w 1730476"/>
              <a:gd name="connsiteY14" fmla="*/ 230275 h 512223"/>
              <a:gd name="connsiteX15" fmla="*/ 1030441 w 1730476"/>
              <a:gd name="connsiteY15" fmla="*/ 213946 h 512223"/>
              <a:gd name="connsiteX16" fmla="*/ 992341 w 1730476"/>
              <a:gd name="connsiteY16" fmla="*/ 235718 h 512223"/>
              <a:gd name="connsiteX17" fmla="*/ 976012 w 1730476"/>
              <a:gd name="connsiteY17" fmla="*/ 279260 h 512223"/>
              <a:gd name="connsiteX18" fmla="*/ 959684 w 1730476"/>
              <a:gd name="connsiteY18" fmla="*/ 306475 h 512223"/>
              <a:gd name="connsiteX19" fmla="*/ 910280 w 1730476"/>
              <a:gd name="connsiteY19" fmla="*/ 337457 h 512223"/>
              <a:gd name="connsiteX20" fmla="*/ 845384 w 1730476"/>
              <a:gd name="connsiteY20" fmla="*/ 262932 h 512223"/>
              <a:gd name="connsiteX21" fmla="*/ 812727 w 1730476"/>
              <a:gd name="connsiteY21" fmla="*/ 213946 h 512223"/>
              <a:gd name="connsiteX22" fmla="*/ 758298 w 1730476"/>
              <a:gd name="connsiteY22" fmla="*/ 213946 h 512223"/>
              <a:gd name="connsiteX23" fmla="*/ 741969 w 1730476"/>
              <a:gd name="connsiteY23" fmla="*/ 257489 h 512223"/>
              <a:gd name="connsiteX24" fmla="*/ 741969 w 1730476"/>
              <a:gd name="connsiteY24" fmla="*/ 311918 h 512223"/>
              <a:gd name="connsiteX25" fmla="*/ 752855 w 1730476"/>
              <a:gd name="connsiteY25" fmla="*/ 382675 h 512223"/>
              <a:gd name="connsiteX26" fmla="*/ 720198 w 1730476"/>
              <a:gd name="connsiteY26" fmla="*/ 420775 h 512223"/>
              <a:gd name="connsiteX27" fmla="*/ 703869 w 1730476"/>
              <a:gd name="connsiteY27" fmla="*/ 420775 h 512223"/>
              <a:gd name="connsiteX28" fmla="*/ 642742 w 1730476"/>
              <a:gd name="connsiteY28" fmla="*/ 400678 h 512223"/>
              <a:gd name="connsiteX29" fmla="*/ 567798 w 1730476"/>
              <a:gd name="connsiteY29" fmla="*/ 420775 h 512223"/>
              <a:gd name="connsiteX30" fmla="*/ 551469 w 1730476"/>
              <a:gd name="connsiteY30" fmla="*/ 442546 h 512223"/>
              <a:gd name="connsiteX31" fmla="*/ 529698 w 1730476"/>
              <a:gd name="connsiteY31" fmla="*/ 475203 h 512223"/>
              <a:gd name="connsiteX32" fmla="*/ 502484 w 1730476"/>
              <a:gd name="connsiteY32" fmla="*/ 486089 h 512223"/>
              <a:gd name="connsiteX33" fmla="*/ 441775 w 1730476"/>
              <a:gd name="connsiteY33" fmla="*/ 450083 h 512223"/>
              <a:gd name="connsiteX34" fmla="*/ 409955 w 1730476"/>
              <a:gd name="connsiteY34" fmla="*/ 388118 h 512223"/>
              <a:gd name="connsiteX35" fmla="*/ 377298 w 1730476"/>
              <a:gd name="connsiteY35" fmla="*/ 355460 h 512223"/>
              <a:gd name="connsiteX36" fmla="*/ 322869 w 1730476"/>
              <a:gd name="connsiteY36" fmla="*/ 377232 h 512223"/>
              <a:gd name="connsiteX37" fmla="*/ 0 w 1730476"/>
              <a:gd name="connsiteY37" fmla="*/ 512223 h 512223"/>
              <a:gd name="connsiteX0" fmla="*/ 2632845 w 2632845"/>
              <a:gd name="connsiteY0" fmla="*/ 0 h 748844"/>
              <a:gd name="connsiteX1" fmla="*/ 2460767 w 2632845"/>
              <a:gd name="connsiteY1" fmla="*/ 56103 h 748844"/>
              <a:gd name="connsiteX2" fmla="*/ 2406338 w 2632845"/>
              <a:gd name="connsiteY2" fmla="*/ 54011 h 748844"/>
              <a:gd name="connsiteX3" fmla="*/ 2362796 w 2632845"/>
              <a:gd name="connsiteY3" fmla="*/ 66989 h 748844"/>
              <a:gd name="connsiteX4" fmla="*/ 2335581 w 2632845"/>
              <a:gd name="connsiteY4" fmla="*/ 110532 h 748844"/>
              <a:gd name="connsiteX5" fmla="*/ 2297481 w 2632845"/>
              <a:gd name="connsiteY5" fmla="*/ 137746 h 748844"/>
              <a:gd name="connsiteX6" fmla="*/ 2253938 w 2632845"/>
              <a:gd name="connsiteY6" fmla="*/ 154075 h 748844"/>
              <a:gd name="connsiteX7" fmla="*/ 2215838 w 2632845"/>
              <a:gd name="connsiteY7" fmla="*/ 115975 h 748844"/>
              <a:gd name="connsiteX8" fmla="*/ 2194067 w 2632845"/>
              <a:gd name="connsiteY8" fmla="*/ 94203 h 748844"/>
              <a:gd name="connsiteX9" fmla="*/ 2137127 w 2632845"/>
              <a:gd name="connsiteY9" fmla="*/ 81643 h 748844"/>
              <a:gd name="connsiteX10" fmla="*/ 2090653 w 2632845"/>
              <a:gd name="connsiteY10" fmla="*/ 121418 h 748844"/>
              <a:gd name="connsiteX11" fmla="*/ 2099445 w 2632845"/>
              <a:gd name="connsiteY11" fmla="*/ 180870 h 748844"/>
              <a:gd name="connsiteX12" fmla="*/ 2101538 w 2632845"/>
              <a:gd name="connsiteY12" fmla="*/ 224832 h 748844"/>
              <a:gd name="connsiteX13" fmla="*/ 2036224 w 2632845"/>
              <a:gd name="connsiteY13" fmla="*/ 241160 h 748844"/>
              <a:gd name="connsiteX14" fmla="*/ 1981796 w 2632845"/>
              <a:gd name="connsiteY14" fmla="*/ 230275 h 748844"/>
              <a:gd name="connsiteX15" fmla="*/ 1932810 w 2632845"/>
              <a:gd name="connsiteY15" fmla="*/ 213946 h 748844"/>
              <a:gd name="connsiteX16" fmla="*/ 1894710 w 2632845"/>
              <a:gd name="connsiteY16" fmla="*/ 235718 h 748844"/>
              <a:gd name="connsiteX17" fmla="*/ 1878381 w 2632845"/>
              <a:gd name="connsiteY17" fmla="*/ 279260 h 748844"/>
              <a:gd name="connsiteX18" fmla="*/ 1862053 w 2632845"/>
              <a:gd name="connsiteY18" fmla="*/ 306475 h 748844"/>
              <a:gd name="connsiteX19" fmla="*/ 1812649 w 2632845"/>
              <a:gd name="connsiteY19" fmla="*/ 337457 h 748844"/>
              <a:gd name="connsiteX20" fmla="*/ 1747753 w 2632845"/>
              <a:gd name="connsiteY20" fmla="*/ 262932 h 748844"/>
              <a:gd name="connsiteX21" fmla="*/ 1715096 w 2632845"/>
              <a:gd name="connsiteY21" fmla="*/ 213946 h 748844"/>
              <a:gd name="connsiteX22" fmla="*/ 1660667 w 2632845"/>
              <a:gd name="connsiteY22" fmla="*/ 213946 h 748844"/>
              <a:gd name="connsiteX23" fmla="*/ 1644338 w 2632845"/>
              <a:gd name="connsiteY23" fmla="*/ 257489 h 748844"/>
              <a:gd name="connsiteX24" fmla="*/ 1644338 w 2632845"/>
              <a:gd name="connsiteY24" fmla="*/ 311918 h 748844"/>
              <a:gd name="connsiteX25" fmla="*/ 1655224 w 2632845"/>
              <a:gd name="connsiteY25" fmla="*/ 382675 h 748844"/>
              <a:gd name="connsiteX26" fmla="*/ 1622567 w 2632845"/>
              <a:gd name="connsiteY26" fmla="*/ 420775 h 748844"/>
              <a:gd name="connsiteX27" fmla="*/ 1606238 w 2632845"/>
              <a:gd name="connsiteY27" fmla="*/ 420775 h 748844"/>
              <a:gd name="connsiteX28" fmla="*/ 1545111 w 2632845"/>
              <a:gd name="connsiteY28" fmla="*/ 400678 h 748844"/>
              <a:gd name="connsiteX29" fmla="*/ 1470167 w 2632845"/>
              <a:gd name="connsiteY29" fmla="*/ 420775 h 748844"/>
              <a:gd name="connsiteX30" fmla="*/ 1453838 w 2632845"/>
              <a:gd name="connsiteY30" fmla="*/ 442546 h 748844"/>
              <a:gd name="connsiteX31" fmla="*/ 1432067 w 2632845"/>
              <a:gd name="connsiteY31" fmla="*/ 475203 h 748844"/>
              <a:gd name="connsiteX32" fmla="*/ 1404853 w 2632845"/>
              <a:gd name="connsiteY32" fmla="*/ 486089 h 748844"/>
              <a:gd name="connsiteX33" fmla="*/ 1344144 w 2632845"/>
              <a:gd name="connsiteY33" fmla="*/ 450083 h 748844"/>
              <a:gd name="connsiteX34" fmla="*/ 1312324 w 2632845"/>
              <a:gd name="connsiteY34" fmla="*/ 388118 h 748844"/>
              <a:gd name="connsiteX35" fmla="*/ 1279667 w 2632845"/>
              <a:gd name="connsiteY35" fmla="*/ 355460 h 748844"/>
              <a:gd name="connsiteX36" fmla="*/ 1225238 w 2632845"/>
              <a:gd name="connsiteY36" fmla="*/ 377232 h 748844"/>
              <a:gd name="connsiteX37" fmla="*/ 0 w 2632845"/>
              <a:gd name="connsiteY37" fmla="*/ 748844 h 748844"/>
              <a:gd name="connsiteX0" fmla="*/ 2632845 w 2632845"/>
              <a:gd name="connsiteY0" fmla="*/ 0 h 748844"/>
              <a:gd name="connsiteX1" fmla="*/ 2460767 w 2632845"/>
              <a:gd name="connsiteY1" fmla="*/ 56103 h 748844"/>
              <a:gd name="connsiteX2" fmla="*/ 2406338 w 2632845"/>
              <a:gd name="connsiteY2" fmla="*/ 54011 h 748844"/>
              <a:gd name="connsiteX3" fmla="*/ 2362796 w 2632845"/>
              <a:gd name="connsiteY3" fmla="*/ 66989 h 748844"/>
              <a:gd name="connsiteX4" fmla="*/ 2335581 w 2632845"/>
              <a:gd name="connsiteY4" fmla="*/ 110532 h 748844"/>
              <a:gd name="connsiteX5" fmla="*/ 2297481 w 2632845"/>
              <a:gd name="connsiteY5" fmla="*/ 137746 h 748844"/>
              <a:gd name="connsiteX6" fmla="*/ 2253938 w 2632845"/>
              <a:gd name="connsiteY6" fmla="*/ 154075 h 748844"/>
              <a:gd name="connsiteX7" fmla="*/ 2215838 w 2632845"/>
              <a:gd name="connsiteY7" fmla="*/ 115975 h 748844"/>
              <a:gd name="connsiteX8" fmla="*/ 2194067 w 2632845"/>
              <a:gd name="connsiteY8" fmla="*/ 94203 h 748844"/>
              <a:gd name="connsiteX9" fmla="*/ 2137127 w 2632845"/>
              <a:gd name="connsiteY9" fmla="*/ 81643 h 748844"/>
              <a:gd name="connsiteX10" fmla="*/ 2090653 w 2632845"/>
              <a:gd name="connsiteY10" fmla="*/ 121418 h 748844"/>
              <a:gd name="connsiteX11" fmla="*/ 2099445 w 2632845"/>
              <a:gd name="connsiteY11" fmla="*/ 180870 h 748844"/>
              <a:gd name="connsiteX12" fmla="*/ 2101538 w 2632845"/>
              <a:gd name="connsiteY12" fmla="*/ 224832 h 748844"/>
              <a:gd name="connsiteX13" fmla="*/ 2036224 w 2632845"/>
              <a:gd name="connsiteY13" fmla="*/ 241160 h 748844"/>
              <a:gd name="connsiteX14" fmla="*/ 1981796 w 2632845"/>
              <a:gd name="connsiteY14" fmla="*/ 230275 h 748844"/>
              <a:gd name="connsiteX15" fmla="*/ 1932810 w 2632845"/>
              <a:gd name="connsiteY15" fmla="*/ 213946 h 748844"/>
              <a:gd name="connsiteX16" fmla="*/ 1894710 w 2632845"/>
              <a:gd name="connsiteY16" fmla="*/ 235718 h 748844"/>
              <a:gd name="connsiteX17" fmla="*/ 1878381 w 2632845"/>
              <a:gd name="connsiteY17" fmla="*/ 279260 h 748844"/>
              <a:gd name="connsiteX18" fmla="*/ 1862053 w 2632845"/>
              <a:gd name="connsiteY18" fmla="*/ 306475 h 748844"/>
              <a:gd name="connsiteX19" fmla="*/ 1812649 w 2632845"/>
              <a:gd name="connsiteY19" fmla="*/ 337457 h 748844"/>
              <a:gd name="connsiteX20" fmla="*/ 1747753 w 2632845"/>
              <a:gd name="connsiteY20" fmla="*/ 262932 h 748844"/>
              <a:gd name="connsiteX21" fmla="*/ 1715096 w 2632845"/>
              <a:gd name="connsiteY21" fmla="*/ 213946 h 748844"/>
              <a:gd name="connsiteX22" fmla="*/ 1660667 w 2632845"/>
              <a:gd name="connsiteY22" fmla="*/ 213946 h 748844"/>
              <a:gd name="connsiteX23" fmla="*/ 1644338 w 2632845"/>
              <a:gd name="connsiteY23" fmla="*/ 257489 h 748844"/>
              <a:gd name="connsiteX24" fmla="*/ 1644338 w 2632845"/>
              <a:gd name="connsiteY24" fmla="*/ 311918 h 748844"/>
              <a:gd name="connsiteX25" fmla="*/ 1655224 w 2632845"/>
              <a:gd name="connsiteY25" fmla="*/ 382675 h 748844"/>
              <a:gd name="connsiteX26" fmla="*/ 1622567 w 2632845"/>
              <a:gd name="connsiteY26" fmla="*/ 420775 h 748844"/>
              <a:gd name="connsiteX27" fmla="*/ 1606238 w 2632845"/>
              <a:gd name="connsiteY27" fmla="*/ 420775 h 748844"/>
              <a:gd name="connsiteX28" fmla="*/ 1545111 w 2632845"/>
              <a:gd name="connsiteY28" fmla="*/ 400678 h 748844"/>
              <a:gd name="connsiteX29" fmla="*/ 1470167 w 2632845"/>
              <a:gd name="connsiteY29" fmla="*/ 420775 h 748844"/>
              <a:gd name="connsiteX30" fmla="*/ 1453838 w 2632845"/>
              <a:gd name="connsiteY30" fmla="*/ 442546 h 748844"/>
              <a:gd name="connsiteX31" fmla="*/ 1432067 w 2632845"/>
              <a:gd name="connsiteY31" fmla="*/ 475203 h 748844"/>
              <a:gd name="connsiteX32" fmla="*/ 1404853 w 2632845"/>
              <a:gd name="connsiteY32" fmla="*/ 486089 h 748844"/>
              <a:gd name="connsiteX33" fmla="*/ 1344144 w 2632845"/>
              <a:gd name="connsiteY33" fmla="*/ 450083 h 748844"/>
              <a:gd name="connsiteX34" fmla="*/ 1312324 w 2632845"/>
              <a:gd name="connsiteY34" fmla="*/ 388118 h 748844"/>
              <a:gd name="connsiteX35" fmla="*/ 1225238 w 2632845"/>
              <a:gd name="connsiteY35" fmla="*/ 377232 h 748844"/>
              <a:gd name="connsiteX36" fmla="*/ 0 w 2632845"/>
              <a:gd name="connsiteY36" fmla="*/ 748844 h 748844"/>
              <a:gd name="connsiteX0" fmla="*/ 2632845 w 2632845"/>
              <a:gd name="connsiteY0" fmla="*/ 0 h 748844"/>
              <a:gd name="connsiteX1" fmla="*/ 2460767 w 2632845"/>
              <a:gd name="connsiteY1" fmla="*/ 56103 h 748844"/>
              <a:gd name="connsiteX2" fmla="*/ 2406338 w 2632845"/>
              <a:gd name="connsiteY2" fmla="*/ 54011 h 748844"/>
              <a:gd name="connsiteX3" fmla="*/ 2362796 w 2632845"/>
              <a:gd name="connsiteY3" fmla="*/ 66989 h 748844"/>
              <a:gd name="connsiteX4" fmla="*/ 2335581 w 2632845"/>
              <a:gd name="connsiteY4" fmla="*/ 110532 h 748844"/>
              <a:gd name="connsiteX5" fmla="*/ 2297481 w 2632845"/>
              <a:gd name="connsiteY5" fmla="*/ 137746 h 748844"/>
              <a:gd name="connsiteX6" fmla="*/ 2253938 w 2632845"/>
              <a:gd name="connsiteY6" fmla="*/ 154075 h 748844"/>
              <a:gd name="connsiteX7" fmla="*/ 2215838 w 2632845"/>
              <a:gd name="connsiteY7" fmla="*/ 115975 h 748844"/>
              <a:gd name="connsiteX8" fmla="*/ 2194067 w 2632845"/>
              <a:gd name="connsiteY8" fmla="*/ 94203 h 748844"/>
              <a:gd name="connsiteX9" fmla="*/ 2137127 w 2632845"/>
              <a:gd name="connsiteY9" fmla="*/ 81643 h 748844"/>
              <a:gd name="connsiteX10" fmla="*/ 2090653 w 2632845"/>
              <a:gd name="connsiteY10" fmla="*/ 121418 h 748844"/>
              <a:gd name="connsiteX11" fmla="*/ 2099445 w 2632845"/>
              <a:gd name="connsiteY11" fmla="*/ 180870 h 748844"/>
              <a:gd name="connsiteX12" fmla="*/ 2101538 w 2632845"/>
              <a:gd name="connsiteY12" fmla="*/ 224832 h 748844"/>
              <a:gd name="connsiteX13" fmla="*/ 2036224 w 2632845"/>
              <a:gd name="connsiteY13" fmla="*/ 241160 h 748844"/>
              <a:gd name="connsiteX14" fmla="*/ 1981796 w 2632845"/>
              <a:gd name="connsiteY14" fmla="*/ 230275 h 748844"/>
              <a:gd name="connsiteX15" fmla="*/ 1932810 w 2632845"/>
              <a:gd name="connsiteY15" fmla="*/ 213946 h 748844"/>
              <a:gd name="connsiteX16" fmla="*/ 1894710 w 2632845"/>
              <a:gd name="connsiteY16" fmla="*/ 235718 h 748844"/>
              <a:gd name="connsiteX17" fmla="*/ 1878381 w 2632845"/>
              <a:gd name="connsiteY17" fmla="*/ 279260 h 748844"/>
              <a:gd name="connsiteX18" fmla="*/ 1862053 w 2632845"/>
              <a:gd name="connsiteY18" fmla="*/ 306475 h 748844"/>
              <a:gd name="connsiteX19" fmla="*/ 1812649 w 2632845"/>
              <a:gd name="connsiteY19" fmla="*/ 337457 h 748844"/>
              <a:gd name="connsiteX20" fmla="*/ 1747753 w 2632845"/>
              <a:gd name="connsiteY20" fmla="*/ 262932 h 748844"/>
              <a:gd name="connsiteX21" fmla="*/ 1715096 w 2632845"/>
              <a:gd name="connsiteY21" fmla="*/ 213946 h 748844"/>
              <a:gd name="connsiteX22" fmla="*/ 1660667 w 2632845"/>
              <a:gd name="connsiteY22" fmla="*/ 213946 h 748844"/>
              <a:gd name="connsiteX23" fmla="*/ 1644338 w 2632845"/>
              <a:gd name="connsiteY23" fmla="*/ 257489 h 748844"/>
              <a:gd name="connsiteX24" fmla="*/ 1644338 w 2632845"/>
              <a:gd name="connsiteY24" fmla="*/ 311918 h 748844"/>
              <a:gd name="connsiteX25" fmla="*/ 1655224 w 2632845"/>
              <a:gd name="connsiteY25" fmla="*/ 382675 h 748844"/>
              <a:gd name="connsiteX26" fmla="*/ 1622567 w 2632845"/>
              <a:gd name="connsiteY26" fmla="*/ 420775 h 748844"/>
              <a:gd name="connsiteX27" fmla="*/ 1606238 w 2632845"/>
              <a:gd name="connsiteY27" fmla="*/ 420775 h 748844"/>
              <a:gd name="connsiteX28" fmla="*/ 1545111 w 2632845"/>
              <a:gd name="connsiteY28" fmla="*/ 400678 h 748844"/>
              <a:gd name="connsiteX29" fmla="*/ 1470167 w 2632845"/>
              <a:gd name="connsiteY29" fmla="*/ 420775 h 748844"/>
              <a:gd name="connsiteX30" fmla="*/ 1453838 w 2632845"/>
              <a:gd name="connsiteY30" fmla="*/ 442546 h 748844"/>
              <a:gd name="connsiteX31" fmla="*/ 1432067 w 2632845"/>
              <a:gd name="connsiteY31" fmla="*/ 475203 h 748844"/>
              <a:gd name="connsiteX32" fmla="*/ 1404853 w 2632845"/>
              <a:gd name="connsiteY32" fmla="*/ 486089 h 748844"/>
              <a:gd name="connsiteX33" fmla="*/ 1344144 w 2632845"/>
              <a:gd name="connsiteY33" fmla="*/ 450083 h 748844"/>
              <a:gd name="connsiteX34" fmla="*/ 1248156 w 2632845"/>
              <a:gd name="connsiteY34" fmla="*/ 412181 h 748844"/>
              <a:gd name="connsiteX35" fmla="*/ 1225238 w 2632845"/>
              <a:gd name="connsiteY35" fmla="*/ 377232 h 748844"/>
              <a:gd name="connsiteX36" fmla="*/ 0 w 2632845"/>
              <a:gd name="connsiteY36" fmla="*/ 748844 h 748844"/>
              <a:gd name="connsiteX0" fmla="*/ 2632845 w 2632845"/>
              <a:gd name="connsiteY0" fmla="*/ 0 h 748844"/>
              <a:gd name="connsiteX1" fmla="*/ 2460767 w 2632845"/>
              <a:gd name="connsiteY1" fmla="*/ 56103 h 748844"/>
              <a:gd name="connsiteX2" fmla="*/ 2406338 w 2632845"/>
              <a:gd name="connsiteY2" fmla="*/ 54011 h 748844"/>
              <a:gd name="connsiteX3" fmla="*/ 2362796 w 2632845"/>
              <a:gd name="connsiteY3" fmla="*/ 66989 h 748844"/>
              <a:gd name="connsiteX4" fmla="*/ 2335581 w 2632845"/>
              <a:gd name="connsiteY4" fmla="*/ 110532 h 748844"/>
              <a:gd name="connsiteX5" fmla="*/ 2297481 w 2632845"/>
              <a:gd name="connsiteY5" fmla="*/ 137746 h 748844"/>
              <a:gd name="connsiteX6" fmla="*/ 2253938 w 2632845"/>
              <a:gd name="connsiteY6" fmla="*/ 154075 h 748844"/>
              <a:gd name="connsiteX7" fmla="*/ 2215838 w 2632845"/>
              <a:gd name="connsiteY7" fmla="*/ 115975 h 748844"/>
              <a:gd name="connsiteX8" fmla="*/ 2194067 w 2632845"/>
              <a:gd name="connsiteY8" fmla="*/ 94203 h 748844"/>
              <a:gd name="connsiteX9" fmla="*/ 2137127 w 2632845"/>
              <a:gd name="connsiteY9" fmla="*/ 81643 h 748844"/>
              <a:gd name="connsiteX10" fmla="*/ 2090653 w 2632845"/>
              <a:gd name="connsiteY10" fmla="*/ 121418 h 748844"/>
              <a:gd name="connsiteX11" fmla="*/ 2099445 w 2632845"/>
              <a:gd name="connsiteY11" fmla="*/ 180870 h 748844"/>
              <a:gd name="connsiteX12" fmla="*/ 2101538 w 2632845"/>
              <a:gd name="connsiteY12" fmla="*/ 224832 h 748844"/>
              <a:gd name="connsiteX13" fmla="*/ 2036224 w 2632845"/>
              <a:gd name="connsiteY13" fmla="*/ 241160 h 748844"/>
              <a:gd name="connsiteX14" fmla="*/ 1981796 w 2632845"/>
              <a:gd name="connsiteY14" fmla="*/ 230275 h 748844"/>
              <a:gd name="connsiteX15" fmla="*/ 1932810 w 2632845"/>
              <a:gd name="connsiteY15" fmla="*/ 213946 h 748844"/>
              <a:gd name="connsiteX16" fmla="*/ 1894710 w 2632845"/>
              <a:gd name="connsiteY16" fmla="*/ 235718 h 748844"/>
              <a:gd name="connsiteX17" fmla="*/ 1878381 w 2632845"/>
              <a:gd name="connsiteY17" fmla="*/ 279260 h 748844"/>
              <a:gd name="connsiteX18" fmla="*/ 1862053 w 2632845"/>
              <a:gd name="connsiteY18" fmla="*/ 306475 h 748844"/>
              <a:gd name="connsiteX19" fmla="*/ 1812649 w 2632845"/>
              <a:gd name="connsiteY19" fmla="*/ 337457 h 748844"/>
              <a:gd name="connsiteX20" fmla="*/ 1747753 w 2632845"/>
              <a:gd name="connsiteY20" fmla="*/ 262932 h 748844"/>
              <a:gd name="connsiteX21" fmla="*/ 1715096 w 2632845"/>
              <a:gd name="connsiteY21" fmla="*/ 213946 h 748844"/>
              <a:gd name="connsiteX22" fmla="*/ 1660667 w 2632845"/>
              <a:gd name="connsiteY22" fmla="*/ 213946 h 748844"/>
              <a:gd name="connsiteX23" fmla="*/ 1644338 w 2632845"/>
              <a:gd name="connsiteY23" fmla="*/ 257489 h 748844"/>
              <a:gd name="connsiteX24" fmla="*/ 1644338 w 2632845"/>
              <a:gd name="connsiteY24" fmla="*/ 311918 h 748844"/>
              <a:gd name="connsiteX25" fmla="*/ 1655224 w 2632845"/>
              <a:gd name="connsiteY25" fmla="*/ 382675 h 748844"/>
              <a:gd name="connsiteX26" fmla="*/ 1622567 w 2632845"/>
              <a:gd name="connsiteY26" fmla="*/ 420775 h 748844"/>
              <a:gd name="connsiteX27" fmla="*/ 1606238 w 2632845"/>
              <a:gd name="connsiteY27" fmla="*/ 420775 h 748844"/>
              <a:gd name="connsiteX28" fmla="*/ 1545111 w 2632845"/>
              <a:gd name="connsiteY28" fmla="*/ 400678 h 748844"/>
              <a:gd name="connsiteX29" fmla="*/ 1470167 w 2632845"/>
              <a:gd name="connsiteY29" fmla="*/ 420775 h 748844"/>
              <a:gd name="connsiteX30" fmla="*/ 1453838 w 2632845"/>
              <a:gd name="connsiteY30" fmla="*/ 442546 h 748844"/>
              <a:gd name="connsiteX31" fmla="*/ 1432067 w 2632845"/>
              <a:gd name="connsiteY31" fmla="*/ 475203 h 748844"/>
              <a:gd name="connsiteX32" fmla="*/ 1404853 w 2632845"/>
              <a:gd name="connsiteY32" fmla="*/ 486089 h 748844"/>
              <a:gd name="connsiteX33" fmla="*/ 1344144 w 2632845"/>
              <a:gd name="connsiteY33" fmla="*/ 450083 h 748844"/>
              <a:gd name="connsiteX34" fmla="*/ 1272219 w 2632845"/>
              <a:gd name="connsiteY34" fmla="*/ 384107 h 748844"/>
              <a:gd name="connsiteX35" fmla="*/ 1225238 w 2632845"/>
              <a:gd name="connsiteY35" fmla="*/ 377232 h 748844"/>
              <a:gd name="connsiteX36" fmla="*/ 0 w 2632845"/>
              <a:gd name="connsiteY36" fmla="*/ 748844 h 748844"/>
              <a:gd name="connsiteX0" fmla="*/ 2632845 w 2632845"/>
              <a:gd name="connsiteY0" fmla="*/ 0 h 748844"/>
              <a:gd name="connsiteX1" fmla="*/ 2460767 w 2632845"/>
              <a:gd name="connsiteY1" fmla="*/ 56103 h 748844"/>
              <a:gd name="connsiteX2" fmla="*/ 2406338 w 2632845"/>
              <a:gd name="connsiteY2" fmla="*/ 54011 h 748844"/>
              <a:gd name="connsiteX3" fmla="*/ 2362796 w 2632845"/>
              <a:gd name="connsiteY3" fmla="*/ 66989 h 748844"/>
              <a:gd name="connsiteX4" fmla="*/ 2335581 w 2632845"/>
              <a:gd name="connsiteY4" fmla="*/ 110532 h 748844"/>
              <a:gd name="connsiteX5" fmla="*/ 2297481 w 2632845"/>
              <a:gd name="connsiteY5" fmla="*/ 137746 h 748844"/>
              <a:gd name="connsiteX6" fmla="*/ 2253938 w 2632845"/>
              <a:gd name="connsiteY6" fmla="*/ 154075 h 748844"/>
              <a:gd name="connsiteX7" fmla="*/ 2215838 w 2632845"/>
              <a:gd name="connsiteY7" fmla="*/ 115975 h 748844"/>
              <a:gd name="connsiteX8" fmla="*/ 2194067 w 2632845"/>
              <a:gd name="connsiteY8" fmla="*/ 94203 h 748844"/>
              <a:gd name="connsiteX9" fmla="*/ 2137127 w 2632845"/>
              <a:gd name="connsiteY9" fmla="*/ 81643 h 748844"/>
              <a:gd name="connsiteX10" fmla="*/ 2090653 w 2632845"/>
              <a:gd name="connsiteY10" fmla="*/ 121418 h 748844"/>
              <a:gd name="connsiteX11" fmla="*/ 2099445 w 2632845"/>
              <a:gd name="connsiteY11" fmla="*/ 180870 h 748844"/>
              <a:gd name="connsiteX12" fmla="*/ 2101538 w 2632845"/>
              <a:gd name="connsiteY12" fmla="*/ 224832 h 748844"/>
              <a:gd name="connsiteX13" fmla="*/ 2036224 w 2632845"/>
              <a:gd name="connsiteY13" fmla="*/ 241160 h 748844"/>
              <a:gd name="connsiteX14" fmla="*/ 1981796 w 2632845"/>
              <a:gd name="connsiteY14" fmla="*/ 230275 h 748844"/>
              <a:gd name="connsiteX15" fmla="*/ 1932810 w 2632845"/>
              <a:gd name="connsiteY15" fmla="*/ 213946 h 748844"/>
              <a:gd name="connsiteX16" fmla="*/ 1894710 w 2632845"/>
              <a:gd name="connsiteY16" fmla="*/ 235718 h 748844"/>
              <a:gd name="connsiteX17" fmla="*/ 1878381 w 2632845"/>
              <a:gd name="connsiteY17" fmla="*/ 279260 h 748844"/>
              <a:gd name="connsiteX18" fmla="*/ 1862053 w 2632845"/>
              <a:gd name="connsiteY18" fmla="*/ 306475 h 748844"/>
              <a:gd name="connsiteX19" fmla="*/ 1812649 w 2632845"/>
              <a:gd name="connsiteY19" fmla="*/ 337457 h 748844"/>
              <a:gd name="connsiteX20" fmla="*/ 1747753 w 2632845"/>
              <a:gd name="connsiteY20" fmla="*/ 262932 h 748844"/>
              <a:gd name="connsiteX21" fmla="*/ 1715096 w 2632845"/>
              <a:gd name="connsiteY21" fmla="*/ 213946 h 748844"/>
              <a:gd name="connsiteX22" fmla="*/ 1660667 w 2632845"/>
              <a:gd name="connsiteY22" fmla="*/ 213946 h 748844"/>
              <a:gd name="connsiteX23" fmla="*/ 1644338 w 2632845"/>
              <a:gd name="connsiteY23" fmla="*/ 257489 h 748844"/>
              <a:gd name="connsiteX24" fmla="*/ 1644338 w 2632845"/>
              <a:gd name="connsiteY24" fmla="*/ 311918 h 748844"/>
              <a:gd name="connsiteX25" fmla="*/ 1655224 w 2632845"/>
              <a:gd name="connsiteY25" fmla="*/ 382675 h 748844"/>
              <a:gd name="connsiteX26" fmla="*/ 1622567 w 2632845"/>
              <a:gd name="connsiteY26" fmla="*/ 420775 h 748844"/>
              <a:gd name="connsiteX27" fmla="*/ 1606238 w 2632845"/>
              <a:gd name="connsiteY27" fmla="*/ 420775 h 748844"/>
              <a:gd name="connsiteX28" fmla="*/ 1545111 w 2632845"/>
              <a:gd name="connsiteY28" fmla="*/ 400678 h 748844"/>
              <a:gd name="connsiteX29" fmla="*/ 1470167 w 2632845"/>
              <a:gd name="connsiteY29" fmla="*/ 420775 h 748844"/>
              <a:gd name="connsiteX30" fmla="*/ 1453838 w 2632845"/>
              <a:gd name="connsiteY30" fmla="*/ 442546 h 748844"/>
              <a:gd name="connsiteX31" fmla="*/ 1432067 w 2632845"/>
              <a:gd name="connsiteY31" fmla="*/ 475203 h 748844"/>
              <a:gd name="connsiteX32" fmla="*/ 1404853 w 2632845"/>
              <a:gd name="connsiteY32" fmla="*/ 486089 h 748844"/>
              <a:gd name="connsiteX33" fmla="*/ 1344144 w 2632845"/>
              <a:gd name="connsiteY33" fmla="*/ 450083 h 748844"/>
              <a:gd name="connsiteX34" fmla="*/ 1225238 w 2632845"/>
              <a:gd name="connsiteY34" fmla="*/ 377232 h 748844"/>
              <a:gd name="connsiteX35" fmla="*/ 0 w 2632845"/>
              <a:gd name="connsiteY35" fmla="*/ 748844 h 748844"/>
              <a:gd name="connsiteX0" fmla="*/ 2632845 w 2632845"/>
              <a:gd name="connsiteY0" fmla="*/ 0 h 748844"/>
              <a:gd name="connsiteX1" fmla="*/ 2460767 w 2632845"/>
              <a:gd name="connsiteY1" fmla="*/ 56103 h 748844"/>
              <a:gd name="connsiteX2" fmla="*/ 2406338 w 2632845"/>
              <a:gd name="connsiteY2" fmla="*/ 54011 h 748844"/>
              <a:gd name="connsiteX3" fmla="*/ 2362796 w 2632845"/>
              <a:gd name="connsiteY3" fmla="*/ 66989 h 748844"/>
              <a:gd name="connsiteX4" fmla="*/ 2335581 w 2632845"/>
              <a:gd name="connsiteY4" fmla="*/ 110532 h 748844"/>
              <a:gd name="connsiteX5" fmla="*/ 2297481 w 2632845"/>
              <a:gd name="connsiteY5" fmla="*/ 137746 h 748844"/>
              <a:gd name="connsiteX6" fmla="*/ 2253938 w 2632845"/>
              <a:gd name="connsiteY6" fmla="*/ 154075 h 748844"/>
              <a:gd name="connsiteX7" fmla="*/ 2215838 w 2632845"/>
              <a:gd name="connsiteY7" fmla="*/ 115975 h 748844"/>
              <a:gd name="connsiteX8" fmla="*/ 2194067 w 2632845"/>
              <a:gd name="connsiteY8" fmla="*/ 94203 h 748844"/>
              <a:gd name="connsiteX9" fmla="*/ 2137127 w 2632845"/>
              <a:gd name="connsiteY9" fmla="*/ 81643 h 748844"/>
              <a:gd name="connsiteX10" fmla="*/ 2090653 w 2632845"/>
              <a:gd name="connsiteY10" fmla="*/ 121418 h 748844"/>
              <a:gd name="connsiteX11" fmla="*/ 2099445 w 2632845"/>
              <a:gd name="connsiteY11" fmla="*/ 180870 h 748844"/>
              <a:gd name="connsiteX12" fmla="*/ 2101538 w 2632845"/>
              <a:gd name="connsiteY12" fmla="*/ 224832 h 748844"/>
              <a:gd name="connsiteX13" fmla="*/ 2036224 w 2632845"/>
              <a:gd name="connsiteY13" fmla="*/ 241160 h 748844"/>
              <a:gd name="connsiteX14" fmla="*/ 1981796 w 2632845"/>
              <a:gd name="connsiteY14" fmla="*/ 230275 h 748844"/>
              <a:gd name="connsiteX15" fmla="*/ 1932810 w 2632845"/>
              <a:gd name="connsiteY15" fmla="*/ 213946 h 748844"/>
              <a:gd name="connsiteX16" fmla="*/ 1894710 w 2632845"/>
              <a:gd name="connsiteY16" fmla="*/ 235718 h 748844"/>
              <a:gd name="connsiteX17" fmla="*/ 1878381 w 2632845"/>
              <a:gd name="connsiteY17" fmla="*/ 279260 h 748844"/>
              <a:gd name="connsiteX18" fmla="*/ 1862053 w 2632845"/>
              <a:gd name="connsiteY18" fmla="*/ 306475 h 748844"/>
              <a:gd name="connsiteX19" fmla="*/ 1812649 w 2632845"/>
              <a:gd name="connsiteY19" fmla="*/ 337457 h 748844"/>
              <a:gd name="connsiteX20" fmla="*/ 1747753 w 2632845"/>
              <a:gd name="connsiteY20" fmla="*/ 262932 h 748844"/>
              <a:gd name="connsiteX21" fmla="*/ 1715096 w 2632845"/>
              <a:gd name="connsiteY21" fmla="*/ 213946 h 748844"/>
              <a:gd name="connsiteX22" fmla="*/ 1660667 w 2632845"/>
              <a:gd name="connsiteY22" fmla="*/ 213946 h 748844"/>
              <a:gd name="connsiteX23" fmla="*/ 1644338 w 2632845"/>
              <a:gd name="connsiteY23" fmla="*/ 257489 h 748844"/>
              <a:gd name="connsiteX24" fmla="*/ 1644338 w 2632845"/>
              <a:gd name="connsiteY24" fmla="*/ 311918 h 748844"/>
              <a:gd name="connsiteX25" fmla="*/ 1655224 w 2632845"/>
              <a:gd name="connsiteY25" fmla="*/ 382675 h 748844"/>
              <a:gd name="connsiteX26" fmla="*/ 1622567 w 2632845"/>
              <a:gd name="connsiteY26" fmla="*/ 420775 h 748844"/>
              <a:gd name="connsiteX27" fmla="*/ 1606238 w 2632845"/>
              <a:gd name="connsiteY27" fmla="*/ 420775 h 748844"/>
              <a:gd name="connsiteX28" fmla="*/ 1545111 w 2632845"/>
              <a:gd name="connsiteY28" fmla="*/ 400678 h 748844"/>
              <a:gd name="connsiteX29" fmla="*/ 1470167 w 2632845"/>
              <a:gd name="connsiteY29" fmla="*/ 420775 h 748844"/>
              <a:gd name="connsiteX30" fmla="*/ 1453838 w 2632845"/>
              <a:gd name="connsiteY30" fmla="*/ 442546 h 748844"/>
              <a:gd name="connsiteX31" fmla="*/ 1432067 w 2632845"/>
              <a:gd name="connsiteY31" fmla="*/ 475203 h 748844"/>
              <a:gd name="connsiteX32" fmla="*/ 1404853 w 2632845"/>
              <a:gd name="connsiteY32" fmla="*/ 486089 h 748844"/>
              <a:gd name="connsiteX33" fmla="*/ 1225238 w 2632845"/>
              <a:gd name="connsiteY33" fmla="*/ 377232 h 748844"/>
              <a:gd name="connsiteX34" fmla="*/ 0 w 2632845"/>
              <a:gd name="connsiteY34" fmla="*/ 748844 h 748844"/>
              <a:gd name="connsiteX0" fmla="*/ 2632845 w 2632845"/>
              <a:gd name="connsiteY0" fmla="*/ 0 h 748844"/>
              <a:gd name="connsiteX1" fmla="*/ 2460767 w 2632845"/>
              <a:gd name="connsiteY1" fmla="*/ 56103 h 748844"/>
              <a:gd name="connsiteX2" fmla="*/ 2406338 w 2632845"/>
              <a:gd name="connsiteY2" fmla="*/ 54011 h 748844"/>
              <a:gd name="connsiteX3" fmla="*/ 2362796 w 2632845"/>
              <a:gd name="connsiteY3" fmla="*/ 66989 h 748844"/>
              <a:gd name="connsiteX4" fmla="*/ 2335581 w 2632845"/>
              <a:gd name="connsiteY4" fmla="*/ 110532 h 748844"/>
              <a:gd name="connsiteX5" fmla="*/ 2297481 w 2632845"/>
              <a:gd name="connsiteY5" fmla="*/ 137746 h 748844"/>
              <a:gd name="connsiteX6" fmla="*/ 2253938 w 2632845"/>
              <a:gd name="connsiteY6" fmla="*/ 154075 h 748844"/>
              <a:gd name="connsiteX7" fmla="*/ 2215838 w 2632845"/>
              <a:gd name="connsiteY7" fmla="*/ 115975 h 748844"/>
              <a:gd name="connsiteX8" fmla="*/ 2194067 w 2632845"/>
              <a:gd name="connsiteY8" fmla="*/ 94203 h 748844"/>
              <a:gd name="connsiteX9" fmla="*/ 2137127 w 2632845"/>
              <a:gd name="connsiteY9" fmla="*/ 81643 h 748844"/>
              <a:gd name="connsiteX10" fmla="*/ 2090653 w 2632845"/>
              <a:gd name="connsiteY10" fmla="*/ 121418 h 748844"/>
              <a:gd name="connsiteX11" fmla="*/ 2099445 w 2632845"/>
              <a:gd name="connsiteY11" fmla="*/ 180870 h 748844"/>
              <a:gd name="connsiteX12" fmla="*/ 2101538 w 2632845"/>
              <a:gd name="connsiteY12" fmla="*/ 224832 h 748844"/>
              <a:gd name="connsiteX13" fmla="*/ 2036224 w 2632845"/>
              <a:gd name="connsiteY13" fmla="*/ 241160 h 748844"/>
              <a:gd name="connsiteX14" fmla="*/ 1981796 w 2632845"/>
              <a:gd name="connsiteY14" fmla="*/ 230275 h 748844"/>
              <a:gd name="connsiteX15" fmla="*/ 1932810 w 2632845"/>
              <a:gd name="connsiteY15" fmla="*/ 213946 h 748844"/>
              <a:gd name="connsiteX16" fmla="*/ 1894710 w 2632845"/>
              <a:gd name="connsiteY16" fmla="*/ 235718 h 748844"/>
              <a:gd name="connsiteX17" fmla="*/ 1878381 w 2632845"/>
              <a:gd name="connsiteY17" fmla="*/ 279260 h 748844"/>
              <a:gd name="connsiteX18" fmla="*/ 1862053 w 2632845"/>
              <a:gd name="connsiteY18" fmla="*/ 306475 h 748844"/>
              <a:gd name="connsiteX19" fmla="*/ 1812649 w 2632845"/>
              <a:gd name="connsiteY19" fmla="*/ 337457 h 748844"/>
              <a:gd name="connsiteX20" fmla="*/ 1747753 w 2632845"/>
              <a:gd name="connsiteY20" fmla="*/ 262932 h 748844"/>
              <a:gd name="connsiteX21" fmla="*/ 1715096 w 2632845"/>
              <a:gd name="connsiteY21" fmla="*/ 213946 h 748844"/>
              <a:gd name="connsiteX22" fmla="*/ 1660667 w 2632845"/>
              <a:gd name="connsiteY22" fmla="*/ 213946 h 748844"/>
              <a:gd name="connsiteX23" fmla="*/ 1644338 w 2632845"/>
              <a:gd name="connsiteY23" fmla="*/ 257489 h 748844"/>
              <a:gd name="connsiteX24" fmla="*/ 1644338 w 2632845"/>
              <a:gd name="connsiteY24" fmla="*/ 311918 h 748844"/>
              <a:gd name="connsiteX25" fmla="*/ 1655224 w 2632845"/>
              <a:gd name="connsiteY25" fmla="*/ 382675 h 748844"/>
              <a:gd name="connsiteX26" fmla="*/ 1622567 w 2632845"/>
              <a:gd name="connsiteY26" fmla="*/ 420775 h 748844"/>
              <a:gd name="connsiteX27" fmla="*/ 1606238 w 2632845"/>
              <a:gd name="connsiteY27" fmla="*/ 420775 h 748844"/>
              <a:gd name="connsiteX28" fmla="*/ 1545111 w 2632845"/>
              <a:gd name="connsiteY28" fmla="*/ 400678 h 748844"/>
              <a:gd name="connsiteX29" fmla="*/ 1470167 w 2632845"/>
              <a:gd name="connsiteY29" fmla="*/ 420775 h 748844"/>
              <a:gd name="connsiteX30" fmla="*/ 1453838 w 2632845"/>
              <a:gd name="connsiteY30" fmla="*/ 442546 h 748844"/>
              <a:gd name="connsiteX31" fmla="*/ 1432067 w 2632845"/>
              <a:gd name="connsiteY31" fmla="*/ 475203 h 748844"/>
              <a:gd name="connsiteX32" fmla="*/ 1404853 w 2632845"/>
              <a:gd name="connsiteY32" fmla="*/ 486089 h 748844"/>
              <a:gd name="connsiteX33" fmla="*/ 1225238 w 2632845"/>
              <a:gd name="connsiteY33" fmla="*/ 377232 h 748844"/>
              <a:gd name="connsiteX34" fmla="*/ 0 w 2632845"/>
              <a:gd name="connsiteY34" fmla="*/ 748844 h 748844"/>
              <a:gd name="connsiteX0" fmla="*/ 2891925 w 2891925"/>
              <a:gd name="connsiteY0" fmla="*/ 0 h 802184"/>
              <a:gd name="connsiteX1" fmla="*/ 2719847 w 2891925"/>
              <a:gd name="connsiteY1" fmla="*/ 56103 h 802184"/>
              <a:gd name="connsiteX2" fmla="*/ 2665418 w 2891925"/>
              <a:gd name="connsiteY2" fmla="*/ 54011 h 802184"/>
              <a:gd name="connsiteX3" fmla="*/ 2621876 w 2891925"/>
              <a:gd name="connsiteY3" fmla="*/ 66989 h 802184"/>
              <a:gd name="connsiteX4" fmla="*/ 2594661 w 2891925"/>
              <a:gd name="connsiteY4" fmla="*/ 110532 h 802184"/>
              <a:gd name="connsiteX5" fmla="*/ 2556561 w 2891925"/>
              <a:gd name="connsiteY5" fmla="*/ 137746 h 802184"/>
              <a:gd name="connsiteX6" fmla="*/ 2513018 w 2891925"/>
              <a:gd name="connsiteY6" fmla="*/ 154075 h 802184"/>
              <a:gd name="connsiteX7" fmla="*/ 2474918 w 2891925"/>
              <a:gd name="connsiteY7" fmla="*/ 115975 h 802184"/>
              <a:gd name="connsiteX8" fmla="*/ 2453147 w 2891925"/>
              <a:gd name="connsiteY8" fmla="*/ 94203 h 802184"/>
              <a:gd name="connsiteX9" fmla="*/ 2396207 w 2891925"/>
              <a:gd name="connsiteY9" fmla="*/ 81643 h 802184"/>
              <a:gd name="connsiteX10" fmla="*/ 2349733 w 2891925"/>
              <a:gd name="connsiteY10" fmla="*/ 121418 h 802184"/>
              <a:gd name="connsiteX11" fmla="*/ 2358525 w 2891925"/>
              <a:gd name="connsiteY11" fmla="*/ 180870 h 802184"/>
              <a:gd name="connsiteX12" fmla="*/ 2360618 w 2891925"/>
              <a:gd name="connsiteY12" fmla="*/ 224832 h 802184"/>
              <a:gd name="connsiteX13" fmla="*/ 2295304 w 2891925"/>
              <a:gd name="connsiteY13" fmla="*/ 241160 h 802184"/>
              <a:gd name="connsiteX14" fmla="*/ 2240876 w 2891925"/>
              <a:gd name="connsiteY14" fmla="*/ 230275 h 802184"/>
              <a:gd name="connsiteX15" fmla="*/ 2191890 w 2891925"/>
              <a:gd name="connsiteY15" fmla="*/ 213946 h 802184"/>
              <a:gd name="connsiteX16" fmla="*/ 2153790 w 2891925"/>
              <a:gd name="connsiteY16" fmla="*/ 235718 h 802184"/>
              <a:gd name="connsiteX17" fmla="*/ 2137461 w 2891925"/>
              <a:gd name="connsiteY17" fmla="*/ 279260 h 802184"/>
              <a:gd name="connsiteX18" fmla="*/ 2121133 w 2891925"/>
              <a:gd name="connsiteY18" fmla="*/ 306475 h 802184"/>
              <a:gd name="connsiteX19" fmla="*/ 2071729 w 2891925"/>
              <a:gd name="connsiteY19" fmla="*/ 337457 h 802184"/>
              <a:gd name="connsiteX20" fmla="*/ 2006833 w 2891925"/>
              <a:gd name="connsiteY20" fmla="*/ 262932 h 802184"/>
              <a:gd name="connsiteX21" fmla="*/ 1974176 w 2891925"/>
              <a:gd name="connsiteY21" fmla="*/ 213946 h 802184"/>
              <a:gd name="connsiteX22" fmla="*/ 1919747 w 2891925"/>
              <a:gd name="connsiteY22" fmla="*/ 213946 h 802184"/>
              <a:gd name="connsiteX23" fmla="*/ 1903418 w 2891925"/>
              <a:gd name="connsiteY23" fmla="*/ 257489 h 802184"/>
              <a:gd name="connsiteX24" fmla="*/ 1903418 w 2891925"/>
              <a:gd name="connsiteY24" fmla="*/ 311918 h 802184"/>
              <a:gd name="connsiteX25" fmla="*/ 1914304 w 2891925"/>
              <a:gd name="connsiteY25" fmla="*/ 382675 h 802184"/>
              <a:gd name="connsiteX26" fmla="*/ 1881647 w 2891925"/>
              <a:gd name="connsiteY26" fmla="*/ 420775 h 802184"/>
              <a:gd name="connsiteX27" fmla="*/ 1865318 w 2891925"/>
              <a:gd name="connsiteY27" fmla="*/ 420775 h 802184"/>
              <a:gd name="connsiteX28" fmla="*/ 1804191 w 2891925"/>
              <a:gd name="connsiteY28" fmla="*/ 400678 h 802184"/>
              <a:gd name="connsiteX29" fmla="*/ 1729247 w 2891925"/>
              <a:gd name="connsiteY29" fmla="*/ 420775 h 802184"/>
              <a:gd name="connsiteX30" fmla="*/ 1712918 w 2891925"/>
              <a:gd name="connsiteY30" fmla="*/ 442546 h 802184"/>
              <a:gd name="connsiteX31" fmla="*/ 1691147 w 2891925"/>
              <a:gd name="connsiteY31" fmla="*/ 475203 h 802184"/>
              <a:gd name="connsiteX32" fmla="*/ 1663933 w 2891925"/>
              <a:gd name="connsiteY32" fmla="*/ 486089 h 802184"/>
              <a:gd name="connsiteX33" fmla="*/ 1484318 w 2891925"/>
              <a:gd name="connsiteY33" fmla="*/ 377232 h 802184"/>
              <a:gd name="connsiteX34" fmla="*/ 0 w 2891925"/>
              <a:gd name="connsiteY34" fmla="*/ 802184 h 802184"/>
              <a:gd name="connsiteX0" fmla="*/ 2891925 w 2891925"/>
              <a:gd name="connsiteY0" fmla="*/ 0 h 802184"/>
              <a:gd name="connsiteX1" fmla="*/ 2719847 w 2891925"/>
              <a:gd name="connsiteY1" fmla="*/ 56103 h 802184"/>
              <a:gd name="connsiteX2" fmla="*/ 2665418 w 2891925"/>
              <a:gd name="connsiteY2" fmla="*/ 54011 h 802184"/>
              <a:gd name="connsiteX3" fmla="*/ 2621876 w 2891925"/>
              <a:gd name="connsiteY3" fmla="*/ 66989 h 802184"/>
              <a:gd name="connsiteX4" fmla="*/ 2594661 w 2891925"/>
              <a:gd name="connsiteY4" fmla="*/ 110532 h 802184"/>
              <a:gd name="connsiteX5" fmla="*/ 2556561 w 2891925"/>
              <a:gd name="connsiteY5" fmla="*/ 137746 h 802184"/>
              <a:gd name="connsiteX6" fmla="*/ 2513018 w 2891925"/>
              <a:gd name="connsiteY6" fmla="*/ 154075 h 802184"/>
              <a:gd name="connsiteX7" fmla="*/ 2474918 w 2891925"/>
              <a:gd name="connsiteY7" fmla="*/ 115975 h 802184"/>
              <a:gd name="connsiteX8" fmla="*/ 2453147 w 2891925"/>
              <a:gd name="connsiteY8" fmla="*/ 94203 h 802184"/>
              <a:gd name="connsiteX9" fmla="*/ 2396207 w 2891925"/>
              <a:gd name="connsiteY9" fmla="*/ 81643 h 802184"/>
              <a:gd name="connsiteX10" fmla="*/ 2349733 w 2891925"/>
              <a:gd name="connsiteY10" fmla="*/ 121418 h 802184"/>
              <a:gd name="connsiteX11" fmla="*/ 2358525 w 2891925"/>
              <a:gd name="connsiteY11" fmla="*/ 180870 h 802184"/>
              <a:gd name="connsiteX12" fmla="*/ 2360618 w 2891925"/>
              <a:gd name="connsiteY12" fmla="*/ 224832 h 802184"/>
              <a:gd name="connsiteX13" fmla="*/ 2295304 w 2891925"/>
              <a:gd name="connsiteY13" fmla="*/ 241160 h 802184"/>
              <a:gd name="connsiteX14" fmla="*/ 2240876 w 2891925"/>
              <a:gd name="connsiteY14" fmla="*/ 230275 h 802184"/>
              <a:gd name="connsiteX15" fmla="*/ 2191890 w 2891925"/>
              <a:gd name="connsiteY15" fmla="*/ 213946 h 802184"/>
              <a:gd name="connsiteX16" fmla="*/ 2153790 w 2891925"/>
              <a:gd name="connsiteY16" fmla="*/ 235718 h 802184"/>
              <a:gd name="connsiteX17" fmla="*/ 2137461 w 2891925"/>
              <a:gd name="connsiteY17" fmla="*/ 279260 h 802184"/>
              <a:gd name="connsiteX18" fmla="*/ 2121133 w 2891925"/>
              <a:gd name="connsiteY18" fmla="*/ 306475 h 802184"/>
              <a:gd name="connsiteX19" fmla="*/ 2071729 w 2891925"/>
              <a:gd name="connsiteY19" fmla="*/ 337457 h 802184"/>
              <a:gd name="connsiteX20" fmla="*/ 2006833 w 2891925"/>
              <a:gd name="connsiteY20" fmla="*/ 262932 h 802184"/>
              <a:gd name="connsiteX21" fmla="*/ 1974176 w 2891925"/>
              <a:gd name="connsiteY21" fmla="*/ 213946 h 802184"/>
              <a:gd name="connsiteX22" fmla="*/ 1919747 w 2891925"/>
              <a:gd name="connsiteY22" fmla="*/ 213946 h 802184"/>
              <a:gd name="connsiteX23" fmla="*/ 1903418 w 2891925"/>
              <a:gd name="connsiteY23" fmla="*/ 257489 h 802184"/>
              <a:gd name="connsiteX24" fmla="*/ 1903418 w 2891925"/>
              <a:gd name="connsiteY24" fmla="*/ 311918 h 802184"/>
              <a:gd name="connsiteX25" fmla="*/ 1914304 w 2891925"/>
              <a:gd name="connsiteY25" fmla="*/ 382675 h 802184"/>
              <a:gd name="connsiteX26" fmla="*/ 1881647 w 2891925"/>
              <a:gd name="connsiteY26" fmla="*/ 420775 h 802184"/>
              <a:gd name="connsiteX27" fmla="*/ 1865318 w 2891925"/>
              <a:gd name="connsiteY27" fmla="*/ 420775 h 802184"/>
              <a:gd name="connsiteX28" fmla="*/ 1804191 w 2891925"/>
              <a:gd name="connsiteY28" fmla="*/ 400678 h 802184"/>
              <a:gd name="connsiteX29" fmla="*/ 1729247 w 2891925"/>
              <a:gd name="connsiteY29" fmla="*/ 420775 h 802184"/>
              <a:gd name="connsiteX30" fmla="*/ 1712918 w 2891925"/>
              <a:gd name="connsiteY30" fmla="*/ 442546 h 802184"/>
              <a:gd name="connsiteX31" fmla="*/ 1691147 w 2891925"/>
              <a:gd name="connsiteY31" fmla="*/ 475203 h 802184"/>
              <a:gd name="connsiteX32" fmla="*/ 1663933 w 2891925"/>
              <a:gd name="connsiteY32" fmla="*/ 486089 h 802184"/>
              <a:gd name="connsiteX33" fmla="*/ 1484318 w 2891925"/>
              <a:gd name="connsiteY33" fmla="*/ 377232 h 802184"/>
              <a:gd name="connsiteX34" fmla="*/ 0 w 2891925"/>
              <a:gd name="connsiteY34" fmla="*/ 802184 h 802184"/>
              <a:gd name="connsiteX0" fmla="*/ 3950160 w 3950160"/>
              <a:gd name="connsiteY0" fmla="*/ 0 h 1112101"/>
              <a:gd name="connsiteX1" fmla="*/ 3778082 w 3950160"/>
              <a:gd name="connsiteY1" fmla="*/ 56103 h 1112101"/>
              <a:gd name="connsiteX2" fmla="*/ 3723653 w 3950160"/>
              <a:gd name="connsiteY2" fmla="*/ 54011 h 1112101"/>
              <a:gd name="connsiteX3" fmla="*/ 3680111 w 3950160"/>
              <a:gd name="connsiteY3" fmla="*/ 66989 h 1112101"/>
              <a:gd name="connsiteX4" fmla="*/ 3652896 w 3950160"/>
              <a:gd name="connsiteY4" fmla="*/ 110532 h 1112101"/>
              <a:gd name="connsiteX5" fmla="*/ 3614796 w 3950160"/>
              <a:gd name="connsiteY5" fmla="*/ 137746 h 1112101"/>
              <a:gd name="connsiteX6" fmla="*/ 3571253 w 3950160"/>
              <a:gd name="connsiteY6" fmla="*/ 154075 h 1112101"/>
              <a:gd name="connsiteX7" fmla="*/ 3533153 w 3950160"/>
              <a:gd name="connsiteY7" fmla="*/ 115975 h 1112101"/>
              <a:gd name="connsiteX8" fmla="*/ 3511382 w 3950160"/>
              <a:gd name="connsiteY8" fmla="*/ 94203 h 1112101"/>
              <a:gd name="connsiteX9" fmla="*/ 3454442 w 3950160"/>
              <a:gd name="connsiteY9" fmla="*/ 81643 h 1112101"/>
              <a:gd name="connsiteX10" fmla="*/ 3407968 w 3950160"/>
              <a:gd name="connsiteY10" fmla="*/ 121418 h 1112101"/>
              <a:gd name="connsiteX11" fmla="*/ 3416760 w 3950160"/>
              <a:gd name="connsiteY11" fmla="*/ 180870 h 1112101"/>
              <a:gd name="connsiteX12" fmla="*/ 3418853 w 3950160"/>
              <a:gd name="connsiteY12" fmla="*/ 224832 h 1112101"/>
              <a:gd name="connsiteX13" fmla="*/ 3353539 w 3950160"/>
              <a:gd name="connsiteY13" fmla="*/ 241160 h 1112101"/>
              <a:gd name="connsiteX14" fmla="*/ 3299111 w 3950160"/>
              <a:gd name="connsiteY14" fmla="*/ 230275 h 1112101"/>
              <a:gd name="connsiteX15" fmla="*/ 3250125 w 3950160"/>
              <a:gd name="connsiteY15" fmla="*/ 213946 h 1112101"/>
              <a:gd name="connsiteX16" fmla="*/ 3212025 w 3950160"/>
              <a:gd name="connsiteY16" fmla="*/ 235718 h 1112101"/>
              <a:gd name="connsiteX17" fmla="*/ 3195696 w 3950160"/>
              <a:gd name="connsiteY17" fmla="*/ 279260 h 1112101"/>
              <a:gd name="connsiteX18" fmla="*/ 3179368 w 3950160"/>
              <a:gd name="connsiteY18" fmla="*/ 306475 h 1112101"/>
              <a:gd name="connsiteX19" fmla="*/ 3129964 w 3950160"/>
              <a:gd name="connsiteY19" fmla="*/ 337457 h 1112101"/>
              <a:gd name="connsiteX20" fmla="*/ 3065068 w 3950160"/>
              <a:gd name="connsiteY20" fmla="*/ 262932 h 1112101"/>
              <a:gd name="connsiteX21" fmla="*/ 3032411 w 3950160"/>
              <a:gd name="connsiteY21" fmla="*/ 213946 h 1112101"/>
              <a:gd name="connsiteX22" fmla="*/ 2977982 w 3950160"/>
              <a:gd name="connsiteY22" fmla="*/ 213946 h 1112101"/>
              <a:gd name="connsiteX23" fmla="*/ 2961653 w 3950160"/>
              <a:gd name="connsiteY23" fmla="*/ 257489 h 1112101"/>
              <a:gd name="connsiteX24" fmla="*/ 2961653 w 3950160"/>
              <a:gd name="connsiteY24" fmla="*/ 311918 h 1112101"/>
              <a:gd name="connsiteX25" fmla="*/ 2972539 w 3950160"/>
              <a:gd name="connsiteY25" fmla="*/ 382675 h 1112101"/>
              <a:gd name="connsiteX26" fmla="*/ 2939882 w 3950160"/>
              <a:gd name="connsiteY26" fmla="*/ 420775 h 1112101"/>
              <a:gd name="connsiteX27" fmla="*/ 2923553 w 3950160"/>
              <a:gd name="connsiteY27" fmla="*/ 420775 h 1112101"/>
              <a:gd name="connsiteX28" fmla="*/ 2862426 w 3950160"/>
              <a:gd name="connsiteY28" fmla="*/ 400678 h 1112101"/>
              <a:gd name="connsiteX29" fmla="*/ 2787482 w 3950160"/>
              <a:gd name="connsiteY29" fmla="*/ 420775 h 1112101"/>
              <a:gd name="connsiteX30" fmla="*/ 2771153 w 3950160"/>
              <a:gd name="connsiteY30" fmla="*/ 442546 h 1112101"/>
              <a:gd name="connsiteX31" fmla="*/ 2749382 w 3950160"/>
              <a:gd name="connsiteY31" fmla="*/ 475203 h 1112101"/>
              <a:gd name="connsiteX32" fmla="*/ 2722168 w 3950160"/>
              <a:gd name="connsiteY32" fmla="*/ 486089 h 1112101"/>
              <a:gd name="connsiteX33" fmla="*/ 2542553 w 3950160"/>
              <a:gd name="connsiteY33" fmla="*/ 377232 h 1112101"/>
              <a:gd name="connsiteX34" fmla="*/ 0 w 3950160"/>
              <a:gd name="connsiteY34" fmla="*/ 1112101 h 1112101"/>
              <a:gd name="connsiteX0" fmla="*/ 3950160 w 3950160"/>
              <a:gd name="connsiteY0" fmla="*/ 0 h 1112101"/>
              <a:gd name="connsiteX1" fmla="*/ 3778082 w 3950160"/>
              <a:gd name="connsiteY1" fmla="*/ 56103 h 1112101"/>
              <a:gd name="connsiteX2" fmla="*/ 3723653 w 3950160"/>
              <a:gd name="connsiteY2" fmla="*/ 54011 h 1112101"/>
              <a:gd name="connsiteX3" fmla="*/ 3680111 w 3950160"/>
              <a:gd name="connsiteY3" fmla="*/ 66989 h 1112101"/>
              <a:gd name="connsiteX4" fmla="*/ 3652896 w 3950160"/>
              <a:gd name="connsiteY4" fmla="*/ 110532 h 1112101"/>
              <a:gd name="connsiteX5" fmla="*/ 3614796 w 3950160"/>
              <a:gd name="connsiteY5" fmla="*/ 137746 h 1112101"/>
              <a:gd name="connsiteX6" fmla="*/ 3571253 w 3950160"/>
              <a:gd name="connsiteY6" fmla="*/ 154075 h 1112101"/>
              <a:gd name="connsiteX7" fmla="*/ 3533153 w 3950160"/>
              <a:gd name="connsiteY7" fmla="*/ 115975 h 1112101"/>
              <a:gd name="connsiteX8" fmla="*/ 3511382 w 3950160"/>
              <a:gd name="connsiteY8" fmla="*/ 94203 h 1112101"/>
              <a:gd name="connsiteX9" fmla="*/ 3454442 w 3950160"/>
              <a:gd name="connsiteY9" fmla="*/ 81643 h 1112101"/>
              <a:gd name="connsiteX10" fmla="*/ 3407968 w 3950160"/>
              <a:gd name="connsiteY10" fmla="*/ 121418 h 1112101"/>
              <a:gd name="connsiteX11" fmla="*/ 3416760 w 3950160"/>
              <a:gd name="connsiteY11" fmla="*/ 180870 h 1112101"/>
              <a:gd name="connsiteX12" fmla="*/ 3418853 w 3950160"/>
              <a:gd name="connsiteY12" fmla="*/ 224832 h 1112101"/>
              <a:gd name="connsiteX13" fmla="*/ 3353539 w 3950160"/>
              <a:gd name="connsiteY13" fmla="*/ 241160 h 1112101"/>
              <a:gd name="connsiteX14" fmla="*/ 3299111 w 3950160"/>
              <a:gd name="connsiteY14" fmla="*/ 230275 h 1112101"/>
              <a:gd name="connsiteX15" fmla="*/ 3250125 w 3950160"/>
              <a:gd name="connsiteY15" fmla="*/ 213946 h 1112101"/>
              <a:gd name="connsiteX16" fmla="*/ 3212025 w 3950160"/>
              <a:gd name="connsiteY16" fmla="*/ 235718 h 1112101"/>
              <a:gd name="connsiteX17" fmla="*/ 3195696 w 3950160"/>
              <a:gd name="connsiteY17" fmla="*/ 279260 h 1112101"/>
              <a:gd name="connsiteX18" fmla="*/ 3179368 w 3950160"/>
              <a:gd name="connsiteY18" fmla="*/ 306475 h 1112101"/>
              <a:gd name="connsiteX19" fmla="*/ 3129964 w 3950160"/>
              <a:gd name="connsiteY19" fmla="*/ 337457 h 1112101"/>
              <a:gd name="connsiteX20" fmla="*/ 3065068 w 3950160"/>
              <a:gd name="connsiteY20" fmla="*/ 262932 h 1112101"/>
              <a:gd name="connsiteX21" fmla="*/ 3032411 w 3950160"/>
              <a:gd name="connsiteY21" fmla="*/ 213946 h 1112101"/>
              <a:gd name="connsiteX22" fmla="*/ 2977982 w 3950160"/>
              <a:gd name="connsiteY22" fmla="*/ 213946 h 1112101"/>
              <a:gd name="connsiteX23" fmla="*/ 2961653 w 3950160"/>
              <a:gd name="connsiteY23" fmla="*/ 257489 h 1112101"/>
              <a:gd name="connsiteX24" fmla="*/ 2961653 w 3950160"/>
              <a:gd name="connsiteY24" fmla="*/ 311918 h 1112101"/>
              <a:gd name="connsiteX25" fmla="*/ 2972539 w 3950160"/>
              <a:gd name="connsiteY25" fmla="*/ 382675 h 1112101"/>
              <a:gd name="connsiteX26" fmla="*/ 2939882 w 3950160"/>
              <a:gd name="connsiteY26" fmla="*/ 420775 h 1112101"/>
              <a:gd name="connsiteX27" fmla="*/ 2923553 w 3950160"/>
              <a:gd name="connsiteY27" fmla="*/ 420775 h 1112101"/>
              <a:gd name="connsiteX28" fmla="*/ 2862426 w 3950160"/>
              <a:gd name="connsiteY28" fmla="*/ 400678 h 1112101"/>
              <a:gd name="connsiteX29" fmla="*/ 2787482 w 3950160"/>
              <a:gd name="connsiteY29" fmla="*/ 420775 h 1112101"/>
              <a:gd name="connsiteX30" fmla="*/ 2771153 w 3950160"/>
              <a:gd name="connsiteY30" fmla="*/ 442546 h 1112101"/>
              <a:gd name="connsiteX31" fmla="*/ 2749382 w 3950160"/>
              <a:gd name="connsiteY31" fmla="*/ 475203 h 1112101"/>
              <a:gd name="connsiteX32" fmla="*/ 2722168 w 3950160"/>
              <a:gd name="connsiteY32" fmla="*/ 486089 h 1112101"/>
              <a:gd name="connsiteX33" fmla="*/ 2542553 w 3950160"/>
              <a:gd name="connsiteY33" fmla="*/ 377232 h 1112101"/>
              <a:gd name="connsiteX34" fmla="*/ 0 w 3950160"/>
              <a:gd name="connsiteY34" fmla="*/ 1112101 h 1112101"/>
              <a:gd name="connsiteX0" fmla="*/ 3950160 w 3950160"/>
              <a:gd name="connsiteY0" fmla="*/ 0 h 1112101"/>
              <a:gd name="connsiteX1" fmla="*/ 3778082 w 3950160"/>
              <a:gd name="connsiteY1" fmla="*/ 56103 h 1112101"/>
              <a:gd name="connsiteX2" fmla="*/ 3723653 w 3950160"/>
              <a:gd name="connsiteY2" fmla="*/ 54011 h 1112101"/>
              <a:gd name="connsiteX3" fmla="*/ 3680111 w 3950160"/>
              <a:gd name="connsiteY3" fmla="*/ 66989 h 1112101"/>
              <a:gd name="connsiteX4" fmla="*/ 3652896 w 3950160"/>
              <a:gd name="connsiteY4" fmla="*/ 110532 h 1112101"/>
              <a:gd name="connsiteX5" fmla="*/ 3614796 w 3950160"/>
              <a:gd name="connsiteY5" fmla="*/ 137746 h 1112101"/>
              <a:gd name="connsiteX6" fmla="*/ 3571253 w 3950160"/>
              <a:gd name="connsiteY6" fmla="*/ 154075 h 1112101"/>
              <a:gd name="connsiteX7" fmla="*/ 3533153 w 3950160"/>
              <a:gd name="connsiteY7" fmla="*/ 115975 h 1112101"/>
              <a:gd name="connsiteX8" fmla="*/ 3511382 w 3950160"/>
              <a:gd name="connsiteY8" fmla="*/ 94203 h 1112101"/>
              <a:gd name="connsiteX9" fmla="*/ 3454442 w 3950160"/>
              <a:gd name="connsiteY9" fmla="*/ 81643 h 1112101"/>
              <a:gd name="connsiteX10" fmla="*/ 3407968 w 3950160"/>
              <a:gd name="connsiteY10" fmla="*/ 121418 h 1112101"/>
              <a:gd name="connsiteX11" fmla="*/ 3416760 w 3950160"/>
              <a:gd name="connsiteY11" fmla="*/ 180870 h 1112101"/>
              <a:gd name="connsiteX12" fmla="*/ 3418853 w 3950160"/>
              <a:gd name="connsiteY12" fmla="*/ 224832 h 1112101"/>
              <a:gd name="connsiteX13" fmla="*/ 3353539 w 3950160"/>
              <a:gd name="connsiteY13" fmla="*/ 241160 h 1112101"/>
              <a:gd name="connsiteX14" fmla="*/ 3299111 w 3950160"/>
              <a:gd name="connsiteY14" fmla="*/ 230275 h 1112101"/>
              <a:gd name="connsiteX15" fmla="*/ 3212025 w 3950160"/>
              <a:gd name="connsiteY15" fmla="*/ 235718 h 1112101"/>
              <a:gd name="connsiteX16" fmla="*/ 3195696 w 3950160"/>
              <a:gd name="connsiteY16" fmla="*/ 279260 h 1112101"/>
              <a:gd name="connsiteX17" fmla="*/ 3179368 w 3950160"/>
              <a:gd name="connsiteY17" fmla="*/ 306475 h 1112101"/>
              <a:gd name="connsiteX18" fmla="*/ 3129964 w 3950160"/>
              <a:gd name="connsiteY18" fmla="*/ 337457 h 1112101"/>
              <a:gd name="connsiteX19" fmla="*/ 3065068 w 3950160"/>
              <a:gd name="connsiteY19" fmla="*/ 262932 h 1112101"/>
              <a:gd name="connsiteX20" fmla="*/ 3032411 w 3950160"/>
              <a:gd name="connsiteY20" fmla="*/ 213946 h 1112101"/>
              <a:gd name="connsiteX21" fmla="*/ 2977982 w 3950160"/>
              <a:gd name="connsiteY21" fmla="*/ 213946 h 1112101"/>
              <a:gd name="connsiteX22" fmla="*/ 2961653 w 3950160"/>
              <a:gd name="connsiteY22" fmla="*/ 257489 h 1112101"/>
              <a:gd name="connsiteX23" fmla="*/ 2961653 w 3950160"/>
              <a:gd name="connsiteY23" fmla="*/ 311918 h 1112101"/>
              <a:gd name="connsiteX24" fmla="*/ 2972539 w 3950160"/>
              <a:gd name="connsiteY24" fmla="*/ 382675 h 1112101"/>
              <a:gd name="connsiteX25" fmla="*/ 2939882 w 3950160"/>
              <a:gd name="connsiteY25" fmla="*/ 420775 h 1112101"/>
              <a:gd name="connsiteX26" fmla="*/ 2923553 w 3950160"/>
              <a:gd name="connsiteY26" fmla="*/ 420775 h 1112101"/>
              <a:gd name="connsiteX27" fmla="*/ 2862426 w 3950160"/>
              <a:gd name="connsiteY27" fmla="*/ 400678 h 1112101"/>
              <a:gd name="connsiteX28" fmla="*/ 2787482 w 3950160"/>
              <a:gd name="connsiteY28" fmla="*/ 420775 h 1112101"/>
              <a:gd name="connsiteX29" fmla="*/ 2771153 w 3950160"/>
              <a:gd name="connsiteY29" fmla="*/ 442546 h 1112101"/>
              <a:gd name="connsiteX30" fmla="*/ 2749382 w 3950160"/>
              <a:gd name="connsiteY30" fmla="*/ 475203 h 1112101"/>
              <a:gd name="connsiteX31" fmla="*/ 2722168 w 3950160"/>
              <a:gd name="connsiteY31" fmla="*/ 486089 h 1112101"/>
              <a:gd name="connsiteX32" fmla="*/ 2542553 w 3950160"/>
              <a:gd name="connsiteY32" fmla="*/ 377232 h 1112101"/>
              <a:gd name="connsiteX33" fmla="*/ 0 w 3950160"/>
              <a:gd name="connsiteY33" fmla="*/ 1112101 h 1112101"/>
              <a:gd name="connsiteX0" fmla="*/ 3950160 w 3950160"/>
              <a:gd name="connsiteY0" fmla="*/ 0 h 1112101"/>
              <a:gd name="connsiteX1" fmla="*/ 3778082 w 3950160"/>
              <a:gd name="connsiteY1" fmla="*/ 56103 h 1112101"/>
              <a:gd name="connsiteX2" fmla="*/ 3723653 w 3950160"/>
              <a:gd name="connsiteY2" fmla="*/ 54011 h 1112101"/>
              <a:gd name="connsiteX3" fmla="*/ 3680111 w 3950160"/>
              <a:gd name="connsiteY3" fmla="*/ 66989 h 1112101"/>
              <a:gd name="connsiteX4" fmla="*/ 3652896 w 3950160"/>
              <a:gd name="connsiteY4" fmla="*/ 110532 h 1112101"/>
              <a:gd name="connsiteX5" fmla="*/ 3614796 w 3950160"/>
              <a:gd name="connsiteY5" fmla="*/ 137746 h 1112101"/>
              <a:gd name="connsiteX6" fmla="*/ 3571253 w 3950160"/>
              <a:gd name="connsiteY6" fmla="*/ 154075 h 1112101"/>
              <a:gd name="connsiteX7" fmla="*/ 3533153 w 3950160"/>
              <a:gd name="connsiteY7" fmla="*/ 115975 h 1112101"/>
              <a:gd name="connsiteX8" fmla="*/ 3511382 w 3950160"/>
              <a:gd name="connsiteY8" fmla="*/ 94203 h 1112101"/>
              <a:gd name="connsiteX9" fmla="*/ 3454442 w 3950160"/>
              <a:gd name="connsiteY9" fmla="*/ 81643 h 1112101"/>
              <a:gd name="connsiteX10" fmla="*/ 3407968 w 3950160"/>
              <a:gd name="connsiteY10" fmla="*/ 121418 h 1112101"/>
              <a:gd name="connsiteX11" fmla="*/ 3416760 w 3950160"/>
              <a:gd name="connsiteY11" fmla="*/ 180870 h 1112101"/>
              <a:gd name="connsiteX12" fmla="*/ 3418853 w 3950160"/>
              <a:gd name="connsiteY12" fmla="*/ 224832 h 1112101"/>
              <a:gd name="connsiteX13" fmla="*/ 3353539 w 3950160"/>
              <a:gd name="connsiteY13" fmla="*/ 241160 h 1112101"/>
              <a:gd name="connsiteX14" fmla="*/ 3299111 w 3950160"/>
              <a:gd name="connsiteY14" fmla="*/ 230275 h 1112101"/>
              <a:gd name="connsiteX15" fmla="*/ 3195696 w 3950160"/>
              <a:gd name="connsiteY15" fmla="*/ 279260 h 1112101"/>
              <a:gd name="connsiteX16" fmla="*/ 3179368 w 3950160"/>
              <a:gd name="connsiteY16" fmla="*/ 306475 h 1112101"/>
              <a:gd name="connsiteX17" fmla="*/ 3129964 w 3950160"/>
              <a:gd name="connsiteY17" fmla="*/ 337457 h 1112101"/>
              <a:gd name="connsiteX18" fmla="*/ 3065068 w 3950160"/>
              <a:gd name="connsiteY18" fmla="*/ 262932 h 1112101"/>
              <a:gd name="connsiteX19" fmla="*/ 3032411 w 3950160"/>
              <a:gd name="connsiteY19" fmla="*/ 213946 h 1112101"/>
              <a:gd name="connsiteX20" fmla="*/ 2977982 w 3950160"/>
              <a:gd name="connsiteY20" fmla="*/ 213946 h 1112101"/>
              <a:gd name="connsiteX21" fmla="*/ 2961653 w 3950160"/>
              <a:gd name="connsiteY21" fmla="*/ 257489 h 1112101"/>
              <a:gd name="connsiteX22" fmla="*/ 2961653 w 3950160"/>
              <a:gd name="connsiteY22" fmla="*/ 311918 h 1112101"/>
              <a:gd name="connsiteX23" fmla="*/ 2972539 w 3950160"/>
              <a:gd name="connsiteY23" fmla="*/ 382675 h 1112101"/>
              <a:gd name="connsiteX24" fmla="*/ 2939882 w 3950160"/>
              <a:gd name="connsiteY24" fmla="*/ 420775 h 1112101"/>
              <a:gd name="connsiteX25" fmla="*/ 2923553 w 3950160"/>
              <a:gd name="connsiteY25" fmla="*/ 420775 h 1112101"/>
              <a:gd name="connsiteX26" fmla="*/ 2862426 w 3950160"/>
              <a:gd name="connsiteY26" fmla="*/ 400678 h 1112101"/>
              <a:gd name="connsiteX27" fmla="*/ 2787482 w 3950160"/>
              <a:gd name="connsiteY27" fmla="*/ 420775 h 1112101"/>
              <a:gd name="connsiteX28" fmla="*/ 2771153 w 3950160"/>
              <a:gd name="connsiteY28" fmla="*/ 442546 h 1112101"/>
              <a:gd name="connsiteX29" fmla="*/ 2749382 w 3950160"/>
              <a:gd name="connsiteY29" fmla="*/ 475203 h 1112101"/>
              <a:gd name="connsiteX30" fmla="*/ 2722168 w 3950160"/>
              <a:gd name="connsiteY30" fmla="*/ 486089 h 1112101"/>
              <a:gd name="connsiteX31" fmla="*/ 2542553 w 3950160"/>
              <a:gd name="connsiteY31" fmla="*/ 377232 h 1112101"/>
              <a:gd name="connsiteX32" fmla="*/ 0 w 3950160"/>
              <a:gd name="connsiteY32" fmla="*/ 1112101 h 1112101"/>
              <a:gd name="connsiteX0" fmla="*/ 3950160 w 3950160"/>
              <a:gd name="connsiteY0" fmla="*/ 0 h 1112101"/>
              <a:gd name="connsiteX1" fmla="*/ 3778082 w 3950160"/>
              <a:gd name="connsiteY1" fmla="*/ 56103 h 1112101"/>
              <a:gd name="connsiteX2" fmla="*/ 3723653 w 3950160"/>
              <a:gd name="connsiteY2" fmla="*/ 54011 h 1112101"/>
              <a:gd name="connsiteX3" fmla="*/ 3680111 w 3950160"/>
              <a:gd name="connsiteY3" fmla="*/ 66989 h 1112101"/>
              <a:gd name="connsiteX4" fmla="*/ 3652896 w 3950160"/>
              <a:gd name="connsiteY4" fmla="*/ 110532 h 1112101"/>
              <a:gd name="connsiteX5" fmla="*/ 3614796 w 3950160"/>
              <a:gd name="connsiteY5" fmla="*/ 137746 h 1112101"/>
              <a:gd name="connsiteX6" fmla="*/ 3571253 w 3950160"/>
              <a:gd name="connsiteY6" fmla="*/ 154075 h 1112101"/>
              <a:gd name="connsiteX7" fmla="*/ 3533153 w 3950160"/>
              <a:gd name="connsiteY7" fmla="*/ 115975 h 1112101"/>
              <a:gd name="connsiteX8" fmla="*/ 3511382 w 3950160"/>
              <a:gd name="connsiteY8" fmla="*/ 94203 h 1112101"/>
              <a:gd name="connsiteX9" fmla="*/ 3454442 w 3950160"/>
              <a:gd name="connsiteY9" fmla="*/ 81643 h 1112101"/>
              <a:gd name="connsiteX10" fmla="*/ 3407968 w 3950160"/>
              <a:gd name="connsiteY10" fmla="*/ 121418 h 1112101"/>
              <a:gd name="connsiteX11" fmla="*/ 3416760 w 3950160"/>
              <a:gd name="connsiteY11" fmla="*/ 180870 h 1112101"/>
              <a:gd name="connsiteX12" fmla="*/ 3418853 w 3950160"/>
              <a:gd name="connsiteY12" fmla="*/ 224832 h 1112101"/>
              <a:gd name="connsiteX13" fmla="*/ 3353539 w 3950160"/>
              <a:gd name="connsiteY13" fmla="*/ 241160 h 1112101"/>
              <a:gd name="connsiteX14" fmla="*/ 3195696 w 3950160"/>
              <a:gd name="connsiteY14" fmla="*/ 279260 h 1112101"/>
              <a:gd name="connsiteX15" fmla="*/ 3179368 w 3950160"/>
              <a:gd name="connsiteY15" fmla="*/ 306475 h 1112101"/>
              <a:gd name="connsiteX16" fmla="*/ 3129964 w 3950160"/>
              <a:gd name="connsiteY16" fmla="*/ 337457 h 1112101"/>
              <a:gd name="connsiteX17" fmla="*/ 3065068 w 3950160"/>
              <a:gd name="connsiteY17" fmla="*/ 262932 h 1112101"/>
              <a:gd name="connsiteX18" fmla="*/ 3032411 w 3950160"/>
              <a:gd name="connsiteY18" fmla="*/ 213946 h 1112101"/>
              <a:gd name="connsiteX19" fmla="*/ 2977982 w 3950160"/>
              <a:gd name="connsiteY19" fmla="*/ 213946 h 1112101"/>
              <a:gd name="connsiteX20" fmla="*/ 2961653 w 3950160"/>
              <a:gd name="connsiteY20" fmla="*/ 257489 h 1112101"/>
              <a:gd name="connsiteX21" fmla="*/ 2961653 w 3950160"/>
              <a:gd name="connsiteY21" fmla="*/ 311918 h 1112101"/>
              <a:gd name="connsiteX22" fmla="*/ 2972539 w 3950160"/>
              <a:gd name="connsiteY22" fmla="*/ 382675 h 1112101"/>
              <a:gd name="connsiteX23" fmla="*/ 2939882 w 3950160"/>
              <a:gd name="connsiteY23" fmla="*/ 420775 h 1112101"/>
              <a:gd name="connsiteX24" fmla="*/ 2923553 w 3950160"/>
              <a:gd name="connsiteY24" fmla="*/ 420775 h 1112101"/>
              <a:gd name="connsiteX25" fmla="*/ 2862426 w 3950160"/>
              <a:gd name="connsiteY25" fmla="*/ 400678 h 1112101"/>
              <a:gd name="connsiteX26" fmla="*/ 2787482 w 3950160"/>
              <a:gd name="connsiteY26" fmla="*/ 420775 h 1112101"/>
              <a:gd name="connsiteX27" fmla="*/ 2771153 w 3950160"/>
              <a:gd name="connsiteY27" fmla="*/ 442546 h 1112101"/>
              <a:gd name="connsiteX28" fmla="*/ 2749382 w 3950160"/>
              <a:gd name="connsiteY28" fmla="*/ 475203 h 1112101"/>
              <a:gd name="connsiteX29" fmla="*/ 2722168 w 3950160"/>
              <a:gd name="connsiteY29" fmla="*/ 486089 h 1112101"/>
              <a:gd name="connsiteX30" fmla="*/ 2542553 w 3950160"/>
              <a:gd name="connsiteY30" fmla="*/ 377232 h 1112101"/>
              <a:gd name="connsiteX31" fmla="*/ 0 w 3950160"/>
              <a:gd name="connsiteY31" fmla="*/ 1112101 h 1112101"/>
              <a:gd name="connsiteX0" fmla="*/ 3950160 w 3950160"/>
              <a:gd name="connsiteY0" fmla="*/ 0 h 1112101"/>
              <a:gd name="connsiteX1" fmla="*/ 3778082 w 3950160"/>
              <a:gd name="connsiteY1" fmla="*/ 56103 h 1112101"/>
              <a:gd name="connsiteX2" fmla="*/ 3723653 w 3950160"/>
              <a:gd name="connsiteY2" fmla="*/ 54011 h 1112101"/>
              <a:gd name="connsiteX3" fmla="*/ 3680111 w 3950160"/>
              <a:gd name="connsiteY3" fmla="*/ 66989 h 1112101"/>
              <a:gd name="connsiteX4" fmla="*/ 3652896 w 3950160"/>
              <a:gd name="connsiteY4" fmla="*/ 110532 h 1112101"/>
              <a:gd name="connsiteX5" fmla="*/ 3614796 w 3950160"/>
              <a:gd name="connsiteY5" fmla="*/ 137746 h 1112101"/>
              <a:gd name="connsiteX6" fmla="*/ 3571253 w 3950160"/>
              <a:gd name="connsiteY6" fmla="*/ 154075 h 1112101"/>
              <a:gd name="connsiteX7" fmla="*/ 3533153 w 3950160"/>
              <a:gd name="connsiteY7" fmla="*/ 115975 h 1112101"/>
              <a:gd name="connsiteX8" fmla="*/ 3511382 w 3950160"/>
              <a:gd name="connsiteY8" fmla="*/ 94203 h 1112101"/>
              <a:gd name="connsiteX9" fmla="*/ 3454442 w 3950160"/>
              <a:gd name="connsiteY9" fmla="*/ 81643 h 1112101"/>
              <a:gd name="connsiteX10" fmla="*/ 3407968 w 3950160"/>
              <a:gd name="connsiteY10" fmla="*/ 121418 h 1112101"/>
              <a:gd name="connsiteX11" fmla="*/ 3416760 w 3950160"/>
              <a:gd name="connsiteY11" fmla="*/ 180870 h 1112101"/>
              <a:gd name="connsiteX12" fmla="*/ 3418853 w 3950160"/>
              <a:gd name="connsiteY12" fmla="*/ 224832 h 1112101"/>
              <a:gd name="connsiteX13" fmla="*/ 3353539 w 3950160"/>
              <a:gd name="connsiteY13" fmla="*/ 241160 h 1112101"/>
              <a:gd name="connsiteX14" fmla="*/ 3179368 w 3950160"/>
              <a:gd name="connsiteY14" fmla="*/ 306475 h 1112101"/>
              <a:gd name="connsiteX15" fmla="*/ 3129964 w 3950160"/>
              <a:gd name="connsiteY15" fmla="*/ 337457 h 1112101"/>
              <a:gd name="connsiteX16" fmla="*/ 3065068 w 3950160"/>
              <a:gd name="connsiteY16" fmla="*/ 262932 h 1112101"/>
              <a:gd name="connsiteX17" fmla="*/ 3032411 w 3950160"/>
              <a:gd name="connsiteY17" fmla="*/ 213946 h 1112101"/>
              <a:gd name="connsiteX18" fmla="*/ 2977982 w 3950160"/>
              <a:gd name="connsiteY18" fmla="*/ 213946 h 1112101"/>
              <a:gd name="connsiteX19" fmla="*/ 2961653 w 3950160"/>
              <a:gd name="connsiteY19" fmla="*/ 257489 h 1112101"/>
              <a:gd name="connsiteX20" fmla="*/ 2961653 w 3950160"/>
              <a:gd name="connsiteY20" fmla="*/ 311918 h 1112101"/>
              <a:gd name="connsiteX21" fmla="*/ 2972539 w 3950160"/>
              <a:gd name="connsiteY21" fmla="*/ 382675 h 1112101"/>
              <a:gd name="connsiteX22" fmla="*/ 2939882 w 3950160"/>
              <a:gd name="connsiteY22" fmla="*/ 420775 h 1112101"/>
              <a:gd name="connsiteX23" fmla="*/ 2923553 w 3950160"/>
              <a:gd name="connsiteY23" fmla="*/ 420775 h 1112101"/>
              <a:gd name="connsiteX24" fmla="*/ 2862426 w 3950160"/>
              <a:gd name="connsiteY24" fmla="*/ 400678 h 1112101"/>
              <a:gd name="connsiteX25" fmla="*/ 2787482 w 3950160"/>
              <a:gd name="connsiteY25" fmla="*/ 420775 h 1112101"/>
              <a:gd name="connsiteX26" fmla="*/ 2771153 w 3950160"/>
              <a:gd name="connsiteY26" fmla="*/ 442546 h 1112101"/>
              <a:gd name="connsiteX27" fmla="*/ 2749382 w 3950160"/>
              <a:gd name="connsiteY27" fmla="*/ 475203 h 1112101"/>
              <a:gd name="connsiteX28" fmla="*/ 2722168 w 3950160"/>
              <a:gd name="connsiteY28" fmla="*/ 486089 h 1112101"/>
              <a:gd name="connsiteX29" fmla="*/ 2542553 w 3950160"/>
              <a:gd name="connsiteY29" fmla="*/ 377232 h 1112101"/>
              <a:gd name="connsiteX30" fmla="*/ 0 w 3950160"/>
              <a:gd name="connsiteY30" fmla="*/ 1112101 h 1112101"/>
              <a:gd name="connsiteX0" fmla="*/ 3950160 w 3950160"/>
              <a:gd name="connsiteY0" fmla="*/ 0 h 1112101"/>
              <a:gd name="connsiteX1" fmla="*/ 3778082 w 3950160"/>
              <a:gd name="connsiteY1" fmla="*/ 56103 h 1112101"/>
              <a:gd name="connsiteX2" fmla="*/ 3723653 w 3950160"/>
              <a:gd name="connsiteY2" fmla="*/ 54011 h 1112101"/>
              <a:gd name="connsiteX3" fmla="*/ 3680111 w 3950160"/>
              <a:gd name="connsiteY3" fmla="*/ 66989 h 1112101"/>
              <a:gd name="connsiteX4" fmla="*/ 3652896 w 3950160"/>
              <a:gd name="connsiteY4" fmla="*/ 110532 h 1112101"/>
              <a:gd name="connsiteX5" fmla="*/ 3614796 w 3950160"/>
              <a:gd name="connsiteY5" fmla="*/ 137746 h 1112101"/>
              <a:gd name="connsiteX6" fmla="*/ 3571253 w 3950160"/>
              <a:gd name="connsiteY6" fmla="*/ 154075 h 1112101"/>
              <a:gd name="connsiteX7" fmla="*/ 3533153 w 3950160"/>
              <a:gd name="connsiteY7" fmla="*/ 115975 h 1112101"/>
              <a:gd name="connsiteX8" fmla="*/ 3511382 w 3950160"/>
              <a:gd name="connsiteY8" fmla="*/ 94203 h 1112101"/>
              <a:gd name="connsiteX9" fmla="*/ 3454442 w 3950160"/>
              <a:gd name="connsiteY9" fmla="*/ 81643 h 1112101"/>
              <a:gd name="connsiteX10" fmla="*/ 3407968 w 3950160"/>
              <a:gd name="connsiteY10" fmla="*/ 121418 h 1112101"/>
              <a:gd name="connsiteX11" fmla="*/ 3416760 w 3950160"/>
              <a:gd name="connsiteY11" fmla="*/ 180870 h 1112101"/>
              <a:gd name="connsiteX12" fmla="*/ 3418853 w 3950160"/>
              <a:gd name="connsiteY12" fmla="*/ 224832 h 1112101"/>
              <a:gd name="connsiteX13" fmla="*/ 3353539 w 3950160"/>
              <a:gd name="connsiteY13" fmla="*/ 241160 h 1112101"/>
              <a:gd name="connsiteX14" fmla="*/ 3129964 w 3950160"/>
              <a:gd name="connsiteY14" fmla="*/ 337457 h 1112101"/>
              <a:gd name="connsiteX15" fmla="*/ 3065068 w 3950160"/>
              <a:gd name="connsiteY15" fmla="*/ 262932 h 1112101"/>
              <a:gd name="connsiteX16" fmla="*/ 3032411 w 3950160"/>
              <a:gd name="connsiteY16" fmla="*/ 213946 h 1112101"/>
              <a:gd name="connsiteX17" fmla="*/ 2977982 w 3950160"/>
              <a:gd name="connsiteY17" fmla="*/ 213946 h 1112101"/>
              <a:gd name="connsiteX18" fmla="*/ 2961653 w 3950160"/>
              <a:gd name="connsiteY18" fmla="*/ 257489 h 1112101"/>
              <a:gd name="connsiteX19" fmla="*/ 2961653 w 3950160"/>
              <a:gd name="connsiteY19" fmla="*/ 311918 h 1112101"/>
              <a:gd name="connsiteX20" fmla="*/ 2972539 w 3950160"/>
              <a:gd name="connsiteY20" fmla="*/ 382675 h 1112101"/>
              <a:gd name="connsiteX21" fmla="*/ 2939882 w 3950160"/>
              <a:gd name="connsiteY21" fmla="*/ 420775 h 1112101"/>
              <a:gd name="connsiteX22" fmla="*/ 2923553 w 3950160"/>
              <a:gd name="connsiteY22" fmla="*/ 420775 h 1112101"/>
              <a:gd name="connsiteX23" fmla="*/ 2862426 w 3950160"/>
              <a:gd name="connsiteY23" fmla="*/ 400678 h 1112101"/>
              <a:gd name="connsiteX24" fmla="*/ 2787482 w 3950160"/>
              <a:gd name="connsiteY24" fmla="*/ 420775 h 1112101"/>
              <a:gd name="connsiteX25" fmla="*/ 2771153 w 3950160"/>
              <a:gd name="connsiteY25" fmla="*/ 442546 h 1112101"/>
              <a:gd name="connsiteX26" fmla="*/ 2749382 w 3950160"/>
              <a:gd name="connsiteY26" fmla="*/ 475203 h 1112101"/>
              <a:gd name="connsiteX27" fmla="*/ 2722168 w 3950160"/>
              <a:gd name="connsiteY27" fmla="*/ 486089 h 1112101"/>
              <a:gd name="connsiteX28" fmla="*/ 2542553 w 3950160"/>
              <a:gd name="connsiteY28" fmla="*/ 377232 h 1112101"/>
              <a:gd name="connsiteX29" fmla="*/ 0 w 3950160"/>
              <a:gd name="connsiteY29" fmla="*/ 1112101 h 1112101"/>
              <a:gd name="connsiteX0" fmla="*/ 3950160 w 3950160"/>
              <a:gd name="connsiteY0" fmla="*/ 0 h 1112101"/>
              <a:gd name="connsiteX1" fmla="*/ 3778082 w 3950160"/>
              <a:gd name="connsiteY1" fmla="*/ 56103 h 1112101"/>
              <a:gd name="connsiteX2" fmla="*/ 3723653 w 3950160"/>
              <a:gd name="connsiteY2" fmla="*/ 54011 h 1112101"/>
              <a:gd name="connsiteX3" fmla="*/ 3680111 w 3950160"/>
              <a:gd name="connsiteY3" fmla="*/ 66989 h 1112101"/>
              <a:gd name="connsiteX4" fmla="*/ 3652896 w 3950160"/>
              <a:gd name="connsiteY4" fmla="*/ 110532 h 1112101"/>
              <a:gd name="connsiteX5" fmla="*/ 3614796 w 3950160"/>
              <a:gd name="connsiteY5" fmla="*/ 137746 h 1112101"/>
              <a:gd name="connsiteX6" fmla="*/ 3571253 w 3950160"/>
              <a:gd name="connsiteY6" fmla="*/ 154075 h 1112101"/>
              <a:gd name="connsiteX7" fmla="*/ 3533153 w 3950160"/>
              <a:gd name="connsiteY7" fmla="*/ 115975 h 1112101"/>
              <a:gd name="connsiteX8" fmla="*/ 3511382 w 3950160"/>
              <a:gd name="connsiteY8" fmla="*/ 94203 h 1112101"/>
              <a:gd name="connsiteX9" fmla="*/ 3454442 w 3950160"/>
              <a:gd name="connsiteY9" fmla="*/ 81643 h 1112101"/>
              <a:gd name="connsiteX10" fmla="*/ 3407968 w 3950160"/>
              <a:gd name="connsiteY10" fmla="*/ 121418 h 1112101"/>
              <a:gd name="connsiteX11" fmla="*/ 3416760 w 3950160"/>
              <a:gd name="connsiteY11" fmla="*/ 180870 h 1112101"/>
              <a:gd name="connsiteX12" fmla="*/ 3418853 w 3950160"/>
              <a:gd name="connsiteY12" fmla="*/ 224832 h 1112101"/>
              <a:gd name="connsiteX13" fmla="*/ 3353539 w 3950160"/>
              <a:gd name="connsiteY13" fmla="*/ 241160 h 1112101"/>
              <a:gd name="connsiteX14" fmla="*/ 3129964 w 3950160"/>
              <a:gd name="connsiteY14" fmla="*/ 337457 h 1112101"/>
              <a:gd name="connsiteX15" fmla="*/ 3065068 w 3950160"/>
              <a:gd name="connsiteY15" fmla="*/ 262932 h 1112101"/>
              <a:gd name="connsiteX16" fmla="*/ 3032411 w 3950160"/>
              <a:gd name="connsiteY16" fmla="*/ 213946 h 1112101"/>
              <a:gd name="connsiteX17" fmla="*/ 2977982 w 3950160"/>
              <a:gd name="connsiteY17" fmla="*/ 213946 h 1112101"/>
              <a:gd name="connsiteX18" fmla="*/ 2961653 w 3950160"/>
              <a:gd name="connsiteY18" fmla="*/ 257489 h 1112101"/>
              <a:gd name="connsiteX19" fmla="*/ 2961653 w 3950160"/>
              <a:gd name="connsiteY19" fmla="*/ 311918 h 1112101"/>
              <a:gd name="connsiteX20" fmla="*/ 2972539 w 3950160"/>
              <a:gd name="connsiteY20" fmla="*/ 382675 h 1112101"/>
              <a:gd name="connsiteX21" fmla="*/ 2939882 w 3950160"/>
              <a:gd name="connsiteY21" fmla="*/ 420775 h 1112101"/>
              <a:gd name="connsiteX22" fmla="*/ 2923553 w 3950160"/>
              <a:gd name="connsiteY22" fmla="*/ 420775 h 1112101"/>
              <a:gd name="connsiteX23" fmla="*/ 2787482 w 3950160"/>
              <a:gd name="connsiteY23" fmla="*/ 420775 h 1112101"/>
              <a:gd name="connsiteX24" fmla="*/ 2771153 w 3950160"/>
              <a:gd name="connsiteY24" fmla="*/ 442546 h 1112101"/>
              <a:gd name="connsiteX25" fmla="*/ 2749382 w 3950160"/>
              <a:gd name="connsiteY25" fmla="*/ 475203 h 1112101"/>
              <a:gd name="connsiteX26" fmla="*/ 2722168 w 3950160"/>
              <a:gd name="connsiteY26" fmla="*/ 486089 h 1112101"/>
              <a:gd name="connsiteX27" fmla="*/ 2542553 w 3950160"/>
              <a:gd name="connsiteY27" fmla="*/ 377232 h 1112101"/>
              <a:gd name="connsiteX28" fmla="*/ 0 w 3950160"/>
              <a:gd name="connsiteY28" fmla="*/ 1112101 h 1112101"/>
              <a:gd name="connsiteX0" fmla="*/ 3950160 w 3950160"/>
              <a:gd name="connsiteY0" fmla="*/ 0 h 1112101"/>
              <a:gd name="connsiteX1" fmla="*/ 3778082 w 3950160"/>
              <a:gd name="connsiteY1" fmla="*/ 56103 h 1112101"/>
              <a:gd name="connsiteX2" fmla="*/ 3723653 w 3950160"/>
              <a:gd name="connsiteY2" fmla="*/ 54011 h 1112101"/>
              <a:gd name="connsiteX3" fmla="*/ 3680111 w 3950160"/>
              <a:gd name="connsiteY3" fmla="*/ 66989 h 1112101"/>
              <a:gd name="connsiteX4" fmla="*/ 3652896 w 3950160"/>
              <a:gd name="connsiteY4" fmla="*/ 110532 h 1112101"/>
              <a:gd name="connsiteX5" fmla="*/ 3614796 w 3950160"/>
              <a:gd name="connsiteY5" fmla="*/ 137746 h 1112101"/>
              <a:gd name="connsiteX6" fmla="*/ 3571253 w 3950160"/>
              <a:gd name="connsiteY6" fmla="*/ 154075 h 1112101"/>
              <a:gd name="connsiteX7" fmla="*/ 3533153 w 3950160"/>
              <a:gd name="connsiteY7" fmla="*/ 115975 h 1112101"/>
              <a:gd name="connsiteX8" fmla="*/ 3511382 w 3950160"/>
              <a:gd name="connsiteY8" fmla="*/ 94203 h 1112101"/>
              <a:gd name="connsiteX9" fmla="*/ 3454442 w 3950160"/>
              <a:gd name="connsiteY9" fmla="*/ 81643 h 1112101"/>
              <a:gd name="connsiteX10" fmla="*/ 3407968 w 3950160"/>
              <a:gd name="connsiteY10" fmla="*/ 121418 h 1112101"/>
              <a:gd name="connsiteX11" fmla="*/ 3416760 w 3950160"/>
              <a:gd name="connsiteY11" fmla="*/ 180870 h 1112101"/>
              <a:gd name="connsiteX12" fmla="*/ 3418853 w 3950160"/>
              <a:gd name="connsiteY12" fmla="*/ 224832 h 1112101"/>
              <a:gd name="connsiteX13" fmla="*/ 3353539 w 3950160"/>
              <a:gd name="connsiteY13" fmla="*/ 241160 h 1112101"/>
              <a:gd name="connsiteX14" fmla="*/ 3129964 w 3950160"/>
              <a:gd name="connsiteY14" fmla="*/ 337457 h 1112101"/>
              <a:gd name="connsiteX15" fmla="*/ 3065068 w 3950160"/>
              <a:gd name="connsiteY15" fmla="*/ 262932 h 1112101"/>
              <a:gd name="connsiteX16" fmla="*/ 3032411 w 3950160"/>
              <a:gd name="connsiteY16" fmla="*/ 213946 h 1112101"/>
              <a:gd name="connsiteX17" fmla="*/ 2977982 w 3950160"/>
              <a:gd name="connsiteY17" fmla="*/ 213946 h 1112101"/>
              <a:gd name="connsiteX18" fmla="*/ 2961653 w 3950160"/>
              <a:gd name="connsiteY18" fmla="*/ 257489 h 1112101"/>
              <a:gd name="connsiteX19" fmla="*/ 2961653 w 3950160"/>
              <a:gd name="connsiteY19" fmla="*/ 311918 h 1112101"/>
              <a:gd name="connsiteX20" fmla="*/ 2972539 w 3950160"/>
              <a:gd name="connsiteY20" fmla="*/ 382675 h 1112101"/>
              <a:gd name="connsiteX21" fmla="*/ 2939882 w 3950160"/>
              <a:gd name="connsiteY21" fmla="*/ 420775 h 1112101"/>
              <a:gd name="connsiteX22" fmla="*/ 2923553 w 3950160"/>
              <a:gd name="connsiteY22" fmla="*/ 420775 h 1112101"/>
              <a:gd name="connsiteX23" fmla="*/ 2771153 w 3950160"/>
              <a:gd name="connsiteY23" fmla="*/ 442546 h 1112101"/>
              <a:gd name="connsiteX24" fmla="*/ 2749382 w 3950160"/>
              <a:gd name="connsiteY24" fmla="*/ 475203 h 1112101"/>
              <a:gd name="connsiteX25" fmla="*/ 2722168 w 3950160"/>
              <a:gd name="connsiteY25" fmla="*/ 486089 h 1112101"/>
              <a:gd name="connsiteX26" fmla="*/ 2542553 w 3950160"/>
              <a:gd name="connsiteY26" fmla="*/ 377232 h 1112101"/>
              <a:gd name="connsiteX27" fmla="*/ 0 w 3950160"/>
              <a:gd name="connsiteY27" fmla="*/ 1112101 h 1112101"/>
              <a:gd name="connsiteX0" fmla="*/ 3950160 w 3950160"/>
              <a:gd name="connsiteY0" fmla="*/ 0 h 1112101"/>
              <a:gd name="connsiteX1" fmla="*/ 3778082 w 3950160"/>
              <a:gd name="connsiteY1" fmla="*/ 56103 h 1112101"/>
              <a:gd name="connsiteX2" fmla="*/ 3723653 w 3950160"/>
              <a:gd name="connsiteY2" fmla="*/ 54011 h 1112101"/>
              <a:gd name="connsiteX3" fmla="*/ 3680111 w 3950160"/>
              <a:gd name="connsiteY3" fmla="*/ 66989 h 1112101"/>
              <a:gd name="connsiteX4" fmla="*/ 3652896 w 3950160"/>
              <a:gd name="connsiteY4" fmla="*/ 110532 h 1112101"/>
              <a:gd name="connsiteX5" fmla="*/ 3614796 w 3950160"/>
              <a:gd name="connsiteY5" fmla="*/ 137746 h 1112101"/>
              <a:gd name="connsiteX6" fmla="*/ 3571253 w 3950160"/>
              <a:gd name="connsiteY6" fmla="*/ 154075 h 1112101"/>
              <a:gd name="connsiteX7" fmla="*/ 3533153 w 3950160"/>
              <a:gd name="connsiteY7" fmla="*/ 115975 h 1112101"/>
              <a:gd name="connsiteX8" fmla="*/ 3511382 w 3950160"/>
              <a:gd name="connsiteY8" fmla="*/ 94203 h 1112101"/>
              <a:gd name="connsiteX9" fmla="*/ 3454442 w 3950160"/>
              <a:gd name="connsiteY9" fmla="*/ 81643 h 1112101"/>
              <a:gd name="connsiteX10" fmla="*/ 3407968 w 3950160"/>
              <a:gd name="connsiteY10" fmla="*/ 121418 h 1112101"/>
              <a:gd name="connsiteX11" fmla="*/ 3416760 w 3950160"/>
              <a:gd name="connsiteY11" fmla="*/ 180870 h 1112101"/>
              <a:gd name="connsiteX12" fmla="*/ 3418853 w 3950160"/>
              <a:gd name="connsiteY12" fmla="*/ 224832 h 1112101"/>
              <a:gd name="connsiteX13" fmla="*/ 3353539 w 3950160"/>
              <a:gd name="connsiteY13" fmla="*/ 241160 h 1112101"/>
              <a:gd name="connsiteX14" fmla="*/ 3129964 w 3950160"/>
              <a:gd name="connsiteY14" fmla="*/ 337457 h 1112101"/>
              <a:gd name="connsiteX15" fmla="*/ 3065068 w 3950160"/>
              <a:gd name="connsiteY15" fmla="*/ 262932 h 1112101"/>
              <a:gd name="connsiteX16" fmla="*/ 3032411 w 3950160"/>
              <a:gd name="connsiteY16" fmla="*/ 213946 h 1112101"/>
              <a:gd name="connsiteX17" fmla="*/ 2977982 w 3950160"/>
              <a:gd name="connsiteY17" fmla="*/ 213946 h 1112101"/>
              <a:gd name="connsiteX18" fmla="*/ 2961653 w 3950160"/>
              <a:gd name="connsiteY18" fmla="*/ 257489 h 1112101"/>
              <a:gd name="connsiteX19" fmla="*/ 2961653 w 3950160"/>
              <a:gd name="connsiteY19" fmla="*/ 311918 h 1112101"/>
              <a:gd name="connsiteX20" fmla="*/ 2972539 w 3950160"/>
              <a:gd name="connsiteY20" fmla="*/ 382675 h 1112101"/>
              <a:gd name="connsiteX21" fmla="*/ 2939882 w 3950160"/>
              <a:gd name="connsiteY21" fmla="*/ 420775 h 1112101"/>
              <a:gd name="connsiteX22" fmla="*/ 2771153 w 3950160"/>
              <a:gd name="connsiteY22" fmla="*/ 442546 h 1112101"/>
              <a:gd name="connsiteX23" fmla="*/ 2749382 w 3950160"/>
              <a:gd name="connsiteY23" fmla="*/ 475203 h 1112101"/>
              <a:gd name="connsiteX24" fmla="*/ 2722168 w 3950160"/>
              <a:gd name="connsiteY24" fmla="*/ 486089 h 1112101"/>
              <a:gd name="connsiteX25" fmla="*/ 2542553 w 3950160"/>
              <a:gd name="connsiteY25" fmla="*/ 377232 h 1112101"/>
              <a:gd name="connsiteX26" fmla="*/ 0 w 3950160"/>
              <a:gd name="connsiteY26" fmla="*/ 1112101 h 1112101"/>
              <a:gd name="connsiteX0" fmla="*/ 3950160 w 3950160"/>
              <a:gd name="connsiteY0" fmla="*/ 0 h 1112101"/>
              <a:gd name="connsiteX1" fmla="*/ 3778082 w 3950160"/>
              <a:gd name="connsiteY1" fmla="*/ 56103 h 1112101"/>
              <a:gd name="connsiteX2" fmla="*/ 3723653 w 3950160"/>
              <a:gd name="connsiteY2" fmla="*/ 54011 h 1112101"/>
              <a:gd name="connsiteX3" fmla="*/ 3680111 w 3950160"/>
              <a:gd name="connsiteY3" fmla="*/ 66989 h 1112101"/>
              <a:gd name="connsiteX4" fmla="*/ 3652896 w 3950160"/>
              <a:gd name="connsiteY4" fmla="*/ 110532 h 1112101"/>
              <a:gd name="connsiteX5" fmla="*/ 3614796 w 3950160"/>
              <a:gd name="connsiteY5" fmla="*/ 137746 h 1112101"/>
              <a:gd name="connsiteX6" fmla="*/ 3571253 w 3950160"/>
              <a:gd name="connsiteY6" fmla="*/ 154075 h 1112101"/>
              <a:gd name="connsiteX7" fmla="*/ 3533153 w 3950160"/>
              <a:gd name="connsiteY7" fmla="*/ 115975 h 1112101"/>
              <a:gd name="connsiteX8" fmla="*/ 3511382 w 3950160"/>
              <a:gd name="connsiteY8" fmla="*/ 94203 h 1112101"/>
              <a:gd name="connsiteX9" fmla="*/ 3454442 w 3950160"/>
              <a:gd name="connsiteY9" fmla="*/ 81643 h 1112101"/>
              <a:gd name="connsiteX10" fmla="*/ 3407968 w 3950160"/>
              <a:gd name="connsiteY10" fmla="*/ 121418 h 1112101"/>
              <a:gd name="connsiteX11" fmla="*/ 3416760 w 3950160"/>
              <a:gd name="connsiteY11" fmla="*/ 180870 h 1112101"/>
              <a:gd name="connsiteX12" fmla="*/ 3418853 w 3950160"/>
              <a:gd name="connsiteY12" fmla="*/ 224832 h 1112101"/>
              <a:gd name="connsiteX13" fmla="*/ 3353539 w 3950160"/>
              <a:gd name="connsiteY13" fmla="*/ 241160 h 1112101"/>
              <a:gd name="connsiteX14" fmla="*/ 3129964 w 3950160"/>
              <a:gd name="connsiteY14" fmla="*/ 337457 h 1112101"/>
              <a:gd name="connsiteX15" fmla="*/ 3065068 w 3950160"/>
              <a:gd name="connsiteY15" fmla="*/ 262932 h 1112101"/>
              <a:gd name="connsiteX16" fmla="*/ 3032411 w 3950160"/>
              <a:gd name="connsiteY16" fmla="*/ 213946 h 1112101"/>
              <a:gd name="connsiteX17" fmla="*/ 2977982 w 3950160"/>
              <a:gd name="connsiteY17" fmla="*/ 213946 h 1112101"/>
              <a:gd name="connsiteX18" fmla="*/ 2961653 w 3950160"/>
              <a:gd name="connsiteY18" fmla="*/ 257489 h 1112101"/>
              <a:gd name="connsiteX19" fmla="*/ 2961653 w 3950160"/>
              <a:gd name="connsiteY19" fmla="*/ 311918 h 1112101"/>
              <a:gd name="connsiteX20" fmla="*/ 2972539 w 3950160"/>
              <a:gd name="connsiteY20" fmla="*/ 382675 h 1112101"/>
              <a:gd name="connsiteX21" fmla="*/ 2939882 w 3950160"/>
              <a:gd name="connsiteY21" fmla="*/ 420775 h 1112101"/>
              <a:gd name="connsiteX22" fmla="*/ 2749382 w 3950160"/>
              <a:gd name="connsiteY22" fmla="*/ 475203 h 1112101"/>
              <a:gd name="connsiteX23" fmla="*/ 2722168 w 3950160"/>
              <a:gd name="connsiteY23" fmla="*/ 486089 h 1112101"/>
              <a:gd name="connsiteX24" fmla="*/ 2542553 w 3950160"/>
              <a:gd name="connsiteY24" fmla="*/ 377232 h 1112101"/>
              <a:gd name="connsiteX25" fmla="*/ 0 w 3950160"/>
              <a:gd name="connsiteY25" fmla="*/ 1112101 h 1112101"/>
              <a:gd name="connsiteX0" fmla="*/ 3950160 w 3950160"/>
              <a:gd name="connsiteY0" fmla="*/ 0 h 1112101"/>
              <a:gd name="connsiteX1" fmla="*/ 3778082 w 3950160"/>
              <a:gd name="connsiteY1" fmla="*/ 56103 h 1112101"/>
              <a:gd name="connsiteX2" fmla="*/ 3723653 w 3950160"/>
              <a:gd name="connsiteY2" fmla="*/ 54011 h 1112101"/>
              <a:gd name="connsiteX3" fmla="*/ 3680111 w 3950160"/>
              <a:gd name="connsiteY3" fmla="*/ 66989 h 1112101"/>
              <a:gd name="connsiteX4" fmla="*/ 3652896 w 3950160"/>
              <a:gd name="connsiteY4" fmla="*/ 110532 h 1112101"/>
              <a:gd name="connsiteX5" fmla="*/ 3614796 w 3950160"/>
              <a:gd name="connsiteY5" fmla="*/ 137746 h 1112101"/>
              <a:gd name="connsiteX6" fmla="*/ 3571253 w 3950160"/>
              <a:gd name="connsiteY6" fmla="*/ 154075 h 1112101"/>
              <a:gd name="connsiteX7" fmla="*/ 3533153 w 3950160"/>
              <a:gd name="connsiteY7" fmla="*/ 115975 h 1112101"/>
              <a:gd name="connsiteX8" fmla="*/ 3511382 w 3950160"/>
              <a:gd name="connsiteY8" fmla="*/ 94203 h 1112101"/>
              <a:gd name="connsiteX9" fmla="*/ 3454442 w 3950160"/>
              <a:gd name="connsiteY9" fmla="*/ 81643 h 1112101"/>
              <a:gd name="connsiteX10" fmla="*/ 3407968 w 3950160"/>
              <a:gd name="connsiteY10" fmla="*/ 121418 h 1112101"/>
              <a:gd name="connsiteX11" fmla="*/ 3416760 w 3950160"/>
              <a:gd name="connsiteY11" fmla="*/ 180870 h 1112101"/>
              <a:gd name="connsiteX12" fmla="*/ 3418853 w 3950160"/>
              <a:gd name="connsiteY12" fmla="*/ 224832 h 1112101"/>
              <a:gd name="connsiteX13" fmla="*/ 3353539 w 3950160"/>
              <a:gd name="connsiteY13" fmla="*/ 241160 h 1112101"/>
              <a:gd name="connsiteX14" fmla="*/ 3129964 w 3950160"/>
              <a:gd name="connsiteY14" fmla="*/ 337457 h 1112101"/>
              <a:gd name="connsiteX15" fmla="*/ 3065068 w 3950160"/>
              <a:gd name="connsiteY15" fmla="*/ 262932 h 1112101"/>
              <a:gd name="connsiteX16" fmla="*/ 3032411 w 3950160"/>
              <a:gd name="connsiteY16" fmla="*/ 213946 h 1112101"/>
              <a:gd name="connsiteX17" fmla="*/ 2977982 w 3950160"/>
              <a:gd name="connsiteY17" fmla="*/ 213946 h 1112101"/>
              <a:gd name="connsiteX18" fmla="*/ 2961653 w 3950160"/>
              <a:gd name="connsiteY18" fmla="*/ 257489 h 1112101"/>
              <a:gd name="connsiteX19" fmla="*/ 2961653 w 3950160"/>
              <a:gd name="connsiteY19" fmla="*/ 311918 h 1112101"/>
              <a:gd name="connsiteX20" fmla="*/ 2972539 w 3950160"/>
              <a:gd name="connsiteY20" fmla="*/ 382675 h 1112101"/>
              <a:gd name="connsiteX21" fmla="*/ 2939882 w 3950160"/>
              <a:gd name="connsiteY21" fmla="*/ 420775 h 1112101"/>
              <a:gd name="connsiteX22" fmla="*/ 2722168 w 3950160"/>
              <a:gd name="connsiteY22" fmla="*/ 486089 h 1112101"/>
              <a:gd name="connsiteX23" fmla="*/ 2542553 w 3950160"/>
              <a:gd name="connsiteY23" fmla="*/ 377232 h 1112101"/>
              <a:gd name="connsiteX24" fmla="*/ 0 w 3950160"/>
              <a:gd name="connsiteY24" fmla="*/ 1112101 h 1112101"/>
              <a:gd name="connsiteX0" fmla="*/ 3950160 w 3950160"/>
              <a:gd name="connsiteY0" fmla="*/ 0 h 1112101"/>
              <a:gd name="connsiteX1" fmla="*/ 3778082 w 3950160"/>
              <a:gd name="connsiteY1" fmla="*/ 56103 h 1112101"/>
              <a:gd name="connsiteX2" fmla="*/ 3723653 w 3950160"/>
              <a:gd name="connsiteY2" fmla="*/ 54011 h 1112101"/>
              <a:gd name="connsiteX3" fmla="*/ 3652896 w 3950160"/>
              <a:gd name="connsiteY3" fmla="*/ 110532 h 1112101"/>
              <a:gd name="connsiteX4" fmla="*/ 3614796 w 3950160"/>
              <a:gd name="connsiteY4" fmla="*/ 137746 h 1112101"/>
              <a:gd name="connsiteX5" fmla="*/ 3571253 w 3950160"/>
              <a:gd name="connsiteY5" fmla="*/ 154075 h 1112101"/>
              <a:gd name="connsiteX6" fmla="*/ 3533153 w 3950160"/>
              <a:gd name="connsiteY6" fmla="*/ 115975 h 1112101"/>
              <a:gd name="connsiteX7" fmla="*/ 3511382 w 3950160"/>
              <a:gd name="connsiteY7" fmla="*/ 94203 h 1112101"/>
              <a:gd name="connsiteX8" fmla="*/ 3454442 w 3950160"/>
              <a:gd name="connsiteY8" fmla="*/ 81643 h 1112101"/>
              <a:gd name="connsiteX9" fmla="*/ 3407968 w 3950160"/>
              <a:gd name="connsiteY9" fmla="*/ 121418 h 1112101"/>
              <a:gd name="connsiteX10" fmla="*/ 3416760 w 3950160"/>
              <a:gd name="connsiteY10" fmla="*/ 180870 h 1112101"/>
              <a:gd name="connsiteX11" fmla="*/ 3418853 w 3950160"/>
              <a:gd name="connsiteY11" fmla="*/ 224832 h 1112101"/>
              <a:gd name="connsiteX12" fmla="*/ 3353539 w 3950160"/>
              <a:gd name="connsiteY12" fmla="*/ 241160 h 1112101"/>
              <a:gd name="connsiteX13" fmla="*/ 3129964 w 3950160"/>
              <a:gd name="connsiteY13" fmla="*/ 337457 h 1112101"/>
              <a:gd name="connsiteX14" fmla="*/ 3065068 w 3950160"/>
              <a:gd name="connsiteY14" fmla="*/ 262932 h 1112101"/>
              <a:gd name="connsiteX15" fmla="*/ 3032411 w 3950160"/>
              <a:gd name="connsiteY15" fmla="*/ 213946 h 1112101"/>
              <a:gd name="connsiteX16" fmla="*/ 2977982 w 3950160"/>
              <a:gd name="connsiteY16" fmla="*/ 213946 h 1112101"/>
              <a:gd name="connsiteX17" fmla="*/ 2961653 w 3950160"/>
              <a:gd name="connsiteY17" fmla="*/ 257489 h 1112101"/>
              <a:gd name="connsiteX18" fmla="*/ 2961653 w 3950160"/>
              <a:gd name="connsiteY18" fmla="*/ 311918 h 1112101"/>
              <a:gd name="connsiteX19" fmla="*/ 2972539 w 3950160"/>
              <a:gd name="connsiteY19" fmla="*/ 382675 h 1112101"/>
              <a:gd name="connsiteX20" fmla="*/ 2939882 w 3950160"/>
              <a:gd name="connsiteY20" fmla="*/ 420775 h 1112101"/>
              <a:gd name="connsiteX21" fmla="*/ 2722168 w 3950160"/>
              <a:gd name="connsiteY21" fmla="*/ 486089 h 1112101"/>
              <a:gd name="connsiteX22" fmla="*/ 2542553 w 3950160"/>
              <a:gd name="connsiteY22" fmla="*/ 377232 h 1112101"/>
              <a:gd name="connsiteX23" fmla="*/ 0 w 3950160"/>
              <a:gd name="connsiteY23" fmla="*/ 1112101 h 1112101"/>
              <a:gd name="connsiteX0" fmla="*/ 3950160 w 3950160"/>
              <a:gd name="connsiteY0" fmla="*/ 0 h 1112101"/>
              <a:gd name="connsiteX1" fmla="*/ 3778082 w 3950160"/>
              <a:gd name="connsiteY1" fmla="*/ 56103 h 1112101"/>
              <a:gd name="connsiteX2" fmla="*/ 3652896 w 3950160"/>
              <a:gd name="connsiteY2" fmla="*/ 110532 h 1112101"/>
              <a:gd name="connsiteX3" fmla="*/ 3614796 w 3950160"/>
              <a:gd name="connsiteY3" fmla="*/ 137746 h 1112101"/>
              <a:gd name="connsiteX4" fmla="*/ 3571253 w 3950160"/>
              <a:gd name="connsiteY4" fmla="*/ 154075 h 1112101"/>
              <a:gd name="connsiteX5" fmla="*/ 3533153 w 3950160"/>
              <a:gd name="connsiteY5" fmla="*/ 115975 h 1112101"/>
              <a:gd name="connsiteX6" fmla="*/ 3511382 w 3950160"/>
              <a:gd name="connsiteY6" fmla="*/ 94203 h 1112101"/>
              <a:gd name="connsiteX7" fmla="*/ 3454442 w 3950160"/>
              <a:gd name="connsiteY7" fmla="*/ 81643 h 1112101"/>
              <a:gd name="connsiteX8" fmla="*/ 3407968 w 3950160"/>
              <a:gd name="connsiteY8" fmla="*/ 121418 h 1112101"/>
              <a:gd name="connsiteX9" fmla="*/ 3416760 w 3950160"/>
              <a:gd name="connsiteY9" fmla="*/ 180870 h 1112101"/>
              <a:gd name="connsiteX10" fmla="*/ 3418853 w 3950160"/>
              <a:gd name="connsiteY10" fmla="*/ 224832 h 1112101"/>
              <a:gd name="connsiteX11" fmla="*/ 3353539 w 3950160"/>
              <a:gd name="connsiteY11" fmla="*/ 241160 h 1112101"/>
              <a:gd name="connsiteX12" fmla="*/ 3129964 w 3950160"/>
              <a:gd name="connsiteY12" fmla="*/ 337457 h 1112101"/>
              <a:gd name="connsiteX13" fmla="*/ 3065068 w 3950160"/>
              <a:gd name="connsiteY13" fmla="*/ 262932 h 1112101"/>
              <a:gd name="connsiteX14" fmla="*/ 3032411 w 3950160"/>
              <a:gd name="connsiteY14" fmla="*/ 213946 h 1112101"/>
              <a:gd name="connsiteX15" fmla="*/ 2977982 w 3950160"/>
              <a:gd name="connsiteY15" fmla="*/ 213946 h 1112101"/>
              <a:gd name="connsiteX16" fmla="*/ 2961653 w 3950160"/>
              <a:gd name="connsiteY16" fmla="*/ 257489 h 1112101"/>
              <a:gd name="connsiteX17" fmla="*/ 2961653 w 3950160"/>
              <a:gd name="connsiteY17" fmla="*/ 311918 h 1112101"/>
              <a:gd name="connsiteX18" fmla="*/ 2972539 w 3950160"/>
              <a:gd name="connsiteY18" fmla="*/ 382675 h 1112101"/>
              <a:gd name="connsiteX19" fmla="*/ 2939882 w 3950160"/>
              <a:gd name="connsiteY19" fmla="*/ 420775 h 1112101"/>
              <a:gd name="connsiteX20" fmla="*/ 2722168 w 3950160"/>
              <a:gd name="connsiteY20" fmla="*/ 486089 h 1112101"/>
              <a:gd name="connsiteX21" fmla="*/ 2542553 w 3950160"/>
              <a:gd name="connsiteY21" fmla="*/ 377232 h 1112101"/>
              <a:gd name="connsiteX22" fmla="*/ 0 w 3950160"/>
              <a:gd name="connsiteY22" fmla="*/ 1112101 h 1112101"/>
              <a:gd name="connsiteX0" fmla="*/ 3950160 w 3950160"/>
              <a:gd name="connsiteY0" fmla="*/ 0 h 1112101"/>
              <a:gd name="connsiteX1" fmla="*/ 3778082 w 3950160"/>
              <a:gd name="connsiteY1" fmla="*/ 56103 h 1112101"/>
              <a:gd name="connsiteX2" fmla="*/ 3652896 w 3950160"/>
              <a:gd name="connsiteY2" fmla="*/ 110532 h 1112101"/>
              <a:gd name="connsiteX3" fmla="*/ 3571253 w 3950160"/>
              <a:gd name="connsiteY3" fmla="*/ 154075 h 1112101"/>
              <a:gd name="connsiteX4" fmla="*/ 3533153 w 3950160"/>
              <a:gd name="connsiteY4" fmla="*/ 115975 h 1112101"/>
              <a:gd name="connsiteX5" fmla="*/ 3511382 w 3950160"/>
              <a:gd name="connsiteY5" fmla="*/ 94203 h 1112101"/>
              <a:gd name="connsiteX6" fmla="*/ 3454442 w 3950160"/>
              <a:gd name="connsiteY6" fmla="*/ 81643 h 1112101"/>
              <a:gd name="connsiteX7" fmla="*/ 3407968 w 3950160"/>
              <a:gd name="connsiteY7" fmla="*/ 121418 h 1112101"/>
              <a:gd name="connsiteX8" fmla="*/ 3416760 w 3950160"/>
              <a:gd name="connsiteY8" fmla="*/ 180870 h 1112101"/>
              <a:gd name="connsiteX9" fmla="*/ 3418853 w 3950160"/>
              <a:gd name="connsiteY9" fmla="*/ 224832 h 1112101"/>
              <a:gd name="connsiteX10" fmla="*/ 3353539 w 3950160"/>
              <a:gd name="connsiteY10" fmla="*/ 241160 h 1112101"/>
              <a:gd name="connsiteX11" fmla="*/ 3129964 w 3950160"/>
              <a:gd name="connsiteY11" fmla="*/ 337457 h 1112101"/>
              <a:gd name="connsiteX12" fmla="*/ 3065068 w 3950160"/>
              <a:gd name="connsiteY12" fmla="*/ 262932 h 1112101"/>
              <a:gd name="connsiteX13" fmla="*/ 3032411 w 3950160"/>
              <a:gd name="connsiteY13" fmla="*/ 213946 h 1112101"/>
              <a:gd name="connsiteX14" fmla="*/ 2977982 w 3950160"/>
              <a:gd name="connsiteY14" fmla="*/ 213946 h 1112101"/>
              <a:gd name="connsiteX15" fmla="*/ 2961653 w 3950160"/>
              <a:gd name="connsiteY15" fmla="*/ 257489 h 1112101"/>
              <a:gd name="connsiteX16" fmla="*/ 2961653 w 3950160"/>
              <a:gd name="connsiteY16" fmla="*/ 311918 h 1112101"/>
              <a:gd name="connsiteX17" fmla="*/ 2972539 w 3950160"/>
              <a:gd name="connsiteY17" fmla="*/ 382675 h 1112101"/>
              <a:gd name="connsiteX18" fmla="*/ 2939882 w 3950160"/>
              <a:gd name="connsiteY18" fmla="*/ 420775 h 1112101"/>
              <a:gd name="connsiteX19" fmla="*/ 2722168 w 3950160"/>
              <a:gd name="connsiteY19" fmla="*/ 486089 h 1112101"/>
              <a:gd name="connsiteX20" fmla="*/ 2542553 w 3950160"/>
              <a:gd name="connsiteY20" fmla="*/ 377232 h 1112101"/>
              <a:gd name="connsiteX21" fmla="*/ 0 w 3950160"/>
              <a:gd name="connsiteY21" fmla="*/ 1112101 h 1112101"/>
              <a:gd name="connsiteX0" fmla="*/ 3950160 w 3950160"/>
              <a:gd name="connsiteY0" fmla="*/ 0 h 1112101"/>
              <a:gd name="connsiteX1" fmla="*/ 3778082 w 3950160"/>
              <a:gd name="connsiteY1" fmla="*/ 56103 h 1112101"/>
              <a:gd name="connsiteX2" fmla="*/ 3571253 w 3950160"/>
              <a:gd name="connsiteY2" fmla="*/ 154075 h 1112101"/>
              <a:gd name="connsiteX3" fmla="*/ 3533153 w 3950160"/>
              <a:gd name="connsiteY3" fmla="*/ 115975 h 1112101"/>
              <a:gd name="connsiteX4" fmla="*/ 3511382 w 3950160"/>
              <a:gd name="connsiteY4" fmla="*/ 94203 h 1112101"/>
              <a:gd name="connsiteX5" fmla="*/ 3454442 w 3950160"/>
              <a:gd name="connsiteY5" fmla="*/ 81643 h 1112101"/>
              <a:gd name="connsiteX6" fmla="*/ 3407968 w 3950160"/>
              <a:gd name="connsiteY6" fmla="*/ 121418 h 1112101"/>
              <a:gd name="connsiteX7" fmla="*/ 3416760 w 3950160"/>
              <a:gd name="connsiteY7" fmla="*/ 180870 h 1112101"/>
              <a:gd name="connsiteX8" fmla="*/ 3418853 w 3950160"/>
              <a:gd name="connsiteY8" fmla="*/ 224832 h 1112101"/>
              <a:gd name="connsiteX9" fmla="*/ 3353539 w 3950160"/>
              <a:gd name="connsiteY9" fmla="*/ 241160 h 1112101"/>
              <a:gd name="connsiteX10" fmla="*/ 3129964 w 3950160"/>
              <a:gd name="connsiteY10" fmla="*/ 337457 h 1112101"/>
              <a:gd name="connsiteX11" fmla="*/ 3065068 w 3950160"/>
              <a:gd name="connsiteY11" fmla="*/ 262932 h 1112101"/>
              <a:gd name="connsiteX12" fmla="*/ 3032411 w 3950160"/>
              <a:gd name="connsiteY12" fmla="*/ 213946 h 1112101"/>
              <a:gd name="connsiteX13" fmla="*/ 2977982 w 3950160"/>
              <a:gd name="connsiteY13" fmla="*/ 213946 h 1112101"/>
              <a:gd name="connsiteX14" fmla="*/ 2961653 w 3950160"/>
              <a:gd name="connsiteY14" fmla="*/ 257489 h 1112101"/>
              <a:gd name="connsiteX15" fmla="*/ 2961653 w 3950160"/>
              <a:gd name="connsiteY15" fmla="*/ 311918 h 1112101"/>
              <a:gd name="connsiteX16" fmla="*/ 2972539 w 3950160"/>
              <a:gd name="connsiteY16" fmla="*/ 382675 h 1112101"/>
              <a:gd name="connsiteX17" fmla="*/ 2939882 w 3950160"/>
              <a:gd name="connsiteY17" fmla="*/ 420775 h 1112101"/>
              <a:gd name="connsiteX18" fmla="*/ 2722168 w 3950160"/>
              <a:gd name="connsiteY18" fmla="*/ 486089 h 1112101"/>
              <a:gd name="connsiteX19" fmla="*/ 2542553 w 3950160"/>
              <a:gd name="connsiteY19" fmla="*/ 377232 h 1112101"/>
              <a:gd name="connsiteX20" fmla="*/ 0 w 3950160"/>
              <a:gd name="connsiteY20" fmla="*/ 1112101 h 1112101"/>
              <a:gd name="connsiteX0" fmla="*/ 3950160 w 3950160"/>
              <a:gd name="connsiteY0" fmla="*/ 0 h 1112101"/>
              <a:gd name="connsiteX1" fmla="*/ 3571253 w 3950160"/>
              <a:gd name="connsiteY1" fmla="*/ 154075 h 1112101"/>
              <a:gd name="connsiteX2" fmla="*/ 3533153 w 3950160"/>
              <a:gd name="connsiteY2" fmla="*/ 115975 h 1112101"/>
              <a:gd name="connsiteX3" fmla="*/ 3511382 w 3950160"/>
              <a:gd name="connsiteY3" fmla="*/ 94203 h 1112101"/>
              <a:gd name="connsiteX4" fmla="*/ 3454442 w 3950160"/>
              <a:gd name="connsiteY4" fmla="*/ 81643 h 1112101"/>
              <a:gd name="connsiteX5" fmla="*/ 3407968 w 3950160"/>
              <a:gd name="connsiteY5" fmla="*/ 121418 h 1112101"/>
              <a:gd name="connsiteX6" fmla="*/ 3416760 w 3950160"/>
              <a:gd name="connsiteY6" fmla="*/ 180870 h 1112101"/>
              <a:gd name="connsiteX7" fmla="*/ 3418853 w 3950160"/>
              <a:gd name="connsiteY7" fmla="*/ 224832 h 1112101"/>
              <a:gd name="connsiteX8" fmla="*/ 3353539 w 3950160"/>
              <a:gd name="connsiteY8" fmla="*/ 241160 h 1112101"/>
              <a:gd name="connsiteX9" fmla="*/ 3129964 w 3950160"/>
              <a:gd name="connsiteY9" fmla="*/ 337457 h 1112101"/>
              <a:gd name="connsiteX10" fmla="*/ 3065068 w 3950160"/>
              <a:gd name="connsiteY10" fmla="*/ 262932 h 1112101"/>
              <a:gd name="connsiteX11" fmla="*/ 3032411 w 3950160"/>
              <a:gd name="connsiteY11" fmla="*/ 213946 h 1112101"/>
              <a:gd name="connsiteX12" fmla="*/ 2977982 w 3950160"/>
              <a:gd name="connsiteY12" fmla="*/ 213946 h 1112101"/>
              <a:gd name="connsiteX13" fmla="*/ 2961653 w 3950160"/>
              <a:gd name="connsiteY13" fmla="*/ 257489 h 1112101"/>
              <a:gd name="connsiteX14" fmla="*/ 2961653 w 3950160"/>
              <a:gd name="connsiteY14" fmla="*/ 311918 h 1112101"/>
              <a:gd name="connsiteX15" fmla="*/ 2972539 w 3950160"/>
              <a:gd name="connsiteY15" fmla="*/ 382675 h 1112101"/>
              <a:gd name="connsiteX16" fmla="*/ 2939882 w 3950160"/>
              <a:gd name="connsiteY16" fmla="*/ 420775 h 1112101"/>
              <a:gd name="connsiteX17" fmla="*/ 2722168 w 3950160"/>
              <a:gd name="connsiteY17" fmla="*/ 486089 h 1112101"/>
              <a:gd name="connsiteX18" fmla="*/ 2542553 w 3950160"/>
              <a:gd name="connsiteY18" fmla="*/ 377232 h 1112101"/>
              <a:gd name="connsiteX19" fmla="*/ 0 w 3950160"/>
              <a:gd name="connsiteY19" fmla="*/ 1112101 h 1112101"/>
              <a:gd name="connsiteX0" fmla="*/ 3950160 w 3950160"/>
              <a:gd name="connsiteY0" fmla="*/ 0 h 1112101"/>
              <a:gd name="connsiteX1" fmla="*/ 3571253 w 3950160"/>
              <a:gd name="connsiteY1" fmla="*/ 154075 h 1112101"/>
              <a:gd name="connsiteX2" fmla="*/ 3533153 w 3950160"/>
              <a:gd name="connsiteY2" fmla="*/ 115975 h 1112101"/>
              <a:gd name="connsiteX3" fmla="*/ 3511382 w 3950160"/>
              <a:gd name="connsiteY3" fmla="*/ 94203 h 1112101"/>
              <a:gd name="connsiteX4" fmla="*/ 3454442 w 3950160"/>
              <a:gd name="connsiteY4" fmla="*/ 81643 h 1112101"/>
              <a:gd name="connsiteX5" fmla="*/ 3407968 w 3950160"/>
              <a:gd name="connsiteY5" fmla="*/ 121418 h 1112101"/>
              <a:gd name="connsiteX6" fmla="*/ 3416760 w 3950160"/>
              <a:gd name="connsiteY6" fmla="*/ 180870 h 1112101"/>
              <a:gd name="connsiteX7" fmla="*/ 3418853 w 3950160"/>
              <a:gd name="connsiteY7" fmla="*/ 224832 h 1112101"/>
              <a:gd name="connsiteX8" fmla="*/ 3353539 w 3950160"/>
              <a:gd name="connsiteY8" fmla="*/ 241160 h 1112101"/>
              <a:gd name="connsiteX9" fmla="*/ 3129964 w 3950160"/>
              <a:gd name="connsiteY9" fmla="*/ 337457 h 1112101"/>
              <a:gd name="connsiteX10" fmla="*/ 3065068 w 3950160"/>
              <a:gd name="connsiteY10" fmla="*/ 262932 h 1112101"/>
              <a:gd name="connsiteX11" fmla="*/ 3032411 w 3950160"/>
              <a:gd name="connsiteY11" fmla="*/ 213946 h 1112101"/>
              <a:gd name="connsiteX12" fmla="*/ 2977982 w 3950160"/>
              <a:gd name="connsiteY12" fmla="*/ 213946 h 1112101"/>
              <a:gd name="connsiteX13" fmla="*/ 2961653 w 3950160"/>
              <a:gd name="connsiteY13" fmla="*/ 311918 h 1112101"/>
              <a:gd name="connsiteX14" fmla="*/ 2972539 w 3950160"/>
              <a:gd name="connsiteY14" fmla="*/ 382675 h 1112101"/>
              <a:gd name="connsiteX15" fmla="*/ 2939882 w 3950160"/>
              <a:gd name="connsiteY15" fmla="*/ 420775 h 1112101"/>
              <a:gd name="connsiteX16" fmla="*/ 2722168 w 3950160"/>
              <a:gd name="connsiteY16" fmla="*/ 486089 h 1112101"/>
              <a:gd name="connsiteX17" fmla="*/ 2542553 w 3950160"/>
              <a:gd name="connsiteY17" fmla="*/ 377232 h 1112101"/>
              <a:gd name="connsiteX18" fmla="*/ 0 w 3950160"/>
              <a:gd name="connsiteY18" fmla="*/ 1112101 h 1112101"/>
              <a:gd name="connsiteX0" fmla="*/ 3950160 w 3950160"/>
              <a:gd name="connsiteY0" fmla="*/ 0 h 1112101"/>
              <a:gd name="connsiteX1" fmla="*/ 3571253 w 3950160"/>
              <a:gd name="connsiteY1" fmla="*/ 154075 h 1112101"/>
              <a:gd name="connsiteX2" fmla="*/ 3533153 w 3950160"/>
              <a:gd name="connsiteY2" fmla="*/ 115975 h 1112101"/>
              <a:gd name="connsiteX3" fmla="*/ 3511382 w 3950160"/>
              <a:gd name="connsiteY3" fmla="*/ 94203 h 1112101"/>
              <a:gd name="connsiteX4" fmla="*/ 3454442 w 3950160"/>
              <a:gd name="connsiteY4" fmla="*/ 81643 h 1112101"/>
              <a:gd name="connsiteX5" fmla="*/ 3407968 w 3950160"/>
              <a:gd name="connsiteY5" fmla="*/ 121418 h 1112101"/>
              <a:gd name="connsiteX6" fmla="*/ 3416760 w 3950160"/>
              <a:gd name="connsiteY6" fmla="*/ 180870 h 1112101"/>
              <a:gd name="connsiteX7" fmla="*/ 3418853 w 3950160"/>
              <a:gd name="connsiteY7" fmla="*/ 224832 h 1112101"/>
              <a:gd name="connsiteX8" fmla="*/ 3353539 w 3950160"/>
              <a:gd name="connsiteY8" fmla="*/ 241160 h 1112101"/>
              <a:gd name="connsiteX9" fmla="*/ 3129964 w 3950160"/>
              <a:gd name="connsiteY9" fmla="*/ 337457 h 1112101"/>
              <a:gd name="connsiteX10" fmla="*/ 3065068 w 3950160"/>
              <a:gd name="connsiteY10" fmla="*/ 262932 h 1112101"/>
              <a:gd name="connsiteX11" fmla="*/ 3032411 w 3950160"/>
              <a:gd name="connsiteY11" fmla="*/ 213946 h 1112101"/>
              <a:gd name="connsiteX12" fmla="*/ 2977982 w 3950160"/>
              <a:gd name="connsiteY12" fmla="*/ 213946 h 1112101"/>
              <a:gd name="connsiteX13" fmla="*/ 2935009 w 3950160"/>
              <a:gd name="connsiteY13" fmla="*/ 310911 h 1112101"/>
              <a:gd name="connsiteX14" fmla="*/ 2972539 w 3950160"/>
              <a:gd name="connsiteY14" fmla="*/ 382675 h 1112101"/>
              <a:gd name="connsiteX15" fmla="*/ 2939882 w 3950160"/>
              <a:gd name="connsiteY15" fmla="*/ 420775 h 1112101"/>
              <a:gd name="connsiteX16" fmla="*/ 2722168 w 3950160"/>
              <a:gd name="connsiteY16" fmla="*/ 486089 h 1112101"/>
              <a:gd name="connsiteX17" fmla="*/ 2542553 w 3950160"/>
              <a:gd name="connsiteY17" fmla="*/ 377232 h 1112101"/>
              <a:gd name="connsiteX18" fmla="*/ 0 w 3950160"/>
              <a:gd name="connsiteY18" fmla="*/ 1112101 h 1112101"/>
              <a:gd name="connsiteX0" fmla="*/ 3950160 w 3950160"/>
              <a:gd name="connsiteY0" fmla="*/ 0 h 1112101"/>
              <a:gd name="connsiteX1" fmla="*/ 3571253 w 3950160"/>
              <a:gd name="connsiteY1" fmla="*/ 154075 h 1112101"/>
              <a:gd name="connsiteX2" fmla="*/ 3533153 w 3950160"/>
              <a:gd name="connsiteY2" fmla="*/ 115975 h 1112101"/>
              <a:gd name="connsiteX3" fmla="*/ 3511382 w 3950160"/>
              <a:gd name="connsiteY3" fmla="*/ 94203 h 1112101"/>
              <a:gd name="connsiteX4" fmla="*/ 3454442 w 3950160"/>
              <a:gd name="connsiteY4" fmla="*/ 81643 h 1112101"/>
              <a:gd name="connsiteX5" fmla="*/ 3407968 w 3950160"/>
              <a:gd name="connsiteY5" fmla="*/ 121418 h 1112101"/>
              <a:gd name="connsiteX6" fmla="*/ 3416760 w 3950160"/>
              <a:gd name="connsiteY6" fmla="*/ 180870 h 1112101"/>
              <a:gd name="connsiteX7" fmla="*/ 3418853 w 3950160"/>
              <a:gd name="connsiteY7" fmla="*/ 224832 h 1112101"/>
              <a:gd name="connsiteX8" fmla="*/ 3353539 w 3950160"/>
              <a:gd name="connsiteY8" fmla="*/ 241160 h 1112101"/>
              <a:gd name="connsiteX9" fmla="*/ 3129964 w 3950160"/>
              <a:gd name="connsiteY9" fmla="*/ 337457 h 1112101"/>
              <a:gd name="connsiteX10" fmla="*/ 3065068 w 3950160"/>
              <a:gd name="connsiteY10" fmla="*/ 262932 h 1112101"/>
              <a:gd name="connsiteX11" fmla="*/ 3032411 w 3950160"/>
              <a:gd name="connsiteY11" fmla="*/ 213946 h 1112101"/>
              <a:gd name="connsiteX12" fmla="*/ 2943557 w 3950160"/>
              <a:gd name="connsiteY12" fmla="*/ 215925 h 1112101"/>
              <a:gd name="connsiteX13" fmla="*/ 2935009 w 3950160"/>
              <a:gd name="connsiteY13" fmla="*/ 310911 h 1112101"/>
              <a:gd name="connsiteX14" fmla="*/ 2972539 w 3950160"/>
              <a:gd name="connsiteY14" fmla="*/ 382675 h 1112101"/>
              <a:gd name="connsiteX15" fmla="*/ 2939882 w 3950160"/>
              <a:gd name="connsiteY15" fmla="*/ 420775 h 1112101"/>
              <a:gd name="connsiteX16" fmla="*/ 2722168 w 3950160"/>
              <a:gd name="connsiteY16" fmla="*/ 486089 h 1112101"/>
              <a:gd name="connsiteX17" fmla="*/ 2542553 w 3950160"/>
              <a:gd name="connsiteY17" fmla="*/ 377232 h 1112101"/>
              <a:gd name="connsiteX18" fmla="*/ 0 w 3950160"/>
              <a:gd name="connsiteY18" fmla="*/ 1112101 h 1112101"/>
              <a:gd name="connsiteX0" fmla="*/ 3950160 w 3950160"/>
              <a:gd name="connsiteY0" fmla="*/ 0 h 1112101"/>
              <a:gd name="connsiteX1" fmla="*/ 3571253 w 3950160"/>
              <a:gd name="connsiteY1" fmla="*/ 154075 h 1112101"/>
              <a:gd name="connsiteX2" fmla="*/ 3533153 w 3950160"/>
              <a:gd name="connsiteY2" fmla="*/ 115975 h 1112101"/>
              <a:gd name="connsiteX3" fmla="*/ 3511382 w 3950160"/>
              <a:gd name="connsiteY3" fmla="*/ 94203 h 1112101"/>
              <a:gd name="connsiteX4" fmla="*/ 3407968 w 3950160"/>
              <a:gd name="connsiteY4" fmla="*/ 121418 h 1112101"/>
              <a:gd name="connsiteX5" fmla="*/ 3416760 w 3950160"/>
              <a:gd name="connsiteY5" fmla="*/ 180870 h 1112101"/>
              <a:gd name="connsiteX6" fmla="*/ 3418853 w 3950160"/>
              <a:gd name="connsiteY6" fmla="*/ 224832 h 1112101"/>
              <a:gd name="connsiteX7" fmla="*/ 3353539 w 3950160"/>
              <a:gd name="connsiteY7" fmla="*/ 241160 h 1112101"/>
              <a:gd name="connsiteX8" fmla="*/ 3129964 w 3950160"/>
              <a:gd name="connsiteY8" fmla="*/ 337457 h 1112101"/>
              <a:gd name="connsiteX9" fmla="*/ 3065068 w 3950160"/>
              <a:gd name="connsiteY9" fmla="*/ 262932 h 1112101"/>
              <a:gd name="connsiteX10" fmla="*/ 3032411 w 3950160"/>
              <a:gd name="connsiteY10" fmla="*/ 213946 h 1112101"/>
              <a:gd name="connsiteX11" fmla="*/ 2943557 w 3950160"/>
              <a:gd name="connsiteY11" fmla="*/ 215925 h 1112101"/>
              <a:gd name="connsiteX12" fmla="*/ 2935009 w 3950160"/>
              <a:gd name="connsiteY12" fmla="*/ 310911 h 1112101"/>
              <a:gd name="connsiteX13" fmla="*/ 2972539 w 3950160"/>
              <a:gd name="connsiteY13" fmla="*/ 382675 h 1112101"/>
              <a:gd name="connsiteX14" fmla="*/ 2939882 w 3950160"/>
              <a:gd name="connsiteY14" fmla="*/ 420775 h 1112101"/>
              <a:gd name="connsiteX15" fmla="*/ 2722168 w 3950160"/>
              <a:gd name="connsiteY15" fmla="*/ 486089 h 1112101"/>
              <a:gd name="connsiteX16" fmla="*/ 2542553 w 3950160"/>
              <a:gd name="connsiteY16" fmla="*/ 377232 h 1112101"/>
              <a:gd name="connsiteX17" fmla="*/ 0 w 3950160"/>
              <a:gd name="connsiteY17" fmla="*/ 1112101 h 1112101"/>
              <a:gd name="connsiteX0" fmla="*/ 3950160 w 3950160"/>
              <a:gd name="connsiteY0" fmla="*/ 0 h 1112101"/>
              <a:gd name="connsiteX1" fmla="*/ 3571253 w 3950160"/>
              <a:gd name="connsiteY1" fmla="*/ 154075 h 1112101"/>
              <a:gd name="connsiteX2" fmla="*/ 3533153 w 3950160"/>
              <a:gd name="connsiteY2" fmla="*/ 115975 h 1112101"/>
              <a:gd name="connsiteX3" fmla="*/ 3511382 w 3950160"/>
              <a:gd name="connsiteY3" fmla="*/ 94203 h 1112101"/>
              <a:gd name="connsiteX4" fmla="*/ 3407968 w 3950160"/>
              <a:gd name="connsiteY4" fmla="*/ 121418 h 1112101"/>
              <a:gd name="connsiteX5" fmla="*/ 3391956 w 3950160"/>
              <a:gd name="connsiteY5" fmla="*/ 143849 h 1112101"/>
              <a:gd name="connsiteX6" fmla="*/ 3418853 w 3950160"/>
              <a:gd name="connsiteY6" fmla="*/ 224832 h 1112101"/>
              <a:gd name="connsiteX7" fmla="*/ 3353539 w 3950160"/>
              <a:gd name="connsiteY7" fmla="*/ 241160 h 1112101"/>
              <a:gd name="connsiteX8" fmla="*/ 3129964 w 3950160"/>
              <a:gd name="connsiteY8" fmla="*/ 337457 h 1112101"/>
              <a:gd name="connsiteX9" fmla="*/ 3065068 w 3950160"/>
              <a:gd name="connsiteY9" fmla="*/ 262932 h 1112101"/>
              <a:gd name="connsiteX10" fmla="*/ 3032411 w 3950160"/>
              <a:gd name="connsiteY10" fmla="*/ 213946 h 1112101"/>
              <a:gd name="connsiteX11" fmla="*/ 2943557 w 3950160"/>
              <a:gd name="connsiteY11" fmla="*/ 215925 h 1112101"/>
              <a:gd name="connsiteX12" fmla="*/ 2935009 w 3950160"/>
              <a:gd name="connsiteY12" fmla="*/ 310911 h 1112101"/>
              <a:gd name="connsiteX13" fmla="*/ 2972539 w 3950160"/>
              <a:gd name="connsiteY13" fmla="*/ 382675 h 1112101"/>
              <a:gd name="connsiteX14" fmla="*/ 2939882 w 3950160"/>
              <a:gd name="connsiteY14" fmla="*/ 420775 h 1112101"/>
              <a:gd name="connsiteX15" fmla="*/ 2722168 w 3950160"/>
              <a:gd name="connsiteY15" fmla="*/ 486089 h 1112101"/>
              <a:gd name="connsiteX16" fmla="*/ 2542553 w 3950160"/>
              <a:gd name="connsiteY16" fmla="*/ 377232 h 1112101"/>
              <a:gd name="connsiteX17" fmla="*/ 0 w 3950160"/>
              <a:gd name="connsiteY17" fmla="*/ 1112101 h 1112101"/>
              <a:gd name="connsiteX0" fmla="*/ 3950160 w 3950160"/>
              <a:gd name="connsiteY0" fmla="*/ 0 h 1112101"/>
              <a:gd name="connsiteX1" fmla="*/ 3571253 w 3950160"/>
              <a:gd name="connsiteY1" fmla="*/ 154075 h 1112101"/>
              <a:gd name="connsiteX2" fmla="*/ 3533153 w 3950160"/>
              <a:gd name="connsiteY2" fmla="*/ 115975 h 1112101"/>
              <a:gd name="connsiteX3" fmla="*/ 3511382 w 3950160"/>
              <a:gd name="connsiteY3" fmla="*/ 94203 h 1112101"/>
              <a:gd name="connsiteX4" fmla="*/ 3425200 w 3950160"/>
              <a:gd name="connsiteY4" fmla="*/ 82704 h 1112101"/>
              <a:gd name="connsiteX5" fmla="*/ 3391956 w 3950160"/>
              <a:gd name="connsiteY5" fmla="*/ 143849 h 1112101"/>
              <a:gd name="connsiteX6" fmla="*/ 3418853 w 3950160"/>
              <a:gd name="connsiteY6" fmla="*/ 224832 h 1112101"/>
              <a:gd name="connsiteX7" fmla="*/ 3353539 w 3950160"/>
              <a:gd name="connsiteY7" fmla="*/ 241160 h 1112101"/>
              <a:gd name="connsiteX8" fmla="*/ 3129964 w 3950160"/>
              <a:gd name="connsiteY8" fmla="*/ 337457 h 1112101"/>
              <a:gd name="connsiteX9" fmla="*/ 3065068 w 3950160"/>
              <a:gd name="connsiteY9" fmla="*/ 262932 h 1112101"/>
              <a:gd name="connsiteX10" fmla="*/ 3032411 w 3950160"/>
              <a:gd name="connsiteY10" fmla="*/ 213946 h 1112101"/>
              <a:gd name="connsiteX11" fmla="*/ 2943557 w 3950160"/>
              <a:gd name="connsiteY11" fmla="*/ 215925 h 1112101"/>
              <a:gd name="connsiteX12" fmla="*/ 2935009 w 3950160"/>
              <a:gd name="connsiteY12" fmla="*/ 310911 h 1112101"/>
              <a:gd name="connsiteX13" fmla="*/ 2972539 w 3950160"/>
              <a:gd name="connsiteY13" fmla="*/ 382675 h 1112101"/>
              <a:gd name="connsiteX14" fmla="*/ 2939882 w 3950160"/>
              <a:gd name="connsiteY14" fmla="*/ 420775 h 1112101"/>
              <a:gd name="connsiteX15" fmla="*/ 2722168 w 3950160"/>
              <a:gd name="connsiteY15" fmla="*/ 486089 h 1112101"/>
              <a:gd name="connsiteX16" fmla="*/ 2542553 w 3950160"/>
              <a:gd name="connsiteY16" fmla="*/ 377232 h 1112101"/>
              <a:gd name="connsiteX17" fmla="*/ 0 w 3950160"/>
              <a:gd name="connsiteY17" fmla="*/ 1112101 h 1112101"/>
              <a:gd name="connsiteX0" fmla="*/ 3950160 w 3950160"/>
              <a:gd name="connsiteY0" fmla="*/ 0 h 1112101"/>
              <a:gd name="connsiteX1" fmla="*/ 3571253 w 3950160"/>
              <a:gd name="connsiteY1" fmla="*/ 154075 h 1112101"/>
              <a:gd name="connsiteX2" fmla="*/ 3533153 w 3950160"/>
              <a:gd name="connsiteY2" fmla="*/ 115975 h 1112101"/>
              <a:gd name="connsiteX3" fmla="*/ 3511382 w 3950160"/>
              <a:gd name="connsiteY3" fmla="*/ 94203 h 1112101"/>
              <a:gd name="connsiteX4" fmla="*/ 3414115 w 3950160"/>
              <a:gd name="connsiteY4" fmla="*/ 75725 h 1112101"/>
              <a:gd name="connsiteX5" fmla="*/ 3391956 w 3950160"/>
              <a:gd name="connsiteY5" fmla="*/ 143849 h 1112101"/>
              <a:gd name="connsiteX6" fmla="*/ 3418853 w 3950160"/>
              <a:gd name="connsiteY6" fmla="*/ 224832 h 1112101"/>
              <a:gd name="connsiteX7" fmla="*/ 3353539 w 3950160"/>
              <a:gd name="connsiteY7" fmla="*/ 241160 h 1112101"/>
              <a:gd name="connsiteX8" fmla="*/ 3129964 w 3950160"/>
              <a:gd name="connsiteY8" fmla="*/ 337457 h 1112101"/>
              <a:gd name="connsiteX9" fmla="*/ 3065068 w 3950160"/>
              <a:gd name="connsiteY9" fmla="*/ 262932 h 1112101"/>
              <a:gd name="connsiteX10" fmla="*/ 3032411 w 3950160"/>
              <a:gd name="connsiteY10" fmla="*/ 213946 h 1112101"/>
              <a:gd name="connsiteX11" fmla="*/ 2943557 w 3950160"/>
              <a:gd name="connsiteY11" fmla="*/ 215925 h 1112101"/>
              <a:gd name="connsiteX12" fmla="*/ 2935009 w 3950160"/>
              <a:gd name="connsiteY12" fmla="*/ 310911 h 1112101"/>
              <a:gd name="connsiteX13" fmla="*/ 2972539 w 3950160"/>
              <a:gd name="connsiteY13" fmla="*/ 382675 h 1112101"/>
              <a:gd name="connsiteX14" fmla="*/ 2939882 w 3950160"/>
              <a:gd name="connsiteY14" fmla="*/ 420775 h 1112101"/>
              <a:gd name="connsiteX15" fmla="*/ 2722168 w 3950160"/>
              <a:gd name="connsiteY15" fmla="*/ 486089 h 1112101"/>
              <a:gd name="connsiteX16" fmla="*/ 2542553 w 3950160"/>
              <a:gd name="connsiteY16" fmla="*/ 377232 h 1112101"/>
              <a:gd name="connsiteX17" fmla="*/ 0 w 3950160"/>
              <a:gd name="connsiteY17" fmla="*/ 1112101 h 1112101"/>
              <a:gd name="connsiteX0" fmla="*/ 3950160 w 3950160"/>
              <a:gd name="connsiteY0" fmla="*/ 0 h 1112101"/>
              <a:gd name="connsiteX1" fmla="*/ 3571253 w 3950160"/>
              <a:gd name="connsiteY1" fmla="*/ 154075 h 1112101"/>
              <a:gd name="connsiteX2" fmla="*/ 3533153 w 3950160"/>
              <a:gd name="connsiteY2" fmla="*/ 115975 h 1112101"/>
              <a:gd name="connsiteX3" fmla="*/ 3496157 w 3950160"/>
              <a:gd name="connsiteY3" fmla="*/ 93628 h 1112101"/>
              <a:gd name="connsiteX4" fmla="*/ 3414115 w 3950160"/>
              <a:gd name="connsiteY4" fmla="*/ 75725 h 1112101"/>
              <a:gd name="connsiteX5" fmla="*/ 3391956 w 3950160"/>
              <a:gd name="connsiteY5" fmla="*/ 143849 h 1112101"/>
              <a:gd name="connsiteX6" fmla="*/ 3418853 w 3950160"/>
              <a:gd name="connsiteY6" fmla="*/ 224832 h 1112101"/>
              <a:gd name="connsiteX7" fmla="*/ 3353539 w 3950160"/>
              <a:gd name="connsiteY7" fmla="*/ 241160 h 1112101"/>
              <a:gd name="connsiteX8" fmla="*/ 3129964 w 3950160"/>
              <a:gd name="connsiteY8" fmla="*/ 337457 h 1112101"/>
              <a:gd name="connsiteX9" fmla="*/ 3065068 w 3950160"/>
              <a:gd name="connsiteY9" fmla="*/ 262932 h 1112101"/>
              <a:gd name="connsiteX10" fmla="*/ 3032411 w 3950160"/>
              <a:gd name="connsiteY10" fmla="*/ 213946 h 1112101"/>
              <a:gd name="connsiteX11" fmla="*/ 2943557 w 3950160"/>
              <a:gd name="connsiteY11" fmla="*/ 215925 h 1112101"/>
              <a:gd name="connsiteX12" fmla="*/ 2935009 w 3950160"/>
              <a:gd name="connsiteY12" fmla="*/ 310911 h 1112101"/>
              <a:gd name="connsiteX13" fmla="*/ 2972539 w 3950160"/>
              <a:gd name="connsiteY13" fmla="*/ 382675 h 1112101"/>
              <a:gd name="connsiteX14" fmla="*/ 2939882 w 3950160"/>
              <a:gd name="connsiteY14" fmla="*/ 420775 h 1112101"/>
              <a:gd name="connsiteX15" fmla="*/ 2722168 w 3950160"/>
              <a:gd name="connsiteY15" fmla="*/ 486089 h 1112101"/>
              <a:gd name="connsiteX16" fmla="*/ 2542553 w 3950160"/>
              <a:gd name="connsiteY16" fmla="*/ 377232 h 1112101"/>
              <a:gd name="connsiteX17" fmla="*/ 0 w 3950160"/>
              <a:gd name="connsiteY17" fmla="*/ 1112101 h 1112101"/>
              <a:gd name="connsiteX0" fmla="*/ 3971326 w 3971326"/>
              <a:gd name="connsiteY0" fmla="*/ 0 h 1078497"/>
              <a:gd name="connsiteX1" fmla="*/ 3571253 w 3971326"/>
              <a:gd name="connsiteY1" fmla="*/ 120471 h 1078497"/>
              <a:gd name="connsiteX2" fmla="*/ 3533153 w 3971326"/>
              <a:gd name="connsiteY2" fmla="*/ 82371 h 1078497"/>
              <a:gd name="connsiteX3" fmla="*/ 3496157 w 3971326"/>
              <a:gd name="connsiteY3" fmla="*/ 60024 h 1078497"/>
              <a:gd name="connsiteX4" fmla="*/ 3414115 w 3971326"/>
              <a:gd name="connsiteY4" fmla="*/ 42121 h 1078497"/>
              <a:gd name="connsiteX5" fmla="*/ 3391956 w 3971326"/>
              <a:gd name="connsiteY5" fmla="*/ 110245 h 1078497"/>
              <a:gd name="connsiteX6" fmla="*/ 3418853 w 3971326"/>
              <a:gd name="connsiteY6" fmla="*/ 191228 h 1078497"/>
              <a:gd name="connsiteX7" fmla="*/ 3353539 w 3971326"/>
              <a:gd name="connsiteY7" fmla="*/ 207556 h 1078497"/>
              <a:gd name="connsiteX8" fmla="*/ 3129964 w 3971326"/>
              <a:gd name="connsiteY8" fmla="*/ 303853 h 1078497"/>
              <a:gd name="connsiteX9" fmla="*/ 3065068 w 3971326"/>
              <a:gd name="connsiteY9" fmla="*/ 229328 h 1078497"/>
              <a:gd name="connsiteX10" fmla="*/ 3032411 w 3971326"/>
              <a:gd name="connsiteY10" fmla="*/ 180342 h 1078497"/>
              <a:gd name="connsiteX11" fmla="*/ 2943557 w 3971326"/>
              <a:gd name="connsiteY11" fmla="*/ 182321 h 1078497"/>
              <a:gd name="connsiteX12" fmla="*/ 2935009 w 3971326"/>
              <a:gd name="connsiteY12" fmla="*/ 277307 h 1078497"/>
              <a:gd name="connsiteX13" fmla="*/ 2972539 w 3971326"/>
              <a:gd name="connsiteY13" fmla="*/ 349071 h 1078497"/>
              <a:gd name="connsiteX14" fmla="*/ 2939882 w 3971326"/>
              <a:gd name="connsiteY14" fmla="*/ 387171 h 1078497"/>
              <a:gd name="connsiteX15" fmla="*/ 2722168 w 3971326"/>
              <a:gd name="connsiteY15" fmla="*/ 452485 h 1078497"/>
              <a:gd name="connsiteX16" fmla="*/ 2542553 w 3971326"/>
              <a:gd name="connsiteY16" fmla="*/ 343628 h 1078497"/>
              <a:gd name="connsiteX17" fmla="*/ 0 w 3971326"/>
              <a:gd name="connsiteY17" fmla="*/ 1078497 h 1078497"/>
              <a:gd name="connsiteX0" fmla="*/ 3969527 w 3969527"/>
              <a:gd name="connsiteY0" fmla="*/ 0 h 1117930"/>
              <a:gd name="connsiteX1" fmla="*/ 3571253 w 3969527"/>
              <a:gd name="connsiteY1" fmla="*/ 159904 h 1117930"/>
              <a:gd name="connsiteX2" fmla="*/ 3533153 w 3969527"/>
              <a:gd name="connsiteY2" fmla="*/ 121804 h 1117930"/>
              <a:gd name="connsiteX3" fmla="*/ 3496157 w 3969527"/>
              <a:gd name="connsiteY3" fmla="*/ 99457 h 1117930"/>
              <a:gd name="connsiteX4" fmla="*/ 3414115 w 3969527"/>
              <a:gd name="connsiteY4" fmla="*/ 81554 h 1117930"/>
              <a:gd name="connsiteX5" fmla="*/ 3391956 w 3969527"/>
              <a:gd name="connsiteY5" fmla="*/ 149678 h 1117930"/>
              <a:gd name="connsiteX6" fmla="*/ 3418853 w 3969527"/>
              <a:gd name="connsiteY6" fmla="*/ 230661 h 1117930"/>
              <a:gd name="connsiteX7" fmla="*/ 3353539 w 3969527"/>
              <a:gd name="connsiteY7" fmla="*/ 246989 h 1117930"/>
              <a:gd name="connsiteX8" fmla="*/ 3129964 w 3969527"/>
              <a:gd name="connsiteY8" fmla="*/ 343286 h 1117930"/>
              <a:gd name="connsiteX9" fmla="*/ 3065068 w 3969527"/>
              <a:gd name="connsiteY9" fmla="*/ 268761 h 1117930"/>
              <a:gd name="connsiteX10" fmla="*/ 3032411 w 3969527"/>
              <a:gd name="connsiteY10" fmla="*/ 219775 h 1117930"/>
              <a:gd name="connsiteX11" fmla="*/ 2943557 w 3969527"/>
              <a:gd name="connsiteY11" fmla="*/ 221754 h 1117930"/>
              <a:gd name="connsiteX12" fmla="*/ 2935009 w 3969527"/>
              <a:gd name="connsiteY12" fmla="*/ 316740 h 1117930"/>
              <a:gd name="connsiteX13" fmla="*/ 2972539 w 3969527"/>
              <a:gd name="connsiteY13" fmla="*/ 388504 h 1117930"/>
              <a:gd name="connsiteX14" fmla="*/ 2939882 w 3969527"/>
              <a:gd name="connsiteY14" fmla="*/ 426604 h 1117930"/>
              <a:gd name="connsiteX15" fmla="*/ 2722168 w 3969527"/>
              <a:gd name="connsiteY15" fmla="*/ 491918 h 1117930"/>
              <a:gd name="connsiteX16" fmla="*/ 2542553 w 3969527"/>
              <a:gd name="connsiteY16" fmla="*/ 383061 h 1117930"/>
              <a:gd name="connsiteX17" fmla="*/ 0 w 3969527"/>
              <a:gd name="connsiteY17" fmla="*/ 1117930 h 1117930"/>
              <a:gd name="connsiteX0" fmla="*/ 3969527 w 3969527"/>
              <a:gd name="connsiteY0" fmla="*/ 0 h 1117930"/>
              <a:gd name="connsiteX1" fmla="*/ 3571253 w 3969527"/>
              <a:gd name="connsiteY1" fmla="*/ 159904 h 1117930"/>
              <a:gd name="connsiteX2" fmla="*/ 3496157 w 3969527"/>
              <a:gd name="connsiteY2" fmla="*/ 99457 h 1117930"/>
              <a:gd name="connsiteX3" fmla="*/ 3414115 w 3969527"/>
              <a:gd name="connsiteY3" fmla="*/ 81554 h 1117930"/>
              <a:gd name="connsiteX4" fmla="*/ 3391956 w 3969527"/>
              <a:gd name="connsiteY4" fmla="*/ 149678 h 1117930"/>
              <a:gd name="connsiteX5" fmla="*/ 3418853 w 3969527"/>
              <a:gd name="connsiteY5" fmla="*/ 230661 h 1117930"/>
              <a:gd name="connsiteX6" fmla="*/ 3353539 w 3969527"/>
              <a:gd name="connsiteY6" fmla="*/ 246989 h 1117930"/>
              <a:gd name="connsiteX7" fmla="*/ 3129964 w 3969527"/>
              <a:gd name="connsiteY7" fmla="*/ 343286 h 1117930"/>
              <a:gd name="connsiteX8" fmla="*/ 3065068 w 3969527"/>
              <a:gd name="connsiteY8" fmla="*/ 268761 h 1117930"/>
              <a:gd name="connsiteX9" fmla="*/ 3032411 w 3969527"/>
              <a:gd name="connsiteY9" fmla="*/ 219775 h 1117930"/>
              <a:gd name="connsiteX10" fmla="*/ 2943557 w 3969527"/>
              <a:gd name="connsiteY10" fmla="*/ 221754 h 1117930"/>
              <a:gd name="connsiteX11" fmla="*/ 2935009 w 3969527"/>
              <a:gd name="connsiteY11" fmla="*/ 316740 h 1117930"/>
              <a:gd name="connsiteX12" fmla="*/ 2972539 w 3969527"/>
              <a:gd name="connsiteY12" fmla="*/ 388504 h 1117930"/>
              <a:gd name="connsiteX13" fmla="*/ 2939882 w 3969527"/>
              <a:gd name="connsiteY13" fmla="*/ 426604 h 1117930"/>
              <a:gd name="connsiteX14" fmla="*/ 2722168 w 3969527"/>
              <a:gd name="connsiteY14" fmla="*/ 491918 h 1117930"/>
              <a:gd name="connsiteX15" fmla="*/ 2542553 w 3969527"/>
              <a:gd name="connsiteY15" fmla="*/ 383061 h 1117930"/>
              <a:gd name="connsiteX16" fmla="*/ 0 w 3969527"/>
              <a:gd name="connsiteY16" fmla="*/ 1117930 h 1117930"/>
              <a:gd name="connsiteX0" fmla="*/ 3969527 w 3969527"/>
              <a:gd name="connsiteY0" fmla="*/ 0 h 1117930"/>
              <a:gd name="connsiteX1" fmla="*/ 3606179 w 3969527"/>
              <a:gd name="connsiteY1" fmla="*/ 148102 h 1117930"/>
              <a:gd name="connsiteX2" fmla="*/ 3496157 w 3969527"/>
              <a:gd name="connsiteY2" fmla="*/ 99457 h 1117930"/>
              <a:gd name="connsiteX3" fmla="*/ 3414115 w 3969527"/>
              <a:gd name="connsiteY3" fmla="*/ 81554 h 1117930"/>
              <a:gd name="connsiteX4" fmla="*/ 3391956 w 3969527"/>
              <a:gd name="connsiteY4" fmla="*/ 149678 h 1117930"/>
              <a:gd name="connsiteX5" fmla="*/ 3418853 w 3969527"/>
              <a:gd name="connsiteY5" fmla="*/ 230661 h 1117930"/>
              <a:gd name="connsiteX6" fmla="*/ 3353539 w 3969527"/>
              <a:gd name="connsiteY6" fmla="*/ 246989 h 1117930"/>
              <a:gd name="connsiteX7" fmla="*/ 3129964 w 3969527"/>
              <a:gd name="connsiteY7" fmla="*/ 343286 h 1117930"/>
              <a:gd name="connsiteX8" fmla="*/ 3065068 w 3969527"/>
              <a:gd name="connsiteY8" fmla="*/ 268761 h 1117930"/>
              <a:gd name="connsiteX9" fmla="*/ 3032411 w 3969527"/>
              <a:gd name="connsiteY9" fmla="*/ 219775 h 1117930"/>
              <a:gd name="connsiteX10" fmla="*/ 2943557 w 3969527"/>
              <a:gd name="connsiteY10" fmla="*/ 221754 h 1117930"/>
              <a:gd name="connsiteX11" fmla="*/ 2935009 w 3969527"/>
              <a:gd name="connsiteY11" fmla="*/ 316740 h 1117930"/>
              <a:gd name="connsiteX12" fmla="*/ 2972539 w 3969527"/>
              <a:gd name="connsiteY12" fmla="*/ 388504 h 1117930"/>
              <a:gd name="connsiteX13" fmla="*/ 2939882 w 3969527"/>
              <a:gd name="connsiteY13" fmla="*/ 426604 h 1117930"/>
              <a:gd name="connsiteX14" fmla="*/ 2722168 w 3969527"/>
              <a:gd name="connsiteY14" fmla="*/ 491918 h 1117930"/>
              <a:gd name="connsiteX15" fmla="*/ 2542553 w 3969527"/>
              <a:gd name="connsiteY15" fmla="*/ 383061 h 1117930"/>
              <a:gd name="connsiteX16" fmla="*/ 0 w 3969527"/>
              <a:gd name="connsiteY16" fmla="*/ 1117930 h 1117930"/>
              <a:gd name="connsiteX0" fmla="*/ 3859761 w 3859761"/>
              <a:gd name="connsiteY0" fmla="*/ 43246 h 1038794"/>
              <a:gd name="connsiteX1" fmla="*/ 3606179 w 3859761"/>
              <a:gd name="connsiteY1" fmla="*/ 68966 h 1038794"/>
              <a:gd name="connsiteX2" fmla="*/ 3496157 w 3859761"/>
              <a:gd name="connsiteY2" fmla="*/ 20321 h 1038794"/>
              <a:gd name="connsiteX3" fmla="*/ 3414115 w 3859761"/>
              <a:gd name="connsiteY3" fmla="*/ 2418 h 1038794"/>
              <a:gd name="connsiteX4" fmla="*/ 3391956 w 3859761"/>
              <a:gd name="connsiteY4" fmla="*/ 70542 h 1038794"/>
              <a:gd name="connsiteX5" fmla="*/ 3418853 w 3859761"/>
              <a:gd name="connsiteY5" fmla="*/ 151525 h 1038794"/>
              <a:gd name="connsiteX6" fmla="*/ 3353539 w 3859761"/>
              <a:gd name="connsiteY6" fmla="*/ 167853 h 1038794"/>
              <a:gd name="connsiteX7" fmla="*/ 3129964 w 3859761"/>
              <a:gd name="connsiteY7" fmla="*/ 264150 h 1038794"/>
              <a:gd name="connsiteX8" fmla="*/ 3065068 w 3859761"/>
              <a:gd name="connsiteY8" fmla="*/ 189625 h 1038794"/>
              <a:gd name="connsiteX9" fmla="*/ 3032411 w 3859761"/>
              <a:gd name="connsiteY9" fmla="*/ 140639 h 1038794"/>
              <a:gd name="connsiteX10" fmla="*/ 2943557 w 3859761"/>
              <a:gd name="connsiteY10" fmla="*/ 142618 h 1038794"/>
              <a:gd name="connsiteX11" fmla="*/ 2935009 w 3859761"/>
              <a:gd name="connsiteY11" fmla="*/ 237604 h 1038794"/>
              <a:gd name="connsiteX12" fmla="*/ 2972539 w 3859761"/>
              <a:gd name="connsiteY12" fmla="*/ 309368 h 1038794"/>
              <a:gd name="connsiteX13" fmla="*/ 2939882 w 3859761"/>
              <a:gd name="connsiteY13" fmla="*/ 347468 h 1038794"/>
              <a:gd name="connsiteX14" fmla="*/ 2722168 w 3859761"/>
              <a:gd name="connsiteY14" fmla="*/ 412782 h 1038794"/>
              <a:gd name="connsiteX15" fmla="*/ 2542553 w 3859761"/>
              <a:gd name="connsiteY15" fmla="*/ 303925 h 1038794"/>
              <a:gd name="connsiteX16" fmla="*/ 0 w 3859761"/>
              <a:gd name="connsiteY16" fmla="*/ 1038794 h 1038794"/>
              <a:gd name="connsiteX0" fmla="*/ 3888383 w 3888383"/>
              <a:gd name="connsiteY0" fmla="*/ 16210 h 1038794"/>
              <a:gd name="connsiteX1" fmla="*/ 3606179 w 3888383"/>
              <a:gd name="connsiteY1" fmla="*/ 68966 h 1038794"/>
              <a:gd name="connsiteX2" fmla="*/ 3496157 w 3888383"/>
              <a:gd name="connsiteY2" fmla="*/ 20321 h 1038794"/>
              <a:gd name="connsiteX3" fmla="*/ 3414115 w 3888383"/>
              <a:gd name="connsiteY3" fmla="*/ 2418 h 1038794"/>
              <a:gd name="connsiteX4" fmla="*/ 3391956 w 3888383"/>
              <a:gd name="connsiteY4" fmla="*/ 70542 h 1038794"/>
              <a:gd name="connsiteX5" fmla="*/ 3418853 w 3888383"/>
              <a:gd name="connsiteY5" fmla="*/ 151525 h 1038794"/>
              <a:gd name="connsiteX6" fmla="*/ 3353539 w 3888383"/>
              <a:gd name="connsiteY6" fmla="*/ 167853 h 1038794"/>
              <a:gd name="connsiteX7" fmla="*/ 3129964 w 3888383"/>
              <a:gd name="connsiteY7" fmla="*/ 264150 h 1038794"/>
              <a:gd name="connsiteX8" fmla="*/ 3065068 w 3888383"/>
              <a:gd name="connsiteY8" fmla="*/ 189625 h 1038794"/>
              <a:gd name="connsiteX9" fmla="*/ 3032411 w 3888383"/>
              <a:gd name="connsiteY9" fmla="*/ 140639 h 1038794"/>
              <a:gd name="connsiteX10" fmla="*/ 2943557 w 3888383"/>
              <a:gd name="connsiteY10" fmla="*/ 142618 h 1038794"/>
              <a:gd name="connsiteX11" fmla="*/ 2935009 w 3888383"/>
              <a:gd name="connsiteY11" fmla="*/ 237604 h 1038794"/>
              <a:gd name="connsiteX12" fmla="*/ 2972539 w 3888383"/>
              <a:gd name="connsiteY12" fmla="*/ 309368 h 1038794"/>
              <a:gd name="connsiteX13" fmla="*/ 2939882 w 3888383"/>
              <a:gd name="connsiteY13" fmla="*/ 347468 h 1038794"/>
              <a:gd name="connsiteX14" fmla="*/ 2722168 w 3888383"/>
              <a:gd name="connsiteY14" fmla="*/ 412782 h 1038794"/>
              <a:gd name="connsiteX15" fmla="*/ 2542553 w 3888383"/>
              <a:gd name="connsiteY15" fmla="*/ 303925 h 1038794"/>
              <a:gd name="connsiteX16" fmla="*/ 0 w 3888383"/>
              <a:gd name="connsiteY16" fmla="*/ 1038794 h 1038794"/>
              <a:gd name="connsiteX0" fmla="*/ 3917004 w 3917004"/>
              <a:gd name="connsiteY0" fmla="*/ 0 h 1049620"/>
              <a:gd name="connsiteX1" fmla="*/ 3606179 w 3917004"/>
              <a:gd name="connsiteY1" fmla="*/ 79792 h 1049620"/>
              <a:gd name="connsiteX2" fmla="*/ 3496157 w 3917004"/>
              <a:gd name="connsiteY2" fmla="*/ 31147 h 1049620"/>
              <a:gd name="connsiteX3" fmla="*/ 3414115 w 3917004"/>
              <a:gd name="connsiteY3" fmla="*/ 13244 h 1049620"/>
              <a:gd name="connsiteX4" fmla="*/ 3391956 w 3917004"/>
              <a:gd name="connsiteY4" fmla="*/ 81368 h 1049620"/>
              <a:gd name="connsiteX5" fmla="*/ 3418853 w 3917004"/>
              <a:gd name="connsiteY5" fmla="*/ 162351 h 1049620"/>
              <a:gd name="connsiteX6" fmla="*/ 3353539 w 3917004"/>
              <a:gd name="connsiteY6" fmla="*/ 178679 h 1049620"/>
              <a:gd name="connsiteX7" fmla="*/ 3129964 w 3917004"/>
              <a:gd name="connsiteY7" fmla="*/ 274976 h 1049620"/>
              <a:gd name="connsiteX8" fmla="*/ 3065068 w 3917004"/>
              <a:gd name="connsiteY8" fmla="*/ 200451 h 1049620"/>
              <a:gd name="connsiteX9" fmla="*/ 3032411 w 3917004"/>
              <a:gd name="connsiteY9" fmla="*/ 151465 h 1049620"/>
              <a:gd name="connsiteX10" fmla="*/ 2943557 w 3917004"/>
              <a:gd name="connsiteY10" fmla="*/ 153444 h 1049620"/>
              <a:gd name="connsiteX11" fmla="*/ 2935009 w 3917004"/>
              <a:gd name="connsiteY11" fmla="*/ 248430 h 1049620"/>
              <a:gd name="connsiteX12" fmla="*/ 2972539 w 3917004"/>
              <a:gd name="connsiteY12" fmla="*/ 320194 h 1049620"/>
              <a:gd name="connsiteX13" fmla="*/ 2939882 w 3917004"/>
              <a:gd name="connsiteY13" fmla="*/ 358294 h 1049620"/>
              <a:gd name="connsiteX14" fmla="*/ 2722168 w 3917004"/>
              <a:gd name="connsiteY14" fmla="*/ 423608 h 1049620"/>
              <a:gd name="connsiteX15" fmla="*/ 2542553 w 3917004"/>
              <a:gd name="connsiteY15" fmla="*/ 314751 h 1049620"/>
              <a:gd name="connsiteX16" fmla="*/ 0 w 3917004"/>
              <a:gd name="connsiteY16" fmla="*/ 1049620 h 1049620"/>
              <a:gd name="connsiteX0" fmla="*/ 3917004 w 3917004"/>
              <a:gd name="connsiteY0" fmla="*/ 0 h 1049620"/>
              <a:gd name="connsiteX1" fmla="*/ 3606179 w 3917004"/>
              <a:gd name="connsiteY1" fmla="*/ 79792 h 1049620"/>
              <a:gd name="connsiteX2" fmla="*/ 3496157 w 3917004"/>
              <a:gd name="connsiteY2" fmla="*/ 31147 h 1049620"/>
              <a:gd name="connsiteX3" fmla="*/ 3414115 w 3917004"/>
              <a:gd name="connsiteY3" fmla="*/ 13244 h 1049620"/>
              <a:gd name="connsiteX4" fmla="*/ 3391956 w 3917004"/>
              <a:gd name="connsiteY4" fmla="*/ 81368 h 1049620"/>
              <a:gd name="connsiteX5" fmla="*/ 3418853 w 3917004"/>
              <a:gd name="connsiteY5" fmla="*/ 162351 h 1049620"/>
              <a:gd name="connsiteX6" fmla="*/ 3353539 w 3917004"/>
              <a:gd name="connsiteY6" fmla="*/ 178679 h 1049620"/>
              <a:gd name="connsiteX7" fmla="*/ 3129964 w 3917004"/>
              <a:gd name="connsiteY7" fmla="*/ 274976 h 1049620"/>
              <a:gd name="connsiteX8" fmla="*/ 3065068 w 3917004"/>
              <a:gd name="connsiteY8" fmla="*/ 200451 h 1049620"/>
              <a:gd name="connsiteX9" fmla="*/ 3032411 w 3917004"/>
              <a:gd name="connsiteY9" fmla="*/ 151465 h 1049620"/>
              <a:gd name="connsiteX10" fmla="*/ 2943557 w 3917004"/>
              <a:gd name="connsiteY10" fmla="*/ 153444 h 1049620"/>
              <a:gd name="connsiteX11" fmla="*/ 2935009 w 3917004"/>
              <a:gd name="connsiteY11" fmla="*/ 248430 h 1049620"/>
              <a:gd name="connsiteX12" fmla="*/ 2972539 w 3917004"/>
              <a:gd name="connsiteY12" fmla="*/ 320194 h 1049620"/>
              <a:gd name="connsiteX13" fmla="*/ 2939882 w 3917004"/>
              <a:gd name="connsiteY13" fmla="*/ 358294 h 1049620"/>
              <a:gd name="connsiteX14" fmla="*/ 2722168 w 3917004"/>
              <a:gd name="connsiteY14" fmla="*/ 423608 h 1049620"/>
              <a:gd name="connsiteX15" fmla="*/ 2542553 w 3917004"/>
              <a:gd name="connsiteY15" fmla="*/ 314751 h 1049620"/>
              <a:gd name="connsiteX16" fmla="*/ 0 w 3917004"/>
              <a:gd name="connsiteY16" fmla="*/ 1049620 h 1049620"/>
              <a:gd name="connsiteX0" fmla="*/ 3908040 w 3908040"/>
              <a:gd name="connsiteY0" fmla="*/ 0 h 1087450"/>
              <a:gd name="connsiteX1" fmla="*/ 3606179 w 3908040"/>
              <a:gd name="connsiteY1" fmla="*/ 117622 h 1087450"/>
              <a:gd name="connsiteX2" fmla="*/ 3496157 w 3908040"/>
              <a:gd name="connsiteY2" fmla="*/ 68977 h 1087450"/>
              <a:gd name="connsiteX3" fmla="*/ 3414115 w 3908040"/>
              <a:gd name="connsiteY3" fmla="*/ 51074 h 1087450"/>
              <a:gd name="connsiteX4" fmla="*/ 3391956 w 3908040"/>
              <a:gd name="connsiteY4" fmla="*/ 119198 h 1087450"/>
              <a:gd name="connsiteX5" fmla="*/ 3418853 w 3908040"/>
              <a:gd name="connsiteY5" fmla="*/ 200181 h 1087450"/>
              <a:gd name="connsiteX6" fmla="*/ 3353539 w 3908040"/>
              <a:gd name="connsiteY6" fmla="*/ 216509 h 1087450"/>
              <a:gd name="connsiteX7" fmla="*/ 3129964 w 3908040"/>
              <a:gd name="connsiteY7" fmla="*/ 312806 h 1087450"/>
              <a:gd name="connsiteX8" fmla="*/ 3065068 w 3908040"/>
              <a:gd name="connsiteY8" fmla="*/ 238281 h 1087450"/>
              <a:gd name="connsiteX9" fmla="*/ 3032411 w 3908040"/>
              <a:gd name="connsiteY9" fmla="*/ 189295 h 1087450"/>
              <a:gd name="connsiteX10" fmla="*/ 2943557 w 3908040"/>
              <a:gd name="connsiteY10" fmla="*/ 191274 h 1087450"/>
              <a:gd name="connsiteX11" fmla="*/ 2935009 w 3908040"/>
              <a:gd name="connsiteY11" fmla="*/ 286260 h 1087450"/>
              <a:gd name="connsiteX12" fmla="*/ 2972539 w 3908040"/>
              <a:gd name="connsiteY12" fmla="*/ 358024 h 1087450"/>
              <a:gd name="connsiteX13" fmla="*/ 2939882 w 3908040"/>
              <a:gd name="connsiteY13" fmla="*/ 396124 h 1087450"/>
              <a:gd name="connsiteX14" fmla="*/ 2722168 w 3908040"/>
              <a:gd name="connsiteY14" fmla="*/ 461438 h 1087450"/>
              <a:gd name="connsiteX15" fmla="*/ 2542553 w 3908040"/>
              <a:gd name="connsiteY15" fmla="*/ 352581 h 1087450"/>
              <a:gd name="connsiteX16" fmla="*/ 0 w 3908040"/>
              <a:gd name="connsiteY16" fmla="*/ 1087450 h 1087450"/>
              <a:gd name="connsiteX0" fmla="*/ 3869738 w 3869738"/>
              <a:gd name="connsiteY0" fmla="*/ 0 h 1084212"/>
              <a:gd name="connsiteX1" fmla="*/ 3606179 w 3869738"/>
              <a:gd name="connsiteY1" fmla="*/ 114384 h 1084212"/>
              <a:gd name="connsiteX2" fmla="*/ 3496157 w 3869738"/>
              <a:gd name="connsiteY2" fmla="*/ 65739 h 1084212"/>
              <a:gd name="connsiteX3" fmla="*/ 3414115 w 3869738"/>
              <a:gd name="connsiteY3" fmla="*/ 47836 h 1084212"/>
              <a:gd name="connsiteX4" fmla="*/ 3391956 w 3869738"/>
              <a:gd name="connsiteY4" fmla="*/ 115960 h 1084212"/>
              <a:gd name="connsiteX5" fmla="*/ 3418853 w 3869738"/>
              <a:gd name="connsiteY5" fmla="*/ 196943 h 1084212"/>
              <a:gd name="connsiteX6" fmla="*/ 3353539 w 3869738"/>
              <a:gd name="connsiteY6" fmla="*/ 213271 h 1084212"/>
              <a:gd name="connsiteX7" fmla="*/ 3129964 w 3869738"/>
              <a:gd name="connsiteY7" fmla="*/ 309568 h 1084212"/>
              <a:gd name="connsiteX8" fmla="*/ 3065068 w 3869738"/>
              <a:gd name="connsiteY8" fmla="*/ 235043 h 1084212"/>
              <a:gd name="connsiteX9" fmla="*/ 3032411 w 3869738"/>
              <a:gd name="connsiteY9" fmla="*/ 186057 h 1084212"/>
              <a:gd name="connsiteX10" fmla="*/ 2943557 w 3869738"/>
              <a:gd name="connsiteY10" fmla="*/ 188036 h 1084212"/>
              <a:gd name="connsiteX11" fmla="*/ 2935009 w 3869738"/>
              <a:gd name="connsiteY11" fmla="*/ 283022 h 1084212"/>
              <a:gd name="connsiteX12" fmla="*/ 2972539 w 3869738"/>
              <a:gd name="connsiteY12" fmla="*/ 354786 h 1084212"/>
              <a:gd name="connsiteX13" fmla="*/ 2939882 w 3869738"/>
              <a:gd name="connsiteY13" fmla="*/ 392886 h 1084212"/>
              <a:gd name="connsiteX14" fmla="*/ 2722168 w 3869738"/>
              <a:gd name="connsiteY14" fmla="*/ 458200 h 1084212"/>
              <a:gd name="connsiteX15" fmla="*/ 2542553 w 3869738"/>
              <a:gd name="connsiteY15" fmla="*/ 349343 h 1084212"/>
              <a:gd name="connsiteX16" fmla="*/ 0 w 3869738"/>
              <a:gd name="connsiteY16" fmla="*/ 1084212 h 1084212"/>
              <a:gd name="connsiteX0" fmla="*/ 3824565 w 3824565"/>
              <a:gd name="connsiteY0" fmla="*/ 0 h 1053115"/>
              <a:gd name="connsiteX1" fmla="*/ 3606179 w 3824565"/>
              <a:gd name="connsiteY1" fmla="*/ 83287 h 1053115"/>
              <a:gd name="connsiteX2" fmla="*/ 3496157 w 3824565"/>
              <a:gd name="connsiteY2" fmla="*/ 34642 h 1053115"/>
              <a:gd name="connsiteX3" fmla="*/ 3414115 w 3824565"/>
              <a:gd name="connsiteY3" fmla="*/ 16739 h 1053115"/>
              <a:gd name="connsiteX4" fmla="*/ 3391956 w 3824565"/>
              <a:gd name="connsiteY4" fmla="*/ 84863 h 1053115"/>
              <a:gd name="connsiteX5" fmla="*/ 3418853 w 3824565"/>
              <a:gd name="connsiteY5" fmla="*/ 165846 h 1053115"/>
              <a:gd name="connsiteX6" fmla="*/ 3353539 w 3824565"/>
              <a:gd name="connsiteY6" fmla="*/ 182174 h 1053115"/>
              <a:gd name="connsiteX7" fmla="*/ 3129964 w 3824565"/>
              <a:gd name="connsiteY7" fmla="*/ 278471 h 1053115"/>
              <a:gd name="connsiteX8" fmla="*/ 3065068 w 3824565"/>
              <a:gd name="connsiteY8" fmla="*/ 203946 h 1053115"/>
              <a:gd name="connsiteX9" fmla="*/ 3032411 w 3824565"/>
              <a:gd name="connsiteY9" fmla="*/ 154960 h 1053115"/>
              <a:gd name="connsiteX10" fmla="*/ 2943557 w 3824565"/>
              <a:gd name="connsiteY10" fmla="*/ 156939 h 1053115"/>
              <a:gd name="connsiteX11" fmla="*/ 2935009 w 3824565"/>
              <a:gd name="connsiteY11" fmla="*/ 251925 h 1053115"/>
              <a:gd name="connsiteX12" fmla="*/ 2972539 w 3824565"/>
              <a:gd name="connsiteY12" fmla="*/ 323689 h 1053115"/>
              <a:gd name="connsiteX13" fmla="*/ 2939882 w 3824565"/>
              <a:gd name="connsiteY13" fmla="*/ 361789 h 1053115"/>
              <a:gd name="connsiteX14" fmla="*/ 2722168 w 3824565"/>
              <a:gd name="connsiteY14" fmla="*/ 427103 h 1053115"/>
              <a:gd name="connsiteX15" fmla="*/ 2542553 w 3824565"/>
              <a:gd name="connsiteY15" fmla="*/ 318246 h 1053115"/>
              <a:gd name="connsiteX16" fmla="*/ 0 w 3824565"/>
              <a:gd name="connsiteY16" fmla="*/ 1053115 h 1053115"/>
              <a:gd name="connsiteX0" fmla="*/ 3824565 w 3824565"/>
              <a:gd name="connsiteY0" fmla="*/ 0 h 1053115"/>
              <a:gd name="connsiteX1" fmla="*/ 3606179 w 3824565"/>
              <a:gd name="connsiteY1" fmla="*/ 83287 h 1053115"/>
              <a:gd name="connsiteX2" fmla="*/ 3528784 w 3824565"/>
              <a:gd name="connsiteY2" fmla="*/ 35874 h 1053115"/>
              <a:gd name="connsiteX3" fmla="*/ 3414115 w 3824565"/>
              <a:gd name="connsiteY3" fmla="*/ 16739 h 1053115"/>
              <a:gd name="connsiteX4" fmla="*/ 3391956 w 3824565"/>
              <a:gd name="connsiteY4" fmla="*/ 84863 h 1053115"/>
              <a:gd name="connsiteX5" fmla="*/ 3418853 w 3824565"/>
              <a:gd name="connsiteY5" fmla="*/ 165846 h 1053115"/>
              <a:gd name="connsiteX6" fmla="*/ 3353539 w 3824565"/>
              <a:gd name="connsiteY6" fmla="*/ 182174 h 1053115"/>
              <a:gd name="connsiteX7" fmla="*/ 3129964 w 3824565"/>
              <a:gd name="connsiteY7" fmla="*/ 278471 h 1053115"/>
              <a:gd name="connsiteX8" fmla="*/ 3065068 w 3824565"/>
              <a:gd name="connsiteY8" fmla="*/ 203946 h 1053115"/>
              <a:gd name="connsiteX9" fmla="*/ 3032411 w 3824565"/>
              <a:gd name="connsiteY9" fmla="*/ 154960 h 1053115"/>
              <a:gd name="connsiteX10" fmla="*/ 2943557 w 3824565"/>
              <a:gd name="connsiteY10" fmla="*/ 156939 h 1053115"/>
              <a:gd name="connsiteX11" fmla="*/ 2935009 w 3824565"/>
              <a:gd name="connsiteY11" fmla="*/ 251925 h 1053115"/>
              <a:gd name="connsiteX12" fmla="*/ 2972539 w 3824565"/>
              <a:gd name="connsiteY12" fmla="*/ 323689 h 1053115"/>
              <a:gd name="connsiteX13" fmla="*/ 2939882 w 3824565"/>
              <a:gd name="connsiteY13" fmla="*/ 361789 h 1053115"/>
              <a:gd name="connsiteX14" fmla="*/ 2722168 w 3824565"/>
              <a:gd name="connsiteY14" fmla="*/ 427103 h 1053115"/>
              <a:gd name="connsiteX15" fmla="*/ 2542553 w 3824565"/>
              <a:gd name="connsiteY15" fmla="*/ 318246 h 1053115"/>
              <a:gd name="connsiteX16" fmla="*/ 0 w 3824565"/>
              <a:gd name="connsiteY16" fmla="*/ 1053115 h 1053115"/>
              <a:gd name="connsiteX0" fmla="*/ 3824565 w 3824565"/>
              <a:gd name="connsiteY0" fmla="*/ 0 h 1053115"/>
              <a:gd name="connsiteX1" fmla="*/ 3606179 w 3824565"/>
              <a:gd name="connsiteY1" fmla="*/ 83287 h 1053115"/>
              <a:gd name="connsiteX2" fmla="*/ 3528784 w 3824565"/>
              <a:gd name="connsiteY2" fmla="*/ 35874 h 1053115"/>
              <a:gd name="connsiteX3" fmla="*/ 3441542 w 3824565"/>
              <a:gd name="connsiteY3" fmla="*/ 13089 h 1053115"/>
              <a:gd name="connsiteX4" fmla="*/ 3391956 w 3824565"/>
              <a:gd name="connsiteY4" fmla="*/ 84863 h 1053115"/>
              <a:gd name="connsiteX5" fmla="*/ 3418853 w 3824565"/>
              <a:gd name="connsiteY5" fmla="*/ 165846 h 1053115"/>
              <a:gd name="connsiteX6" fmla="*/ 3353539 w 3824565"/>
              <a:gd name="connsiteY6" fmla="*/ 182174 h 1053115"/>
              <a:gd name="connsiteX7" fmla="*/ 3129964 w 3824565"/>
              <a:gd name="connsiteY7" fmla="*/ 278471 h 1053115"/>
              <a:gd name="connsiteX8" fmla="*/ 3065068 w 3824565"/>
              <a:gd name="connsiteY8" fmla="*/ 203946 h 1053115"/>
              <a:gd name="connsiteX9" fmla="*/ 3032411 w 3824565"/>
              <a:gd name="connsiteY9" fmla="*/ 154960 h 1053115"/>
              <a:gd name="connsiteX10" fmla="*/ 2943557 w 3824565"/>
              <a:gd name="connsiteY10" fmla="*/ 156939 h 1053115"/>
              <a:gd name="connsiteX11" fmla="*/ 2935009 w 3824565"/>
              <a:gd name="connsiteY11" fmla="*/ 251925 h 1053115"/>
              <a:gd name="connsiteX12" fmla="*/ 2972539 w 3824565"/>
              <a:gd name="connsiteY12" fmla="*/ 323689 h 1053115"/>
              <a:gd name="connsiteX13" fmla="*/ 2939882 w 3824565"/>
              <a:gd name="connsiteY13" fmla="*/ 361789 h 1053115"/>
              <a:gd name="connsiteX14" fmla="*/ 2722168 w 3824565"/>
              <a:gd name="connsiteY14" fmla="*/ 427103 h 1053115"/>
              <a:gd name="connsiteX15" fmla="*/ 2542553 w 3824565"/>
              <a:gd name="connsiteY15" fmla="*/ 318246 h 1053115"/>
              <a:gd name="connsiteX16" fmla="*/ 0 w 3824565"/>
              <a:gd name="connsiteY16" fmla="*/ 1053115 h 1053115"/>
              <a:gd name="connsiteX0" fmla="*/ 3824565 w 3824565"/>
              <a:gd name="connsiteY0" fmla="*/ 0 h 1053115"/>
              <a:gd name="connsiteX1" fmla="*/ 3606179 w 3824565"/>
              <a:gd name="connsiteY1" fmla="*/ 83287 h 1053115"/>
              <a:gd name="connsiteX2" fmla="*/ 3528784 w 3824565"/>
              <a:gd name="connsiteY2" fmla="*/ 35874 h 1053115"/>
              <a:gd name="connsiteX3" fmla="*/ 3441542 w 3824565"/>
              <a:gd name="connsiteY3" fmla="*/ 13089 h 1053115"/>
              <a:gd name="connsiteX4" fmla="*/ 3419145 w 3824565"/>
              <a:gd name="connsiteY4" fmla="*/ 85892 h 1053115"/>
              <a:gd name="connsiteX5" fmla="*/ 3418853 w 3824565"/>
              <a:gd name="connsiteY5" fmla="*/ 165846 h 1053115"/>
              <a:gd name="connsiteX6" fmla="*/ 3353539 w 3824565"/>
              <a:gd name="connsiteY6" fmla="*/ 182174 h 1053115"/>
              <a:gd name="connsiteX7" fmla="*/ 3129964 w 3824565"/>
              <a:gd name="connsiteY7" fmla="*/ 278471 h 1053115"/>
              <a:gd name="connsiteX8" fmla="*/ 3065068 w 3824565"/>
              <a:gd name="connsiteY8" fmla="*/ 203946 h 1053115"/>
              <a:gd name="connsiteX9" fmla="*/ 3032411 w 3824565"/>
              <a:gd name="connsiteY9" fmla="*/ 154960 h 1053115"/>
              <a:gd name="connsiteX10" fmla="*/ 2943557 w 3824565"/>
              <a:gd name="connsiteY10" fmla="*/ 156939 h 1053115"/>
              <a:gd name="connsiteX11" fmla="*/ 2935009 w 3824565"/>
              <a:gd name="connsiteY11" fmla="*/ 251925 h 1053115"/>
              <a:gd name="connsiteX12" fmla="*/ 2972539 w 3824565"/>
              <a:gd name="connsiteY12" fmla="*/ 323689 h 1053115"/>
              <a:gd name="connsiteX13" fmla="*/ 2939882 w 3824565"/>
              <a:gd name="connsiteY13" fmla="*/ 361789 h 1053115"/>
              <a:gd name="connsiteX14" fmla="*/ 2722168 w 3824565"/>
              <a:gd name="connsiteY14" fmla="*/ 427103 h 1053115"/>
              <a:gd name="connsiteX15" fmla="*/ 2542553 w 3824565"/>
              <a:gd name="connsiteY15" fmla="*/ 318246 h 1053115"/>
              <a:gd name="connsiteX16" fmla="*/ 0 w 3824565"/>
              <a:gd name="connsiteY16" fmla="*/ 1053115 h 1053115"/>
              <a:gd name="connsiteX0" fmla="*/ 3824565 w 3824565"/>
              <a:gd name="connsiteY0" fmla="*/ 0 h 1053115"/>
              <a:gd name="connsiteX1" fmla="*/ 3604746 w 3824565"/>
              <a:gd name="connsiteY1" fmla="*/ 111350 h 1053115"/>
              <a:gd name="connsiteX2" fmla="*/ 3528784 w 3824565"/>
              <a:gd name="connsiteY2" fmla="*/ 35874 h 1053115"/>
              <a:gd name="connsiteX3" fmla="*/ 3441542 w 3824565"/>
              <a:gd name="connsiteY3" fmla="*/ 13089 h 1053115"/>
              <a:gd name="connsiteX4" fmla="*/ 3419145 w 3824565"/>
              <a:gd name="connsiteY4" fmla="*/ 85892 h 1053115"/>
              <a:gd name="connsiteX5" fmla="*/ 3418853 w 3824565"/>
              <a:gd name="connsiteY5" fmla="*/ 165846 h 1053115"/>
              <a:gd name="connsiteX6" fmla="*/ 3353539 w 3824565"/>
              <a:gd name="connsiteY6" fmla="*/ 182174 h 1053115"/>
              <a:gd name="connsiteX7" fmla="*/ 3129964 w 3824565"/>
              <a:gd name="connsiteY7" fmla="*/ 278471 h 1053115"/>
              <a:gd name="connsiteX8" fmla="*/ 3065068 w 3824565"/>
              <a:gd name="connsiteY8" fmla="*/ 203946 h 1053115"/>
              <a:gd name="connsiteX9" fmla="*/ 3032411 w 3824565"/>
              <a:gd name="connsiteY9" fmla="*/ 154960 h 1053115"/>
              <a:gd name="connsiteX10" fmla="*/ 2943557 w 3824565"/>
              <a:gd name="connsiteY10" fmla="*/ 156939 h 1053115"/>
              <a:gd name="connsiteX11" fmla="*/ 2935009 w 3824565"/>
              <a:gd name="connsiteY11" fmla="*/ 251925 h 1053115"/>
              <a:gd name="connsiteX12" fmla="*/ 2972539 w 3824565"/>
              <a:gd name="connsiteY12" fmla="*/ 323689 h 1053115"/>
              <a:gd name="connsiteX13" fmla="*/ 2939882 w 3824565"/>
              <a:gd name="connsiteY13" fmla="*/ 361789 h 1053115"/>
              <a:gd name="connsiteX14" fmla="*/ 2722168 w 3824565"/>
              <a:gd name="connsiteY14" fmla="*/ 427103 h 1053115"/>
              <a:gd name="connsiteX15" fmla="*/ 2542553 w 3824565"/>
              <a:gd name="connsiteY15" fmla="*/ 318246 h 1053115"/>
              <a:gd name="connsiteX16" fmla="*/ 0 w 3824565"/>
              <a:gd name="connsiteY16" fmla="*/ 1053115 h 1053115"/>
              <a:gd name="connsiteX0" fmla="*/ 3824565 w 3824565"/>
              <a:gd name="connsiteY0" fmla="*/ 0 h 1053115"/>
              <a:gd name="connsiteX1" fmla="*/ 3605940 w 3824565"/>
              <a:gd name="connsiteY1" fmla="*/ 87963 h 1053115"/>
              <a:gd name="connsiteX2" fmla="*/ 3528784 w 3824565"/>
              <a:gd name="connsiteY2" fmla="*/ 35874 h 1053115"/>
              <a:gd name="connsiteX3" fmla="*/ 3441542 w 3824565"/>
              <a:gd name="connsiteY3" fmla="*/ 13089 h 1053115"/>
              <a:gd name="connsiteX4" fmla="*/ 3419145 w 3824565"/>
              <a:gd name="connsiteY4" fmla="*/ 85892 h 1053115"/>
              <a:gd name="connsiteX5" fmla="*/ 3418853 w 3824565"/>
              <a:gd name="connsiteY5" fmla="*/ 165846 h 1053115"/>
              <a:gd name="connsiteX6" fmla="*/ 3353539 w 3824565"/>
              <a:gd name="connsiteY6" fmla="*/ 182174 h 1053115"/>
              <a:gd name="connsiteX7" fmla="*/ 3129964 w 3824565"/>
              <a:gd name="connsiteY7" fmla="*/ 278471 h 1053115"/>
              <a:gd name="connsiteX8" fmla="*/ 3065068 w 3824565"/>
              <a:gd name="connsiteY8" fmla="*/ 203946 h 1053115"/>
              <a:gd name="connsiteX9" fmla="*/ 3032411 w 3824565"/>
              <a:gd name="connsiteY9" fmla="*/ 154960 h 1053115"/>
              <a:gd name="connsiteX10" fmla="*/ 2943557 w 3824565"/>
              <a:gd name="connsiteY10" fmla="*/ 156939 h 1053115"/>
              <a:gd name="connsiteX11" fmla="*/ 2935009 w 3824565"/>
              <a:gd name="connsiteY11" fmla="*/ 251925 h 1053115"/>
              <a:gd name="connsiteX12" fmla="*/ 2972539 w 3824565"/>
              <a:gd name="connsiteY12" fmla="*/ 323689 h 1053115"/>
              <a:gd name="connsiteX13" fmla="*/ 2939882 w 3824565"/>
              <a:gd name="connsiteY13" fmla="*/ 361789 h 1053115"/>
              <a:gd name="connsiteX14" fmla="*/ 2722168 w 3824565"/>
              <a:gd name="connsiteY14" fmla="*/ 427103 h 1053115"/>
              <a:gd name="connsiteX15" fmla="*/ 2542553 w 3824565"/>
              <a:gd name="connsiteY15" fmla="*/ 318246 h 1053115"/>
              <a:gd name="connsiteX16" fmla="*/ 0 w 3824565"/>
              <a:gd name="connsiteY16" fmla="*/ 1053115 h 1053115"/>
              <a:gd name="connsiteX0" fmla="*/ 2590099 w 2590099"/>
              <a:gd name="connsiteY0" fmla="*/ 0 h 611352"/>
              <a:gd name="connsiteX1" fmla="*/ 2371474 w 2590099"/>
              <a:gd name="connsiteY1" fmla="*/ 87963 h 611352"/>
              <a:gd name="connsiteX2" fmla="*/ 2294318 w 2590099"/>
              <a:gd name="connsiteY2" fmla="*/ 35874 h 611352"/>
              <a:gd name="connsiteX3" fmla="*/ 2207076 w 2590099"/>
              <a:gd name="connsiteY3" fmla="*/ 13089 h 611352"/>
              <a:gd name="connsiteX4" fmla="*/ 2184679 w 2590099"/>
              <a:gd name="connsiteY4" fmla="*/ 85892 h 611352"/>
              <a:gd name="connsiteX5" fmla="*/ 2184387 w 2590099"/>
              <a:gd name="connsiteY5" fmla="*/ 165846 h 611352"/>
              <a:gd name="connsiteX6" fmla="*/ 2119073 w 2590099"/>
              <a:gd name="connsiteY6" fmla="*/ 182174 h 611352"/>
              <a:gd name="connsiteX7" fmla="*/ 1895498 w 2590099"/>
              <a:gd name="connsiteY7" fmla="*/ 278471 h 611352"/>
              <a:gd name="connsiteX8" fmla="*/ 1830602 w 2590099"/>
              <a:gd name="connsiteY8" fmla="*/ 203946 h 611352"/>
              <a:gd name="connsiteX9" fmla="*/ 1797945 w 2590099"/>
              <a:gd name="connsiteY9" fmla="*/ 154960 h 611352"/>
              <a:gd name="connsiteX10" fmla="*/ 1709091 w 2590099"/>
              <a:gd name="connsiteY10" fmla="*/ 156939 h 611352"/>
              <a:gd name="connsiteX11" fmla="*/ 1700543 w 2590099"/>
              <a:gd name="connsiteY11" fmla="*/ 251925 h 611352"/>
              <a:gd name="connsiteX12" fmla="*/ 1738073 w 2590099"/>
              <a:gd name="connsiteY12" fmla="*/ 323689 h 611352"/>
              <a:gd name="connsiteX13" fmla="*/ 1705416 w 2590099"/>
              <a:gd name="connsiteY13" fmla="*/ 361789 h 611352"/>
              <a:gd name="connsiteX14" fmla="*/ 1487702 w 2590099"/>
              <a:gd name="connsiteY14" fmla="*/ 427103 h 611352"/>
              <a:gd name="connsiteX15" fmla="*/ 1308087 w 2590099"/>
              <a:gd name="connsiteY15" fmla="*/ 318246 h 611352"/>
              <a:gd name="connsiteX16" fmla="*/ 0 w 2590099"/>
              <a:gd name="connsiteY16" fmla="*/ 611352 h 611352"/>
              <a:gd name="connsiteX0" fmla="*/ 3010512 w 3010512"/>
              <a:gd name="connsiteY0" fmla="*/ 0 h 712101"/>
              <a:gd name="connsiteX1" fmla="*/ 2791887 w 3010512"/>
              <a:gd name="connsiteY1" fmla="*/ 87963 h 712101"/>
              <a:gd name="connsiteX2" fmla="*/ 2714731 w 3010512"/>
              <a:gd name="connsiteY2" fmla="*/ 35874 h 712101"/>
              <a:gd name="connsiteX3" fmla="*/ 2627489 w 3010512"/>
              <a:gd name="connsiteY3" fmla="*/ 13089 h 712101"/>
              <a:gd name="connsiteX4" fmla="*/ 2605092 w 3010512"/>
              <a:gd name="connsiteY4" fmla="*/ 85892 h 712101"/>
              <a:gd name="connsiteX5" fmla="*/ 2604800 w 3010512"/>
              <a:gd name="connsiteY5" fmla="*/ 165846 h 712101"/>
              <a:gd name="connsiteX6" fmla="*/ 2539486 w 3010512"/>
              <a:gd name="connsiteY6" fmla="*/ 182174 h 712101"/>
              <a:gd name="connsiteX7" fmla="*/ 2315911 w 3010512"/>
              <a:gd name="connsiteY7" fmla="*/ 278471 h 712101"/>
              <a:gd name="connsiteX8" fmla="*/ 2251015 w 3010512"/>
              <a:gd name="connsiteY8" fmla="*/ 203946 h 712101"/>
              <a:gd name="connsiteX9" fmla="*/ 2218358 w 3010512"/>
              <a:gd name="connsiteY9" fmla="*/ 154960 h 712101"/>
              <a:gd name="connsiteX10" fmla="*/ 2129504 w 3010512"/>
              <a:gd name="connsiteY10" fmla="*/ 156939 h 712101"/>
              <a:gd name="connsiteX11" fmla="*/ 2120956 w 3010512"/>
              <a:gd name="connsiteY11" fmla="*/ 251925 h 712101"/>
              <a:gd name="connsiteX12" fmla="*/ 2158486 w 3010512"/>
              <a:gd name="connsiteY12" fmla="*/ 323689 h 712101"/>
              <a:gd name="connsiteX13" fmla="*/ 2125829 w 3010512"/>
              <a:gd name="connsiteY13" fmla="*/ 361789 h 712101"/>
              <a:gd name="connsiteX14" fmla="*/ 1908115 w 3010512"/>
              <a:gd name="connsiteY14" fmla="*/ 427103 h 712101"/>
              <a:gd name="connsiteX15" fmla="*/ 1728500 w 3010512"/>
              <a:gd name="connsiteY15" fmla="*/ 318246 h 712101"/>
              <a:gd name="connsiteX16" fmla="*/ 0 w 3010512"/>
              <a:gd name="connsiteY16" fmla="*/ 712101 h 71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010512" h="712101">
                <a:moveTo>
                  <a:pt x="3010512" y="0"/>
                </a:moveTo>
                <a:cubicBezTo>
                  <a:pt x="2932768" y="8712"/>
                  <a:pt x="2841184" y="81984"/>
                  <a:pt x="2791887" y="87963"/>
                </a:cubicBezTo>
                <a:cubicBezTo>
                  <a:pt x="2742590" y="93942"/>
                  <a:pt x="2742131" y="48353"/>
                  <a:pt x="2714731" y="35874"/>
                </a:cubicBezTo>
                <a:cubicBezTo>
                  <a:pt x="2687331" y="23395"/>
                  <a:pt x="2645762" y="4753"/>
                  <a:pt x="2627489" y="13089"/>
                </a:cubicBezTo>
                <a:cubicBezTo>
                  <a:pt x="2609216" y="21425"/>
                  <a:pt x="2608873" y="60433"/>
                  <a:pt x="2605092" y="85892"/>
                </a:cubicBezTo>
                <a:cubicBezTo>
                  <a:pt x="2601311" y="111351"/>
                  <a:pt x="2615734" y="149799"/>
                  <a:pt x="2604800" y="165846"/>
                </a:cubicBezTo>
                <a:cubicBezTo>
                  <a:pt x="2593866" y="181893"/>
                  <a:pt x="2587634" y="163403"/>
                  <a:pt x="2539486" y="182174"/>
                </a:cubicBezTo>
                <a:cubicBezTo>
                  <a:pt x="2491338" y="200945"/>
                  <a:pt x="2363989" y="274842"/>
                  <a:pt x="2315911" y="278471"/>
                </a:cubicBezTo>
                <a:cubicBezTo>
                  <a:pt x="2267833" y="282100"/>
                  <a:pt x="2267274" y="224531"/>
                  <a:pt x="2251015" y="203946"/>
                </a:cubicBezTo>
                <a:cubicBezTo>
                  <a:pt x="2234756" y="183361"/>
                  <a:pt x="2238610" y="162794"/>
                  <a:pt x="2218358" y="154960"/>
                </a:cubicBezTo>
                <a:cubicBezTo>
                  <a:pt x="2198106" y="147126"/>
                  <a:pt x="2145738" y="140778"/>
                  <a:pt x="2129504" y="156939"/>
                </a:cubicBezTo>
                <a:cubicBezTo>
                  <a:pt x="2113270" y="173100"/>
                  <a:pt x="2116126" y="224133"/>
                  <a:pt x="2120956" y="251925"/>
                </a:cubicBezTo>
                <a:cubicBezTo>
                  <a:pt x="2125786" y="279717"/>
                  <a:pt x="2157674" y="305378"/>
                  <a:pt x="2158486" y="323689"/>
                </a:cubicBezTo>
                <a:cubicBezTo>
                  <a:pt x="2159298" y="342000"/>
                  <a:pt x="2167557" y="344553"/>
                  <a:pt x="2125829" y="361789"/>
                </a:cubicBezTo>
                <a:cubicBezTo>
                  <a:pt x="2084101" y="379025"/>
                  <a:pt x="1974336" y="434360"/>
                  <a:pt x="1908115" y="427103"/>
                </a:cubicBezTo>
                <a:cubicBezTo>
                  <a:pt x="1873644" y="410775"/>
                  <a:pt x="1982962" y="417964"/>
                  <a:pt x="1728500" y="318246"/>
                </a:cubicBezTo>
                <a:cubicBezTo>
                  <a:pt x="1474038" y="218528"/>
                  <a:pt x="415756" y="610377"/>
                  <a:pt x="0" y="712101"/>
                </a:cubicBezTo>
              </a:path>
            </a:pathLst>
          </a:custGeom>
          <a:noFill/>
          <a:ln w="63500" cap="flat" cmpd="sng" algn="ctr">
            <a:solidFill>
              <a:srgbClr val="0E2841">
                <a:lumMod val="75000"/>
                <a:lumOff val="25000"/>
              </a:srgbClr>
            </a:solidFill>
            <a:prstDash val="solid"/>
            <a:miter lim="800000"/>
          </a:ln>
          <a:effectLst/>
          <a:scene3d>
            <a:camera prst="orthographicFront">
              <a:rot lat="19800000" lon="0" rev="0"/>
            </a:camera>
            <a:lightRig rig="threePt" dir="t"/>
          </a:scene3d>
          <a:sp3d extrusionH="101600" contourW="6350" prstMaterial="metal"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D65E8F97-D6D7-03EA-D9E2-402155E5841F}"/>
              </a:ext>
            </a:extLst>
          </p:cNvPr>
          <p:cNvSpPr/>
          <p:nvPr/>
        </p:nvSpPr>
        <p:spPr>
          <a:xfrm rot="21157187">
            <a:off x="6516519" y="3728967"/>
            <a:ext cx="1832978" cy="533331"/>
          </a:xfrm>
          <a:custGeom>
            <a:avLst/>
            <a:gdLst>
              <a:gd name="connsiteX0" fmla="*/ 1415142 w 1415142"/>
              <a:gd name="connsiteY0" fmla="*/ 0 h 490798"/>
              <a:gd name="connsiteX1" fmla="*/ 1360714 w 1415142"/>
              <a:gd name="connsiteY1" fmla="*/ 27214 h 490798"/>
              <a:gd name="connsiteX2" fmla="*/ 1306285 w 1415142"/>
              <a:gd name="connsiteY2" fmla="*/ 32657 h 490798"/>
              <a:gd name="connsiteX3" fmla="*/ 1279071 w 1415142"/>
              <a:gd name="connsiteY3" fmla="*/ 48985 h 490798"/>
              <a:gd name="connsiteX4" fmla="*/ 1240971 w 1415142"/>
              <a:gd name="connsiteY4" fmla="*/ 54428 h 490798"/>
              <a:gd name="connsiteX5" fmla="*/ 1235528 w 1415142"/>
              <a:gd name="connsiteY5" fmla="*/ 92528 h 490798"/>
              <a:gd name="connsiteX6" fmla="*/ 1213757 w 1415142"/>
              <a:gd name="connsiteY6" fmla="*/ 119743 h 490798"/>
              <a:gd name="connsiteX7" fmla="*/ 1170214 w 1415142"/>
              <a:gd name="connsiteY7" fmla="*/ 119743 h 490798"/>
              <a:gd name="connsiteX8" fmla="*/ 1137557 w 1415142"/>
              <a:gd name="connsiteY8" fmla="*/ 76200 h 490798"/>
              <a:gd name="connsiteX9" fmla="*/ 1099457 w 1415142"/>
              <a:gd name="connsiteY9" fmla="*/ 21771 h 490798"/>
              <a:gd name="connsiteX10" fmla="*/ 1045028 w 1415142"/>
              <a:gd name="connsiteY10" fmla="*/ 27214 h 490798"/>
              <a:gd name="connsiteX11" fmla="*/ 1012371 w 1415142"/>
              <a:gd name="connsiteY11" fmla="*/ 70757 h 490798"/>
              <a:gd name="connsiteX12" fmla="*/ 1028700 w 1415142"/>
              <a:gd name="connsiteY12" fmla="*/ 136071 h 490798"/>
              <a:gd name="connsiteX13" fmla="*/ 1028700 w 1415142"/>
              <a:gd name="connsiteY13" fmla="*/ 190500 h 490798"/>
              <a:gd name="connsiteX14" fmla="*/ 1001485 w 1415142"/>
              <a:gd name="connsiteY14" fmla="*/ 217714 h 490798"/>
              <a:gd name="connsiteX15" fmla="*/ 930728 w 1415142"/>
              <a:gd name="connsiteY15" fmla="*/ 217714 h 490798"/>
              <a:gd name="connsiteX16" fmla="*/ 859971 w 1415142"/>
              <a:gd name="connsiteY16" fmla="*/ 206828 h 490798"/>
              <a:gd name="connsiteX17" fmla="*/ 816428 w 1415142"/>
              <a:gd name="connsiteY17" fmla="*/ 217714 h 490798"/>
              <a:gd name="connsiteX18" fmla="*/ 794657 w 1415142"/>
              <a:gd name="connsiteY18" fmla="*/ 239485 h 490798"/>
              <a:gd name="connsiteX19" fmla="*/ 772885 w 1415142"/>
              <a:gd name="connsiteY19" fmla="*/ 272143 h 490798"/>
              <a:gd name="connsiteX20" fmla="*/ 751114 w 1415142"/>
              <a:gd name="connsiteY20" fmla="*/ 304800 h 490798"/>
              <a:gd name="connsiteX21" fmla="*/ 702128 w 1415142"/>
              <a:gd name="connsiteY21" fmla="*/ 326571 h 490798"/>
              <a:gd name="connsiteX22" fmla="*/ 664028 w 1415142"/>
              <a:gd name="connsiteY22" fmla="*/ 277585 h 490798"/>
              <a:gd name="connsiteX23" fmla="*/ 642257 w 1415142"/>
              <a:gd name="connsiteY23" fmla="*/ 212271 h 490798"/>
              <a:gd name="connsiteX24" fmla="*/ 609600 w 1415142"/>
              <a:gd name="connsiteY24" fmla="*/ 174171 h 490798"/>
              <a:gd name="connsiteX25" fmla="*/ 560614 w 1415142"/>
              <a:gd name="connsiteY25" fmla="*/ 201385 h 490798"/>
              <a:gd name="connsiteX26" fmla="*/ 533400 w 1415142"/>
              <a:gd name="connsiteY26" fmla="*/ 217714 h 490798"/>
              <a:gd name="connsiteX27" fmla="*/ 549728 w 1415142"/>
              <a:gd name="connsiteY27" fmla="*/ 283028 h 490798"/>
              <a:gd name="connsiteX28" fmla="*/ 549728 w 1415142"/>
              <a:gd name="connsiteY28" fmla="*/ 332014 h 490798"/>
              <a:gd name="connsiteX29" fmla="*/ 560614 w 1415142"/>
              <a:gd name="connsiteY29" fmla="*/ 359228 h 490798"/>
              <a:gd name="connsiteX30" fmla="*/ 549728 w 1415142"/>
              <a:gd name="connsiteY30" fmla="*/ 391885 h 490798"/>
              <a:gd name="connsiteX31" fmla="*/ 506185 w 1415142"/>
              <a:gd name="connsiteY31" fmla="*/ 402771 h 490798"/>
              <a:gd name="connsiteX32" fmla="*/ 495300 w 1415142"/>
              <a:gd name="connsiteY32" fmla="*/ 402771 h 490798"/>
              <a:gd name="connsiteX33" fmla="*/ 446314 w 1415142"/>
              <a:gd name="connsiteY33" fmla="*/ 397328 h 490798"/>
              <a:gd name="connsiteX34" fmla="*/ 397328 w 1415142"/>
              <a:gd name="connsiteY34" fmla="*/ 375557 h 490798"/>
              <a:gd name="connsiteX35" fmla="*/ 353785 w 1415142"/>
              <a:gd name="connsiteY35" fmla="*/ 386443 h 490798"/>
              <a:gd name="connsiteX36" fmla="*/ 272142 w 1415142"/>
              <a:gd name="connsiteY36" fmla="*/ 386443 h 490798"/>
              <a:gd name="connsiteX37" fmla="*/ 315685 w 1415142"/>
              <a:gd name="connsiteY37" fmla="*/ 451757 h 490798"/>
              <a:gd name="connsiteX38" fmla="*/ 261257 w 1415142"/>
              <a:gd name="connsiteY38" fmla="*/ 489857 h 490798"/>
              <a:gd name="connsiteX39" fmla="*/ 217714 w 1415142"/>
              <a:gd name="connsiteY39" fmla="*/ 413657 h 490798"/>
              <a:gd name="connsiteX40" fmla="*/ 168728 w 1415142"/>
              <a:gd name="connsiteY40" fmla="*/ 375557 h 490798"/>
              <a:gd name="connsiteX41" fmla="*/ 114300 w 1415142"/>
              <a:gd name="connsiteY41" fmla="*/ 370114 h 490798"/>
              <a:gd name="connsiteX42" fmla="*/ 81642 w 1415142"/>
              <a:gd name="connsiteY42" fmla="*/ 397328 h 490798"/>
              <a:gd name="connsiteX43" fmla="*/ 0 w 1415142"/>
              <a:gd name="connsiteY43" fmla="*/ 408214 h 490798"/>
              <a:gd name="connsiteX0" fmla="*/ 1415142 w 1415142"/>
              <a:gd name="connsiteY0" fmla="*/ 0 h 490798"/>
              <a:gd name="connsiteX1" fmla="*/ 1360714 w 1415142"/>
              <a:gd name="connsiteY1" fmla="*/ 27214 h 490798"/>
              <a:gd name="connsiteX2" fmla="*/ 1279071 w 1415142"/>
              <a:gd name="connsiteY2" fmla="*/ 48985 h 490798"/>
              <a:gd name="connsiteX3" fmla="*/ 1240971 w 1415142"/>
              <a:gd name="connsiteY3" fmla="*/ 54428 h 490798"/>
              <a:gd name="connsiteX4" fmla="*/ 1235528 w 1415142"/>
              <a:gd name="connsiteY4" fmla="*/ 92528 h 490798"/>
              <a:gd name="connsiteX5" fmla="*/ 1213757 w 1415142"/>
              <a:gd name="connsiteY5" fmla="*/ 119743 h 490798"/>
              <a:gd name="connsiteX6" fmla="*/ 1170214 w 1415142"/>
              <a:gd name="connsiteY6" fmla="*/ 119743 h 490798"/>
              <a:gd name="connsiteX7" fmla="*/ 1137557 w 1415142"/>
              <a:gd name="connsiteY7" fmla="*/ 76200 h 490798"/>
              <a:gd name="connsiteX8" fmla="*/ 1099457 w 1415142"/>
              <a:gd name="connsiteY8" fmla="*/ 21771 h 490798"/>
              <a:gd name="connsiteX9" fmla="*/ 1045028 w 1415142"/>
              <a:gd name="connsiteY9" fmla="*/ 27214 h 490798"/>
              <a:gd name="connsiteX10" fmla="*/ 1012371 w 1415142"/>
              <a:gd name="connsiteY10" fmla="*/ 70757 h 490798"/>
              <a:gd name="connsiteX11" fmla="*/ 1028700 w 1415142"/>
              <a:gd name="connsiteY11" fmla="*/ 136071 h 490798"/>
              <a:gd name="connsiteX12" fmla="*/ 1028700 w 1415142"/>
              <a:gd name="connsiteY12" fmla="*/ 190500 h 490798"/>
              <a:gd name="connsiteX13" fmla="*/ 1001485 w 1415142"/>
              <a:gd name="connsiteY13" fmla="*/ 217714 h 490798"/>
              <a:gd name="connsiteX14" fmla="*/ 930728 w 1415142"/>
              <a:gd name="connsiteY14" fmla="*/ 217714 h 490798"/>
              <a:gd name="connsiteX15" fmla="*/ 859971 w 1415142"/>
              <a:gd name="connsiteY15" fmla="*/ 206828 h 490798"/>
              <a:gd name="connsiteX16" fmla="*/ 816428 w 1415142"/>
              <a:gd name="connsiteY16" fmla="*/ 217714 h 490798"/>
              <a:gd name="connsiteX17" fmla="*/ 794657 w 1415142"/>
              <a:gd name="connsiteY17" fmla="*/ 239485 h 490798"/>
              <a:gd name="connsiteX18" fmla="*/ 772885 w 1415142"/>
              <a:gd name="connsiteY18" fmla="*/ 272143 h 490798"/>
              <a:gd name="connsiteX19" fmla="*/ 751114 w 1415142"/>
              <a:gd name="connsiteY19" fmla="*/ 304800 h 490798"/>
              <a:gd name="connsiteX20" fmla="*/ 702128 w 1415142"/>
              <a:gd name="connsiteY20" fmla="*/ 326571 h 490798"/>
              <a:gd name="connsiteX21" fmla="*/ 664028 w 1415142"/>
              <a:gd name="connsiteY21" fmla="*/ 277585 h 490798"/>
              <a:gd name="connsiteX22" fmla="*/ 642257 w 1415142"/>
              <a:gd name="connsiteY22" fmla="*/ 212271 h 490798"/>
              <a:gd name="connsiteX23" fmla="*/ 609600 w 1415142"/>
              <a:gd name="connsiteY23" fmla="*/ 174171 h 490798"/>
              <a:gd name="connsiteX24" fmla="*/ 560614 w 1415142"/>
              <a:gd name="connsiteY24" fmla="*/ 201385 h 490798"/>
              <a:gd name="connsiteX25" fmla="*/ 533400 w 1415142"/>
              <a:gd name="connsiteY25" fmla="*/ 217714 h 490798"/>
              <a:gd name="connsiteX26" fmla="*/ 549728 w 1415142"/>
              <a:gd name="connsiteY26" fmla="*/ 283028 h 490798"/>
              <a:gd name="connsiteX27" fmla="*/ 549728 w 1415142"/>
              <a:gd name="connsiteY27" fmla="*/ 332014 h 490798"/>
              <a:gd name="connsiteX28" fmla="*/ 560614 w 1415142"/>
              <a:gd name="connsiteY28" fmla="*/ 359228 h 490798"/>
              <a:gd name="connsiteX29" fmla="*/ 549728 w 1415142"/>
              <a:gd name="connsiteY29" fmla="*/ 391885 h 490798"/>
              <a:gd name="connsiteX30" fmla="*/ 506185 w 1415142"/>
              <a:gd name="connsiteY30" fmla="*/ 402771 h 490798"/>
              <a:gd name="connsiteX31" fmla="*/ 495300 w 1415142"/>
              <a:gd name="connsiteY31" fmla="*/ 402771 h 490798"/>
              <a:gd name="connsiteX32" fmla="*/ 446314 w 1415142"/>
              <a:gd name="connsiteY32" fmla="*/ 397328 h 490798"/>
              <a:gd name="connsiteX33" fmla="*/ 397328 w 1415142"/>
              <a:gd name="connsiteY33" fmla="*/ 375557 h 490798"/>
              <a:gd name="connsiteX34" fmla="*/ 353785 w 1415142"/>
              <a:gd name="connsiteY34" fmla="*/ 386443 h 490798"/>
              <a:gd name="connsiteX35" fmla="*/ 272142 w 1415142"/>
              <a:gd name="connsiteY35" fmla="*/ 386443 h 490798"/>
              <a:gd name="connsiteX36" fmla="*/ 315685 w 1415142"/>
              <a:gd name="connsiteY36" fmla="*/ 451757 h 490798"/>
              <a:gd name="connsiteX37" fmla="*/ 261257 w 1415142"/>
              <a:gd name="connsiteY37" fmla="*/ 489857 h 490798"/>
              <a:gd name="connsiteX38" fmla="*/ 217714 w 1415142"/>
              <a:gd name="connsiteY38" fmla="*/ 413657 h 490798"/>
              <a:gd name="connsiteX39" fmla="*/ 168728 w 1415142"/>
              <a:gd name="connsiteY39" fmla="*/ 375557 h 490798"/>
              <a:gd name="connsiteX40" fmla="*/ 114300 w 1415142"/>
              <a:gd name="connsiteY40" fmla="*/ 370114 h 490798"/>
              <a:gd name="connsiteX41" fmla="*/ 81642 w 1415142"/>
              <a:gd name="connsiteY41" fmla="*/ 397328 h 490798"/>
              <a:gd name="connsiteX42" fmla="*/ 0 w 1415142"/>
              <a:gd name="connsiteY42" fmla="*/ 408214 h 490798"/>
              <a:gd name="connsiteX0" fmla="*/ 1415142 w 1415142"/>
              <a:gd name="connsiteY0" fmla="*/ 0 h 490798"/>
              <a:gd name="connsiteX1" fmla="*/ 1360714 w 1415142"/>
              <a:gd name="connsiteY1" fmla="*/ 27214 h 490798"/>
              <a:gd name="connsiteX2" fmla="*/ 1308379 w 1415142"/>
              <a:gd name="connsiteY2" fmla="*/ 43124 h 490798"/>
              <a:gd name="connsiteX3" fmla="*/ 1240971 w 1415142"/>
              <a:gd name="connsiteY3" fmla="*/ 54428 h 490798"/>
              <a:gd name="connsiteX4" fmla="*/ 1235528 w 1415142"/>
              <a:gd name="connsiteY4" fmla="*/ 92528 h 490798"/>
              <a:gd name="connsiteX5" fmla="*/ 1213757 w 1415142"/>
              <a:gd name="connsiteY5" fmla="*/ 119743 h 490798"/>
              <a:gd name="connsiteX6" fmla="*/ 1170214 w 1415142"/>
              <a:gd name="connsiteY6" fmla="*/ 119743 h 490798"/>
              <a:gd name="connsiteX7" fmla="*/ 1137557 w 1415142"/>
              <a:gd name="connsiteY7" fmla="*/ 76200 h 490798"/>
              <a:gd name="connsiteX8" fmla="*/ 1099457 w 1415142"/>
              <a:gd name="connsiteY8" fmla="*/ 21771 h 490798"/>
              <a:gd name="connsiteX9" fmla="*/ 1045028 w 1415142"/>
              <a:gd name="connsiteY9" fmla="*/ 27214 h 490798"/>
              <a:gd name="connsiteX10" fmla="*/ 1012371 w 1415142"/>
              <a:gd name="connsiteY10" fmla="*/ 70757 h 490798"/>
              <a:gd name="connsiteX11" fmla="*/ 1028700 w 1415142"/>
              <a:gd name="connsiteY11" fmla="*/ 136071 h 490798"/>
              <a:gd name="connsiteX12" fmla="*/ 1028700 w 1415142"/>
              <a:gd name="connsiteY12" fmla="*/ 190500 h 490798"/>
              <a:gd name="connsiteX13" fmla="*/ 1001485 w 1415142"/>
              <a:gd name="connsiteY13" fmla="*/ 217714 h 490798"/>
              <a:gd name="connsiteX14" fmla="*/ 930728 w 1415142"/>
              <a:gd name="connsiteY14" fmla="*/ 217714 h 490798"/>
              <a:gd name="connsiteX15" fmla="*/ 859971 w 1415142"/>
              <a:gd name="connsiteY15" fmla="*/ 206828 h 490798"/>
              <a:gd name="connsiteX16" fmla="*/ 816428 w 1415142"/>
              <a:gd name="connsiteY16" fmla="*/ 217714 h 490798"/>
              <a:gd name="connsiteX17" fmla="*/ 794657 w 1415142"/>
              <a:gd name="connsiteY17" fmla="*/ 239485 h 490798"/>
              <a:gd name="connsiteX18" fmla="*/ 772885 w 1415142"/>
              <a:gd name="connsiteY18" fmla="*/ 272143 h 490798"/>
              <a:gd name="connsiteX19" fmla="*/ 751114 w 1415142"/>
              <a:gd name="connsiteY19" fmla="*/ 304800 h 490798"/>
              <a:gd name="connsiteX20" fmla="*/ 702128 w 1415142"/>
              <a:gd name="connsiteY20" fmla="*/ 326571 h 490798"/>
              <a:gd name="connsiteX21" fmla="*/ 664028 w 1415142"/>
              <a:gd name="connsiteY21" fmla="*/ 277585 h 490798"/>
              <a:gd name="connsiteX22" fmla="*/ 642257 w 1415142"/>
              <a:gd name="connsiteY22" fmla="*/ 212271 h 490798"/>
              <a:gd name="connsiteX23" fmla="*/ 609600 w 1415142"/>
              <a:gd name="connsiteY23" fmla="*/ 174171 h 490798"/>
              <a:gd name="connsiteX24" fmla="*/ 560614 w 1415142"/>
              <a:gd name="connsiteY24" fmla="*/ 201385 h 490798"/>
              <a:gd name="connsiteX25" fmla="*/ 533400 w 1415142"/>
              <a:gd name="connsiteY25" fmla="*/ 217714 h 490798"/>
              <a:gd name="connsiteX26" fmla="*/ 549728 w 1415142"/>
              <a:gd name="connsiteY26" fmla="*/ 283028 h 490798"/>
              <a:gd name="connsiteX27" fmla="*/ 549728 w 1415142"/>
              <a:gd name="connsiteY27" fmla="*/ 332014 h 490798"/>
              <a:gd name="connsiteX28" fmla="*/ 560614 w 1415142"/>
              <a:gd name="connsiteY28" fmla="*/ 359228 h 490798"/>
              <a:gd name="connsiteX29" fmla="*/ 549728 w 1415142"/>
              <a:gd name="connsiteY29" fmla="*/ 391885 h 490798"/>
              <a:gd name="connsiteX30" fmla="*/ 506185 w 1415142"/>
              <a:gd name="connsiteY30" fmla="*/ 402771 h 490798"/>
              <a:gd name="connsiteX31" fmla="*/ 495300 w 1415142"/>
              <a:gd name="connsiteY31" fmla="*/ 402771 h 490798"/>
              <a:gd name="connsiteX32" fmla="*/ 446314 w 1415142"/>
              <a:gd name="connsiteY32" fmla="*/ 397328 h 490798"/>
              <a:gd name="connsiteX33" fmla="*/ 397328 w 1415142"/>
              <a:gd name="connsiteY33" fmla="*/ 375557 h 490798"/>
              <a:gd name="connsiteX34" fmla="*/ 353785 w 1415142"/>
              <a:gd name="connsiteY34" fmla="*/ 386443 h 490798"/>
              <a:gd name="connsiteX35" fmla="*/ 272142 w 1415142"/>
              <a:gd name="connsiteY35" fmla="*/ 386443 h 490798"/>
              <a:gd name="connsiteX36" fmla="*/ 315685 w 1415142"/>
              <a:gd name="connsiteY36" fmla="*/ 451757 h 490798"/>
              <a:gd name="connsiteX37" fmla="*/ 261257 w 1415142"/>
              <a:gd name="connsiteY37" fmla="*/ 489857 h 490798"/>
              <a:gd name="connsiteX38" fmla="*/ 217714 w 1415142"/>
              <a:gd name="connsiteY38" fmla="*/ 413657 h 490798"/>
              <a:gd name="connsiteX39" fmla="*/ 168728 w 1415142"/>
              <a:gd name="connsiteY39" fmla="*/ 375557 h 490798"/>
              <a:gd name="connsiteX40" fmla="*/ 114300 w 1415142"/>
              <a:gd name="connsiteY40" fmla="*/ 370114 h 490798"/>
              <a:gd name="connsiteX41" fmla="*/ 81642 w 1415142"/>
              <a:gd name="connsiteY41" fmla="*/ 397328 h 490798"/>
              <a:gd name="connsiteX42" fmla="*/ 0 w 1415142"/>
              <a:gd name="connsiteY42" fmla="*/ 408214 h 490798"/>
              <a:gd name="connsiteX0" fmla="*/ 1415142 w 1415142"/>
              <a:gd name="connsiteY0" fmla="*/ 0 h 490798"/>
              <a:gd name="connsiteX1" fmla="*/ 1360714 w 1415142"/>
              <a:gd name="connsiteY1" fmla="*/ 27214 h 490798"/>
              <a:gd name="connsiteX2" fmla="*/ 1308379 w 1415142"/>
              <a:gd name="connsiteY2" fmla="*/ 43124 h 490798"/>
              <a:gd name="connsiteX3" fmla="*/ 1290794 w 1415142"/>
              <a:gd name="connsiteY3" fmla="*/ 28051 h 490798"/>
              <a:gd name="connsiteX4" fmla="*/ 1235528 w 1415142"/>
              <a:gd name="connsiteY4" fmla="*/ 92528 h 490798"/>
              <a:gd name="connsiteX5" fmla="*/ 1213757 w 1415142"/>
              <a:gd name="connsiteY5" fmla="*/ 119743 h 490798"/>
              <a:gd name="connsiteX6" fmla="*/ 1170214 w 1415142"/>
              <a:gd name="connsiteY6" fmla="*/ 119743 h 490798"/>
              <a:gd name="connsiteX7" fmla="*/ 1137557 w 1415142"/>
              <a:gd name="connsiteY7" fmla="*/ 76200 h 490798"/>
              <a:gd name="connsiteX8" fmla="*/ 1099457 w 1415142"/>
              <a:gd name="connsiteY8" fmla="*/ 21771 h 490798"/>
              <a:gd name="connsiteX9" fmla="*/ 1045028 w 1415142"/>
              <a:gd name="connsiteY9" fmla="*/ 27214 h 490798"/>
              <a:gd name="connsiteX10" fmla="*/ 1012371 w 1415142"/>
              <a:gd name="connsiteY10" fmla="*/ 70757 h 490798"/>
              <a:gd name="connsiteX11" fmla="*/ 1028700 w 1415142"/>
              <a:gd name="connsiteY11" fmla="*/ 136071 h 490798"/>
              <a:gd name="connsiteX12" fmla="*/ 1028700 w 1415142"/>
              <a:gd name="connsiteY12" fmla="*/ 190500 h 490798"/>
              <a:gd name="connsiteX13" fmla="*/ 1001485 w 1415142"/>
              <a:gd name="connsiteY13" fmla="*/ 217714 h 490798"/>
              <a:gd name="connsiteX14" fmla="*/ 930728 w 1415142"/>
              <a:gd name="connsiteY14" fmla="*/ 217714 h 490798"/>
              <a:gd name="connsiteX15" fmla="*/ 859971 w 1415142"/>
              <a:gd name="connsiteY15" fmla="*/ 206828 h 490798"/>
              <a:gd name="connsiteX16" fmla="*/ 816428 w 1415142"/>
              <a:gd name="connsiteY16" fmla="*/ 217714 h 490798"/>
              <a:gd name="connsiteX17" fmla="*/ 794657 w 1415142"/>
              <a:gd name="connsiteY17" fmla="*/ 239485 h 490798"/>
              <a:gd name="connsiteX18" fmla="*/ 772885 w 1415142"/>
              <a:gd name="connsiteY18" fmla="*/ 272143 h 490798"/>
              <a:gd name="connsiteX19" fmla="*/ 751114 w 1415142"/>
              <a:gd name="connsiteY19" fmla="*/ 304800 h 490798"/>
              <a:gd name="connsiteX20" fmla="*/ 702128 w 1415142"/>
              <a:gd name="connsiteY20" fmla="*/ 326571 h 490798"/>
              <a:gd name="connsiteX21" fmla="*/ 664028 w 1415142"/>
              <a:gd name="connsiteY21" fmla="*/ 277585 h 490798"/>
              <a:gd name="connsiteX22" fmla="*/ 642257 w 1415142"/>
              <a:gd name="connsiteY22" fmla="*/ 212271 h 490798"/>
              <a:gd name="connsiteX23" fmla="*/ 609600 w 1415142"/>
              <a:gd name="connsiteY23" fmla="*/ 174171 h 490798"/>
              <a:gd name="connsiteX24" fmla="*/ 560614 w 1415142"/>
              <a:gd name="connsiteY24" fmla="*/ 201385 h 490798"/>
              <a:gd name="connsiteX25" fmla="*/ 533400 w 1415142"/>
              <a:gd name="connsiteY25" fmla="*/ 217714 h 490798"/>
              <a:gd name="connsiteX26" fmla="*/ 549728 w 1415142"/>
              <a:gd name="connsiteY26" fmla="*/ 283028 h 490798"/>
              <a:gd name="connsiteX27" fmla="*/ 549728 w 1415142"/>
              <a:gd name="connsiteY27" fmla="*/ 332014 h 490798"/>
              <a:gd name="connsiteX28" fmla="*/ 560614 w 1415142"/>
              <a:gd name="connsiteY28" fmla="*/ 359228 h 490798"/>
              <a:gd name="connsiteX29" fmla="*/ 549728 w 1415142"/>
              <a:gd name="connsiteY29" fmla="*/ 391885 h 490798"/>
              <a:gd name="connsiteX30" fmla="*/ 506185 w 1415142"/>
              <a:gd name="connsiteY30" fmla="*/ 402771 h 490798"/>
              <a:gd name="connsiteX31" fmla="*/ 495300 w 1415142"/>
              <a:gd name="connsiteY31" fmla="*/ 402771 h 490798"/>
              <a:gd name="connsiteX32" fmla="*/ 446314 w 1415142"/>
              <a:gd name="connsiteY32" fmla="*/ 397328 h 490798"/>
              <a:gd name="connsiteX33" fmla="*/ 397328 w 1415142"/>
              <a:gd name="connsiteY33" fmla="*/ 375557 h 490798"/>
              <a:gd name="connsiteX34" fmla="*/ 353785 w 1415142"/>
              <a:gd name="connsiteY34" fmla="*/ 386443 h 490798"/>
              <a:gd name="connsiteX35" fmla="*/ 272142 w 1415142"/>
              <a:gd name="connsiteY35" fmla="*/ 386443 h 490798"/>
              <a:gd name="connsiteX36" fmla="*/ 315685 w 1415142"/>
              <a:gd name="connsiteY36" fmla="*/ 451757 h 490798"/>
              <a:gd name="connsiteX37" fmla="*/ 261257 w 1415142"/>
              <a:gd name="connsiteY37" fmla="*/ 489857 h 490798"/>
              <a:gd name="connsiteX38" fmla="*/ 217714 w 1415142"/>
              <a:gd name="connsiteY38" fmla="*/ 413657 h 490798"/>
              <a:gd name="connsiteX39" fmla="*/ 168728 w 1415142"/>
              <a:gd name="connsiteY39" fmla="*/ 375557 h 490798"/>
              <a:gd name="connsiteX40" fmla="*/ 114300 w 1415142"/>
              <a:gd name="connsiteY40" fmla="*/ 370114 h 490798"/>
              <a:gd name="connsiteX41" fmla="*/ 81642 w 1415142"/>
              <a:gd name="connsiteY41" fmla="*/ 397328 h 490798"/>
              <a:gd name="connsiteX42" fmla="*/ 0 w 1415142"/>
              <a:gd name="connsiteY42" fmla="*/ 408214 h 490798"/>
              <a:gd name="connsiteX0" fmla="*/ 1415142 w 1415142"/>
              <a:gd name="connsiteY0" fmla="*/ 0 h 490798"/>
              <a:gd name="connsiteX1" fmla="*/ 1360714 w 1415142"/>
              <a:gd name="connsiteY1" fmla="*/ 27214 h 490798"/>
              <a:gd name="connsiteX2" fmla="*/ 1328894 w 1415142"/>
              <a:gd name="connsiteY2" fmla="*/ 22608 h 490798"/>
              <a:gd name="connsiteX3" fmla="*/ 1290794 w 1415142"/>
              <a:gd name="connsiteY3" fmla="*/ 28051 h 490798"/>
              <a:gd name="connsiteX4" fmla="*/ 1235528 w 1415142"/>
              <a:gd name="connsiteY4" fmla="*/ 92528 h 490798"/>
              <a:gd name="connsiteX5" fmla="*/ 1213757 w 1415142"/>
              <a:gd name="connsiteY5" fmla="*/ 119743 h 490798"/>
              <a:gd name="connsiteX6" fmla="*/ 1170214 w 1415142"/>
              <a:gd name="connsiteY6" fmla="*/ 119743 h 490798"/>
              <a:gd name="connsiteX7" fmla="*/ 1137557 w 1415142"/>
              <a:gd name="connsiteY7" fmla="*/ 76200 h 490798"/>
              <a:gd name="connsiteX8" fmla="*/ 1099457 w 1415142"/>
              <a:gd name="connsiteY8" fmla="*/ 21771 h 490798"/>
              <a:gd name="connsiteX9" fmla="*/ 1045028 w 1415142"/>
              <a:gd name="connsiteY9" fmla="*/ 27214 h 490798"/>
              <a:gd name="connsiteX10" fmla="*/ 1012371 w 1415142"/>
              <a:gd name="connsiteY10" fmla="*/ 70757 h 490798"/>
              <a:gd name="connsiteX11" fmla="*/ 1028700 w 1415142"/>
              <a:gd name="connsiteY11" fmla="*/ 136071 h 490798"/>
              <a:gd name="connsiteX12" fmla="*/ 1028700 w 1415142"/>
              <a:gd name="connsiteY12" fmla="*/ 190500 h 490798"/>
              <a:gd name="connsiteX13" fmla="*/ 1001485 w 1415142"/>
              <a:gd name="connsiteY13" fmla="*/ 217714 h 490798"/>
              <a:gd name="connsiteX14" fmla="*/ 930728 w 1415142"/>
              <a:gd name="connsiteY14" fmla="*/ 217714 h 490798"/>
              <a:gd name="connsiteX15" fmla="*/ 859971 w 1415142"/>
              <a:gd name="connsiteY15" fmla="*/ 206828 h 490798"/>
              <a:gd name="connsiteX16" fmla="*/ 816428 w 1415142"/>
              <a:gd name="connsiteY16" fmla="*/ 217714 h 490798"/>
              <a:gd name="connsiteX17" fmla="*/ 794657 w 1415142"/>
              <a:gd name="connsiteY17" fmla="*/ 239485 h 490798"/>
              <a:gd name="connsiteX18" fmla="*/ 772885 w 1415142"/>
              <a:gd name="connsiteY18" fmla="*/ 272143 h 490798"/>
              <a:gd name="connsiteX19" fmla="*/ 751114 w 1415142"/>
              <a:gd name="connsiteY19" fmla="*/ 304800 h 490798"/>
              <a:gd name="connsiteX20" fmla="*/ 702128 w 1415142"/>
              <a:gd name="connsiteY20" fmla="*/ 326571 h 490798"/>
              <a:gd name="connsiteX21" fmla="*/ 664028 w 1415142"/>
              <a:gd name="connsiteY21" fmla="*/ 277585 h 490798"/>
              <a:gd name="connsiteX22" fmla="*/ 642257 w 1415142"/>
              <a:gd name="connsiteY22" fmla="*/ 212271 h 490798"/>
              <a:gd name="connsiteX23" fmla="*/ 609600 w 1415142"/>
              <a:gd name="connsiteY23" fmla="*/ 174171 h 490798"/>
              <a:gd name="connsiteX24" fmla="*/ 560614 w 1415142"/>
              <a:gd name="connsiteY24" fmla="*/ 201385 h 490798"/>
              <a:gd name="connsiteX25" fmla="*/ 533400 w 1415142"/>
              <a:gd name="connsiteY25" fmla="*/ 217714 h 490798"/>
              <a:gd name="connsiteX26" fmla="*/ 549728 w 1415142"/>
              <a:gd name="connsiteY26" fmla="*/ 283028 h 490798"/>
              <a:gd name="connsiteX27" fmla="*/ 549728 w 1415142"/>
              <a:gd name="connsiteY27" fmla="*/ 332014 h 490798"/>
              <a:gd name="connsiteX28" fmla="*/ 560614 w 1415142"/>
              <a:gd name="connsiteY28" fmla="*/ 359228 h 490798"/>
              <a:gd name="connsiteX29" fmla="*/ 549728 w 1415142"/>
              <a:gd name="connsiteY29" fmla="*/ 391885 h 490798"/>
              <a:gd name="connsiteX30" fmla="*/ 506185 w 1415142"/>
              <a:gd name="connsiteY30" fmla="*/ 402771 h 490798"/>
              <a:gd name="connsiteX31" fmla="*/ 495300 w 1415142"/>
              <a:gd name="connsiteY31" fmla="*/ 402771 h 490798"/>
              <a:gd name="connsiteX32" fmla="*/ 446314 w 1415142"/>
              <a:gd name="connsiteY32" fmla="*/ 397328 h 490798"/>
              <a:gd name="connsiteX33" fmla="*/ 397328 w 1415142"/>
              <a:gd name="connsiteY33" fmla="*/ 375557 h 490798"/>
              <a:gd name="connsiteX34" fmla="*/ 353785 w 1415142"/>
              <a:gd name="connsiteY34" fmla="*/ 386443 h 490798"/>
              <a:gd name="connsiteX35" fmla="*/ 272142 w 1415142"/>
              <a:gd name="connsiteY35" fmla="*/ 386443 h 490798"/>
              <a:gd name="connsiteX36" fmla="*/ 315685 w 1415142"/>
              <a:gd name="connsiteY36" fmla="*/ 451757 h 490798"/>
              <a:gd name="connsiteX37" fmla="*/ 261257 w 1415142"/>
              <a:gd name="connsiteY37" fmla="*/ 489857 h 490798"/>
              <a:gd name="connsiteX38" fmla="*/ 217714 w 1415142"/>
              <a:gd name="connsiteY38" fmla="*/ 413657 h 490798"/>
              <a:gd name="connsiteX39" fmla="*/ 168728 w 1415142"/>
              <a:gd name="connsiteY39" fmla="*/ 375557 h 490798"/>
              <a:gd name="connsiteX40" fmla="*/ 114300 w 1415142"/>
              <a:gd name="connsiteY40" fmla="*/ 370114 h 490798"/>
              <a:gd name="connsiteX41" fmla="*/ 81642 w 1415142"/>
              <a:gd name="connsiteY41" fmla="*/ 397328 h 490798"/>
              <a:gd name="connsiteX42" fmla="*/ 0 w 1415142"/>
              <a:gd name="connsiteY42" fmla="*/ 408214 h 490798"/>
              <a:gd name="connsiteX0" fmla="*/ 1415142 w 1415142"/>
              <a:gd name="connsiteY0" fmla="*/ 0 h 490798"/>
              <a:gd name="connsiteX1" fmla="*/ 1360714 w 1415142"/>
              <a:gd name="connsiteY1" fmla="*/ 27214 h 490798"/>
              <a:gd name="connsiteX2" fmla="*/ 1328894 w 1415142"/>
              <a:gd name="connsiteY2" fmla="*/ 22608 h 490798"/>
              <a:gd name="connsiteX3" fmla="*/ 1264417 w 1415142"/>
              <a:gd name="connsiteY3" fmla="*/ 36844 h 490798"/>
              <a:gd name="connsiteX4" fmla="*/ 1235528 w 1415142"/>
              <a:gd name="connsiteY4" fmla="*/ 92528 h 490798"/>
              <a:gd name="connsiteX5" fmla="*/ 1213757 w 1415142"/>
              <a:gd name="connsiteY5" fmla="*/ 119743 h 490798"/>
              <a:gd name="connsiteX6" fmla="*/ 1170214 w 1415142"/>
              <a:gd name="connsiteY6" fmla="*/ 119743 h 490798"/>
              <a:gd name="connsiteX7" fmla="*/ 1137557 w 1415142"/>
              <a:gd name="connsiteY7" fmla="*/ 76200 h 490798"/>
              <a:gd name="connsiteX8" fmla="*/ 1099457 w 1415142"/>
              <a:gd name="connsiteY8" fmla="*/ 21771 h 490798"/>
              <a:gd name="connsiteX9" fmla="*/ 1045028 w 1415142"/>
              <a:gd name="connsiteY9" fmla="*/ 27214 h 490798"/>
              <a:gd name="connsiteX10" fmla="*/ 1012371 w 1415142"/>
              <a:gd name="connsiteY10" fmla="*/ 70757 h 490798"/>
              <a:gd name="connsiteX11" fmla="*/ 1028700 w 1415142"/>
              <a:gd name="connsiteY11" fmla="*/ 136071 h 490798"/>
              <a:gd name="connsiteX12" fmla="*/ 1028700 w 1415142"/>
              <a:gd name="connsiteY12" fmla="*/ 190500 h 490798"/>
              <a:gd name="connsiteX13" fmla="*/ 1001485 w 1415142"/>
              <a:gd name="connsiteY13" fmla="*/ 217714 h 490798"/>
              <a:gd name="connsiteX14" fmla="*/ 930728 w 1415142"/>
              <a:gd name="connsiteY14" fmla="*/ 217714 h 490798"/>
              <a:gd name="connsiteX15" fmla="*/ 859971 w 1415142"/>
              <a:gd name="connsiteY15" fmla="*/ 206828 h 490798"/>
              <a:gd name="connsiteX16" fmla="*/ 816428 w 1415142"/>
              <a:gd name="connsiteY16" fmla="*/ 217714 h 490798"/>
              <a:gd name="connsiteX17" fmla="*/ 794657 w 1415142"/>
              <a:gd name="connsiteY17" fmla="*/ 239485 h 490798"/>
              <a:gd name="connsiteX18" fmla="*/ 772885 w 1415142"/>
              <a:gd name="connsiteY18" fmla="*/ 272143 h 490798"/>
              <a:gd name="connsiteX19" fmla="*/ 751114 w 1415142"/>
              <a:gd name="connsiteY19" fmla="*/ 304800 h 490798"/>
              <a:gd name="connsiteX20" fmla="*/ 702128 w 1415142"/>
              <a:gd name="connsiteY20" fmla="*/ 326571 h 490798"/>
              <a:gd name="connsiteX21" fmla="*/ 664028 w 1415142"/>
              <a:gd name="connsiteY21" fmla="*/ 277585 h 490798"/>
              <a:gd name="connsiteX22" fmla="*/ 642257 w 1415142"/>
              <a:gd name="connsiteY22" fmla="*/ 212271 h 490798"/>
              <a:gd name="connsiteX23" fmla="*/ 609600 w 1415142"/>
              <a:gd name="connsiteY23" fmla="*/ 174171 h 490798"/>
              <a:gd name="connsiteX24" fmla="*/ 560614 w 1415142"/>
              <a:gd name="connsiteY24" fmla="*/ 201385 h 490798"/>
              <a:gd name="connsiteX25" fmla="*/ 533400 w 1415142"/>
              <a:gd name="connsiteY25" fmla="*/ 217714 h 490798"/>
              <a:gd name="connsiteX26" fmla="*/ 549728 w 1415142"/>
              <a:gd name="connsiteY26" fmla="*/ 283028 h 490798"/>
              <a:gd name="connsiteX27" fmla="*/ 549728 w 1415142"/>
              <a:gd name="connsiteY27" fmla="*/ 332014 h 490798"/>
              <a:gd name="connsiteX28" fmla="*/ 560614 w 1415142"/>
              <a:gd name="connsiteY28" fmla="*/ 359228 h 490798"/>
              <a:gd name="connsiteX29" fmla="*/ 549728 w 1415142"/>
              <a:gd name="connsiteY29" fmla="*/ 391885 h 490798"/>
              <a:gd name="connsiteX30" fmla="*/ 506185 w 1415142"/>
              <a:gd name="connsiteY30" fmla="*/ 402771 h 490798"/>
              <a:gd name="connsiteX31" fmla="*/ 495300 w 1415142"/>
              <a:gd name="connsiteY31" fmla="*/ 402771 h 490798"/>
              <a:gd name="connsiteX32" fmla="*/ 446314 w 1415142"/>
              <a:gd name="connsiteY32" fmla="*/ 397328 h 490798"/>
              <a:gd name="connsiteX33" fmla="*/ 397328 w 1415142"/>
              <a:gd name="connsiteY33" fmla="*/ 375557 h 490798"/>
              <a:gd name="connsiteX34" fmla="*/ 353785 w 1415142"/>
              <a:gd name="connsiteY34" fmla="*/ 386443 h 490798"/>
              <a:gd name="connsiteX35" fmla="*/ 272142 w 1415142"/>
              <a:gd name="connsiteY35" fmla="*/ 386443 h 490798"/>
              <a:gd name="connsiteX36" fmla="*/ 315685 w 1415142"/>
              <a:gd name="connsiteY36" fmla="*/ 451757 h 490798"/>
              <a:gd name="connsiteX37" fmla="*/ 261257 w 1415142"/>
              <a:gd name="connsiteY37" fmla="*/ 489857 h 490798"/>
              <a:gd name="connsiteX38" fmla="*/ 217714 w 1415142"/>
              <a:gd name="connsiteY38" fmla="*/ 413657 h 490798"/>
              <a:gd name="connsiteX39" fmla="*/ 168728 w 1415142"/>
              <a:gd name="connsiteY39" fmla="*/ 375557 h 490798"/>
              <a:gd name="connsiteX40" fmla="*/ 114300 w 1415142"/>
              <a:gd name="connsiteY40" fmla="*/ 370114 h 490798"/>
              <a:gd name="connsiteX41" fmla="*/ 81642 w 1415142"/>
              <a:gd name="connsiteY41" fmla="*/ 397328 h 490798"/>
              <a:gd name="connsiteX42" fmla="*/ 0 w 1415142"/>
              <a:gd name="connsiteY42" fmla="*/ 408214 h 490798"/>
              <a:gd name="connsiteX0" fmla="*/ 1415142 w 1415142"/>
              <a:gd name="connsiteY0" fmla="*/ 0 h 490798"/>
              <a:gd name="connsiteX1" fmla="*/ 1360714 w 1415142"/>
              <a:gd name="connsiteY1" fmla="*/ 27214 h 490798"/>
              <a:gd name="connsiteX2" fmla="*/ 1328894 w 1415142"/>
              <a:gd name="connsiteY2" fmla="*/ 22608 h 490798"/>
              <a:gd name="connsiteX3" fmla="*/ 1264417 w 1415142"/>
              <a:gd name="connsiteY3" fmla="*/ 36844 h 490798"/>
              <a:gd name="connsiteX4" fmla="*/ 1235528 w 1415142"/>
              <a:gd name="connsiteY4" fmla="*/ 92528 h 490798"/>
              <a:gd name="connsiteX5" fmla="*/ 1213757 w 1415142"/>
              <a:gd name="connsiteY5" fmla="*/ 119743 h 490798"/>
              <a:gd name="connsiteX6" fmla="*/ 1170214 w 1415142"/>
              <a:gd name="connsiteY6" fmla="*/ 119743 h 490798"/>
              <a:gd name="connsiteX7" fmla="*/ 1137557 w 1415142"/>
              <a:gd name="connsiteY7" fmla="*/ 76200 h 490798"/>
              <a:gd name="connsiteX8" fmla="*/ 1099457 w 1415142"/>
              <a:gd name="connsiteY8" fmla="*/ 21771 h 490798"/>
              <a:gd name="connsiteX9" fmla="*/ 1045028 w 1415142"/>
              <a:gd name="connsiteY9" fmla="*/ 27214 h 490798"/>
              <a:gd name="connsiteX10" fmla="*/ 1012371 w 1415142"/>
              <a:gd name="connsiteY10" fmla="*/ 70757 h 490798"/>
              <a:gd name="connsiteX11" fmla="*/ 1028700 w 1415142"/>
              <a:gd name="connsiteY11" fmla="*/ 136071 h 490798"/>
              <a:gd name="connsiteX12" fmla="*/ 1028700 w 1415142"/>
              <a:gd name="connsiteY12" fmla="*/ 190500 h 490798"/>
              <a:gd name="connsiteX13" fmla="*/ 1001485 w 1415142"/>
              <a:gd name="connsiteY13" fmla="*/ 217714 h 490798"/>
              <a:gd name="connsiteX14" fmla="*/ 933659 w 1415142"/>
              <a:gd name="connsiteY14" fmla="*/ 255814 h 490798"/>
              <a:gd name="connsiteX15" fmla="*/ 859971 w 1415142"/>
              <a:gd name="connsiteY15" fmla="*/ 206828 h 490798"/>
              <a:gd name="connsiteX16" fmla="*/ 816428 w 1415142"/>
              <a:gd name="connsiteY16" fmla="*/ 217714 h 490798"/>
              <a:gd name="connsiteX17" fmla="*/ 794657 w 1415142"/>
              <a:gd name="connsiteY17" fmla="*/ 239485 h 490798"/>
              <a:gd name="connsiteX18" fmla="*/ 772885 w 1415142"/>
              <a:gd name="connsiteY18" fmla="*/ 272143 h 490798"/>
              <a:gd name="connsiteX19" fmla="*/ 751114 w 1415142"/>
              <a:gd name="connsiteY19" fmla="*/ 304800 h 490798"/>
              <a:gd name="connsiteX20" fmla="*/ 702128 w 1415142"/>
              <a:gd name="connsiteY20" fmla="*/ 326571 h 490798"/>
              <a:gd name="connsiteX21" fmla="*/ 664028 w 1415142"/>
              <a:gd name="connsiteY21" fmla="*/ 277585 h 490798"/>
              <a:gd name="connsiteX22" fmla="*/ 642257 w 1415142"/>
              <a:gd name="connsiteY22" fmla="*/ 212271 h 490798"/>
              <a:gd name="connsiteX23" fmla="*/ 609600 w 1415142"/>
              <a:gd name="connsiteY23" fmla="*/ 174171 h 490798"/>
              <a:gd name="connsiteX24" fmla="*/ 560614 w 1415142"/>
              <a:gd name="connsiteY24" fmla="*/ 201385 h 490798"/>
              <a:gd name="connsiteX25" fmla="*/ 533400 w 1415142"/>
              <a:gd name="connsiteY25" fmla="*/ 217714 h 490798"/>
              <a:gd name="connsiteX26" fmla="*/ 549728 w 1415142"/>
              <a:gd name="connsiteY26" fmla="*/ 283028 h 490798"/>
              <a:gd name="connsiteX27" fmla="*/ 549728 w 1415142"/>
              <a:gd name="connsiteY27" fmla="*/ 332014 h 490798"/>
              <a:gd name="connsiteX28" fmla="*/ 560614 w 1415142"/>
              <a:gd name="connsiteY28" fmla="*/ 359228 h 490798"/>
              <a:gd name="connsiteX29" fmla="*/ 549728 w 1415142"/>
              <a:gd name="connsiteY29" fmla="*/ 391885 h 490798"/>
              <a:gd name="connsiteX30" fmla="*/ 506185 w 1415142"/>
              <a:gd name="connsiteY30" fmla="*/ 402771 h 490798"/>
              <a:gd name="connsiteX31" fmla="*/ 495300 w 1415142"/>
              <a:gd name="connsiteY31" fmla="*/ 402771 h 490798"/>
              <a:gd name="connsiteX32" fmla="*/ 446314 w 1415142"/>
              <a:gd name="connsiteY32" fmla="*/ 397328 h 490798"/>
              <a:gd name="connsiteX33" fmla="*/ 397328 w 1415142"/>
              <a:gd name="connsiteY33" fmla="*/ 375557 h 490798"/>
              <a:gd name="connsiteX34" fmla="*/ 353785 w 1415142"/>
              <a:gd name="connsiteY34" fmla="*/ 386443 h 490798"/>
              <a:gd name="connsiteX35" fmla="*/ 272142 w 1415142"/>
              <a:gd name="connsiteY35" fmla="*/ 386443 h 490798"/>
              <a:gd name="connsiteX36" fmla="*/ 315685 w 1415142"/>
              <a:gd name="connsiteY36" fmla="*/ 451757 h 490798"/>
              <a:gd name="connsiteX37" fmla="*/ 261257 w 1415142"/>
              <a:gd name="connsiteY37" fmla="*/ 489857 h 490798"/>
              <a:gd name="connsiteX38" fmla="*/ 217714 w 1415142"/>
              <a:gd name="connsiteY38" fmla="*/ 413657 h 490798"/>
              <a:gd name="connsiteX39" fmla="*/ 168728 w 1415142"/>
              <a:gd name="connsiteY39" fmla="*/ 375557 h 490798"/>
              <a:gd name="connsiteX40" fmla="*/ 114300 w 1415142"/>
              <a:gd name="connsiteY40" fmla="*/ 370114 h 490798"/>
              <a:gd name="connsiteX41" fmla="*/ 81642 w 1415142"/>
              <a:gd name="connsiteY41" fmla="*/ 397328 h 490798"/>
              <a:gd name="connsiteX42" fmla="*/ 0 w 1415142"/>
              <a:gd name="connsiteY42" fmla="*/ 408214 h 490798"/>
              <a:gd name="connsiteX0" fmla="*/ 1415142 w 1415142"/>
              <a:gd name="connsiteY0" fmla="*/ 0 h 490798"/>
              <a:gd name="connsiteX1" fmla="*/ 1360714 w 1415142"/>
              <a:gd name="connsiteY1" fmla="*/ 27214 h 490798"/>
              <a:gd name="connsiteX2" fmla="*/ 1328894 w 1415142"/>
              <a:gd name="connsiteY2" fmla="*/ 22608 h 490798"/>
              <a:gd name="connsiteX3" fmla="*/ 1264417 w 1415142"/>
              <a:gd name="connsiteY3" fmla="*/ 36844 h 490798"/>
              <a:gd name="connsiteX4" fmla="*/ 1235528 w 1415142"/>
              <a:gd name="connsiteY4" fmla="*/ 92528 h 490798"/>
              <a:gd name="connsiteX5" fmla="*/ 1213757 w 1415142"/>
              <a:gd name="connsiteY5" fmla="*/ 119743 h 490798"/>
              <a:gd name="connsiteX6" fmla="*/ 1170214 w 1415142"/>
              <a:gd name="connsiteY6" fmla="*/ 119743 h 490798"/>
              <a:gd name="connsiteX7" fmla="*/ 1137557 w 1415142"/>
              <a:gd name="connsiteY7" fmla="*/ 76200 h 490798"/>
              <a:gd name="connsiteX8" fmla="*/ 1099457 w 1415142"/>
              <a:gd name="connsiteY8" fmla="*/ 21771 h 490798"/>
              <a:gd name="connsiteX9" fmla="*/ 1045028 w 1415142"/>
              <a:gd name="connsiteY9" fmla="*/ 27214 h 490798"/>
              <a:gd name="connsiteX10" fmla="*/ 1012371 w 1415142"/>
              <a:gd name="connsiteY10" fmla="*/ 70757 h 490798"/>
              <a:gd name="connsiteX11" fmla="*/ 1028700 w 1415142"/>
              <a:gd name="connsiteY11" fmla="*/ 136071 h 490798"/>
              <a:gd name="connsiteX12" fmla="*/ 1028700 w 1415142"/>
              <a:gd name="connsiteY12" fmla="*/ 190500 h 490798"/>
              <a:gd name="connsiteX13" fmla="*/ 1001485 w 1415142"/>
              <a:gd name="connsiteY13" fmla="*/ 217714 h 490798"/>
              <a:gd name="connsiteX14" fmla="*/ 933659 w 1415142"/>
              <a:gd name="connsiteY14" fmla="*/ 255814 h 490798"/>
              <a:gd name="connsiteX15" fmla="*/ 859971 w 1415142"/>
              <a:gd name="connsiteY15" fmla="*/ 206828 h 490798"/>
              <a:gd name="connsiteX16" fmla="*/ 816428 w 1415142"/>
              <a:gd name="connsiteY16" fmla="*/ 217714 h 490798"/>
              <a:gd name="connsiteX17" fmla="*/ 794657 w 1415142"/>
              <a:gd name="connsiteY17" fmla="*/ 239485 h 490798"/>
              <a:gd name="connsiteX18" fmla="*/ 790470 w 1415142"/>
              <a:gd name="connsiteY18" fmla="*/ 301450 h 490798"/>
              <a:gd name="connsiteX19" fmla="*/ 751114 w 1415142"/>
              <a:gd name="connsiteY19" fmla="*/ 304800 h 490798"/>
              <a:gd name="connsiteX20" fmla="*/ 702128 w 1415142"/>
              <a:gd name="connsiteY20" fmla="*/ 326571 h 490798"/>
              <a:gd name="connsiteX21" fmla="*/ 664028 w 1415142"/>
              <a:gd name="connsiteY21" fmla="*/ 277585 h 490798"/>
              <a:gd name="connsiteX22" fmla="*/ 642257 w 1415142"/>
              <a:gd name="connsiteY22" fmla="*/ 212271 h 490798"/>
              <a:gd name="connsiteX23" fmla="*/ 609600 w 1415142"/>
              <a:gd name="connsiteY23" fmla="*/ 174171 h 490798"/>
              <a:gd name="connsiteX24" fmla="*/ 560614 w 1415142"/>
              <a:gd name="connsiteY24" fmla="*/ 201385 h 490798"/>
              <a:gd name="connsiteX25" fmla="*/ 533400 w 1415142"/>
              <a:gd name="connsiteY25" fmla="*/ 217714 h 490798"/>
              <a:gd name="connsiteX26" fmla="*/ 549728 w 1415142"/>
              <a:gd name="connsiteY26" fmla="*/ 283028 h 490798"/>
              <a:gd name="connsiteX27" fmla="*/ 549728 w 1415142"/>
              <a:gd name="connsiteY27" fmla="*/ 332014 h 490798"/>
              <a:gd name="connsiteX28" fmla="*/ 560614 w 1415142"/>
              <a:gd name="connsiteY28" fmla="*/ 359228 h 490798"/>
              <a:gd name="connsiteX29" fmla="*/ 549728 w 1415142"/>
              <a:gd name="connsiteY29" fmla="*/ 391885 h 490798"/>
              <a:gd name="connsiteX30" fmla="*/ 506185 w 1415142"/>
              <a:gd name="connsiteY30" fmla="*/ 402771 h 490798"/>
              <a:gd name="connsiteX31" fmla="*/ 495300 w 1415142"/>
              <a:gd name="connsiteY31" fmla="*/ 402771 h 490798"/>
              <a:gd name="connsiteX32" fmla="*/ 446314 w 1415142"/>
              <a:gd name="connsiteY32" fmla="*/ 397328 h 490798"/>
              <a:gd name="connsiteX33" fmla="*/ 397328 w 1415142"/>
              <a:gd name="connsiteY33" fmla="*/ 375557 h 490798"/>
              <a:gd name="connsiteX34" fmla="*/ 353785 w 1415142"/>
              <a:gd name="connsiteY34" fmla="*/ 386443 h 490798"/>
              <a:gd name="connsiteX35" fmla="*/ 272142 w 1415142"/>
              <a:gd name="connsiteY35" fmla="*/ 386443 h 490798"/>
              <a:gd name="connsiteX36" fmla="*/ 315685 w 1415142"/>
              <a:gd name="connsiteY36" fmla="*/ 451757 h 490798"/>
              <a:gd name="connsiteX37" fmla="*/ 261257 w 1415142"/>
              <a:gd name="connsiteY37" fmla="*/ 489857 h 490798"/>
              <a:gd name="connsiteX38" fmla="*/ 217714 w 1415142"/>
              <a:gd name="connsiteY38" fmla="*/ 413657 h 490798"/>
              <a:gd name="connsiteX39" fmla="*/ 168728 w 1415142"/>
              <a:gd name="connsiteY39" fmla="*/ 375557 h 490798"/>
              <a:gd name="connsiteX40" fmla="*/ 114300 w 1415142"/>
              <a:gd name="connsiteY40" fmla="*/ 370114 h 490798"/>
              <a:gd name="connsiteX41" fmla="*/ 81642 w 1415142"/>
              <a:gd name="connsiteY41" fmla="*/ 397328 h 490798"/>
              <a:gd name="connsiteX42" fmla="*/ 0 w 1415142"/>
              <a:gd name="connsiteY42" fmla="*/ 408214 h 490798"/>
              <a:gd name="connsiteX0" fmla="*/ 1415142 w 1415142"/>
              <a:gd name="connsiteY0" fmla="*/ 0 h 490798"/>
              <a:gd name="connsiteX1" fmla="*/ 1360714 w 1415142"/>
              <a:gd name="connsiteY1" fmla="*/ 27214 h 490798"/>
              <a:gd name="connsiteX2" fmla="*/ 1328894 w 1415142"/>
              <a:gd name="connsiteY2" fmla="*/ 22608 h 490798"/>
              <a:gd name="connsiteX3" fmla="*/ 1264417 w 1415142"/>
              <a:gd name="connsiteY3" fmla="*/ 36844 h 490798"/>
              <a:gd name="connsiteX4" fmla="*/ 1235528 w 1415142"/>
              <a:gd name="connsiteY4" fmla="*/ 92528 h 490798"/>
              <a:gd name="connsiteX5" fmla="*/ 1213757 w 1415142"/>
              <a:gd name="connsiteY5" fmla="*/ 119743 h 490798"/>
              <a:gd name="connsiteX6" fmla="*/ 1170214 w 1415142"/>
              <a:gd name="connsiteY6" fmla="*/ 119743 h 490798"/>
              <a:gd name="connsiteX7" fmla="*/ 1137557 w 1415142"/>
              <a:gd name="connsiteY7" fmla="*/ 76200 h 490798"/>
              <a:gd name="connsiteX8" fmla="*/ 1099457 w 1415142"/>
              <a:gd name="connsiteY8" fmla="*/ 21771 h 490798"/>
              <a:gd name="connsiteX9" fmla="*/ 1045028 w 1415142"/>
              <a:gd name="connsiteY9" fmla="*/ 27214 h 490798"/>
              <a:gd name="connsiteX10" fmla="*/ 1012371 w 1415142"/>
              <a:gd name="connsiteY10" fmla="*/ 70757 h 490798"/>
              <a:gd name="connsiteX11" fmla="*/ 1028700 w 1415142"/>
              <a:gd name="connsiteY11" fmla="*/ 136071 h 490798"/>
              <a:gd name="connsiteX12" fmla="*/ 1028700 w 1415142"/>
              <a:gd name="connsiteY12" fmla="*/ 190500 h 490798"/>
              <a:gd name="connsiteX13" fmla="*/ 1001485 w 1415142"/>
              <a:gd name="connsiteY13" fmla="*/ 217714 h 490798"/>
              <a:gd name="connsiteX14" fmla="*/ 933659 w 1415142"/>
              <a:gd name="connsiteY14" fmla="*/ 255814 h 490798"/>
              <a:gd name="connsiteX15" fmla="*/ 859971 w 1415142"/>
              <a:gd name="connsiteY15" fmla="*/ 206828 h 490798"/>
              <a:gd name="connsiteX16" fmla="*/ 816428 w 1415142"/>
              <a:gd name="connsiteY16" fmla="*/ 217714 h 490798"/>
              <a:gd name="connsiteX17" fmla="*/ 794657 w 1415142"/>
              <a:gd name="connsiteY17" fmla="*/ 239485 h 490798"/>
              <a:gd name="connsiteX18" fmla="*/ 790470 w 1415142"/>
              <a:gd name="connsiteY18" fmla="*/ 301450 h 490798"/>
              <a:gd name="connsiteX19" fmla="*/ 751114 w 1415142"/>
              <a:gd name="connsiteY19" fmla="*/ 304800 h 490798"/>
              <a:gd name="connsiteX20" fmla="*/ 702128 w 1415142"/>
              <a:gd name="connsiteY20" fmla="*/ 326571 h 490798"/>
              <a:gd name="connsiteX21" fmla="*/ 664028 w 1415142"/>
              <a:gd name="connsiteY21" fmla="*/ 277585 h 490798"/>
              <a:gd name="connsiteX22" fmla="*/ 642257 w 1415142"/>
              <a:gd name="connsiteY22" fmla="*/ 212271 h 490798"/>
              <a:gd name="connsiteX23" fmla="*/ 609600 w 1415142"/>
              <a:gd name="connsiteY23" fmla="*/ 174171 h 490798"/>
              <a:gd name="connsiteX24" fmla="*/ 560614 w 1415142"/>
              <a:gd name="connsiteY24" fmla="*/ 201385 h 490798"/>
              <a:gd name="connsiteX25" fmla="*/ 533400 w 1415142"/>
              <a:gd name="connsiteY25" fmla="*/ 217714 h 490798"/>
              <a:gd name="connsiteX26" fmla="*/ 549728 w 1415142"/>
              <a:gd name="connsiteY26" fmla="*/ 283028 h 490798"/>
              <a:gd name="connsiteX27" fmla="*/ 549728 w 1415142"/>
              <a:gd name="connsiteY27" fmla="*/ 332014 h 490798"/>
              <a:gd name="connsiteX28" fmla="*/ 560614 w 1415142"/>
              <a:gd name="connsiteY28" fmla="*/ 359228 h 490798"/>
              <a:gd name="connsiteX29" fmla="*/ 549728 w 1415142"/>
              <a:gd name="connsiteY29" fmla="*/ 391885 h 490798"/>
              <a:gd name="connsiteX30" fmla="*/ 506185 w 1415142"/>
              <a:gd name="connsiteY30" fmla="*/ 402771 h 490798"/>
              <a:gd name="connsiteX31" fmla="*/ 495300 w 1415142"/>
              <a:gd name="connsiteY31" fmla="*/ 402771 h 490798"/>
              <a:gd name="connsiteX32" fmla="*/ 446314 w 1415142"/>
              <a:gd name="connsiteY32" fmla="*/ 397328 h 490798"/>
              <a:gd name="connsiteX33" fmla="*/ 397328 w 1415142"/>
              <a:gd name="connsiteY33" fmla="*/ 375557 h 490798"/>
              <a:gd name="connsiteX34" fmla="*/ 353785 w 1415142"/>
              <a:gd name="connsiteY34" fmla="*/ 386443 h 490798"/>
              <a:gd name="connsiteX35" fmla="*/ 315685 w 1415142"/>
              <a:gd name="connsiteY35" fmla="*/ 451757 h 490798"/>
              <a:gd name="connsiteX36" fmla="*/ 261257 w 1415142"/>
              <a:gd name="connsiteY36" fmla="*/ 489857 h 490798"/>
              <a:gd name="connsiteX37" fmla="*/ 217714 w 1415142"/>
              <a:gd name="connsiteY37" fmla="*/ 413657 h 490798"/>
              <a:gd name="connsiteX38" fmla="*/ 168728 w 1415142"/>
              <a:gd name="connsiteY38" fmla="*/ 375557 h 490798"/>
              <a:gd name="connsiteX39" fmla="*/ 114300 w 1415142"/>
              <a:gd name="connsiteY39" fmla="*/ 370114 h 490798"/>
              <a:gd name="connsiteX40" fmla="*/ 81642 w 1415142"/>
              <a:gd name="connsiteY40" fmla="*/ 397328 h 490798"/>
              <a:gd name="connsiteX41" fmla="*/ 0 w 1415142"/>
              <a:gd name="connsiteY41" fmla="*/ 408214 h 490798"/>
              <a:gd name="connsiteX0" fmla="*/ 1415142 w 1415142"/>
              <a:gd name="connsiteY0" fmla="*/ 0 h 490798"/>
              <a:gd name="connsiteX1" fmla="*/ 1360714 w 1415142"/>
              <a:gd name="connsiteY1" fmla="*/ 27214 h 490798"/>
              <a:gd name="connsiteX2" fmla="*/ 1328894 w 1415142"/>
              <a:gd name="connsiteY2" fmla="*/ 22608 h 490798"/>
              <a:gd name="connsiteX3" fmla="*/ 1264417 w 1415142"/>
              <a:gd name="connsiteY3" fmla="*/ 36844 h 490798"/>
              <a:gd name="connsiteX4" fmla="*/ 1235528 w 1415142"/>
              <a:gd name="connsiteY4" fmla="*/ 92528 h 490798"/>
              <a:gd name="connsiteX5" fmla="*/ 1213757 w 1415142"/>
              <a:gd name="connsiteY5" fmla="*/ 119743 h 490798"/>
              <a:gd name="connsiteX6" fmla="*/ 1170214 w 1415142"/>
              <a:gd name="connsiteY6" fmla="*/ 119743 h 490798"/>
              <a:gd name="connsiteX7" fmla="*/ 1137557 w 1415142"/>
              <a:gd name="connsiteY7" fmla="*/ 76200 h 490798"/>
              <a:gd name="connsiteX8" fmla="*/ 1099457 w 1415142"/>
              <a:gd name="connsiteY8" fmla="*/ 21771 h 490798"/>
              <a:gd name="connsiteX9" fmla="*/ 1045028 w 1415142"/>
              <a:gd name="connsiteY9" fmla="*/ 27214 h 490798"/>
              <a:gd name="connsiteX10" fmla="*/ 1012371 w 1415142"/>
              <a:gd name="connsiteY10" fmla="*/ 70757 h 490798"/>
              <a:gd name="connsiteX11" fmla="*/ 1028700 w 1415142"/>
              <a:gd name="connsiteY11" fmla="*/ 136071 h 490798"/>
              <a:gd name="connsiteX12" fmla="*/ 1028700 w 1415142"/>
              <a:gd name="connsiteY12" fmla="*/ 190500 h 490798"/>
              <a:gd name="connsiteX13" fmla="*/ 1001485 w 1415142"/>
              <a:gd name="connsiteY13" fmla="*/ 217714 h 490798"/>
              <a:gd name="connsiteX14" fmla="*/ 933659 w 1415142"/>
              <a:gd name="connsiteY14" fmla="*/ 255814 h 490798"/>
              <a:gd name="connsiteX15" fmla="*/ 859971 w 1415142"/>
              <a:gd name="connsiteY15" fmla="*/ 206828 h 490798"/>
              <a:gd name="connsiteX16" fmla="*/ 816428 w 1415142"/>
              <a:gd name="connsiteY16" fmla="*/ 217714 h 490798"/>
              <a:gd name="connsiteX17" fmla="*/ 794657 w 1415142"/>
              <a:gd name="connsiteY17" fmla="*/ 239485 h 490798"/>
              <a:gd name="connsiteX18" fmla="*/ 790470 w 1415142"/>
              <a:gd name="connsiteY18" fmla="*/ 301450 h 490798"/>
              <a:gd name="connsiteX19" fmla="*/ 751114 w 1415142"/>
              <a:gd name="connsiteY19" fmla="*/ 304800 h 490798"/>
              <a:gd name="connsiteX20" fmla="*/ 702128 w 1415142"/>
              <a:gd name="connsiteY20" fmla="*/ 326571 h 490798"/>
              <a:gd name="connsiteX21" fmla="*/ 664028 w 1415142"/>
              <a:gd name="connsiteY21" fmla="*/ 277585 h 490798"/>
              <a:gd name="connsiteX22" fmla="*/ 642257 w 1415142"/>
              <a:gd name="connsiteY22" fmla="*/ 212271 h 490798"/>
              <a:gd name="connsiteX23" fmla="*/ 609600 w 1415142"/>
              <a:gd name="connsiteY23" fmla="*/ 174171 h 490798"/>
              <a:gd name="connsiteX24" fmla="*/ 560614 w 1415142"/>
              <a:gd name="connsiteY24" fmla="*/ 201385 h 490798"/>
              <a:gd name="connsiteX25" fmla="*/ 533400 w 1415142"/>
              <a:gd name="connsiteY25" fmla="*/ 217714 h 490798"/>
              <a:gd name="connsiteX26" fmla="*/ 549728 w 1415142"/>
              <a:gd name="connsiteY26" fmla="*/ 283028 h 490798"/>
              <a:gd name="connsiteX27" fmla="*/ 549728 w 1415142"/>
              <a:gd name="connsiteY27" fmla="*/ 332014 h 490798"/>
              <a:gd name="connsiteX28" fmla="*/ 560614 w 1415142"/>
              <a:gd name="connsiteY28" fmla="*/ 359228 h 490798"/>
              <a:gd name="connsiteX29" fmla="*/ 549728 w 1415142"/>
              <a:gd name="connsiteY29" fmla="*/ 391885 h 490798"/>
              <a:gd name="connsiteX30" fmla="*/ 506185 w 1415142"/>
              <a:gd name="connsiteY30" fmla="*/ 402771 h 490798"/>
              <a:gd name="connsiteX31" fmla="*/ 495300 w 1415142"/>
              <a:gd name="connsiteY31" fmla="*/ 402771 h 490798"/>
              <a:gd name="connsiteX32" fmla="*/ 446314 w 1415142"/>
              <a:gd name="connsiteY32" fmla="*/ 397328 h 490798"/>
              <a:gd name="connsiteX33" fmla="*/ 397328 w 1415142"/>
              <a:gd name="connsiteY33" fmla="*/ 375557 h 490798"/>
              <a:gd name="connsiteX34" fmla="*/ 353785 w 1415142"/>
              <a:gd name="connsiteY34" fmla="*/ 386443 h 490798"/>
              <a:gd name="connsiteX35" fmla="*/ 315685 w 1415142"/>
              <a:gd name="connsiteY35" fmla="*/ 451757 h 490798"/>
              <a:gd name="connsiteX36" fmla="*/ 261257 w 1415142"/>
              <a:gd name="connsiteY36" fmla="*/ 489857 h 490798"/>
              <a:gd name="connsiteX37" fmla="*/ 217714 w 1415142"/>
              <a:gd name="connsiteY37" fmla="*/ 413657 h 490798"/>
              <a:gd name="connsiteX38" fmla="*/ 168728 w 1415142"/>
              <a:gd name="connsiteY38" fmla="*/ 375557 h 490798"/>
              <a:gd name="connsiteX39" fmla="*/ 114300 w 1415142"/>
              <a:gd name="connsiteY39" fmla="*/ 370114 h 490798"/>
              <a:gd name="connsiteX40" fmla="*/ 0 w 1415142"/>
              <a:gd name="connsiteY40" fmla="*/ 408214 h 490798"/>
              <a:gd name="connsiteX0" fmla="*/ 1798064 w 1798064"/>
              <a:gd name="connsiteY0" fmla="*/ 0 h 510702"/>
              <a:gd name="connsiteX1" fmla="*/ 1743636 w 1798064"/>
              <a:gd name="connsiteY1" fmla="*/ 27214 h 510702"/>
              <a:gd name="connsiteX2" fmla="*/ 1711816 w 1798064"/>
              <a:gd name="connsiteY2" fmla="*/ 22608 h 510702"/>
              <a:gd name="connsiteX3" fmla="*/ 1647339 w 1798064"/>
              <a:gd name="connsiteY3" fmla="*/ 36844 h 510702"/>
              <a:gd name="connsiteX4" fmla="*/ 1618450 w 1798064"/>
              <a:gd name="connsiteY4" fmla="*/ 92528 h 510702"/>
              <a:gd name="connsiteX5" fmla="*/ 1596679 w 1798064"/>
              <a:gd name="connsiteY5" fmla="*/ 119743 h 510702"/>
              <a:gd name="connsiteX6" fmla="*/ 1553136 w 1798064"/>
              <a:gd name="connsiteY6" fmla="*/ 119743 h 510702"/>
              <a:gd name="connsiteX7" fmla="*/ 1520479 w 1798064"/>
              <a:gd name="connsiteY7" fmla="*/ 76200 h 510702"/>
              <a:gd name="connsiteX8" fmla="*/ 1482379 w 1798064"/>
              <a:gd name="connsiteY8" fmla="*/ 21771 h 510702"/>
              <a:gd name="connsiteX9" fmla="*/ 1427950 w 1798064"/>
              <a:gd name="connsiteY9" fmla="*/ 27214 h 510702"/>
              <a:gd name="connsiteX10" fmla="*/ 1395293 w 1798064"/>
              <a:gd name="connsiteY10" fmla="*/ 70757 h 510702"/>
              <a:gd name="connsiteX11" fmla="*/ 1411622 w 1798064"/>
              <a:gd name="connsiteY11" fmla="*/ 136071 h 510702"/>
              <a:gd name="connsiteX12" fmla="*/ 1411622 w 1798064"/>
              <a:gd name="connsiteY12" fmla="*/ 190500 h 510702"/>
              <a:gd name="connsiteX13" fmla="*/ 1384407 w 1798064"/>
              <a:gd name="connsiteY13" fmla="*/ 217714 h 510702"/>
              <a:gd name="connsiteX14" fmla="*/ 1316581 w 1798064"/>
              <a:gd name="connsiteY14" fmla="*/ 255814 h 510702"/>
              <a:gd name="connsiteX15" fmla="*/ 1242893 w 1798064"/>
              <a:gd name="connsiteY15" fmla="*/ 206828 h 510702"/>
              <a:gd name="connsiteX16" fmla="*/ 1199350 w 1798064"/>
              <a:gd name="connsiteY16" fmla="*/ 217714 h 510702"/>
              <a:gd name="connsiteX17" fmla="*/ 1177579 w 1798064"/>
              <a:gd name="connsiteY17" fmla="*/ 239485 h 510702"/>
              <a:gd name="connsiteX18" fmla="*/ 1173392 w 1798064"/>
              <a:gd name="connsiteY18" fmla="*/ 301450 h 510702"/>
              <a:gd name="connsiteX19" fmla="*/ 1134036 w 1798064"/>
              <a:gd name="connsiteY19" fmla="*/ 304800 h 510702"/>
              <a:gd name="connsiteX20" fmla="*/ 1085050 w 1798064"/>
              <a:gd name="connsiteY20" fmla="*/ 326571 h 510702"/>
              <a:gd name="connsiteX21" fmla="*/ 1046950 w 1798064"/>
              <a:gd name="connsiteY21" fmla="*/ 277585 h 510702"/>
              <a:gd name="connsiteX22" fmla="*/ 1025179 w 1798064"/>
              <a:gd name="connsiteY22" fmla="*/ 212271 h 510702"/>
              <a:gd name="connsiteX23" fmla="*/ 992522 w 1798064"/>
              <a:gd name="connsiteY23" fmla="*/ 174171 h 510702"/>
              <a:gd name="connsiteX24" fmla="*/ 943536 w 1798064"/>
              <a:gd name="connsiteY24" fmla="*/ 201385 h 510702"/>
              <a:gd name="connsiteX25" fmla="*/ 916322 w 1798064"/>
              <a:gd name="connsiteY25" fmla="*/ 217714 h 510702"/>
              <a:gd name="connsiteX26" fmla="*/ 932650 w 1798064"/>
              <a:gd name="connsiteY26" fmla="*/ 283028 h 510702"/>
              <a:gd name="connsiteX27" fmla="*/ 932650 w 1798064"/>
              <a:gd name="connsiteY27" fmla="*/ 332014 h 510702"/>
              <a:gd name="connsiteX28" fmla="*/ 943536 w 1798064"/>
              <a:gd name="connsiteY28" fmla="*/ 359228 h 510702"/>
              <a:gd name="connsiteX29" fmla="*/ 932650 w 1798064"/>
              <a:gd name="connsiteY29" fmla="*/ 391885 h 510702"/>
              <a:gd name="connsiteX30" fmla="*/ 889107 w 1798064"/>
              <a:gd name="connsiteY30" fmla="*/ 402771 h 510702"/>
              <a:gd name="connsiteX31" fmla="*/ 878222 w 1798064"/>
              <a:gd name="connsiteY31" fmla="*/ 402771 h 510702"/>
              <a:gd name="connsiteX32" fmla="*/ 829236 w 1798064"/>
              <a:gd name="connsiteY32" fmla="*/ 397328 h 510702"/>
              <a:gd name="connsiteX33" fmla="*/ 780250 w 1798064"/>
              <a:gd name="connsiteY33" fmla="*/ 375557 h 510702"/>
              <a:gd name="connsiteX34" fmla="*/ 736707 w 1798064"/>
              <a:gd name="connsiteY34" fmla="*/ 386443 h 510702"/>
              <a:gd name="connsiteX35" fmla="*/ 698607 w 1798064"/>
              <a:gd name="connsiteY35" fmla="*/ 451757 h 510702"/>
              <a:gd name="connsiteX36" fmla="*/ 644179 w 1798064"/>
              <a:gd name="connsiteY36" fmla="*/ 489857 h 510702"/>
              <a:gd name="connsiteX37" fmla="*/ 600636 w 1798064"/>
              <a:gd name="connsiteY37" fmla="*/ 413657 h 510702"/>
              <a:gd name="connsiteX38" fmla="*/ 551650 w 1798064"/>
              <a:gd name="connsiteY38" fmla="*/ 375557 h 510702"/>
              <a:gd name="connsiteX39" fmla="*/ 497222 w 1798064"/>
              <a:gd name="connsiteY39" fmla="*/ 370114 h 510702"/>
              <a:gd name="connsiteX40" fmla="*/ 0 w 1798064"/>
              <a:gd name="connsiteY40" fmla="*/ 510702 h 510702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86620 w 1800277"/>
              <a:gd name="connsiteY13" fmla="*/ 217714 h 536008"/>
              <a:gd name="connsiteX14" fmla="*/ 1318794 w 1800277"/>
              <a:gd name="connsiteY14" fmla="*/ 255814 h 536008"/>
              <a:gd name="connsiteX15" fmla="*/ 1245106 w 1800277"/>
              <a:gd name="connsiteY15" fmla="*/ 206828 h 536008"/>
              <a:gd name="connsiteX16" fmla="*/ 1201563 w 1800277"/>
              <a:gd name="connsiteY16" fmla="*/ 217714 h 536008"/>
              <a:gd name="connsiteX17" fmla="*/ 1179792 w 1800277"/>
              <a:gd name="connsiteY17" fmla="*/ 239485 h 536008"/>
              <a:gd name="connsiteX18" fmla="*/ 1175605 w 1800277"/>
              <a:gd name="connsiteY18" fmla="*/ 301450 h 536008"/>
              <a:gd name="connsiteX19" fmla="*/ 1136249 w 1800277"/>
              <a:gd name="connsiteY19" fmla="*/ 304800 h 536008"/>
              <a:gd name="connsiteX20" fmla="*/ 1087263 w 1800277"/>
              <a:gd name="connsiteY20" fmla="*/ 326571 h 536008"/>
              <a:gd name="connsiteX21" fmla="*/ 1049163 w 1800277"/>
              <a:gd name="connsiteY21" fmla="*/ 277585 h 536008"/>
              <a:gd name="connsiteX22" fmla="*/ 1027392 w 1800277"/>
              <a:gd name="connsiteY22" fmla="*/ 212271 h 536008"/>
              <a:gd name="connsiteX23" fmla="*/ 994735 w 1800277"/>
              <a:gd name="connsiteY23" fmla="*/ 174171 h 536008"/>
              <a:gd name="connsiteX24" fmla="*/ 945749 w 1800277"/>
              <a:gd name="connsiteY24" fmla="*/ 201385 h 536008"/>
              <a:gd name="connsiteX25" fmla="*/ 918535 w 1800277"/>
              <a:gd name="connsiteY25" fmla="*/ 217714 h 536008"/>
              <a:gd name="connsiteX26" fmla="*/ 934863 w 1800277"/>
              <a:gd name="connsiteY26" fmla="*/ 283028 h 536008"/>
              <a:gd name="connsiteX27" fmla="*/ 934863 w 1800277"/>
              <a:gd name="connsiteY27" fmla="*/ 332014 h 536008"/>
              <a:gd name="connsiteX28" fmla="*/ 945749 w 1800277"/>
              <a:gd name="connsiteY28" fmla="*/ 359228 h 536008"/>
              <a:gd name="connsiteX29" fmla="*/ 934863 w 1800277"/>
              <a:gd name="connsiteY29" fmla="*/ 391885 h 536008"/>
              <a:gd name="connsiteX30" fmla="*/ 891320 w 1800277"/>
              <a:gd name="connsiteY30" fmla="*/ 402771 h 536008"/>
              <a:gd name="connsiteX31" fmla="*/ 880435 w 1800277"/>
              <a:gd name="connsiteY31" fmla="*/ 402771 h 536008"/>
              <a:gd name="connsiteX32" fmla="*/ 831449 w 1800277"/>
              <a:gd name="connsiteY32" fmla="*/ 397328 h 536008"/>
              <a:gd name="connsiteX33" fmla="*/ 782463 w 1800277"/>
              <a:gd name="connsiteY33" fmla="*/ 375557 h 536008"/>
              <a:gd name="connsiteX34" fmla="*/ 738920 w 1800277"/>
              <a:gd name="connsiteY34" fmla="*/ 386443 h 536008"/>
              <a:gd name="connsiteX35" fmla="*/ 700820 w 1800277"/>
              <a:gd name="connsiteY35" fmla="*/ 451757 h 536008"/>
              <a:gd name="connsiteX36" fmla="*/ 646392 w 1800277"/>
              <a:gd name="connsiteY36" fmla="*/ 489857 h 536008"/>
              <a:gd name="connsiteX37" fmla="*/ 602849 w 1800277"/>
              <a:gd name="connsiteY37" fmla="*/ 413657 h 536008"/>
              <a:gd name="connsiteX38" fmla="*/ 553863 w 1800277"/>
              <a:gd name="connsiteY38" fmla="*/ 375557 h 536008"/>
              <a:gd name="connsiteX39" fmla="*/ 499435 w 1800277"/>
              <a:gd name="connsiteY39" fmla="*/ 370114 h 536008"/>
              <a:gd name="connsiteX40" fmla="*/ 0 w 1800277"/>
              <a:gd name="connsiteY40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86620 w 1800277"/>
              <a:gd name="connsiteY13" fmla="*/ 217714 h 536008"/>
              <a:gd name="connsiteX14" fmla="*/ 1318794 w 1800277"/>
              <a:gd name="connsiteY14" fmla="*/ 255814 h 536008"/>
              <a:gd name="connsiteX15" fmla="*/ 1201563 w 1800277"/>
              <a:gd name="connsiteY15" fmla="*/ 217714 h 536008"/>
              <a:gd name="connsiteX16" fmla="*/ 1179792 w 1800277"/>
              <a:gd name="connsiteY16" fmla="*/ 239485 h 536008"/>
              <a:gd name="connsiteX17" fmla="*/ 1175605 w 1800277"/>
              <a:gd name="connsiteY17" fmla="*/ 301450 h 536008"/>
              <a:gd name="connsiteX18" fmla="*/ 1136249 w 1800277"/>
              <a:gd name="connsiteY18" fmla="*/ 304800 h 536008"/>
              <a:gd name="connsiteX19" fmla="*/ 1087263 w 1800277"/>
              <a:gd name="connsiteY19" fmla="*/ 326571 h 536008"/>
              <a:gd name="connsiteX20" fmla="*/ 1049163 w 1800277"/>
              <a:gd name="connsiteY20" fmla="*/ 277585 h 536008"/>
              <a:gd name="connsiteX21" fmla="*/ 1027392 w 1800277"/>
              <a:gd name="connsiteY21" fmla="*/ 212271 h 536008"/>
              <a:gd name="connsiteX22" fmla="*/ 994735 w 1800277"/>
              <a:gd name="connsiteY22" fmla="*/ 174171 h 536008"/>
              <a:gd name="connsiteX23" fmla="*/ 945749 w 1800277"/>
              <a:gd name="connsiteY23" fmla="*/ 201385 h 536008"/>
              <a:gd name="connsiteX24" fmla="*/ 918535 w 1800277"/>
              <a:gd name="connsiteY24" fmla="*/ 217714 h 536008"/>
              <a:gd name="connsiteX25" fmla="*/ 934863 w 1800277"/>
              <a:gd name="connsiteY25" fmla="*/ 283028 h 536008"/>
              <a:gd name="connsiteX26" fmla="*/ 934863 w 1800277"/>
              <a:gd name="connsiteY26" fmla="*/ 332014 h 536008"/>
              <a:gd name="connsiteX27" fmla="*/ 945749 w 1800277"/>
              <a:gd name="connsiteY27" fmla="*/ 359228 h 536008"/>
              <a:gd name="connsiteX28" fmla="*/ 934863 w 1800277"/>
              <a:gd name="connsiteY28" fmla="*/ 391885 h 536008"/>
              <a:gd name="connsiteX29" fmla="*/ 891320 w 1800277"/>
              <a:gd name="connsiteY29" fmla="*/ 402771 h 536008"/>
              <a:gd name="connsiteX30" fmla="*/ 880435 w 1800277"/>
              <a:gd name="connsiteY30" fmla="*/ 402771 h 536008"/>
              <a:gd name="connsiteX31" fmla="*/ 831449 w 1800277"/>
              <a:gd name="connsiteY31" fmla="*/ 397328 h 536008"/>
              <a:gd name="connsiteX32" fmla="*/ 782463 w 1800277"/>
              <a:gd name="connsiteY32" fmla="*/ 375557 h 536008"/>
              <a:gd name="connsiteX33" fmla="*/ 738920 w 1800277"/>
              <a:gd name="connsiteY33" fmla="*/ 386443 h 536008"/>
              <a:gd name="connsiteX34" fmla="*/ 700820 w 1800277"/>
              <a:gd name="connsiteY34" fmla="*/ 451757 h 536008"/>
              <a:gd name="connsiteX35" fmla="*/ 646392 w 1800277"/>
              <a:gd name="connsiteY35" fmla="*/ 489857 h 536008"/>
              <a:gd name="connsiteX36" fmla="*/ 602849 w 1800277"/>
              <a:gd name="connsiteY36" fmla="*/ 413657 h 536008"/>
              <a:gd name="connsiteX37" fmla="*/ 553863 w 1800277"/>
              <a:gd name="connsiteY37" fmla="*/ 375557 h 536008"/>
              <a:gd name="connsiteX38" fmla="*/ 499435 w 1800277"/>
              <a:gd name="connsiteY38" fmla="*/ 370114 h 536008"/>
              <a:gd name="connsiteX39" fmla="*/ 0 w 1800277"/>
              <a:gd name="connsiteY39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86620 w 1800277"/>
              <a:gd name="connsiteY13" fmla="*/ 217714 h 536008"/>
              <a:gd name="connsiteX14" fmla="*/ 1318794 w 1800277"/>
              <a:gd name="connsiteY14" fmla="*/ 255814 h 536008"/>
              <a:gd name="connsiteX15" fmla="*/ 1201563 w 1800277"/>
              <a:gd name="connsiteY15" fmla="*/ 217714 h 536008"/>
              <a:gd name="connsiteX16" fmla="*/ 1175605 w 1800277"/>
              <a:gd name="connsiteY16" fmla="*/ 301450 h 536008"/>
              <a:gd name="connsiteX17" fmla="*/ 1136249 w 1800277"/>
              <a:gd name="connsiteY17" fmla="*/ 304800 h 536008"/>
              <a:gd name="connsiteX18" fmla="*/ 1087263 w 1800277"/>
              <a:gd name="connsiteY18" fmla="*/ 326571 h 536008"/>
              <a:gd name="connsiteX19" fmla="*/ 1049163 w 1800277"/>
              <a:gd name="connsiteY19" fmla="*/ 277585 h 536008"/>
              <a:gd name="connsiteX20" fmla="*/ 1027392 w 1800277"/>
              <a:gd name="connsiteY20" fmla="*/ 212271 h 536008"/>
              <a:gd name="connsiteX21" fmla="*/ 994735 w 1800277"/>
              <a:gd name="connsiteY21" fmla="*/ 174171 h 536008"/>
              <a:gd name="connsiteX22" fmla="*/ 945749 w 1800277"/>
              <a:gd name="connsiteY22" fmla="*/ 201385 h 536008"/>
              <a:gd name="connsiteX23" fmla="*/ 918535 w 1800277"/>
              <a:gd name="connsiteY23" fmla="*/ 217714 h 536008"/>
              <a:gd name="connsiteX24" fmla="*/ 934863 w 1800277"/>
              <a:gd name="connsiteY24" fmla="*/ 283028 h 536008"/>
              <a:gd name="connsiteX25" fmla="*/ 934863 w 1800277"/>
              <a:gd name="connsiteY25" fmla="*/ 332014 h 536008"/>
              <a:gd name="connsiteX26" fmla="*/ 945749 w 1800277"/>
              <a:gd name="connsiteY26" fmla="*/ 359228 h 536008"/>
              <a:gd name="connsiteX27" fmla="*/ 934863 w 1800277"/>
              <a:gd name="connsiteY27" fmla="*/ 391885 h 536008"/>
              <a:gd name="connsiteX28" fmla="*/ 891320 w 1800277"/>
              <a:gd name="connsiteY28" fmla="*/ 402771 h 536008"/>
              <a:gd name="connsiteX29" fmla="*/ 880435 w 1800277"/>
              <a:gd name="connsiteY29" fmla="*/ 402771 h 536008"/>
              <a:gd name="connsiteX30" fmla="*/ 831449 w 1800277"/>
              <a:gd name="connsiteY30" fmla="*/ 397328 h 536008"/>
              <a:gd name="connsiteX31" fmla="*/ 782463 w 1800277"/>
              <a:gd name="connsiteY31" fmla="*/ 375557 h 536008"/>
              <a:gd name="connsiteX32" fmla="*/ 738920 w 1800277"/>
              <a:gd name="connsiteY32" fmla="*/ 386443 h 536008"/>
              <a:gd name="connsiteX33" fmla="*/ 700820 w 1800277"/>
              <a:gd name="connsiteY33" fmla="*/ 451757 h 536008"/>
              <a:gd name="connsiteX34" fmla="*/ 646392 w 1800277"/>
              <a:gd name="connsiteY34" fmla="*/ 489857 h 536008"/>
              <a:gd name="connsiteX35" fmla="*/ 602849 w 1800277"/>
              <a:gd name="connsiteY35" fmla="*/ 413657 h 536008"/>
              <a:gd name="connsiteX36" fmla="*/ 553863 w 1800277"/>
              <a:gd name="connsiteY36" fmla="*/ 375557 h 536008"/>
              <a:gd name="connsiteX37" fmla="*/ 499435 w 1800277"/>
              <a:gd name="connsiteY37" fmla="*/ 370114 h 536008"/>
              <a:gd name="connsiteX38" fmla="*/ 0 w 1800277"/>
              <a:gd name="connsiteY38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86620 w 1800277"/>
              <a:gd name="connsiteY13" fmla="*/ 217714 h 536008"/>
              <a:gd name="connsiteX14" fmla="*/ 1318794 w 1800277"/>
              <a:gd name="connsiteY14" fmla="*/ 255814 h 536008"/>
              <a:gd name="connsiteX15" fmla="*/ 1175605 w 1800277"/>
              <a:gd name="connsiteY15" fmla="*/ 301450 h 536008"/>
              <a:gd name="connsiteX16" fmla="*/ 1136249 w 1800277"/>
              <a:gd name="connsiteY16" fmla="*/ 304800 h 536008"/>
              <a:gd name="connsiteX17" fmla="*/ 1087263 w 1800277"/>
              <a:gd name="connsiteY17" fmla="*/ 326571 h 536008"/>
              <a:gd name="connsiteX18" fmla="*/ 1049163 w 1800277"/>
              <a:gd name="connsiteY18" fmla="*/ 277585 h 536008"/>
              <a:gd name="connsiteX19" fmla="*/ 1027392 w 1800277"/>
              <a:gd name="connsiteY19" fmla="*/ 212271 h 536008"/>
              <a:gd name="connsiteX20" fmla="*/ 994735 w 1800277"/>
              <a:gd name="connsiteY20" fmla="*/ 174171 h 536008"/>
              <a:gd name="connsiteX21" fmla="*/ 945749 w 1800277"/>
              <a:gd name="connsiteY21" fmla="*/ 201385 h 536008"/>
              <a:gd name="connsiteX22" fmla="*/ 918535 w 1800277"/>
              <a:gd name="connsiteY22" fmla="*/ 217714 h 536008"/>
              <a:gd name="connsiteX23" fmla="*/ 934863 w 1800277"/>
              <a:gd name="connsiteY23" fmla="*/ 283028 h 536008"/>
              <a:gd name="connsiteX24" fmla="*/ 934863 w 1800277"/>
              <a:gd name="connsiteY24" fmla="*/ 332014 h 536008"/>
              <a:gd name="connsiteX25" fmla="*/ 945749 w 1800277"/>
              <a:gd name="connsiteY25" fmla="*/ 359228 h 536008"/>
              <a:gd name="connsiteX26" fmla="*/ 934863 w 1800277"/>
              <a:gd name="connsiteY26" fmla="*/ 391885 h 536008"/>
              <a:gd name="connsiteX27" fmla="*/ 891320 w 1800277"/>
              <a:gd name="connsiteY27" fmla="*/ 402771 h 536008"/>
              <a:gd name="connsiteX28" fmla="*/ 880435 w 1800277"/>
              <a:gd name="connsiteY28" fmla="*/ 402771 h 536008"/>
              <a:gd name="connsiteX29" fmla="*/ 831449 w 1800277"/>
              <a:gd name="connsiteY29" fmla="*/ 397328 h 536008"/>
              <a:gd name="connsiteX30" fmla="*/ 782463 w 1800277"/>
              <a:gd name="connsiteY30" fmla="*/ 375557 h 536008"/>
              <a:gd name="connsiteX31" fmla="*/ 738920 w 1800277"/>
              <a:gd name="connsiteY31" fmla="*/ 386443 h 536008"/>
              <a:gd name="connsiteX32" fmla="*/ 700820 w 1800277"/>
              <a:gd name="connsiteY32" fmla="*/ 451757 h 536008"/>
              <a:gd name="connsiteX33" fmla="*/ 646392 w 1800277"/>
              <a:gd name="connsiteY33" fmla="*/ 489857 h 536008"/>
              <a:gd name="connsiteX34" fmla="*/ 602849 w 1800277"/>
              <a:gd name="connsiteY34" fmla="*/ 413657 h 536008"/>
              <a:gd name="connsiteX35" fmla="*/ 553863 w 1800277"/>
              <a:gd name="connsiteY35" fmla="*/ 375557 h 536008"/>
              <a:gd name="connsiteX36" fmla="*/ 499435 w 1800277"/>
              <a:gd name="connsiteY36" fmla="*/ 370114 h 536008"/>
              <a:gd name="connsiteX37" fmla="*/ 0 w 1800277"/>
              <a:gd name="connsiteY37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86620 w 1800277"/>
              <a:gd name="connsiteY13" fmla="*/ 217714 h 536008"/>
              <a:gd name="connsiteX14" fmla="*/ 1175605 w 1800277"/>
              <a:gd name="connsiteY14" fmla="*/ 301450 h 536008"/>
              <a:gd name="connsiteX15" fmla="*/ 1136249 w 1800277"/>
              <a:gd name="connsiteY15" fmla="*/ 304800 h 536008"/>
              <a:gd name="connsiteX16" fmla="*/ 1087263 w 1800277"/>
              <a:gd name="connsiteY16" fmla="*/ 326571 h 536008"/>
              <a:gd name="connsiteX17" fmla="*/ 1049163 w 1800277"/>
              <a:gd name="connsiteY17" fmla="*/ 277585 h 536008"/>
              <a:gd name="connsiteX18" fmla="*/ 1027392 w 1800277"/>
              <a:gd name="connsiteY18" fmla="*/ 212271 h 536008"/>
              <a:gd name="connsiteX19" fmla="*/ 994735 w 1800277"/>
              <a:gd name="connsiteY19" fmla="*/ 174171 h 536008"/>
              <a:gd name="connsiteX20" fmla="*/ 945749 w 1800277"/>
              <a:gd name="connsiteY20" fmla="*/ 201385 h 536008"/>
              <a:gd name="connsiteX21" fmla="*/ 918535 w 1800277"/>
              <a:gd name="connsiteY21" fmla="*/ 217714 h 536008"/>
              <a:gd name="connsiteX22" fmla="*/ 934863 w 1800277"/>
              <a:gd name="connsiteY22" fmla="*/ 283028 h 536008"/>
              <a:gd name="connsiteX23" fmla="*/ 934863 w 1800277"/>
              <a:gd name="connsiteY23" fmla="*/ 332014 h 536008"/>
              <a:gd name="connsiteX24" fmla="*/ 945749 w 1800277"/>
              <a:gd name="connsiteY24" fmla="*/ 359228 h 536008"/>
              <a:gd name="connsiteX25" fmla="*/ 934863 w 1800277"/>
              <a:gd name="connsiteY25" fmla="*/ 391885 h 536008"/>
              <a:gd name="connsiteX26" fmla="*/ 891320 w 1800277"/>
              <a:gd name="connsiteY26" fmla="*/ 402771 h 536008"/>
              <a:gd name="connsiteX27" fmla="*/ 880435 w 1800277"/>
              <a:gd name="connsiteY27" fmla="*/ 402771 h 536008"/>
              <a:gd name="connsiteX28" fmla="*/ 831449 w 1800277"/>
              <a:gd name="connsiteY28" fmla="*/ 397328 h 536008"/>
              <a:gd name="connsiteX29" fmla="*/ 782463 w 1800277"/>
              <a:gd name="connsiteY29" fmla="*/ 375557 h 536008"/>
              <a:gd name="connsiteX30" fmla="*/ 738920 w 1800277"/>
              <a:gd name="connsiteY30" fmla="*/ 386443 h 536008"/>
              <a:gd name="connsiteX31" fmla="*/ 700820 w 1800277"/>
              <a:gd name="connsiteY31" fmla="*/ 451757 h 536008"/>
              <a:gd name="connsiteX32" fmla="*/ 646392 w 1800277"/>
              <a:gd name="connsiteY32" fmla="*/ 489857 h 536008"/>
              <a:gd name="connsiteX33" fmla="*/ 602849 w 1800277"/>
              <a:gd name="connsiteY33" fmla="*/ 413657 h 536008"/>
              <a:gd name="connsiteX34" fmla="*/ 553863 w 1800277"/>
              <a:gd name="connsiteY34" fmla="*/ 375557 h 536008"/>
              <a:gd name="connsiteX35" fmla="*/ 499435 w 1800277"/>
              <a:gd name="connsiteY35" fmla="*/ 370114 h 536008"/>
              <a:gd name="connsiteX36" fmla="*/ 0 w 1800277"/>
              <a:gd name="connsiteY36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86620 w 1800277"/>
              <a:gd name="connsiteY13" fmla="*/ 217714 h 536008"/>
              <a:gd name="connsiteX14" fmla="*/ 1136249 w 1800277"/>
              <a:gd name="connsiteY14" fmla="*/ 304800 h 536008"/>
              <a:gd name="connsiteX15" fmla="*/ 1087263 w 1800277"/>
              <a:gd name="connsiteY15" fmla="*/ 326571 h 536008"/>
              <a:gd name="connsiteX16" fmla="*/ 1049163 w 1800277"/>
              <a:gd name="connsiteY16" fmla="*/ 277585 h 536008"/>
              <a:gd name="connsiteX17" fmla="*/ 1027392 w 1800277"/>
              <a:gd name="connsiteY17" fmla="*/ 212271 h 536008"/>
              <a:gd name="connsiteX18" fmla="*/ 994735 w 1800277"/>
              <a:gd name="connsiteY18" fmla="*/ 174171 h 536008"/>
              <a:gd name="connsiteX19" fmla="*/ 945749 w 1800277"/>
              <a:gd name="connsiteY19" fmla="*/ 201385 h 536008"/>
              <a:gd name="connsiteX20" fmla="*/ 918535 w 1800277"/>
              <a:gd name="connsiteY20" fmla="*/ 217714 h 536008"/>
              <a:gd name="connsiteX21" fmla="*/ 934863 w 1800277"/>
              <a:gd name="connsiteY21" fmla="*/ 283028 h 536008"/>
              <a:gd name="connsiteX22" fmla="*/ 934863 w 1800277"/>
              <a:gd name="connsiteY22" fmla="*/ 332014 h 536008"/>
              <a:gd name="connsiteX23" fmla="*/ 945749 w 1800277"/>
              <a:gd name="connsiteY23" fmla="*/ 359228 h 536008"/>
              <a:gd name="connsiteX24" fmla="*/ 934863 w 1800277"/>
              <a:gd name="connsiteY24" fmla="*/ 391885 h 536008"/>
              <a:gd name="connsiteX25" fmla="*/ 891320 w 1800277"/>
              <a:gd name="connsiteY25" fmla="*/ 402771 h 536008"/>
              <a:gd name="connsiteX26" fmla="*/ 880435 w 1800277"/>
              <a:gd name="connsiteY26" fmla="*/ 402771 h 536008"/>
              <a:gd name="connsiteX27" fmla="*/ 831449 w 1800277"/>
              <a:gd name="connsiteY27" fmla="*/ 397328 h 536008"/>
              <a:gd name="connsiteX28" fmla="*/ 782463 w 1800277"/>
              <a:gd name="connsiteY28" fmla="*/ 375557 h 536008"/>
              <a:gd name="connsiteX29" fmla="*/ 738920 w 1800277"/>
              <a:gd name="connsiteY29" fmla="*/ 386443 h 536008"/>
              <a:gd name="connsiteX30" fmla="*/ 700820 w 1800277"/>
              <a:gd name="connsiteY30" fmla="*/ 451757 h 536008"/>
              <a:gd name="connsiteX31" fmla="*/ 646392 w 1800277"/>
              <a:gd name="connsiteY31" fmla="*/ 489857 h 536008"/>
              <a:gd name="connsiteX32" fmla="*/ 602849 w 1800277"/>
              <a:gd name="connsiteY32" fmla="*/ 413657 h 536008"/>
              <a:gd name="connsiteX33" fmla="*/ 553863 w 1800277"/>
              <a:gd name="connsiteY33" fmla="*/ 375557 h 536008"/>
              <a:gd name="connsiteX34" fmla="*/ 499435 w 1800277"/>
              <a:gd name="connsiteY34" fmla="*/ 370114 h 536008"/>
              <a:gd name="connsiteX35" fmla="*/ 0 w 1800277"/>
              <a:gd name="connsiteY35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86620 w 1800277"/>
              <a:gd name="connsiteY13" fmla="*/ 217714 h 536008"/>
              <a:gd name="connsiteX14" fmla="*/ 1087263 w 1800277"/>
              <a:gd name="connsiteY14" fmla="*/ 326571 h 536008"/>
              <a:gd name="connsiteX15" fmla="*/ 1049163 w 1800277"/>
              <a:gd name="connsiteY15" fmla="*/ 277585 h 536008"/>
              <a:gd name="connsiteX16" fmla="*/ 1027392 w 1800277"/>
              <a:gd name="connsiteY16" fmla="*/ 212271 h 536008"/>
              <a:gd name="connsiteX17" fmla="*/ 994735 w 1800277"/>
              <a:gd name="connsiteY17" fmla="*/ 174171 h 536008"/>
              <a:gd name="connsiteX18" fmla="*/ 945749 w 1800277"/>
              <a:gd name="connsiteY18" fmla="*/ 201385 h 536008"/>
              <a:gd name="connsiteX19" fmla="*/ 918535 w 1800277"/>
              <a:gd name="connsiteY19" fmla="*/ 217714 h 536008"/>
              <a:gd name="connsiteX20" fmla="*/ 934863 w 1800277"/>
              <a:gd name="connsiteY20" fmla="*/ 283028 h 536008"/>
              <a:gd name="connsiteX21" fmla="*/ 934863 w 1800277"/>
              <a:gd name="connsiteY21" fmla="*/ 332014 h 536008"/>
              <a:gd name="connsiteX22" fmla="*/ 945749 w 1800277"/>
              <a:gd name="connsiteY22" fmla="*/ 359228 h 536008"/>
              <a:gd name="connsiteX23" fmla="*/ 934863 w 1800277"/>
              <a:gd name="connsiteY23" fmla="*/ 391885 h 536008"/>
              <a:gd name="connsiteX24" fmla="*/ 891320 w 1800277"/>
              <a:gd name="connsiteY24" fmla="*/ 402771 h 536008"/>
              <a:gd name="connsiteX25" fmla="*/ 880435 w 1800277"/>
              <a:gd name="connsiteY25" fmla="*/ 402771 h 536008"/>
              <a:gd name="connsiteX26" fmla="*/ 831449 w 1800277"/>
              <a:gd name="connsiteY26" fmla="*/ 397328 h 536008"/>
              <a:gd name="connsiteX27" fmla="*/ 782463 w 1800277"/>
              <a:gd name="connsiteY27" fmla="*/ 375557 h 536008"/>
              <a:gd name="connsiteX28" fmla="*/ 738920 w 1800277"/>
              <a:gd name="connsiteY28" fmla="*/ 386443 h 536008"/>
              <a:gd name="connsiteX29" fmla="*/ 700820 w 1800277"/>
              <a:gd name="connsiteY29" fmla="*/ 451757 h 536008"/>
              <a:gd name="connsiteX30" fmla="*/ 646392 w 1800277"/>
              <a:gd name="connsiteY30" fmla="*/ 489857 h 536008"/>
              <a:gd name="connsiteX31" fmla="*/ 602849 w 1800277"/>
              <a:gd name="connsiteY31" fmla="*/ 413657 h 536008"/>
              <a:gd name="connsiteX32" fmla="*/ 553863 w 1800277"/>
              <a:gd name="connsiteY32" fmla="*/ 375557 h 536008"/>
              <a:gd name="connsiteX33" fmla="*/ 499435 w 1800277"/>
              <a:gd name="connsiteY33" fmla="*/ 370114 h 536008"/>
              <a:gd name="connsiteX34" fmla="*/ 0 w 1800277"/>
              <a:gd name="connsiteY34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86620 w 1800277"/>
              <a:gd name="connsiteY13" fmla="*/ 217714 h 536008"/>
              <a:gd name="connsiteX14" fmla="*/ 1123083 w 1800277"/>
              <a:gd name="connsiteY14" fmla="*/ 310582 h 536008"/>
              <a:gd name="connsiteX15" fmla="*/ 1049163 w 1800277"/>
              <a:gd name="connsiteY15" fmla="*/ 277585 h 536008"/>
              <a:gd name="connsiteX16" fmla="*/ 1027392 w 1800277"/>
              <a:gd name="connsiteY16" fmla="*/ 212271 h 536008"/>
              <a:gd name="connsiteX17" fmla="*/ 994735 w 1800277"/>
              <a:gd name="connsiteY17" fmla="*/ 174171 h 536008"/>
              <a:gd name="connsiteX18" fmla="*/ 945749 w 1800277"/>
              <a:gd name="connsiteY18" fmla="*/ 201385 h 536008"/>
              <a:gd name="connsiteX19" fmla="*/ 918535 w 1800277"/>
              <a:gd name="connsiteY19" fmla="*/ 217714 h 536008"/>
              <a:gd name="connsiteX20" fmla="*/ 934863 w 1800277"/>
              <a:gd name="connsiteY20" fmla="*/ 283028 h 536008"/>
              <a:gd name="connsiteX21" fmla="*/ 934863 w 1800277"/>
              <a:gd name="connsiteY21" fmla="*/ 332014 h 536008"/>
              <a:gd name="connsiteX22" fmla="*/ 945749 w 1800277"/>
              <a:gd name="connsiteY22" fmla="*/ 359228 h 536008"/>
              <a:gd name="connsiteX23" fmla="*/ 934863 w 1800277"/>
              <a:gd name="connsiteY23" fmla="*/ 391885 h 536008"/>
              <a:gd name="connsiteX24" fmla="*/ 891320 w 1800277"/>
              <a:gd name="connsiteY24" fmla="*/ 402771 h 536008"/>
              <a:gd name="connsiteX25" fmla="*/ 880435 w 1800277"/>
              <a:gd name="connsiteY25" fmla="*/ 402771 h 536008"/>
              <a:gd name="connsiteX26" fmla="*/ 831449 w 1800277"/>
              <a:gd name="connsiteY26" fmla="*/ 397328 h 536008"/>
              <a:gd name="connsiteX27" fmla="*/ 782463 w 1800277"/>
              <a:gd name="connsiteY27" fmla="*/ 375557 h 536008"/>
              <a:gd name="connsiteX28" fmla="*/ 738920 w 1800277"/>
              <a:gd name="connsiteY28" fmla="*/ 386443 h 536008"/>
              <a:gd name="connsiteX29" fmla="*/ 700820 w 1800277"/>
              <a:gd name="connsiteY29" fmla="*/ 451757 h 536008"/>
              <a:gd name="connsiteX30" fmla="*/ 646392 w 1800277"/>
              <a:gd name="connsiteY30" fmla="*/ 489857 h 536008"/>
              <a:gd name="connsiteX31" fmla="*/ 602849 w 1800277"/>
              <a:gd name="connsiteY31" fmla="*/ 413657 h 536008"/>
              <a:gd name="connsiteX32" fmla="*/ 553863 w 1800277"/>
              <a:gd name="connsiteY32" fmla="*/ 375557 h 536008"/>
              <a:gd name="connsiteX33" fmla="*/ 499435 w 1800277"/>
              <a:gd name="connsiteY33" fmla="*/ 370114 h 536008"/>
              <a:gd name="connsiteX34" fmla="*/ 0 w 1800277"/>
              <a:gd name="connsiteY34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63515 w 1800277"/>
              <a:gd name="connsiteY13" fmla="*/ 219517 h 536008"/>
              <a:gd name="connsiteX14" fmla="*/ 1123083 w 1800277"/>
              <a:gd name="connsiteY14" fmla="*/ 310582 h 536008"/>
              <a:gd name="connsiteX15" fmla="*/ 1049163 w 1800277"/>
              <a:gd name="connsiteY15" fmla="*/ 277585 h 536008"/>
              <a:gd name="connsiteX16" fmla="*/ 1027392 w 1800277"/>
              <a:gd name="connsiteY16" fmla="*/ 212271 h 536008"/>
              <a:gd name="connsiteX17" fmla="*/ 994735 w 1800277"/>
              <a:gd name="connsiteY17" fmla="*/ 174171 h 536008"/>
              <a:gd name="connsiteX18" fmla="*/ 945749 w 1800277"/>
              <a:gd name="connsiteY18" fmla="*/ 201385 h 536008"/>
              <a:gd name="connsiteX19" fmla="*/ 918535 w 1800277"/>
              <a:gd name="connsiteY19" fmla="*/ 217714 h 536008"/>
              <a:gd name="connsiteX20" fmla="*/ 934863 w 1800277"/>
              <a:gd name="connsiteY20" fmla="*/ 283028 h 536008"/>
              <a:gd name="connsiteX21" fmla="*/ 934863 w 1800277"/>
              <a:gd name="connsiteY21" fmla="*/ 332014 h 536008"/>
              <a:gd name="connsiteX22" fmla="*/ 945749 w 1800277"/>
              <a:gd name="connsiteY22" fmla="*/ 359228 h 536008"/>
              <a:gd name="connsiteX23" fmla="*/ 934863 w 1800277"/>
              <a:gd name="connsiteY23" fmla="*/ 391885 h 536008"/>
              <a:gd name="connsiteX24" fmla="*/ 891320 w 1800277"/>
              <a:gd name="connsiteY24" fmla="*/ 402771 h 536008"/>
              <a:gd name="connsiteX25" fmla="*/ 880435 w 1800277"/>
              <a:gd name="connsiteY25" fmla="*/ 402771 h 536008"/>
              <a:gd name="connsiteX26" fmla="*/ 831449 w 1800277"/>
              <a:gd name="connsiteY26" fmla="*/ 397328 h 536008"/>
              <a:gd name="connsiteX27" fmla="*/ 782463 w 1800277"/>
              <a:gd name="connsiteY27" fmla="*/ 375557 h 536008"/>
              <a:gd name="connsiteX28" fmla="*/ 738920 w 1800277"/>
              <a:gd name="connsiteY28" fmla="*/ 386443 h 536008"/>
              <a:gd name="connsiteX29" fmla="*/ 700820 w 1800277"/>
              <a:gd name="connsiteY29" fmla="*/ 451757 h 536008"/>
              <a:gd name="connsiteX30" fmla="*/ 646392 w 1800277"/>
              <a:gd name="connsiteY30" fmla="*/ 489857 h 536008"/>
              <a:gd name="connsiteX31" fmla="*/ 602849 w 1800277"/>
              <a:gd name="connsiteY31" fmla="*/ 413657 h 536008"/>
              <a:gd name="connsiteX32" fmla="*/ 553863 w 1800277"/>
              <a:gd name="connsiteY32" fmla="*/ 375557 h 536008"/>
              <a:gd name="connsiteX33" fmla="*/ 499435 w 1800277"/>
              <a:gd name="connsiteY33" fmla="*/ 370114 h 536008"/>
              <a:gd name="connsiteX34" fmla="*/ 0 w 1800277"/>
              <a:gd name="connsiteY34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63515 w 1800277"/>
              <a:gd name="connsiteY13" fmla="*/ 219517 h 536008"/>
              <a:gd name="connsiteX14" fmla="*/ 1123083 w 1800277"/>
              <a:gd name="connsiteY14" fmla="*/ 310582 h 536008"/>
              <a:gd name="connsiteX15" fmla="*/ 1049163 w 1800277"/>
              <a:gd name="connsiteY15" fmla="*/ 277585 h 536008"/>
              <a:gd name="connsiteX16" fmla="*/ 1027392 w 1800277"/>
              <a:gd name="connsiteY16" fmla="*/ 212271 h 536008"/>
              <a:gd name="connsiteX17" fmla="*/ 994735 w 1800277"/>
              <a:gd name="connsiteY17" fmla="*/ 174171 h 536008"/>
              <a:gd name="connsiteX18" fmla="*/ 945749 w 1800277"/>
              <a:gd name="connsiteY18" fmla="*/ 201385 h 536008"/>
              <a:gd name="connsiteX19" fmla="*/ 918535 w 1800277"/>
              <a:gd name="connsiteY19" fmla="*/ 217714 h 536008"/>
              <a:gd name="connsiteX20" fmla="*/ 934863 w 1800277"/>
              <a:gd name="connsiteY20" fmla="*/ 283028 h 536008"/>
              <a:gd name="connsiteX21" fmla="*/ 934863 w 1800277"/>
              <a:gd name="connsiteY21" fmla="*/ 332014 h 536008"/>
              <a:gd name="connsiteX22" fmla="*/ 945749 w 1800277"/>
              <a:gd name="connsiteY22" fmla="*/ 359228 h 536008"/>
              <a:gd name="connsiteX23" fmla="*/ 934863 w 1800277"/>
              <a:gd name="connsiteY23" fmla="*/ 391885 h 536008"/>
              <a:gd name="connsiteX24" fmla="*/ 891320 w 1800277"/>
              <a:gd name="connsiteY24" fmla="*/ 402771 h 536008"/>
              <a:gd name="connsiteX25" fmla="*/ 880435 w 1800277"/>
              <a:gd name="connsiteY25" fmla="*/ 402771 h 536008"/>
              <a:gd name="connsiteX26" fmla="*/ 831449 w 1800277"/>
              <a:gd name="connsiteY26" fmla="*/ 397328 h 536008"/>
              <a:gd name="connsiteX27" fmla="*/ 782463 w 1800277"/>
              <a:gd name="connsiteY27" fmla="*/ 375557 h 536008"/>
              <a:gd name="connsiteX28" fmla="*/ 700820 w 1800277"/>
              <a:gd name="connsiteY28" fmla="*/ 451757 h 536008"/>
              <a:gd name="connsiteX29" fmla="*/ 646392 w 1800277"/>
              <a:gd name="connsiteY29" fmla="*/ 489857 h 536008"/>
              <a:gd name="connsiteX30" fmla="*/ 602849 w 1800277"/>
              <a:gd name="connsiteY30" fmla="*/ 413657 h 536008"/>
              <a:gd name="connsiteX31" fmla="*/ 553863 w 1800277"/>
              <a:gd name="connsiteY31" fmla="*/ 375557 h 536008"/>
              <a:gd name="connsiteX32" fmla="*/ 499435 w 1800277"/>
              <a:gd name="connsiteY32" fmla="*/ 370114 h 536008"/>
              <a:gd name="connsiteX33" fmla="*/ 0 w 1800277"/>
              <a:gd name="connsiteY33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63515 w 1800277"/>
              <a:gd name="connsiteY13" fmla="*/ 219517 h 536008"/>
              <a:gd name="connsiteX14" fmla="*/ 1123083 w 1800277"/>
              <a:gd name="connsiteY14" fmla="*/ 310582 h 536008"/>
              <a:gd name="connsiteX15" fmla="*/ 1049163 w 1800277"/>
              <a:gd name="connsiteY15" fmla="*/ 277585 h 536008"/>
              <a:gd name="connsiteX16" fmla="*/ 1027392 w 1800277"/>
              <a:gd name="connsiteY16" fmla="*/ 212271 h 536008"/>
              <a:gd name="connsiteX17" fmla="*/ 994735 w 1800277"/>
              <a:gd name="connsiteY17" fmla="*/ 174171 h 536008"/>
              <a:gd name="connsiteX18" fmla="*/ 945749 w 1800277"/>
              <a:gd name="connsiteY18" fmla="*/ 201385 h 536008"/>
              <a:gd name="connsiteX19" fmla="*/ 918535 w 1800277"/>
              <a:gd name="connsiteY19" fmla="*/ 217714 h 536008"/>
              <a:gd name="connsiteX20" fmla="*/ 934863 w 1800277"/>
              <a:gd name="connsiteY20" fmla="*/ 283028 h 536008"/>
              <a:gd name="connsiteX21" fmla="*/ 934863 w 1800277"/>
              <a:gd name="connsiteY21" fmla="*/ 332014 h 536008"/>
              <a:gd name="connsiteX22" fmla="*/ 945749 w 1800277"/>
              <a:gd name="connsiteY22" fmla="*/ 359228 h 536008"/>
              <a:gd name="connsiteX23" fmla="*/ 934863 w 1800277"/>
              <a:gd name="connsiteY23" fmla="*/ 391885 h 536008"/>
              <a:gd name="connsiteX24" fmla="*/ 891320 w 1800277"/>
              <a:gd name="connsiteY24" fmla="*/ 402771 h 536008"/>
              <a:gd name="connsiteX25" fmla="*/ 880435 w 1800277"/>
              <a:gd name="connsiteY25" fmla="*/ 402771 h 536008"/>
              <a:gd name="connsiteX26" fmla="*/ 831449 w 1800277"/>
              <a:gd name="connsiteY26" fmla="*/ 397328 h 536008"/>
              <a:gd name="connsiteX27" fmla="*/ 700820 w 1800277"/>
              <a:gd name="connsiteY27" fmla="*/ 451757 h 536008"/>
              <a:gd name="connsiteX28" fmla="*/ 646392 w 1800277"/>
              <a:gd name="connsiteY28" fmla="*/ 489857 h 536008"/>
              <a:gd name="connsiteX29" fmla="*/ 602849 w 1800277"/>
              <a:gd name="connsiteY29" fmla="*/ 413657 h 536008"/>
              <a:gd name="connsiteX30" fmla="*/ 553863 w 1800277"/>
              <a:gd name="connsiteY30" fmla="*/ 375557 h 536008"/>
              <a:gd name="connsiteX31" fmla="*/ 499435 w 1800277"/>
              <a:gd name="connsiteY31" fmla="*/ 370114 h 536008"/>
              <a:gd name="connsiteX32" fmla="*/ 0 w 1800277"/>
              <a:gd name="connsiteY32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63515 w 1800277"/>
              <a:gd name="connsiteY13" fmla="*/ 219517 h 536008"/>
              <a:gd name="connsiteX14" fmla="*/ 1123083 w 1800277"/>
              <a:gd name="connsiteY14" fmla="*/ 310582 h 536008"/>
              <a:gd name="connsiteX15" fmla="*/ 1049163 w 1800277"/>
              <a:gd name="connsiteY15" fmla="*/ 277585 h 536008"/>
              <a:gd name="connsiteX16" fmla="*/ 1027392 w 1800277"/>
              <a:gd name="connsiteY16" fmla="*/ 212271 h 536008"/>
              <a:gd name="connsiteX17" fmla="*/ 994735 w 1800277"/>
              <a:gd name="connsiteY17" fmla="*/ 174171 h 536008"/>
              <a:gd name="connsiteX18" fmla="*/ 945749 w 1800277"/>
              <a:gd name="connsiteY18" fmla="*/ 201385 h 536008"/>
              <a:gd name="connsiteX19" fmla="*/ 918535 w 1800277"/>
              <a:gd name="connsiteY19" fmla="*/ 217714 h 536008"/>
              <a:gd name="connsiteX20" fmla="*/ 934863 w 1800277"/>
              <a:gd name="connsiteY20" fmla="*/ 283028 h 536008"/>
              <a:gd name="connsiteX21" fmla="*/ 934863 w 1800277"/>
              <a:gd name="connsiteY21" fmla="*/ 332014 h 536008"/>
              <a:gd name="connsiteX22" fmla="*/ 945749 w 1800277"/>
              <a:gd name="connsiteY22" fmla="*/ 359228 h 536008"/>
              <a:gd name="connsiteX23" fmla="*/ 934863 w 1800277"/>
              <a:gd name="connsiteY23" fmla="*/ 391885 h 536008"/>
              <a:gd name="connsiteX24" fmla="*/ 891320 w 1800277"/>
              <a:gd name="connsiteY24" fmla="*/ 402771 h 536008"/>
              <a:gd name="connsiteX25" fmla="*/ 880435 w 1800277"/>
              <a:gd name="connsiteY25" fmla="*/ 402771 h 536008"/>
              <a:gd name="connsiteX26" fmla="*/ 700820 w 1800277"/>
              <a:gd name="connsiteY26" fmla="*/ 451757 h 536008"/>
              <a:gd name="connsiteX27" fmla="*/ 646392 w 1800277"/>
              <a:gd name="connsiteY27" fmla="*/ 489857 h 536008"/>
              <a:gd name="connsiteX28" fmla="*/ 602849 w 1800277"/>
              <a:gd name="connsiteY28" fmla="*/ 413657 h 536008"/>
              <a:gd name="connsiteX29" fmla="*/ 553863 w 1800277"/>
              <a:gd name="connsiteY29" fmla="*/ 375557 h 536008"/>
              <a:gd name="connsiteX30" fmla="*/ 499435 w 1800277"/>
              <a:gd name="connsiteY30" fmla="*/ 370114 h 536008"/>
              <a:gd name="connsiteX31" fmla="*/ 0 w 1800277"/>
              <a:gd name="connsiteY31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63515 w 1800277"/>
              <a:gd name="connsiteY13" fmla="*/ 219517 h 536008"/>
              <a:gd name="connsiteX14" fmla="*/ 1123083 w 1800277"/>
              <a:gd name="connsiteY14" fmla="*/ 310582 h 536008"/>
              <a:gd name="connsiteX15" fmla="*/ 1049163 w 1800277"/>
              <a:gd name="connsiteY15" fmla="*/ 277585 h 536008"/>
              <a:gd name="connsiteX16" fmla="*/ 1027392 w 1800277"/>
              <a:gd name="connsiteY16" fmla="*/ 212271 h 536008"/>
              <a:gd name="connsiteX17" fmla="*/ 994735 w 1800277"/>
              <a:gd name="connsiteY17" fmla="*/ 174171 h 536008"/>
              <a:gd name="connsiteX18" fmla="*/ 945749 w 1800277"/>
              <a:gd name="connsiteY18" fmla="*/ 201385 h 536008"/>
              <a:gd name="connsiteX19" fmla="*/ 918535 w 1800277"/>
              <a:gd name="connsiteY19" fmla="*/ 217714 h 536008"/>
              <a:gd name="connsiteX20" fmla="*/ 934863 w 1800277"/>
              <a:gd name="connsiteY20" fmla="*/ 283028 h 536008"/>
              <a:gd name="connsiteX21" fmla="*/ 934863 w 1800277"/>
              <a:gd name="connsiteY21" fmla="*/ 332014 h 536008"/>
              <a:gd name="connsiteX22" fmla="*/ 945749 w 1800277"/>
              <a:gd name="connsiteY22" fmla="*/ 359228 h 536008"/>
              <a:gd name="connsiteX23" fmla="*/ 934863 w 1800277"/>
              <a:gd name="connsiteY23" fmla="*/ 391885 h 536008"/>
              <a:gd name="connsiteX24" fmla="*/ 891320 w 1800277"/>
              <a:gd name="connsiteY24" fmla="*/ 402771 h 536008"/>
              <a:gd name="connsiteX25" fmla="*/ 880435 w 1800277"/>
              <a:gd name="connsiteY25" fmla="*/ 402771 h 536008"/>
              <a:gd name="connsiteX26" fmla="*/ 646392 w 1800277"/>
              <a:gd name="connsiteY26" fmla="*/ 489857 h 536008"/>
              <a:gd name="connsiteX27" fmla="*/ 602849 w 1800277"/>
              <a:gd name="connsiteY27" fmla="*/ 413657 h 536008"/>
              <a:gd name="connsiteX28" fmla="*/ 553863 w 1800277"/>
              <a:gd name="connsiteY28" fmla="*/ 375557 h 536008"/>
              <a:gd name="connsiteX29" fmla="*/ 499435 w 1800277"/>
              <a:gd name="connsiteY29" fmla="*/ 370114 h 536008"/>
              <a:gd name="connsiteX30" fmla="*/ 0 w 1800277"/>
              <a:gd name="connsiteY30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63515 w 1800277"/>
              <a:gd name="connsiteY13" fmla="*/ 219517 h 536008"/>
              <a:gd name="connsiteX14" fmla="*/ 1123083 w 1800277"/>
              <a:gd name="connsiteY14" fmla="*/ 310582 h 536008"/>
              <a:gd name="connsiteX15" fmla="*/ 1049163 w 1800277"/>
              <a:gd name="connsiteY15" fmla="*/ 277585 h 536008"/>
              <a:gd name="connsiteX16" fmla="*/ 1027392 w 1800277"/>
              <a:gd name="connsiteY16" fmla="*/ 212271 h 536008"/>
              <a:gd name="connsiteX17" fmla="*/ 994735 w 1800277"/>
              <a:gd name="connsiteY17" fmla="*/ 174171 h 536008"/>
              <a:gd name="connsiteX18" fmla="*/ 945749 w 1800277"/>
              <a:gd name="connsiteY18" fmla="*/ 201385 h 536008"/>
              <a:gd name="connsiteX19" fmla="*/ 918535 w 1800277"/>
              <a:gd name="connsiteY19" fmla="*/ 217714 h 536008"/>
              <a:gd name="connsiteX20" fmla="*/ 934863 w 1800277"/>
              <a:gd name="connsiteY20" fmla="*/ 283028 h 536008"/>
              <a:gd name="connsiteX21" fmla="*/ 934863 w 1800277"/>
              <a:gd name="connsiteY21" fmla="*/ 332014 h 536008"/>
              <a:gd name="connsiteX22" fmla="*/ 945749 w 1800277"/>
              <a:gd name="connsiteY22" fmla="*/ 359228 h 536008"/>
              <a:gd name="connsiteX23" fmla="*/ 934863 w 1800277"/>
              <a:gd name="connsiteY23" fmla="*/ 391885 h 536008"/>
              <a:gd name="connsiteX24" fmla="*/ 891320 w 1800277"/>
              <a:gd name="connsiteY24" fmla="*/ 402771 h 536008"/>
              <a:gd name="connsiteX25" fmla="*/ 646392 w 1800277"/>
              <a:gd name="connsiteY25" fmla="*/ 489857 h 536008"/>
              <a:gd name="connsiteX26" fmla="*/ 602849 w 1800277"/>
              <a:gd name="connsiteY26" fmla="*/ 413657 h 536008"/>
              <a:gd name="connsiteX27" fmla="*/ 553863 w 1800277"/>
              <a:gd name="connsiteY27" fmla="*/ 375557 h 536008"/>
              <a:gd name="connsiteX28" fmla="*/ 499435 w 1800277"/>
              <a:gd name="connsiteY28" fmla="*/ 370114 h 536008"/>
              <a:gd name="connsiteX29" fmla="*/ 0 w 1800277"/>
              <a:gd name="connsiteY29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63515 w 1800277"/>
              <a:gd name="connsiteY13" fmla="*/ 219517 h 536008"/>
              <a:gd name="connsiteX14" fmla="*/ 1123083 w 1800277"/>
              <a:gd name="connsiteY14" fmla="*/ 310582 h 536008"/>
              <a:gd name="connsiteX15" fmla="*/ 1049163 w 1800277"/>
              <a:gd name="connsiteY15" fmla="*/ 277585 h 536008"/>
              <a:gd name="connsiteX16" fmla="*/ 1027392 w 1800277"/>
              <a:gd name="connsiteY16" fmla="*/ 212271 h 536008"/>
              <a:gd name="connsiteX17" fmla="*/ 994735 w 1800277"/>
              <a:gd name="connsiteY17" fmla="*/ 174171 h 536008"/>
              <a:gd name="connsiteX18" fmla="*/ 945749 w 1800277"/>
              <a:gd name="connsiteY18" fmla="*/ 201385 h 536008"/>
              <a:gd name="connsiteX19" fmla="*/ 918535 w 1800277"/>
              <a:gd name="connsiteY19" fmla="*/ 217714 h 536008"/>
              <a:gd name="connsiteX20" fmla="*/ 934863 w 1800277"/>
              <a:gd name="connsiteY20" fmla="*/ 283028 h 536008"/>
              <a:gd name="connsiteX21" fmla="*/ 934863 w 1800277"/>
              <a:gd name="connsiteY21" fmla="*/ 332014 h 536008"/>
              <a:gd name="connsiteX22" fmla="*/ 945749 w 1800277"/>
              <a:gd name="connsiteY22" fmla="*/ 359228 h 536008"/>
              <a:gd name="connsiteX23" fmla="*/ 934863 w 1800277"/>
              <a:gd name="connsiteY23" fmla="*/ 391885 h 536008"/>
              <a:gd name="connsiteX24" fmla="*/ 646392 w 1800277"/>
              <a:gd name="connsiteY24" fmla="*/ 489857 h 536008"/>
              <a:gd name="connsiteX25" fmla="*/ 602849 w 1800277"/>
              <a:gd name="connsiteY25" fmla="*/ 413657 h 536008"/>
              <a:gd name="connsiteX26" fmla="*/ 553863 w 1800277"/>
              <a:gd name="connsiteY26" fmla="*/ 375557 h 536008"/>
              <a:gd name="connsiteX27" fmla="*/ 499435 w 1800277"/>
              <a:gd name="connsiteY27" fmla="*/ 370114 h 536008"/>
              <a:gd name="connsiteX28" fmla="*/ 0 w 1800277"/>
              <a:gd name="connsiteY28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63515 w 1800277"/>
              <a:gd name="connsiteY13" fmla="*/ 219517 h 536008"/>
              <a:gd name="connsiteX14" fmla="*/ 1123083 w 1800277"/>
              <a:gd name="connsiteY14" fmla="*/ 310582 h 536008"/>
              <a:gd name="connsiteX15" fmla="*/ 1049163 w 1800277"/>
              <a:gd name="connsiteY15" fmla="*/ 277585 h 536008"/>
              <a:gd name="connsiteX16" fmla="*/ 1027392 w 1800277"/>
              <a:gd name="connsiteY16" fmla="*/ 212271 h 536008"/>
              <a:gd name="connsiteX17" fmla="*/ 994735 w 1800277"/>
              <a:gd name="connsiteY17" fmla="*/ 174171 h 536008"/>
              <a:gd name="connsiteX18" fmla="*/ 918535 w 1800277"/>
              <a:gd name="connsiteY18" fmla="*/ 217714 h 536008"/>
              <a:gd name="connsiteX19" fmla="*/ 934863 w 1800277"/>
              <a:gd name="connsiteY19" fmla="*/ 283028 h 536008"/>
              <a:gd name="connsiteX20" fmla="*/ 934863 w 1800277"/>
              <a:gd name="connsiteY20" fmla="*/ 332014 h 536008"/>
              <a:gd name="connsiteX21" fmla="*/ 945749 w 1800277"/>
              <a:gd name="connsiteY21" fmla="*/ 359228 h 536008"/>
              <a:gd name="connsiteX22" fmla="*/ 934863 w 1800277"/>
              <a:gd name="connsiteY22" fmla="*/ 391885 h 536008"/>
              <a:gd name="connsiteX23" fmla="*/ 646392 w 1800277"/>
              <a:gd name="connsiteY23" fmla="*/ 489857 h 536008"/>
              <a:gd name="connsiteX24" fmla="*/ 602849 w 1800277"/>
              <a:gd name="connsiteY24" fmla="*/ 413657 h 536008"/>
              <a:gd name="connsiteX25" fmla="*/ 553863 w 1800277"/>
              <a:gd name="connsiteY25" fmla="*/ 375557 h 536008"/>
              <a:gd name="connsiteX26" fmla="*/ 499435 w 1800277"/>
              <a:gd name="connsiteY26" fmla="*/ 370114 h 536008"/>
              <a:gd name="connsiteX27" fmla="*/ 0 w 1800277"/>
              <a:gd name="connsiteY27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63515 w 1800277"/>
              <a:gd name="connsiteY13" fmla="*/ 219517 h 536008"/>
              <a:gd name="connsiteX14" fmla="*/ 1123083 w 1800277"/>
              <a:gd name="connsiteY14" fmla="*/ 310582 h 536008"/>
              <a:gd name="connsiteX15" fmla="*/ 1049163 w 1800277"/>
              <a:gd name="connsiteY15" fmla="*/ 277585 h 536008"/>
              <a:gd name="connsiteX16" fmla="*/ 1027392 w 1800277"/>
              <a:gd name="connsiteY16" fmla="*/ 212271 h 536008"/>
              <a:gd name="connsiteX17" fmla="*/ 994735 w 1800277"/>
              <a:gd name="connsiteY17" fmla="*/ 174171 h 536008"/>
              <a:gd name="connsiteX18" fmla="*/ 918535 w 1800277"/>
              <a:gd name="connsiteY18" fmla="*/ 217714 h 536008"/>
              <a:gd name="connsiteX19" fmla="*/ 934863 w 1800277"/>
              <a:gd name="connsiteY19" fmla="*/ 332014 h 536008"/>
              <a:gd name="connsiteX20" fmla="*/ 945749 w 1800277"/>
              <a:gd name="connsiteY20" fmla="*/ 359228 h 536008"/>
              <a:gd name="connsiteX21" fmla="*/ 934863 w 1800277"/>
              <a:gd name="connsiteY21" fmla="*/ 391885 h 536008"/>
              <a:gd name="connsiteX22" fmla="*/ 646392 w 1800277"/>
              <a:gd name="connsiteY22" fmla="*/ 489857 h 536008"/>
              <a:gd name="connsiteX23" fmla="*/ 602849 w 1800277"/>
              <a:gd name="connsiteY23" fmla="*/ 413657 h 536008"/>
              <a:gd name="connsiteX24" fmla="*/ 553863 w 1800277"/>
              <a:gd name="connsiteY24" fmla="*/ 375557 h 536008"/>
              <a:gd name="connsiteX25" fmla="*/ 499435 w 1800277"/>
              <a:gd name="connsiteY25" fmla="*/ 370114 h 536008"/>
              <a:gd name="connsiteX26" fmla="*/ 0 w 1800277"/>
              <a:gd name="connsiteY26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63515 w 1800277"/>
              <a:gd name="connsiteY13" fmla="*/ 219517 h 536008"/>
              <a:gd name="connsiteX14" fmla="*/ 1123083 w 1800277"/>
              <a:gd name="connsiteY14" fmla="*/ 310582 h 536008"/>
              <a:gd name="connsiteX15" fmla="*/ 1049163 w 1800277"/>
              <a:gd name="connsiteY15" fmla="*/ 277585 h 536008"/>
              <a:gd name="connsiteX16" fmla="*/ 1027392 w 1800277"/>
              <a:gd name="connsiteY16" fmla="*/ 212271 h 536008"/>
              <a:gd name="connsiteX17" fmla="*/ 994735 w 1800277"/>
              <a:gd name="connsiteY17" fmla="*/ 174171 h 536008"/>
              <a:gd name="connsiteX18" fmla="*/ 918535 w 1800277"/>
              <a:gd name="connsiteY18" fmla="*/ 217714 h 536008"/>
              <a:gd name="connsiteX19" fmla="*/ 945749 w 1800277"/>
              <a:gd name="connsiteY19" fmla="*/ 359228 h 536008"/>
              <a:gd name="connsiteX20" fmla="*/ 934863 w 1800277"/>
              <a:gd name="connsiteY20" fmla="*/ 391885 h 536008"/>
              <a:gd name="connsiteX21" fmla="*/ 646392 w 1800277"/>
              <a:gd name="connsiteY21" fmla="*/ 489857 h 536008"/>
              <a:gd name="connsiteX22" fmla="*/ 602849 w 1800277"/>
              <a:gd name="connsiteY22" fmla="*/ 413657 h 536008"/>
              <a:gd name="connsiteX23" fmla="*/ 553863 w 1800277"/>
              <a:gd name="connsiteY23" fmla="*/ 375557 h 536008"/>
              <a:gd name="connsiteX24" fmla="*/ 499435 w 1800277"/>
              <a:gd name="connsiteY24" fmla="*/ 370114 h 536008"/>
              <a:gd name="connsiteX25" fmla="*/ 0 w 1800277"/>
              <a:gd name="connsiteY25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63515 w 1800277"/>
              <a:gd name="connsiteY13" fmla="*/ 219517 h 536008"/>
              <a:gd name="connsiteX14" fmla="*/ 1123083 w 1800277"/>
              <a:gd name="connsiteY14" fmla="*/ 310582 h 536008"/>
              <a:gd name="connsiteX15" fmla="*/ 1049163 w 1800277"/>
              <a:gd name="connsiteY15" fmla="*/ 277585 h 536008"/>
              <a:gd name="connsiteX16" fmla="*/ 994735 w 1800277"/>
              <a:gd name="connsiteY16" fmla="*/ 174171 h 536008"/>
              <a:gd name="connsiteX17" fmla="*/ 918535 w 1800277"/>
              <a:gd name="connsiteY17" fmla="*/ 217714 h 536008"/>
              <a:gd name="connsiteX18" fmla="*/ 945749 w 1800277"/>
              <a:gd name="connsiteY18" fmla="*/ 359228 h 536008"/>
              <a:gd name="connsiteX19" fmla="*/ 934863 w 1800277"/>
              <a:gd name="connsiteY19" fmla="*/ 391885 h 536008"/>
              <a:gd name="connsiteX20" fmla="*/ 646392 w 1800277"/>
              <a:gd name="connsiteY20" fmla="*/ 489857 h 536008"/>
              <a:gd name="connsiteX21" fmla="*/ 602849 w 1800277"/>
              <a:gd name="connsiteY21" fmla="*/ 413657 h 536008"/>
              <a:gd name="connsiteX22" fmla="*/ 553863 w 1800277"/>
              <a:gd name="connsiteY22" fmla="*/ 375557 h 536008"/>
              <a:gd name="connsiteX23" fmla="*/ 499435 w 1800277"/>
              <a:gd name="connsiteY23" fmla="*/ 370114 h 536008"/>
              <a:gd name="connsiteX24" fmla="*/ 0 w 1800277"/>
              <a:gd name="connsiteY24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63515 w 1800277"/>
              <a:gd name="connsiteY13" fmla="*/ 219517 h 536008"/>
              <a:gd name="connsiteX14" fmla="*/ 1123083 w 1800277"/>
              <a:gd name="connsiteY14" fmla="*/ 310582 h 536008"/>
              <a:gd name="connsiteX15" fmla="*/ 1049163 w 1800277"/>
              <a:gd name="connsiteY15" fmla="*/ 277585 h 536008"/>
              <a:gd name="connsiteX16" fmla="*/ 994735 w 1800277"/>
              <a:gd name="connsiteY16" fmla="*/ 174171 h 536008"/>
              <a:gd name="connsiteX17" fmla="*/ 918535 w 1800277"/>
              <a:gd name="connsiteY17" fmla="*/ 217714 h 536008"/>
              <a:gd name="connsiteX18" fmla="*/ 934883 w 1800277"/>
              <a:gd name="connsiteY18" fmla="*/ 308558 h 536008"/>
              <a:gd name="connsiteX19" fmla="*/ 934863 w 1800277"/>
              <a:gd name="connsiteY19" fmla="*/ 391885 h 536008"/>
              <a:gd name="connsiteX20" fmla="*/ 646392 w 1800277"/>
              <a:gd name="connsiteY20" fmla="*/ 489857 h 536008"/>
              <a:gd name="connsiteX21" fmla="*/ 602849 w 1800277"/>
              <a:gd name="connsiteY21" fmla="*/ 413657 h 536008"/>
              <a:gd name="connsiteX22" fmla="*/ 553863 w 1800277"/>
              <a:gd name="connsiteY22" fmla="*/ 375557 h 536008"/>
              <a:gd name="connsiteX23" fmla="*/ 499435 w 1800277"/>
              <a:gd name="connsiteY23" fmla="*/ 370114 h 536008"/>
              <a:gd name="connsiteX24" fmla="*/ 0 w 1800277"/>
              <a:gd name="connsiteY24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63515 w 1800277"/>
              <a:gd name="connsiteY13" fmla="*/ 219517 h 536008"/>
              <a:gd name="connsiteX14" fmla="*/ 1123083 w 1800277"/>
              <a:gd name="connsiteY14" fmla="*/ 310582 h 536008"/>
              <a:gd name="connsiteX15" fmla="*/ 1049163 w 1800277"/>
              <a:gd name="connsiteY15" fmla="*/ 277585 h 536008"/>
              <a:gd name="connsiteX16" fmla="*/ 994735 w 1800277"/>
              <a:gd name="connsiteY16" fmla="*/ 174171 h 536008"/>
              <a:gd name="connsiteX17" fmla="*/ 911940 w 1800277"/>
              <a:gd name="connsiteY17" fmla="*/ 205664 h 536008"/>
              <a:gd name="connsiteX18" fmla="*/ 934883 w 1800277"/>
              <a:gd name="connsiteY18" fmla="*/ 308558 h 536008"/>
              <a:gd name="connsiteX19" fmla="*/ 934863 w 1800277"/>
              <a:gd name="connsiteY19" fmla="*/ 391885 h 536008"/>
              <a:gd name="connsiteX20" fmla="*/ 646392 w 1800277"/>
              <a:gd name="connsiteY20" fmla="*/ 489857 h 536008"/>
              <a:gd name="connsiteX21" fmla="*/ 602849 w 1800277"/>
              <a:gd name="connsiteY21" fmla="*/ 413657 h 536008"/>
              <a:gd name="connsiteX22" fmla="*/ 553863 w 1800277"/>
              <a:gd name="connsiteY22" fmla="*/ 375557 h 536008"/>
              <a:gd name="connsiteX23" fmla="*/ 499435 w 1800277"/>
              <a:gd name="connsiteY23" fmla="*/ 370114 h 536008"/>
              <a:gd name="connsiteX24" fmla="*/ 0 w 1800277"/>
              <a:gd name="connsiteY24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63515 w 1800277"/>
              <a:gd name="connsiteY13" fmla="*/ 219517 h 536008"/>
              <a:gd name="connsiteX14" fmla="*/ 1123083 w 1800277"/>
              <a:gd name="connsiteY14" fmla="*/ 310582 h 536008"/>
              <a:gd name="connsiteX15" fmla="*/ 1049163 w 1800277"/>
              <a:gd name="connsiteY15" fmla="*/ 277585 h 536008"/>
              <a:gd name="connsiteX16" fmla="*/ 968498 w 1800277"/>
              <a:gd name="connsiteY16" fmla="*/ 168051 h 536008"/>
              <a:gd name="connsiteX17" fmla="*/ 911940 w 1800277"/>
              <a:gd name="connsiteY17" fmla="*/ 205664 h 536008"/>
              <a:gd name="connsiteX18" fmla="*/ 934883 w 1800277"/>
              <a:gd name="connsiteY18" fmla="*/ 308558 h 536008"/>
              <a:gd name="connsiteX19" fmla="*/ 934863 w 1800277"/>
              <a:gd name="connsiteY19" fmla="*/ 391885 h 536008"/>
              <a:gd name="connsiteX20" fmla="*/ 646392 w 1800277"/>
              <a:gd name="connsiteY20" fmla="*/ 489857 h 536008"/>
              <a:gd name="connsiteX21" fmla="*/ 602849 w 1800277"/>
              <a:gd name="connsiteY21" fmla="*/ 413657 h 536008"/>
              <a:gd name="connsiteX22" fmla="*/ 553863 w 1800277"/>
              <a:gd name="connsiteY22" fmla="*/ 375557 h 536008"/>
              <a:gd name="connsiteX23" fmla="*/ 499435 w 1800277"/>
              <a:gd name="connsiteY23" fmla="*/ 370114 h 536008"/>
              <a:gd name="connsiteX24" fmla="*/ 0 w 1800277"/>
              <a:gd name="connsiteY24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63515 w 1800277"/>
              <a:gd name="connsiteY13" fmla="*/ 219517 h 536008"/>
              <a:gd name="connsiteX14" fmla="*/ 1123083 w 1800277"/>
              <a:gd name="connsiteY14" fmla="*/ 310582 h 536008"/>
              <a:gd name="connsiteX15" fmla="*/ 1067001 w 1800277"/>
              <a:gd name="connsiteY15" fmla="*/ 248549 h 536008"/>
              <a:gd name="connsiteX16" fmla="*/ 968498 w 1800277"/>
              <a:gd name="connsiteY16" fmla="*/ 168051 h 536008"/>
              <a:gd name="connsiteX17" fmla="*/ 911940 w 1800277"/>
              <a:gd name="connsiteY17" fmla="*/ 205664 h 536008"/>
              <a:gd name="connsiteX18" fmla="*/ 934883 w 1800277"/>
              <a:gd name="connsiteY18" fmla="*/ 308558 h 536008"/>
              <a:gd name="connsiteX19" fmla="*/ 934863 w 1800277"/>
              <a:gd name="connsiteY19" fmla="*/ 391885 h 536008"/>
              <a:gd name="connsiteX20" fmla="*/ 646392 w 1800277"/>
              <a:gd name="connsiteY20" fmla="*/ 489857 h 536008"/>
              <a:gd name="connsiteX21" fmla="*/ 602849 w 1800277"/>
              <a:gd name="connsiteY21" fmla="*/ 413657 h 536008"/>
              <a:gd name="connsiteX22" fmla="*/ 553863 w 1800277"/>
              <a:gd name="connsiteY22" fmla="*/ 375557 h 536008"/>
              <a:gd name="connsiteX23" fmla="*/ 499435 w 1800277"/>
              <a:gd name="connsiteY23" fmla="*/ 370114 h 536008"/>
              <a:gd name="connsiteX24" fmla="*/ 0 w 1800277"/>
              <a:gd name="connsiteY24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63515 w 1800277"/>
              <a:gd name="connsiteY13" fmla="*/ 219517 h 536008"/>
              <a:gd name="connsiteX14" fmla="*/ 1123083 w 1800277"/>
              <a:gd name="connsiteY14" fmla="*/ 310582 h 536008"/>
              <a:gd name="connsiteX15" fmla="*/ 1067001 w 1800277"/>
              <a:gd name="connsiteY15" fmla="*/ 248549 h 536008"/>
              <a:gd name="connsiteX16" fmla="*/ 968498 w 1800277"/>
              <a:gd name="connsiteY16" fmla="*/ 168051 h 536008"/>
              <a:gd name="connsiteX17" fmla="*/ 893294 w 1800277"/>
              <a:gd name="connsiteY17" fmla="*/ 200209 h 536008"/>
              <a:gd name="connsiteX18" fmla="*/ 934883 w 1800277"/>
              <a:gd name="connsiteY18" fmla="*/ 308558 h 536008"/>
              <a:gd name="connsiteX19" fmla="*/ 934863 w 1800277"/>
              <a:gd name="connsiteY19" fmla="*/ 391885 h 536008"/>
              <a:gd name="connsiteX20" fmla="*/ 646392 w 1800277"/>
              <a:gd name="connsiteY20" fmla="*/ 489857 h 536008"/>
              <a:gd name="connsiteX21" fmla="*/ 602849 w 1800277"/>
              <a:gd name="connsiteY21" fmla="*/ 413657 h 536008"/>
              <a:gd name="connsiteX22" fmla="*/ 553863 w 1800277"/>
              <a:gd name="connsiteY22" fmla="*/ 375557 h 536008"/>
              <a:gd name="connsiteX23" fmla="*/ 499435 w 1800277"/>
              <a:gd name="connsiteY23" fmla="*/ 370114 h 536008"/>
              <a:gd name="connsiteX24" fmla="*/ 0 w 1800277"/>
              <a:gd name="connsiteY24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63515 w 1800277"/>
              <a:gd name="connsiteY13" fmla="*/ 219517 h 536008"/>
              <a:gd name="connsiteX14" fmla="*/ 1123083 w 1800277"/>
              <a:gd name="connsiteY14" fmla="*/ 310582 h 536008"/>
              <a:gd name="connsiteX15" fmla="*/ 1067001 w 1800277"/>
              <a:gd name="connsiteY15" fmla="*/ 248549 h 536008"/>
              <a:gd name="connsiteX16" fmla="*/ 996395 w 1800277"/>
              <a:gd name="connsiteY16" fmla="*/ 155193 h 536008"/>
              <a:gd name="connsiteX17" fmla="*/ 893294 w 1800277"/>
              <a:gd name="connsiteY17" fmla="*/ 200209 h 536008"/>
              <a:gd name="connsiteX18" fmla="*/ 934883 w 1800277"/>
              <a:gd name="connsiteY18" fmla="*/ 308558 h 536008"/>
              <a:gd name="connsiteX19" fmla="*/ 934863 w 1800277"/>
              <a:gd name="connsiteY19" fmla="*/ 391885 h 536008"/>
              <a:gd name="connsiteX20" fmla="*/ 646392 w 1800277"/>
              <a:gd name="connsiteY20" fmla="*/ 489857 h 536008"/>
              <a:gd name="connsiteX21" fmla="*/ 602849 w 1800277"/>
              <a:gd name="connsiteY21" fmla="*/ 413657 h 536008"/>
              <a:gd name="connsiteX22" fmla="*/ 553863 w 1800277"/>
              <a:gd name="connsiteY22" fmla="*/ 375557 h 536008"/>
              <a:gd name="connsiteX23" fmla="*/ 499435 w 1800277"/>
              <a:gd name="connsiteY23" fmla="*/ 370114 h 536008"/>
              <a:gd name="connsiteX24" fmla="*/ 0 w 1800277"/>
              <a:gd name="connsiteY24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63515 w 1800277"/>
              <a:gd name="connsiteY13" fmla="*/ 219517 h 536008"/>
              <a:gd name="connsiteX14" fmla="*/ 1123083 w 1800277"/>
              <a:gd name="connsiteY14" fmla="*/ 310582 h 536008"/>
              <a:gd name="connsiteX15" fmla="*/ 1067001 w 1800277"/>
              <a:gd name="connsiteY15" fmla="*/ 248549 h 536008"/>
              <a:gd name="connsiteX16" fmla="*/ 973954 w 1800277"/>
              <a:gd name="connsiteY16" fmla="*/ 149406 h 536008"/>
              <a:gd name="connsiteX17" fmla="*/ 893294 w 1800277"/>
              <a:gd name="connsiteY17" fmla="*/ 200209 h 536008"/>
              <a:gd name="connsiteX18" fmla="*/ 934883 w 1800277"/>
              <a:gd name="connsiteY18" fmla="*/ 308558 h 536008"/>
              <a:gd name="connsiteX19" fmla="*/ 934863 w 1800277"/>
              <a:gd name="connsiteY19" fmla="*/ 391885 h 536008"/>
              <a:gd name="connsiteX20" fmla="*/ 646392 w 1800277"/>
              <a:gd name="connsiteY20" fmla="*/ 489857 h 536008"/>
              <a:gd name="connsiteX21" fmla="*/ 602849 w 1800277"/>
              <a:gd name="connsiteY21" fmla="*/ 413657 h 536008"/>
              <a:gd name="connsiteX22" fmla="*/ 553863 w 1800277"/>
              <a:gd name="connsiteY22" fmla="*/ 375557 h 536008"/>
              <a:gd name="connsiteX23" fmla="*/ 499435 w 1800277"/>
              <a:gd name="connsiteY23" fmla="*/ 370114 h 536008"/>
              <a:gd name="connsiteX24" fmla="*/ 0 w 1800277"/>
              <a:gd name="connsiteY24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63515 w 1800277"/>
              <a:gd name="connsiteY13" fmla="*/ 219517 h 536008"/>
              <a:gd name="connsiteX14" fmla="*/ 1164026 w 1800277"/>
              <a:gd name="connsiteY14" fmla="*/ 279742 h 536008"/>
              <a:gd name="connsiteX15" fmla="*/ 1067001 w 1800277"/>
              <a:gd name="connsiteY15" fmla="*/ 248549 h 536008"/>
              <a:gd name="connsiteX16" fmla="*/ 973954 w 1800277"/>
              <a:gd name="connsiteY16" fmla="*/ 149406 h 536008"/>
              <a:gd name="connsiteX17" fmla="*/ 893294 w 1800277"/>
              <a:gd name="connsiteY17" fmla="*/ 200209 h 536008"/>
              <a:gd name="connsiteX18" fmla="*/ 934883 w 1800277"/>
              <a:gd name="connsiteY18" fmla="*/ 308558 h 536008"/>
              <a:gd name="connsiteX19" fmla="*/ 934863 w 1800277"/>
              <a:gd name="connsiteY19" fmla="*/ 391885 h 536008"/>
              <a:gd name="connsiteX20" fmla="*/ 646392 w 1800277"/>
              <a:gd name="connsiteY20" fmla="*/ 489857 h 536008"/>
              <a:gd name="connsiteX21" fmla="*/ 602849 w 1800277"/>
              <a:gd name="connsiteY21" fmla="*/ 413657 h 536008"/>
              <a:gd name="connsiteX22" fmla="*/ 553863 w 1800277"/>
              <a:gd name="connsiteY22" fmla="*/ 375557 h 536008"/>
              <a:gd name="connsiteX23" fmla="*/ 499435 w 1800277"/>
              <a:gd name="connsiteY23" fmla="*/ 370114 h 536008"/>
              <a:gd name="connsiteX24" fmla="*/ 0 w 1800277"/>
              <a:gd name="connsiteY24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63515 w 1800277"/>
              <a:gd name="connsiteY13" fmla="*/ 219517 h 536008"/>
              <a:gd name="connsiteX14" fmla="*/ 1164026 w 1800277"/>
              <a:gd name="connsiteY14" fmla="*/ 279742 h 536008"/>
              <a:gd name="connsiteX15" fmla="*/ 1067001 w 1800277"/>
              <a:gd name="connsiteY15" fmla="*/ 248549 h 536008"/>
              <a:gd name="connsiteX16" fmla="*/ 973954 w 1800277"/>
              <a:gd name="connsiteY16" fmla="*/ 149406 h 536008"/>
              <a:gd name="connsiteX17" fmla="*/ 893294 w 1800277"/>
              <a:gd name="connsiteY17" fmla="*/ 200209 h 536008"/>
              <a:gd name="connsiteX18" fmla="*/ 934883 w 1800277"/>
              <a:gd name="connsiteY18" fmla="*/ 308558 h 536008"/>
              <a:gd name="connsiteX19" fmla="*/ 898236 w 1800277"/>
              <a:gd name="connsiteY19" fmla="*/ 373383 h 536008"/>
              <a:gd name="connsiteX20" fmla="*/ 646392 w 1800277"/>
              <a:gd name="connsiteY20" fmla="*/ 489857 h 536008"/>
              <a:gd name="connsiteX21" fmla="*/ 602849 w 1800277"/>
              <a:gd name="connsiteY21" fmla="*/ 413657 h 536008"/>
              <a:gd name="connsiteX22" fmla="*/ 553863 w 1800277"/>
              <a:gd name="connsiteY22" fmla="*/ 375557 h 536008"/>
              <a:gd name="connsiteX23" fmla="*/ 499435 w 1800277"/>
              <a:gd name="connsiteY23" fmla="*/ 370114 h 536008"/>
              <a:gd name="connsiteX24" fmla="*/ 0 w 1800277"/>
              <a:gd name="connsiteY24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49552 w 1800277"/>
              <a:gd name="connsiteY3" fmla="*/ 36844 h 536008"/>
              <a:gd name="connsiteX4" fmla="*/ 1620663 w 1800277"/>
              <a:gd name="connsiteY4" fmla="*/ 92528 h 536008"/>
              <a:gd name="connsiteX5" fmla="*/ 1598892 w 1800277"/>
              <a:gd name="connsiteY5" fmla="*/ 119743 h 536008"/>
              <a:gd name="connsiteX6" fmla="*/ 1555349 w 1800277"/>
              <a:gd name="connsiteY6" fmla="*/ 119743 h 536008"/>
              <a:gd name="connsiteX7" fmla="*/ 1522692 w 1800277"/>
              <a:gd name="connsiteY7" fmla="*/ 76200 h 536008"/>
              <a:gd name="connsiteX8" fmla="*/ 1484592 w 1800277"/>
              <a:gd name="connsiteY8" fmla="*/ 21771 h 536008"/>
              <a:gd name="connsiteX9" fmla="*/ 1430163 w 1800277"/>
              <a:gd name="connsiteY9" fmla="*/ 27214 h 536008"/>
              <a:gd name="connsiteX10" fmla="*/ 1397506 w 1800277"/>
              <a:gd name="connsiteY10" fmla="*/ 70757 h 536008"/>
              <a:gd name="connsiteX11" fmla="*/ 1413835 w 1800277"/>
              <a:gd name="connsiteY11" fmla="*/ 136071 h 536008"/>
              <a:gd name="connsiteX12" fmla="*/ 1413835 w 1800277"/>
              <a:gd name="connsiteY12" fmla="*/ 190500 h 536008"/>
              <a:gd name="connsiteX13" fmla="*/ 1363515 w 1800277"/>
              <a:gd name="connsiteY13" fmla="*/ 219517 h 536008"/>
              <a:gd name="connsiteX14" fmla="*/ 1164026 w 1800277"/>
              <a:gd name="connsiteY14" fmla="*/ 279742 h 536008"/>
              <a:gd name="connsiteX15" fmla="*/ 1067001 w 1800277"/>
              <a:gd name="connsiteY15" fmla="*/ 248549 h 536008"/>
              <a:gd name="connsiteX16" fmla="*/ 973954 w 1800277"/>
              <a:gd name="connsiteY16" fmla="*/ 149406 h 536008"/>
              <a:gd name="connsiteX17" fmla="*/ 893294 w 1800277"/>
              <a:gd name="connsiteY17" fmla="*/ 200209 h 536008"/>
              <a:gd name="connsiteX18" fmla="*/ 946270 w 1800277"/>
              <a:gd name="connsiteY18" fmla="*/ 309554 h 536008"/>
              <a:gd name="connsiteX19" fmla="*/ 898236 w 1800277"/>
              <a:gd name="connsiteY19" fmla="*/ 373383 h 536008"/>
              <a:gd name="connsiteX20" fmla="*/ 646392 w 1800277"/>
              <a:gd name="connsiteY20" fmla="*/ 489857 h 536008"/>
              <a:gd name="connsiteX21" fmla="*/ 602849 w 1800277"/>
              <a:gd name="connsiteY21" fmla="*/ 413657 h 536008"/>
              <a:gd name="connsiteX22" fmla="*/ 553863 w 1800277"/>
              <a:gd name="connsiteY22" fmla="*/ 375557 h 536008"/>
              <a:gd name="connsiteX23" fmla="*/ 499435 w 1800277"/>
              <a:gd name="connsiteY23" fmla="*/ 370114 h 536008"/>
              <a:gd name="connsiteX24" fmla="*/ 0 w 1800277"/>
              <a:gd name="connsiteY24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714029 w 1800277"/>
              <a:gd name="connsiteY2" fmla="*/ 22608 h 536008"/>
              <a:gd name="connsiteX3" fmla="*/ 1620663 w 1800277"/>
              <a:gd name="connsiteY3" fmla="*/ 92528 h 536008"/>
              <a:gd name="connsiteX4" fmla="*/ 1598892 w 1800277"/>
              <a:gd name="connsiteY4" fmla="*/ 119743 h 536008"/>
              <a:gd name="connsiteX5" fmla="*/ 1555349 w 1800277"/>
              <a:gd name="connsiteY5" fmla="*/ 119743 h 536008"/>
              <a:gd name="connsiteX6" fmla="*/ 1522692 w 1800277"/>
              <a:gd name="connsiteY6" fmla="*/ 76200 h 536008"/>
              <a:gd name="connsiteX7" fmla="*/ 1484592 w 1800277"/>
              <a:gd name="connsiteY7" fmla="*/ 21771 h 536008"/>
              <a:gd name="connsiteX8" fmla="*/ 1430163 w 1800277"/>
              <a:gd name="connsiteY8" fmla="*/ 27214 h 536008"/>
              <a:gd name="connsiteX9" fmla="*/ 1397506 w 1800277"/>
              <a:gd name="connsiteY9" fmla="*/ 70757 h 536008"/>
              <a:gd name="connsiteX10" fmla="*/ 1413835 w 1800277"/>
              <a:gd name="connsiteY10" fmla="*/ 136071 h 536008"/>
              <a:gd name="connsiteX11" fmla="*/ 1413835 w 1800277"/>
              <a:gd name="connsiteY11" fmla="*/ 190500 h 536008"/>
              <a:gd name="connsiteX12" fmla="*/ 1363515 w 1800277"/>
              <a:gd name="connsiteY12" fmla="*/ 219517 h 536008"/>
              <a:gd name="connsiteX13" fmla="*/ 1164026 w 1800277"/>
              <a:gd name="connsiteY13" fmla="*/ 279742 h 536008"/>
              <a:gd name="connsiteX14" fmla="*/ 1067001 w 1800277"/>
              <a:gd name="connsiteY14" fmla="*/ 248549 h 536008"/>
              <a:gd name="connsiteX15" fmla="*/ 973954 w 1800277"/>
              <a:gd name="connsiteY15" fmla="*/ 149406 h 536008"/>
              <a:gd name="connsiteX16" fmla="*/ 893294 w 1800277"/>
              <a:gd name="connsiteY16" fmla="*/ 200209 h 536008"/>
              <a:gd name="connsiteX17" fmla="*/ 946270 w 1800277"/>
              <a:gd name="connsiteY17" fmla="*/ 309554 h 536008"/>
              <a:gd name="connsiteX18" fmla="*/ 898236 w 1800277"/>
              <a:gd name="connsiteY18" fmla="*/ 373383 h 536008"/>
              <a:gd name="connsiteX19" fmla="*/ 646392 w 1800277"/>
              <a:gd name="connsiteY19" fmla="*/ 489857 h 536008"/>
              <a:gd name="connsiteX20" fmla="*/ 602849 w 1800277"/>
              <a:gd name="connsiteY20" fmla="*/ 413657 h 536008"/>
              <a:gd name="connsiteX21" fmla="*/ 553863 w 1800277"/>
              <a:gd name="connsiteY21" fmla="*/ 375557 h 536008"/>
              <a:gd name="connsiteX22" fmla="*/ 499435 w 1800277"/>
              <a:gd name="connsiteY22" fmla="*/ 370114 h 536008"/>
              <a:gd name="connsiteX23" fmla="*/ 0 w 1800277"/>
              <a:gd name="connsiteY23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620663 w 1800277"/>
              <a:gd name="connsiteY2" fmla="*/ 92528 h 536008"/>
              <a:gd name="connsiteX3" fmla="*/ 1598892 w 1800277"/>
              <a:gd name="connsiteY3" fmla="*/ 119743 h 536008"/>
              <a:gd name="connsiteX4" fmla="*/ 1555349 w 1800277"/>
              <a:gd name="connsiteY4" fmla="*/ 119743 h 536008"/>
              <a:gd name="connsiteX5" fmla="*/ 1522692 w 1800277"/>
              <a:gd name="connsiteY5" fmla="*/ 76200 h 536008"/>
              <a:gd name="connsiteX6" fmla="*/ 1484592 w 1800277"/>
              <a:gd name="connsiteY6" fmla="*/ 21771 h 536008"/>
              <a:gd name="connsiteX7" fmla="*/ 1430163 w 1800277"/>
              <a:gd name="connsiteY7" fmla="*/ 27214 h 536008"/>
              <a:gd name="connsiteX8" fmla="*/ 1397506 w 1800277"/>
              <a:gd name="connsiteY8" fmla="*/ 70757 h 536008"/>
              <a:gd name="connsiteX9" fmla="*/ 1413835 w 1800277"/>
              <a:gd name="connsiteY9" fmla="*/ 136071 h 536008"/>
              <a:gd name="connsiteX10" fmla="*/ 1413835 w 1800277"/>
              <a:gd name="connsiteY10" fmla="*/ 190500 h 536008"/>
              <a:gd name="connsiteX11" fmla="*/ 1363515 w 1800277"/>
              <a:gd name="connsiteY11" fmla="*/ 219517 h 536008"/>
              <a:gd name="connsiteX12" fmla="*/ 1164026 w 1800277"/>
              <a:gd name="connsiteY12" fmla="*/ 279742 h 536008"/>
              <a:gd name="connsiteX13" fmla="*/ 1067001 w 1800277"/>
              <a:gd name="connsiteY13" fmla="*/ 248549 h 536008"/>
              <a:gd name="connsiteX14" fmla="*/ 973954 w 1800277"/>
              <a:gd name="connsiteY14" fmla="*/ 149406 h 536008"/>
              <a:gd name="connsiteX15" fmla="*/ 893294 w 1800277"/>
              <a:gd name="connsiteY15" fmla="*/ 200209 h 536008"/>
              <a:gd name="connsiteX16" fmla="*/ 946270 w 1800277"/>
              <a:gd name="connsiteY16" fmla="*/ 309554 h 536008"/>
              <a:gd name="connsiteX17" fmla="*/ 898236 w 1800277"/>
              <a:gd name="connsiteY17" fmla="*/ 373383 h 536008"/>
              <a:gd name="connsiteX18" fmla="*/ 646392 w 1800277"/>
              <a:gd name="connsiteY18" fmla="*/ 489857 h 536008"/>
              <a:gd name="connsiteX19" fmla="*/ 602849 w 1800277"/>
              <a:gd name="connsiteY19" fmla="*/ 413657 h 536008"/>
              <a:gd name="connsiteX20" fmla="*/ 553863 w 1800277"/>
              <a:gd name="connsiteY20" fmla="*/ 375557 h 536008"/>
              <a:gd name="connsiteX21" fmla="*/ 499435 w 1800277"/>
              <a:gd name="connsiteY21" fmla="*/ 370114 h 536008"/>
              <a:gd name="connsiteX22" fmla="*/ 0 w 1800277"/>
              <a:gd name="connsiteY22" fmla="*/ 536008 h 536008"/>
              <a:gd name="connsiteX0" fmla="*/ 1800277 w 1800277"/>
              <a:gd name="connsiteY0" fmla="*/ 0 h 536008"/>
              <a:gd name="connsiteX1" fmla="*/ 1745849 w 1800277"/>
              <a:gd name="connsiteY1" fmla="*/ 27214 h 536008"/>
              <a:gd name="connsiteX2" fmla="*/ 1598892 w 1800277"/>
              <a:gd name="connsiteY2" fmla="*/ 119743 h 536008"/>
              <a:gd name="connsiteX3" fmla="*/ 1555349 w 1800277"/>
              <a:gd name="connsiteY3" fmla="*/ 119743 h 536008"/>
              <a:gd name="connsiteX4" fmla="*/ 1522692 w 1800277"/>
              <a:gd name="connsiteY4" fmla="*/ 76200 h 536008"/>
              <a:gd name="connsiteX5" fmla="*/ 1484592 w 1800277"/>
              <a:gd name="connsiteY5" fmla="*/ 21771 h 536008"/>
              <a:gd name="connsiteX6" fmla="*/ 1430163 w 1800277"/>
              <a:gd name="connsiteY6" fmla="*/ 27214 h 536008"/>
              <a:gd name="connsiteX7" fmla="*/ 1397506 w 1800277"/>
              <a:gd name="connsiteY7" fmla="*/ 70757 h 536008"/>
              <a:gd name="connsiteX8" fmla="*/ 1413835 w 1800277"/>
              <a:gd name="connsiteY8" fmla="*/ 136071 h 536008"/>
              <a:gd name="connsiteX9" fmla="*/ 1413835 w 1800277"/>
              <a:gd name="connsiteY9" fmla="*/ 190500 h 536008"/>
              <a:gd name="connsiteX10" fmla="*/ 1363515 w 1800277"/>
              <a:gd name="connsiteY10" fmla="*/ 219517 h 536008"/>
              <a:gd name="connsiteX11" fmla="*/ 1164026 w 1800277"/>
              <a:gd name="connsiteY11" fmla="*/ 279742 h 536008"/>
              <a:gd name="connsiteX12" fmla="*/ 1067001 w 1800277"/>
              <a:gd name="connsiteY12" fmla="*/ 248549 h 536008"/>
              <a:gd name="connsiteX13" fmla="*/ 973954 w 1800277"/>
              <a:gd name="connsiteY13" fmla="*/ 149406 h 536008"/>
              <a:gd name="connsiteX14" fmla="*/ 893294 w 1800277"/>
              <a:gd name="connsiteY14" fmla="*/ 200209 h 536008"/>
              <a:gd name="connsiteX15" fmla="*/ 946270 w 1800277"/>
              <a:gd name="connsiteY15" fmla="*/ 309554 h 536008"/>
              <a:gd name="connsiteX16" fmla="*/ 898236 w 1800277"/>
              <a:gd name="connsiteY16" fmla="*/ 373383 h 536008"/>
              <a:gd name="connsiteX17" fmla="*/ 646392 w 1800277"/>
              <a:gd name="connsiteY17" fmla="*/ 489857 h 536008"/>
              <a:gd name="connsiteX18" fmla="*/ 602849 w 1800277"/>
              <a:gd name="connsiteY18" fmla="*/ 413657 h 536008"/>
              <a:gd name="connsiteX19" fmla="*/ 553863 w 1800277"/>
              <a:gd name="connsiteY19" fmla="*/ 375557 h 536008"/>
              <a:gd name="connsiteX20" fmla="*/ 499435 w 1800277"/>
              <a:gd name="connsiteY20" fmla="*/ 370114 h 536008"/>
              <a:gd name="connsiteX21" fmla="*/ 0 w 1800277"/>
              <a:gd name="connsiteY21" fmla="*/ 536008 h 536008"/>
              <a:gd name="connsiteX0" fmla="*/ 1800277 w 1800277"/>
              <a:gd name="connsiteY0" fmla="*/ 0 h 536008"/>
              <a:gd name="connsiteX1" fmla="*/ 1598892 w 1800277"/>
              <a:gd name="connsiteY1" fmla="*/ 119743 h 536008"/>
              <a:gd name="connsiteX2" fmla="*/ 1555349 w 1800277"/>
              <a:gd name="connsiteY2" fmla="*/ 119743 h 536008"/>
              <a:gd name="connsiteX3" fmla="*/ 1522692 w 1800277"/>
              <a:gd name="connsiteY3" fmla="*/ 76200 h 536008"/>
              <a:gd name="connsiteX4" fmla="*/ 1484592 w 1800277"/>
              <a:gd name="connsiteY4" fmla="*/ 21771 h 536008"/>
              <a:gd name="connsiteX5" fmla="*/ 1430163 w 1800277"/>
              <a:gd name="connsiteY5" fmla="*/ 27214 h 536008"/>
              <a:gd name="connsiteX6" fmla="*/ 1397506 w 1800277"/>
              <a:gd name="connsiteY6" fmla="*/ 70757 h 536008"/>
              <a:gd name="connsiteX7" fmla="*/ 1413835 w 1800277"/>
              <a:gd name="connsiteY7" fmla="*/ 136071 h 536008"/>
              <a:gd name="connsiteX8" fmla="*/ 1413835 w 1800277"/>
              <a:gd name="connsiteY8" fmla="*/ 190500 h 536008"/>
              <a:gd name="connsiteX9" fmla="*/ 1363515 w 1800277"/>
              <a:gd name="connsiteY9" fmla="*/ 219517 h 536008"/>
              <a:gd name="connsiteX10" fmla="*/ 1164026 w 1800277"/>
              <a:gd name="connsiteY10" fmla="*/ 279742 h 536008"/>
              <a:gd name="connsiteX11" fmla="*/ 1067001 w 1800277"/>
              <a:gd name="connsiteY11" fmla="*/ 248549 h 536008"/>
              <a:gd name="connsiteX12" fmla="*/ 973954 w 1800277"/>
              <a:gd name="connsiteY12" fmla="*/ 149406 h 536008"/>
              <a:gd name="connsiteX13" fmla="*/ 893294 w 1800277"/>
              <a:gd name="connsiteY13" fmla="*/ 200209 h 536008"/>
              <a:gd name="connsiteX14" fmla="*/ 946270 w 1800277"/>
              <a:gd name="connsiteY14" fmla="*/ 309554 h 536008"/>
              <a:gd name="connsiteX15" fmla="*/ 898236 w 1800277"/>
              <a:gd name="connsiteY15" fmla="*/ 373383 h 536008"/>
              <a:gd name="connsiteX16" fmla="*/ 646392 w 1800277"/>
              <a:gd name="connsiteY16" fmla="*/ 489857 h 536008"/>
              <a:gd name="connsiteX17" fmla="*/ 602849 w 1800277"/>
              <a:gd name="connsiteY17" fmla="*/ 413657 h 536008"/>
              <a:gd name="connsiteX18" fmla="*/ 553863 w 1800277"/>
              <a:gd name="connsiteY18" fmla="*/ 375557 h 536008"/>
              <a:gd name="connsiteX19" fmla="*/ 499435 w 1800277"/>
              <a:gd name="connsiteY19" fmla="*/ 370114 h 536008"/>
              <a:gd name="connsiteX20" fmla="*/ 0 w 1800277"/>
              <a:gd name="connsiteY20" fmla="*/ 536008 h 536008"/>
              <a:gd name="connsiteX0" fmla="*/ 1800277 w 1800277"/>
              <a:gd name="connsiteY0" fmla="*/ 0 h 536008"/>
              <a:gd name="connsiteX1" fmla="*/ 1629589 w 1800277"/>
              <a:gd name="connsiteY1" fmla="*/ 118604 h 536008"/>
              <a:gd name="connsiteX2" fmla="*/ 1555349 w 1800277"/>
              <a:gd name="connsiteY2" fmla="*/ 119743 h 536008"/>
              <a:gd name="connsiteX3" fmla="*/ 1522692 w 1800277"/>
              <a:gd name="connsiteY3" fmla="*/ 76200 h 536008"/>
              <a:gd name="connsiteX4" fmla="*/ 1484592 w 1800277"/>
              <a:gd name="connsiteY4" fmla="*/ 21771 h 536008"/>
              <a:gd name="connsiteX5" fmla="*/ 1430163 w 1800277"/>
              <a:gd name="connsiteY5" fmla="*/ 27214 h 536008"/>
              <a:gd name="connsiteX6" fmla="*/ 1397506 w 1800277"/>
              <a:gd name="connsiteY6" fmla="*/ 70757 h 536008"/>
              <a:gd name="connsiteX7" fmla="*/ 1413835 w 1800277"/>
              <a:gd name="connsiteY7" fmla="*/ 136071 h 536008"/>
              <a:gd name="connsiteX8" fmla="*/ 1413835 w 1800277"/>
              <a:gd name="connsiteY8" fmla="*/ 190500 h 536008"/>
              <a:gd name="connsiteX9" fmla="*/ 1363515 w 1800277"/>
              <a:gd name="connsiteY9" fmla="*/ 219517 h 536008"/>
              <a:gd name="connsiteX10" fmla="*/ 1164026 w 1800277"/>
              <a:gd name="connsiteY10" fmla="*/ 279742 h 536008"/>
              <a:gd name="connsiteX11" fmla="*/ 1067001 w 1800277"/>
              <a:gd name="connsiteY11" fmla="*/ 248549 h 536008"/>
              <a:gd name="connsiteX12" fmla="*/ 973954 w 1800277"/>
              <a:gd name="connsiteY12" fmla="*/ 149406 h 536008"/>
              <a:gd name="connsiteX13" fmla="*/ 893294 w 1800277"/>
              <a:gd name="connsiteY13" fmla="*/ 200209 h 536008"/>
              <a:gd name="connsiteX14" fmla="*/ 946270 w 1800277"/>
              <a:gd name="connsiteY14" fmla="*/ 309554 h 536008"/>
              <a:gd name="connsiteX15" fmla="*/ 898236 w 1800277"/>
              <a:gd name="connsiteY15" fmla="*/ 373383 h 536008"/>
              <a:gd name="connsiteX16" fmla="*/ 646392 w 1800277"/>
              <a:gd name="connsiteY16" fmla="*/ 489857 h 536008"/>
              <a:gd name="connsiteX17" fmla="*/ 602849 w 1800277"/>
              <a:gd name="connsiteY17" fmla="*/ 413657 h 536008"/>
              <a:gd name="connsiteX18" fmla="*/ 553863 w 1800277"/>
              <a:gd name="connsiteY18" fmla="*/ 375557 h 536008"/>
              <a:gd name="connsiteX19" fmla="*/ 499435 w 1800277"/>
              <a:gd name="connsiteY19" fmla="*/ 370114 h 536008"/>
              <a:gd name="connsiteX20" fmla="*/ 0 w 1800277"/>
              <a:gd name="connsiteY20" fmla="*/ 536008 h 536008"/>
              <a:gd name="connsiteX0" fmla="*/ 1800277 w 1800277"/>
              <a:gd name="connsiteY0" fmla="*/ 0 h 536008"/>
              <a:gd name="connsiteX1" fmla="*/ 1629589 w 1800277"/>
              <a:gd name="connsiteY1" fmla="*/ 118604 h 536008"/>
              <a:gd name="connsiteX2" fmla="*/ 1555349 w 1800277"/>
              <a:gd name="connsiteY2" fmla="*/ 119743 h 536008"/>
              <a:gd name="connsiteX3" fmla="*/ 1522692 w 1800277"/>
              <a:gd name="connsiteY3" fmla="*/ 76200 h 536008"/>
              <a:gd name="connsiteX4" fmla="*/ 1484592 w 1800277"/>
              <a:gd name="connsiteY4" fmla="*/ 21771 h 536008"/>
              <a:gd name="connsiteX5" fmla="*/ 1420769 w 1800277"/>
              <a:gd name="connsiteY5" fmla="*/ 3445 h 536008"/>
              <a:gd name="connsiteX6" fmla="*/ 1397506 w 1800277"/>
              <a:gd name="connsiteY6" fmla="*/ 70757 h 536008"/>
              <a:gd name="connsiteX7" fmla="*/ 1413835 w 1800277"/>
              <a:gd name="connsiteY7" fmla="*/ 136071 h 536008"/>
              <a:gd name="connsiteX8" fmla="*/ 1413835 w 1800277"/>
              <a:gd name="connsiteY8" fmla="*/ 190500 h 536008"/>
              <a:gd name="connsiteX9" fmla="*/ 1363515 w 1800277"/>
              <a:gd name="connsiteY9" fmla="*/ 219517 h 536008"/>
              <a:gd name="connsiteX10" fmla="*/ 1164026 w 1800277"/>
              <a:gd name="connsiteY10" fmla="*/ 279742 h 536008"/>
              <a:gd name="connsiteX11" fmla="*/ 1067001 w 1800277"/>
              <a:gd name="connsiteY11" fmla="*/ 248549 h 536008"/>
              <a:gd name="connsiteX12" fmla="*/ 973954 w 1800277"/>
              <a:gd name="connsiteY12" fmla="*/ 149406 h 536008"/>
              <a:gd name="connsiteX13" fmla="*/ 893294 w 1800277"/>
              <a:gd name="connsiteY13" fmla="*/ 200209 h 536008"/>
              <a:gd name="connsiteX14" fmla="*/ 946270 w 1800277"/>
              <a:gd name="connsiteY14" fmla="*/ 309554 h 536008"/>
              <a:gd name="connsiteX15" fmla="*/ 898236 w 1800277"/>
              <a:gd name="connsiteY15" fmla="*/ 373383 h 536008"/>
              <a:gd name="connsiteX16" fmla="*/ 646392 w 1800277"/>
              <a:gd name="connsiteY16" fmla="*/ 489857 h 536008"/>
              <a:gd name="connsiteX17" fmla="*/ 602849 w 1800277"/>
              <a:gd name="connsiteY17" fmla="*/ 413657 h 536008"/>
              <a:gd name="connsiteX18" fmla="*/ 553863 w 1800277"/>
              <a:gd name="connsiteY18" fmla="*/ 375557 h 536008"/>
              <a:gd name="connsiteX19" fmla="*/ 499435 w 1800277"/>
              <a:gd name="connsiteY19" fmla="*/ 370114 h 536008"/>
              <a:gd name="connsiteX20" fmla="*/ 0 w 1800277"/>
              <a:gd name="connsiteY20" fmla="*/ 536008 h 536008"/>
              <a:gd name="connsiteX0" fmla="*/ 1800277 w 1800277"/>
              <a:gd name="connsiteY0" fmla="*/ 0 h 536008"/>
              <a:gd name="connsiteX1" fmla="*/ 1629589 w 1800277"/>
              <a:gd name="connsiteY1" fmla="*/ 118604 h 536008"/>
              <a:gd name="connsiteX2" fmla="*/ 1555349 w 1800277"/>
              <a:gd name="connsiteY2" fmla="*/ 119743 h 536008"/>
              <a:gd name="connsiteX3" fmla="*/ 1522692 w 1800277"/>
              <a:gd name="connsiteY3" fmla="*/ 76200 h 536008"/>
              <a:gd name="connsiteX4" fmla="*/ 1484592 w 1800277"/>
              <a:gd name="connsiteY4" fmla="*/ 21771 h 536008"/>
              <a:gd name="connsiteX5" fmla="*/ 1420769 w 1800277"/>
              <a:gd name="connsiteY5" fmla="*/ 3445 h 536008"/>
              <a:gd name="connsiteX6" fmla="*/ 1378528 w 1800277"/>
              <a:gd name="connsiteY6" fmla="*/ 69097 h 536008"/>
              <a:gd name="connsiteX7" fmla="*/ 1413835 w 1800277"/>
              <a:gd name="connsiteY7" fmla="*/ 136071 h 536008"/>
              <a:gd name="connsiteX8" fmla="*/ 1413835 w 1800277"/>
              <a:gd name="connsiteY8" fmla="*/ 190500 h 536008"/>
              <a:gd name="connsiteX9" fmla="*/ 1363515 w 1800277"/>
              <a:gd name="connsiteY9" fmla="*/ 219517 h 536008"/>
              <a:gd name="connsiteX10" fmla="*/ 1164026 w 1800277"/>
              <a:gd name="connsiteY10" fmla="*/ 279742 h 536008"/>
              <a:gd name="connsiteX11" fmla="*/ 1067001 w 1800277"/>
              <a:gd name="connsiteY11" fmla="*/ 248549 h 536008"/>
              <a:gd name="connsiteX12" fmla="*/ 973954 w 1800277"/>
              <a:gd name="connsiteY12" fmla="*/ 149406 h 536008"/>
              <a:gd name="connsiteX13" fmla="*/ 893294 w 1800277"/>
              <a:gd name="connsiteY13" fmla="*/ 200209 h 536008"/>
              <a:gd name="connsiteX14" fmla="*/ 946270 w 1800277"/>
              <a:gd name="connsiteY14" fmla="*/ 309554 h 536008"/>
              <a:gd name="connsiteX15" fmla="*/ 898236 w 1800277"/>
              <a:gd name="connsiteY15" fmla="*/ 373383 h 536008"/>
              <a:gd name="connsiteX16" fmla="*/ 646392 w 1800277"/>
              <a:gd name="connsiteY16" fmla="*/ 489857 h 536008"/>
              <a:gd name="connsiteX17" fmla="*/ 602849 w 1800277"/>
              <a:gd name="connsiteY17" fmla="*/ 413657 h 536008"/>
              <a:gd name="connsiteX18" fmla="*/ 553863 w 1800277"/>
              <a:gd name="connsiteY18" fmla="*/ 375557 h 536008"/>
              <a:gd name="connsiteX19" fmla="*/ 499435 w 1800277"/>
              <a:gd name="connsiteY19" fmla="*/ 370114 h 536008"/>
              <a:gd name="connsiteX20" fmla="*/ 0 w 1800277"/>
              <a:gd name="connsiteY20" fmla="*/ 536008 h 536008"/>
              <a:gd name="connsiteX0" fmla="*/ 1800277 w 1800277"/>
              <a:gd name="connsiteY0" fmla="*/ 4278 h 540286"/>
              <a:gd name="connsiteX1" fmla="*/ 1629589 w 1800277"/>
              <a:gd name="connsiteY1" fmla="*/ 122882 h 540286"/>
              <a:gd name="connsiteX2" fmla="*/ 1555349 w 1800277"/>
              <a:gd name="connsiteY2" fmla="*/ 124021 h 540286"/>
              <a:gd name="connsiteX3" fmla="*/ 1522692 w 1800277"/>
              <a:gd name="connsiteY3" fmla="*/ 80478 h 540286"/>
              <a:gd name="connsiteX4" fmla="*/ 1512820 w 1800277"/>
              <a:gd name="connsiteY4" fmla="*/ 9396 h 540286"/>
              <a:gd name="connsiteX5" fmla="*/ 1420769 w 1800277"/>
              <a:gd name="connsiteY5" fmla="*/ 7723 h 540286"/>
              <a:gd name="connsiteX6" fmla="*/ 1378528 w 1800277"/>
              <a:gd name="connsiteY6" fmla="*/ 73375 h 540286"/>
              <a:gd name="connsiteX7" fmla="*/ 1413835 w 1800277"/>
              <a:gd name="connsiteY7" fmla="*/ 140349 h 540286"/>
              <a:gd name="connsiteX8" fmla="*/ 1413835 w 1800277"/>
              <a:gd name="connsiteY8" fmla="*/ 194778 h 540286"/>
              <a:gd name="connsiteX9" fmla="*/ 1363515 w 1800277"/>
              <a:gd name="connsiteY9" fmla="*/ 223795 h 540286"/>
              <a:gd name="connsiteX10" fmla="*/ 1164026 w 1800277"/>
              <a:gd name="connsiteY10" fmla="*/ 284020 h 540286"/>
              <a:gd name="connsiteX11" fmla="*/ 1067001 w 1800277"/>
              <a:gd name="connsiteY11" fmla="*/ 252827 h 540286"/>
              <a:gd name="connsiteX12" fmla="*/ 973954 w 1800277"/>
              <a:gd name="connsiteY12" fmla="*/ 153684 h 540286"/>
              <a:gd name="connsiteX13" fmla="*/ 893294 w 1800277"/>
              <a:gd name="connsiteY13" fmla="*/ 204487 h 540286"/>
              <a:gd name="connsiteX14" fmla="*/ 946270 w 1800277"/>
              <a:gd name="connsiteY14" fmla="*/ 313832 h 540286"/>
              <a:gd name="connsiteX15" fmla="*/ 898236 w 1800277"/>
              <a:gd name="connsiteY15" fmla="*/ 377661 h 540286"/>
              <a:gd name="connsiteX16" fmla="*/ 646392 w 1800277"/>
              <a:gd name="connsiteY16" fmla="*/ 494135 h 540286"/>
              <a:gd name="connsiteX17" fmla="*/ 602849 w 1800277"/>
              <a:gd name="connsiteY17" fmla="*/ 417935 h 540286"/>
              <a:gd name="connsiteX18" fmla="*/ 553863 w 1800277"/>
              <a:gd name="connsiteY18" fmla="*/ 379835 h 540286"/>
              <a:gd name="connsiteX19" fmla="*/ 499435 w 1800277"/>
              <a:gd name="connsiteY19" fmla="*/ 374392 h 540286"/>
              <a:gd name="connsiteX20" fmla="*/ 0 w 1800277"/>
              <a:gd name="connsiteY20" fmla="*/ 540286 h 540286"/>
              <a:gd name="connsiteX0" fmla="*/ 1800277 w 1800277"/>
              <a:gd name="connsiteY0" fmla="*/ 0 h 536008"/>
              <a:gd name="connsiteX1" fmla="*/ 1629589 w 1800277"/>
              <a:gd name="connsiteY1" fmla="*/ 118604 h 536008"/>
              <a:gd name="connsiteX2" fmla="*/ 1555349 w 1800277"/>
              <a:gd name="connsiteY2" fmla="*/ 119743 h 536008"/>
              <a:gd name="connsiteX3" fmla="*/ 1522692 w 1800277"/>
              <a:gd name="connsiteY3" fmla="*/ 76200 h 536008"/>
              <a:gd name="connsiteX4" fmla="*/ 1476004 w 1800277"/>
              <a:gd name="connsiteY4" fmla="*/ 32493 h 536008"/>
              <a:gd name="connsiteX5" fmla="*/ 1420769 w 1800277"/>
              <a:gd name="connsiteY5" fmla="*/ 3445 h 536008"/>
              <a:gd name="connsiteX6" fmla="*/ 1378528 w 1800277"/>
              <a:gd name="connsiteY6" fmla="*/ 69097 h 536008"/>
              <a:gd name="connsiteX7" fmla="*/ 1413835 w 1800277"/>
              <a:gd name="connsiteY7" fmla="*/ 136071 h 536008"/>
              <a:gd name="connsiteX8" fmla="*/ 1413835 w 1800277"/>
              <a:gd name="connsiteY8" fmla="*/ 190500 h 536008"/>
              <a:gd name="connsiteX9" fmla="*/ 1363515 w 1800277"/>
              <a:gd name="connsiteY9" fmla="*/ 219517 h 536008"/>
              <a:gd name="connsiteX10" fmla="*/ 1164026 w 1800277"/>
              <a:gd name="connsiteY10" fmla="*/ 279742 h 536008"/>
              <a:gd name="connsiteX11" fmla="*/ 1067001 w 1800277"/>
              <a:gd name="connsiteY11" fmla="*/ 248549 h 536008"/>
              <a:gd name="connsiteX12" fmla="*/ 973954 w 1800277"/>
              <a:gd name="connsiteY12" fmla="*/ 149406 h 536008"/>
              <a:gd name="connsiteX13" fmla="*/ 893294 w 1800277"/>
              <a:gd name="connsiteY13" fmla="*/ 200209 h 536008"/>
              <a:gd name="connsiteX14" fmla="*/ 946270 w 1800277"/>
              <a:gd name="connsiteY14" fmla="*/ 309554 h 536008"/>
              <a:gd name="connsiteX15" fmla="*/ 898236 w 1800277"/>
              <a:gd name="connsiteY15" fmla="*/ 373383 h 536008"/>
              <a:gd name="connsiteX16" fmla="*/ 646392 w 1800277"/>
              <a:gd name="connsiteY16" fmla="*/ 489857 h 536008"/>
              <a:gd name="connsiteX17" fmla="*/ 602849 w 1800277"/>
              <a:gd name="connsiteY17" fmla="*/ 413657 h 536008"/>
              <a:gd name="connsiteX18" fmla="*/ 553863 w 1800277"/>
              <a:gd name="connsiteY18" fmla="*/ 375557 h 536008"/>
              <a:gd name="connsiteX19" fmla="*/ 499435 w 1800277"/>
              <a:gd name="connsiteY19" fmla="*/ 370114 h 536008"/>
              <a:gd name="connsiteX20" fmla="*/ 0 w 1800277"/>
              <a:gd name="connsiteY20" fmla="*/ 536008 h 536008"/>
              <a:gd name="connsiteX0" fmla="*/ 1800277 w 1800277"/>
              <a:gd name="connsiteY0" fmla="*/ 0 h 536008"/>
              <a:gd name="connsiteX1" fmla="*/ 1629589 w 1800277"/>
              <a:gd name="connsiteY1" fmla="*/ 118604 h 536008"/>
              <a:gd name="connsiteX2" fmla="*/ 1555349 w 1800277"/>
              <a:gd name="connsiteY2" fmla="*/ 119743 h 536008"/>
              <a:gd name="connsiteX3" fmla="*/ 1537874 w 1800277"/>
              <a:gd name="connsiteY3" fmla="*/ 77528 h 536008"/>
              <a:gd name="connsiteX4" fmla="*/ 1476004 w 1800277"/>
              <a:gd name="connsiteY4" fmla="*/ 32493 h 536008"/>
              <a:gd name="connsiteX5" fmla="*/ 1420769 w 1800277"/>
              <a:gd name="connsiteY5" fmla="*/ 3445 h 536008"/>
              <a:gd name="connsiteX6" fmla="*/ 1378528 w 1800277"/>
              <a:gd name="connsiteY6" fmla="*/ 69097 h 536008"/>
              <a:gd name="connsiteX7" fmla="*/ 1413835 w 1800277"/>
              <a:gd name="connsiteY7" fmla="*/ 136071 h 536008"/>
              <a:gd name="connsiteX8" fmla="*/ 1413835 w 1800277"/>
              <a:gd name="connsiteY8" fmla="*/ 190500 h 536008"/>
              <a:gd name="connsiteX9" fmla="*/ 1363515 w 1800277"/>
              <a:gd name="connsiteY9" fmla="*/ 219517 h 536008"/>
              <a:gd name="connsiteX10" fmla="*/ 1164026 w 1800277"/>
              <a:gd name="connsiteY10" fmla="*/ 279742 h 536008"/>
              <a:gd name="connsiteX11" fmla="*/ 1067001 w 1800277"/>
              <a:gd name="connsiteY11" fmla="*/ 248549 h 536008"/>
              <a:gd name="connsiteX12" fmla="*/ 973954 w 1800277"/>
              <a:gd name="connsiteY12" fmla="*/ 149406 h 536008"/>
              <a:gd name="connsiteX13" fmla="*/ 893294 w 1800277"/>
              <a:gd name="connsiteY13" fmla="*/ 200209 h 536008"/>
              <a:gd name="connsiteX14" fmla="*/ 946270 w 1800277"/>
              <a:gd name="connsiteY14" fmla="*/ 309554 h 536008"/>
              <a:gd name="connsiteX15" fmla="*/ 898236 w 1800277"/>
              <a:gd name="connsiteY15" fmla="*/ 373383 h 536008"/>
              <a:gd name="connsiteX16" fmla="*/ 646392 w 1800277"/>
              <a:gd name="connsiteY16" fmla="*/ 489857 h 536008"/>
              <a:gd name="connsiteX17" fmla="*/ 602849 w 1800277"/>
              <a:gd name="connsiteY17" fmla="*/ 413657 h 536008"/>
              <a:gd name="connsiteX18" fmla="*/ 553863 w 1800277"/>
              <a:gd name="connsiteY18" fmla="*/ 375557 h 536008"/>
              <a:gd name="connsiteX19" fmla="*/ 499435 w 1800277"/>
              <a:gd name="connsiteY19" fmla="*/ 370114 h 536008"/>
              <a:gd name="connsiteX20" fmla="*/ 0 w 1800277"/>
              <a:gd name="connsiteY20" fmla="*/ 536008 h 536008"/>
              <a:gd name="connsiteX0" fmla="*/ 1800277 w 1800277"/>
              <a:gd name="connsiteY0" fmla="*/ 0 h 536008"/>
              <a:gd name="connsiteX1" fmla="*/ 1629589 w 1800277"/>
              <a:gd name="connsiteY1" fmla="*/ 118604 h 536008"/>
              <a:gd name="connsiteX2" fmla="*/ 1576651 w 1800277"/>
              <a:gd name="connsiteY2" fmla="*/ 94834 h 536008"/>
              <a:gd name="connsiteX3" fmla="*/ 1537874 w 1800277"/>
              <a:gd name="connsiteY3" fmla="*/ 77528 h 536008"/>
              <a:gd name="connsiteX4" fmla="*/ 1476004 w 1800277"/>
              <a:gd name="connsiteY4" fmla="*/ 32493 h 536008"/>
              <a:gd name="connsiteX5" fmla="*/ 1420769 w 1800277"/>
              <a:gd name="connsiteY5" fmla="*/ 3445 h 536008"/>
              <a:gd name="connsiteX6" fmla="*/ 1378528 w 1800277"/>
              <a:gd name="connsiteY6" fmla="*/ 69097 h 536008"/>
              <a:gd name="connsiteX7" fmla="*/ 1413835 w 1800277"/>
              <a:gd name="connsiteY7" fmla="*/ 136071 h 536008"/>
              <a:gd name="connsiteX8" fmla="*/ 1413835 w 1800277"/>
              <a:gd name="connsiteY8" fmla="*/ 190500 h 536008"/>
              <a:gd name="connsiteX9" fmla="*/ 1363515 w 1800277"/>
              <a:gd name="connsiteY9" fmla="*/ 219517 h 536008"/>
              <a:gd name="connsiteX10" fmla="*/ 1164026 w 1800277"/>
              <a:gd name="connsiteY10" fmla="*/ 279742 h 536008"/>
              <a:gd name="connsiteX11" fmla="*/ 1067001 w 1800277"/>
              <a:gd name="connsiteY11" fmla="*/ 248549 h 536008"/>
              <a:gd name="connsiteX12" fmla="*/ 973954 w 1800277"/>
              <a:gd name="connsiteY12" fmla="*/ 149406 h 536008"/>
              <a:gd name="connsiteX13" fmla="*/ 893294 w 1800277"/>
              <a:gd name="connsiteY13" fmla="*/ 200209 h 536008"/>
              <a:gd name="connsiteX14" fmla="*/ 946270 w 1800277"/>
              <a:gd name="connsiteY14" fmla="*/ 309554 h 536008"/>
              <a:gd name="connsiteX15" fmla="*/ 898236 w 1800277"/>
              <a:gd name="connsiteY15" fmla="*/ 373383 h 536008"/>
              <a:gd name="connsiteX16" fmla="*/ 646392 w 1800277"/>
              <a:gd name="connsiteY16" fmla="*/ 489857 h 536008"/>
              <a:gd name="connsiteX17" fmla="*/ 602849 w 1800277"/>
              <a:gd name="connsiteY17" fmla="*/ 413657 h 536008"/>
              <a:gd name="connsiteX18" fmla="*/ 553863 w 1800277"/>
              <a:gd name="connsiteY18" fmla="*/ 375557 h 536008"/>
              <a:gd name="connsiteX19" fmla="*/ 499435 w 1800277"/>
              <a:gd name="connsiteY19" fmla="*/ 370114 h 536008"/>
              <a:gd name="connsiteX20" fmla="*/ 0 w 1800277"/>
              <a:gd name="connsiteY20" fmla="*/ 536008 h 536008"/>
              <a:gd name="connsiteX0" fmla="*/ 1800277 w 1800277"/>
              <a:gd name="connsiteY0" fmla="*/ 0 h 536008"/>
              <a:gd name="connsiteX1" fmla="*/ 1666405 w 1800277"/>
              <a:gd name="connsiteY1" fmla="*/ 91228 h 536008"/>
              <a:gd name="connsiteX2" fmla="*/ 1576651 w 1800277"/>
              <a:gd name="connsiteY2" fmla="*/ 94834 h 536008"/>
              <a:gd name="connsiteX3" fmla="*/ 1537874 w 1800277"/>
              <a:gd name="connsiteY3" fmla="*/ 77528 h 536008"/>
              <a:gd name="connsiteX4" fmla="*/ 1476004 w 1800277"/>
              <a:gd name="connsiteY4" fmla="*/ 32493 h 536008"/>
              <a:gd name="connsiteX5" fmla="*/ 1420769 w 1800277"/>
              <a:gd name="connsiteY5" fmla="*/ 3445 h 536008"/>
              <a:gd name="connsiteX6" fmla="*/ 1378528 w 1800277"/>
              <a:gd name="connsiteY6" fmla="*/ 69097 h 536008"/>
              <a:gd name="connsiteX7" fmla="*/ 1413835 w 1800277"/>
              <a:gd name="connsiteY7" fmla="*/ 136071 h 536008"/>
              <a:gd name="connsiteX8" fmla="*/ 1413835 w 1800277"/>
              <a:gd name="connsiteY8" fmla="*/ 190500 h 536008"/>
              <a:gd name="connsiteX9" fmla="*/ 1363515 w 1800277"/>
              <a:gd name="connsiteY9" fmla="*/ 219517 h 536008"/>
              <a:gd name="connsiteX10" fmla="*/ 1164026 w 1800277"/>
              <a:gd name="connsiteY10" fmla="*/ 279742 h 536008"/>
              <a:gd name="connsiteX11" fmla="*/ 1067001 w 1800277"/>
              <a:gd name="connsiteY11" fmla="*/ 248549 h 536008"/>
              <a:gd name="connsiteX12" fmla="*/ 973954 w 1800277"/>
              <a:gd name="connsiteY12" fmla="*/ 149406 h 536008"/>
              <a:gd name="connsiteX13" fmla="*/ 893294 w 1800277"/>
              <a:gd name="connsiteY13" fmla="*/ 200209 h 536008"/>
              <a:gd name="connsiteX14" fmla="*/ 946270 w 1800277"/>
              <a:gd name="connsiteY14" fmla="*/ 309554 h 536008"/>
              <a:gd name="connsiteX15" fmla="*/ 898236 w 1800277"/>
              <a:gd name="connsiteY15" fmla="*/ 373383 h 536008"/>
              <a:gd name="connsiteX16" fmla="*/ 646392 w 1800277"/>
              <a:gd name="connsiteY16" fmla="*/ 489857 h 536008"/>
              <a:gd name="connsiteX17" fmla="*/ 602849 w 1800277"/>
              <a:gd name="connsiteY17" fmla="*/ 413657 h 536008"/>
              <a:gd name="connsiteX18" fmla="*/ 553863 w 1800277"/>
              <a:gd name="connsiteY18" fmla="*/ 375557 h 536008"/>
              <a:gd name="connsiteX19" fmla="*/ 499435 w 1800277"/>
              <a:gd name="connsiteY19" fmla="*/ 370114 h 536008"/>
              <a:gd name="connsiteX20" fmla="*/ 0 w 1800277"/>
              <a:gd name="connsiteY20" fmla="*/ 536008 h 536008"/>
              <a:gd name="connsiteX0" fmla="*/ 1800277 w 1800277"/>
              <a:gd name="connsiteY0" fmla="*/ 0 h 536008"/>
              <a:gd name="connsiteX1" fmla="*/ 1666405 w 1800277"/>
              <a:gd name="connsiteY1" fmla="*/ 91228 h 536008"/>
              <a:gd name="connsiteX2" fmla="*/ 1576651 w 1800277"/>
              <a:gd name="connsiteY2" fmla="*/ 94834 h 536008"/>
              <a:gd name="connsiteX3" fmla="*/ 1537874 w 1800277"/>
              <a:gd name="connsiteY3" fmla="*/ 77528 h 536008"/>
              <a:gd name="connsiteX4" fmla="*/ 1476004 w 1800277"/>
              <a:gd name="connsiteY4" fmla="*/ 32493 h 536008"/>
              <a:gd name="connsiteX5" fmla="*/ 1420769 w 1800277"/>
              <a:gd name="connsiteY5" fmla="*/ 3445 h 536008"/>
              <a:gd name="connsiteX6" fmla="*/ 1360878 w 1800277"/>
              <a:gd name="connsiteY6" fmla="*/ 52255 h 536008"/>
              <a:gd name="connsiteX7" fmla="*/ 1413835 w 1800277"/>
              <a:gd name="connsiteY7" fmla="*/ 136071 h 536008"/>
              <a:gd name="connsiteX8" fmla="*/ 1413835 w 1800277"/>
              <a:gd name="connsiteY8" fmla="*/ 190500 h 536008"/>
              <a:gd name="connsiteX9" fmla="*/ 1363515 w 1800277"/>
              <a:gd name="connsiteY9" fmla="*/ 219517 h 536008"/>
              <a:gd name="connsiteX10" fmla="*/ 1164026 w 1800277"/>
              <a:gd name="connsiteY10" fmla="*/ 279742 h 536008"/>
              <a:gd name="connsiteX11" fmla="*/ 1067001 w 1800277"/>
              <a:gd name="connsiteY11" fmla="*/ 248549 h 536008"/>
              <a:gd name="connsiteX12" fmla="*/ 973954 w 1800277"/>
              <a:gd name="connsiteY12" fmla="*/ 149406 h 536008"/>
              <a:gd name="connsiteX13" fmla="*/ 893294 w 1800277"/>
              <a:gd name="connsiteY13" fmla="*/ 200209 h 536008"/>
              <a:gd name="connsiteX14" fmla="*/ 946270 w 1800277"/>
              <a:gd name="connsiteY14" fmla="*/ 309554 h 536008"/>
              <a:gd name="connsiteX15" fmla="*/ 898236 w 1800277"/>
              <a:gd name="connsiteY15" fmla="*/ 373383 h 536008"/>
              <a:gd name="connsiteX16" fmla="*/ 646392 w 1800277"/>
              <a:gd name="connsiteY16" fmla="*/ 489857 h 536008"/>
              <a:gd name="connsiteX17" fmla="*/ 602849 w 1800277"/>
              <a:gd name="connsiteY17" fmla="*/ 413657 h 536008"/>
              <a:gd name="connsiteX18" fmla="*/ 553863 w 1800277"/>
              <a:gd name="connsiteY18" fmla="*/ 375557 h 536008"/>
              <a:gd name="connsiteX19" fmla="*/ 499435 w 1800277"/>
              <a:gd name="connsiteY19" fmla="*/ 370114 h 536008"/>
              <a:gd name="connsiteX20" fmla="*/ 0 w 1800277"/>
              <a:gd name="connsiteY20" fmla="*/ 536008 h 536008"/>
              <a:gd name="connsiteX0" fmla="*/ 1836240 w 1836240"/>
              <a:gd name="connsiteY0" fmla="*/ 23011 h 532925"/>
              <a:gd name="connsiteX1" fmla="*/ 1666405 w 1836240"/>
              <a:gd name="connsiteY1" fmla="*/ 88145 h 532925"/>
              <a:gd name="connsiteX2" fmla="*/ 1576651 w 1836240"/>
              <a:gd name="connsiteY2" fmla="*/ 91751 h 532925"/>
              <a:gd name="connsiteX3" fmla="*/ 1537874 w 1836240"/>
              <a:gd name="connsiteY3" fmla="*/ 74445 h 532925"/>
              <a:gd name="connsiteX4" fmla="*/ 1476004 w 1836240"/>
              <a:gd name="connsiteY4" fmla="*/ 29410 h 532925"/>
              <a:gd name="connsiteX5" fmla="*/ 1420769 w 1836240"/>
              <a:gd name="connsiteY5" fmla="*/ 362 h 532925"/>
              <a:gd name="connsiteX6" fmla="*/ 1360878 w 1836240"/>
              <a:gd name="connsiteY6" fmla="*/ 49172 h 532925"/>
              <a:gd name="connsiteX7" fmla="*/ 1413835 w 1836240"/>
              <a:gd name="connsiteY7" fmla="*/ 132988 h 532925"/>
              <a:gd name="connsiteX8" fmla="*/ 1413835 w 1836240"/>
              <a:gd name="connsiteY8" fmla="*/ 187417 h 532925"/>
              <a:gd name="connsiteX9" fmla="*/ 1363515 w 1836240"/>
              <a:gd name="connsiteY9" fmla="*/ 216434 h 532925"/>
              <a:gd name="connsiteX10" fmla="*/ 1164026 w 1836240"/>
              <a:gd name="connsiteY10" fmla="*/ 276659 h 532925"/>
              <a:gd name="connsiteX11" fmla="*/ 1067001 w 1836240"/>
              <a:gd name="connsiteY11" fmla="*/ 245466 h 532925"/>
              <a:gd name="connsiteX12" fmla="*/ 973954 w 1836240"/>
              <a:gd name="connsiteY12" fmla="*/ 146323 h 532925"/>
              <a:gd name="connsiteX13" fmla="*/ 893294 w 1836240"/>
              <a:gd name="connsiteY13" fmla="*/ 197126 h 532925"/>
              <a:gd name="connsiteX14" fmla="*/ 946270 w 1836240"/>
              <a:gd name="connsiteY14" fmla="*/ 306471 h 532925"/>
              <a:gd name="connsiteX15" fmla="*/ 898236 w 1836240"/>
              <a:gd name="connsiteY15" fmla="*/ 370300 h 532925"/>
              <a:gd name="connsiteX16" fmla="*/ 646392 w 1836240"/>
              <a:gd name="connsiteY16" fmla="*/ 486774 h 532925"/>
              <a:gd name="connsiteX17" fmla="*/ 602849 w 1836240"/>
              <a:gd name="connsiteY17" fmla="*/ 410574 h 532925"/>
              <a:gd name="connsiteX18" fmla="*/ 553863 w 1836240"/>
              <a:gd name="connsiteY18" fmla="*/ 372474 h 532925"/>
              <a:gd name="connsiteX19" fmla="*/ 499435 w 1836240"/>
              <a:gd name="connsiteY19" fmla="*/ 367031 h 532925"/>
              <a:gd name="connsiteX20" fmla="*/ 0 w 1836240"/>
              <a:gd name="connsiteY20" fmla="*/ 532925 h 532925"/>
              <a:gd name="connsiteX0" fmla="*/ 1836240 w 1836240"/>
              <a:gd name="connsiteY0" fmla="*/ 22870 h 532784"/>
              <a:gd name="connsiteX1" fmla="*/ 1666405 w 1836240"/>
              <a:gd name="connsiteY1" fmla="*/ 88004 h 532784"/>
              <a:gd name="connsiteX2" fmla="*/ 1576651 w 1836240"/>
              <a:gd name="connsiteY2" fmla="*/ 91610 h 532784"/>
              <a:gd name="connsiteX3" fmla="*/ 1537874 w 1836240"/>
              <a:gd name="connsiteY3" fmla="*/ 74304 h 532784"/>
              <a:gd name="connsiteX4" fmla="*/ 1502992 w 1836240"/>
              <a:gd name="connsiteY4" fmla="*/ 32764 h 532784"/>
              <a:gd name="connsiteX5" fmla="*/ 1420769 w 1836240"/>
              <a:gd name="connsiteY5" fmla="*/ 221 h 532784"/>
              <a:gd name="connsiteX6" fmla="*/ 1360878 w 1836240"/>
              <a:gd name="connsiteY6" fmla="*/ 49031 h 532784"/>
              <a:gd name="connsiteX7" fmla="*/ 1413835 w 1836240"/>
              <a:gd name="connsiteY7" fmla="*/ 132847 h 532784"/>
              <a:gd name="connsiteX8" fmla="*/ 1413835 w 1836240"/>
              <a:gd name="connsiteY8" fmla="*/ 187276 h 532784"/>
              <a:gd name="connsiteX9" fmla="*/ 1363515 w 1836240"/>
              <a:gd name="connsiteY9" fmla="*/ 216293 h 532784"/>
              <a:gd name="connsiteX10" fmla="*/ 1164026 w 1836240"/>
              <a:gd name="connsiteY10" fmla="*/ 276518 h 532784"/>
              <a:gd name="connsiteX11" fmla="*/ 1067001 w 1836240"/>
              <a:gd name="connsiteY11" fmla="*/ 245325 h 532784"/>
              <a:gd name="connsiteX12" fmla="*/ 973954 w 1836240"/>
              <a:gd name="connsiteY12" fmla="*/ 146182 h 532784"/>
              <a:gd name="connsiteX13" fmla="*/ 893294 w 1836240"/>
              <a:gd name="connsiteY13" fmla="*/ 196985 h 532784"/>
              <a:gd name="connsiteX14" fmla="*/ 946270 w 1836240"/>
              <a:gd name="connsiteY14" fmla="*/ 306330 h 532784"/>
              <a:gd name="connsiteX15" fmla="*/ 898236 w 1836240"/>
              <a:gd name="connsiteY15" fmla="*/ 370159 h 532784"/>
              <a:gd name="connsiteX16" fmla="*/ 646392 w 1836240"/>
              <a:gd name="connsiteY16" fmla="*/ 486633 h 532784"/>
              <a:gd name="connsiteX17" fmla="*/ 602849 w 1836240"/>
              <a:gd name="connsiteY17" fmla="*/ 410433 h 532784"/>
              <a:gd name="connsiteX18" fmla="*/ 553863 w 1836240"/>
              <a:gd name="connsiteY18" fmla="*/ 372333 h 532784"/>
              <a:gd name="connsiteX19" fmla="*/ 499435 w 1836240"/>
              <a:gd name="connsiteY19" fmla="*/ 366890 h 532784"/>
              <a:gd name="connsiteX20" fmla="*/ 0 w 1836240"/>
              <a:gd name="connsiteY20" fmla="*/ 532784 h 532784"/>
              <a:gd name="connsiteX0" fmla="*/ 1836240 w 1836240"/>
              <a:gd name="connsiteY0" fmla="*/ 30824 h 540738"/>
              <a:gd name="connsiteX1" fmla="*/ 1666405 w 1836240"/>
              <a:gd name="connsiteY1" fmla="*/ 95958 h 540738"/>
              <a:gd name="connsiteX2" fmla="*/ 1576651 w 1836240"/>
              <a:gd name="connsiteY2" fmla="*/ 99564 h 540738"/>
              <a:gd name="connsiteX3" fmla="*/ 1537874 w 1836240"/>
              <a:gd name="connsiteY3" fmla="*/ 82258 h 540738"/>
              <a:gd name="connsiteX4" fmla="*/ 1502992 w 1836240"/>
              <a:gd name="connsiteY4" fmla="*/ 40718 h 540738"/>
              <a:gd name="connsiteX5" fmla="*/ 1443758 w 1836240"/>
              <a:gd name="connsiteY5" fmla="*/ 174 h 540738"/>
              <a:gd name="connsiteX6" fmla="*/ 1360878 w 1836240"/>
              <a:gd name="connsiteY6" fmla="*/ 56985 h 540738"/>
              <a:gd name="connsiteX7" fmla="*/ 1413835 w 1836240"/>
              <a:gd name="connsiteY7" fmla="*/ 140801 h 540738"/>
              <a:gd name="connsiteX8" fmla="*/ 1413835 w 1836240"/>
              <a:gd name="connsiteY8" fmla="*/ 195230 h 540738"/>
              <a:gd name="connsiteX9" fmla="*/ 1363515 w 1836240"/>
              <a:gd name="connsiteY9" fmla="*/ 224247 h 540738"/>
              <a:gd name="connsiteX10" fmla="*/ 1164026 w 1836240"/>
              <a:gd name="connsiteY10" fmla="*/ 284472 h 540738"/>
              <a:gd name="connsiteX11" fmla="*/ 1067001 w 1836240"/>
              <a:gd name="connsiteY11" fmla="*/ 253279 h 540738"/>
              <a:gd name="connsiteX12" fmla="*/ 973954 w 1836240"/>
              <a:gd name="connsiteY12" fmla="*/ 154136 h 540738"/>
              <a:gd name="connsiteX13" fmla="*/ 893294 w 1836240"/>
              <a:gd name="connsiteY13" fmla="*/ 204939 h 540738"/>
              <a:gd name="connsiteX14" fmla="*/ 946270 w 1836240"/>
              <a:gd name="connsiteY14" fmla="*/ 314284 h 540738"/>
              <a:gd name="connsiteX15" fmla="*/ 898236 w 1836240"/>
              <a:gd name="connsiteY15" fmla="*/ 378113 h 540738"/>
              <a:gd name="connsiteX16" fmla="*/ 646392 w 1836240"/>
              <a:gd name="connsiteY16" fmla="*/ 494587 h 540738"/>
              <a:gd name="connsiteX17" fmla="*/ 602849 w 1836240"/>
              <a:gd name="connsiteY17" fmla="*/ 418387 h 540738"/>
              <a:gd name="connsiteX18" fmla="*/ 553863 w 1836240"/>
              <a:gd name="connsiteY18" fmla="*/ 380287 h 540738"/>
              <a:gd name="connsiteX19" fmla="*/ 499435 w 1836240"/>
              <a:gd name="connsiteY19" fmla="*/ 374844 h 540738"/>
              <a:gd name="connsiteX20" fmla="*/ 0 w 1836240"/>
              <a:gd name="connsiteY20" fmla="*/ 540738 h 540738"/>
              <a:gd name="connsiteX0" fmla="*/ 1836240 w 1836240"/>
              <a:gd name="connsiteY0" fmla="*/ 35812 h 545726"/>
              <a:gd name="connsiteX1" fmla="*/ 1666405 w 1836240"/>
              <a:gd name="connsiteY1" fmla="*/ 100946 h 545726"/>
              <a:gd name="connsiteX2" fmla="*/ 1576651 w 1836240"/>
              <a:gd name="connsiteY2" fmla="*/ 104552 h 545726"/>
              <a:gd name="connsiteX3" fmla="*/ 1537874 w 1836240"/>
              <a:gd name="connsiteY3" fmla="*/ 87246 h 545726"/>
              <a:gd name="connsiteX4" fmla="*/ 1502992 w 1836240"/>
              <a:gd name="connsiteY4" fmla="*/ 45706 h 545726"/>
              <a:gd name="connsiteX5" fmla="*/ 1443758 w 1836240"/>
              <a:gd name="connsiteY5" fmla="*/ 5162 h 545726"/>
              <a:gd name="connsiteX6" fmla="*/ 1388762 w 1836240"/>
              <a:gd name="connsiteY6" fmla="*/ 16189 h 545726"/>
              <a:gd name="connsiteX7" fmla="*/ 1413835 w 1836240"/>
              <a:gd name="connsiteY7" fmla="*/ 145789 h 545726"/>
              <a:gd name="connsiteX8" fmla="*/ 1413835 w 1836240"/>
              <a:gd name="connsiteY8" fmla="*/ 200218 h 545726"/>
              <a:gd name="connsiteX9" fmla="*/ 1363515 w 1836240"/>
              <a:gd name="connsiteY9" fmla="*/ 229235 h 545726"/>
              <a:gd name="connsiteX10" fmla="*/ 1164026 w 1836240"/>
              <a:gd name="connsiteY10" fmla="*/ 289460 h 545726"/>
              <a:gd name="connsiteX11" fmla="*/ 1067001 w 1836240"/>
              <a:gd name="connsiteY11" fmla="*/ 258267 h 545726"/>
              <a:gd name="connsiteX12" fmla="*/ 973954 w 1836240"/>
              <a:gd name="connsiteY12" fmla="*/ 159124 h 545726"/>
              <a:gd name="connsiteX13" fmla="*/ 893294 w 1836240"/>
              <a:gd name="connsiteY13" fmla="*/ 209927 h 545726"/>
              <a:gd name="connsiteX14" fmla="*/ 946270 w 1836240"/>
              <a:gd name="connsiteY14" fmla="*/ 319272 h 545726"/>
              <a:gd name="connsiteX15" fmla="*/ 898236 w 1836240"/>
              <a:gd name="connsiteY15" fmla="*/ 383101 h 545726"/>
              <a:gd name="connsiteX16" fmla="*/ 646392 w 1836240"/>
              <a:gd name="connsiteY16" fmla="*/ 499575 h 545726"/>
              <a:gd name="connsiteX17" fmla="*/ 602849 w 1836240"/>
              <a:gd name="connsiteY17" fmla="*/ 423375 h 545726"/>
              <a:gd name="connsiteX18" fmla="*/ 553863 w 1836240"/>
              <a:gd name="connsiteY18" fmla="*/ 385275 h 545726"/>
              <a:gd name="connsiteX19" fmla="*/ 499435 w 1836240"/>
              <a:gd name="connsiteY19" fmla="*/ 379832 h 545726"/>
              <a:gd name="connsiteX20" fmla="*/ 0 w 1836240"/>
              <a:gd name="connsiteY20" fmla="*/ 545726 h 545726"/>
              <a:gd name="connsiteX0" fmla="*/ 1836240 w 1836240"/>
              <a:gd name="connsiteY0" fmla="*/ 30720 h 540634"/>
              <a:gd name="connsiteX1" fmla="*/ 1666405 w 1836240"/>
              <a:gd name="connsiteY1" fmla="*/ 95854 h 540634"/>
              <a:gd name="connsiteX2" fmla="*/ 1576651 w 1836240"/>
              <a:gd name="connsiteY2" fmla="*/ 99460 h 540634"/>
              <a:gd name="connsiteX3" fmla="*/ 1537874 w 1836240"/>
              <a:gd name="connsiteY3" fmla="*/ 82154 h 540634"/>
              <a:gd name="connsiteX4" fmla="*/ 1502992 w 1836240"/>
              <a:gd name="connsiteY4" fmla="*/ 40614 h 540634"/>
              <a:gd name="connsiteX5" fmla="*/ 1443758 w 1836240"/>
              <a:gd name="connsiteY5" fmla="*/ 70 h 540634"/>
              <a:gd name="connsiteX6" fmla="*/ 1396761 w 1836240"/>
              <a:gd name="connsiteY6" fmla="*/ 34086 h 540634"/>
              <a:gd name="connsiteX7" fmla="*/ 1413835 w 1836240"/>
              <a:gd name="connsiteY7" fmla="*/ 140697 h 540634"/>
              <a:gd name="connsiteX8" fmla="*/ 1413835 w 1836240"/>
              <a:gd name="connsiteY8" fmla="*/ 195126 h 540634"/>
              <a:gd name="connsiteX9" fmla="*/ 1363515 w 1836240"/>
              <a:gd name="connsiteY9" fmla="*/ 224143 h 540634"/>
              <a:gd name="connsiteX10" fmla="*/ 1164026 w 1836240"/>
              <a:gd name="connsiteY10" fmla="*/ 284368 h 540634"/>
              <a:gd name="connsiteX11" fmla="*/ 1067001 w 1836240"/>
              <a:gd name="connsiteY11" fmla="*/ 253175 h 540634"/>
              <a:gd name="connsiteX12" fmla="*/ 973954 w 1836240"/>
              <a:gd name="connsiteY12" fmla="*/ 154032 h 540634"/>
              <a:gd name="connsiteX13" fmla="*/ 893294 w 1836240"/>
              <a:gd name="connsiteY13" fmla="*/ 204835 h 540634"/>
              <a:gd name="connsiteX14" fmla="*/ 946270 w 1836240"/>
              <a:gd name="connsiteY14" fmla="*/ 314180 h 540634"/>
              <a:gd name="connsiteX15" fmla="*/ 898236 w 1836240"/>
              <a:gd name="connsiteY15" fmla="*/ 378009 h 540634"/>
              <a:gd name="connsiteX16" fmla="*/ 646392 w 1836240"/>
              <a:gd name="connsiteY16" fmla="*/ 494483 h 540634"/>
              <a:gd name="connsiteX17" fmla="*/ 602849 w 1836240"/>
              <a:gd name="connsiteY17" fmla="*/ 418283 h 540634"/>
              <a:gd name="connsiteX18" fmla="*/ 553863 w 1836240"/>
              <a:gd name="connsiteY18" fmla="*/ 380183 h 540634"/>
              <a:gd name="connsiteX19" fmla="*/ 499435 w 1836240"/>
              <a:gd name="connsiteY19" fmla="*/ 374740 h 540634"/>
              <a:gd name="connsiteX20" fmla="*/ 0 w 1836240"/>
              <a:gd name="connsiteY20" fmla="*/ 540634 h 540634"/>
              <a:gd name="connsiteX0" fmla="*/ 1836240 w 1836240"/>
              <a:gd name="connsiteY0" fmla="*/ 9539 h 519453"/>
              <a:gd name="connsiteX1" fmla="*/ 1666405 w 1836240"/>
              <a:gd name="connsiteY1" fmla="*/ 74673 h 519453"/>
              <a:gd name="connsiteX2" fmla="*/ 1576651 w 1836240"/>
              <a:gd name="connsiteY2" fmla="*/ 78279 h 519453"/>
              <a:gd name="connsiteX3" fmla="*/ 1537874 w 1836240"/>
              <a:gd name="connsiteY3" fmla="*/ 60973 h 519453"/>
              <a:gd name="connsiteX4" fmla="*/ 1502992 w 1836240"/>
              <a:gd name="connsiteY4" fmla="*/ 19433 h 519453"/>
              <a:gd name="connsiteX5" fmla="*/ 1457155 w 1836240"/>
              <a:gd name="connsiteY5" fmla="*/ 2577 h 519453"/>
              <a:gd name="connsiteX6" fmla="*/ 1396761 w 1836240"/>
              <a:gd name="connsiteY6" fmla="*/ 12905 h 519453"/>
              <a:gd name="connsiteX7" fmla="*/ 1413835 w 1836240"/>
              <a:gd name="connsiteY7" fmla="*/ 119516 h 519453"/>
              <a:gd name="connsiteX8" fmla="*/ 1413835 w 1836240"/>
              <a:gd name="connsiteY8" fmla="*/ 173945 h 519453"/>
              <a:gd name="connsiteX9" fmla="*/ 1363515 w 1836240"/>
              <a:gd name="connsiteY9" fmla="*/ 202962 h 519453"/>
              <a:gd name="connsiteX10" fmla="*/ 1164026 w 1836240"/>
              <a:gd name="connsiteY10" fmla="*/ 263187 h 519453"/>
              <a:gd name="connsiteX11" fmla="*/ 1067001 w 1836240"/>
              <a:gd name="connsiteY11" fmla="*/ 231994 h 519453"/>
              <a:gd name="connsiteX12" fmla="*/ 973954 w 1836240"/>
              <a:gd name="connsiteY12" fmla="*/ 132851 h 519453"/>
              <a:gd name="connsiteX13" fmla="*/ 893294 w 1836240"/>
              <a:gd name="connsiteY13" fmla="*/ 183654 h 519453"/>
              <a:gd name="connsiteX14" fmla="*/ 946270 w 1836240"/>
              <a:gd name="connsiteY14" fmla="*/ 292999 h 519453"/>
              <a:gd name="connsiteX15" fmla="*/ 898236 w 1836240"/>
              <a:gd name="connsiteY15" fmla="*/ 356828 h 519453"/>
              <a:gd name="connsiteX16" fmla="*/ 646392 w 1836240"/>
              <a:gd name="connsiteY16" fmla="*/ 473302 h 519453"/>
              <a:gd name="connsiteX17" fmla="*/ 602849 w 1836240"/>
              <a:gd name="connsiteY17" fmla="*/ 397102 h 519453"/>
              <a:gd name="connsiteX18" fmla="*/ 553863 w 1836240"/>
              <a:gd name="connsiteY18" fmla="*/ 359002 h 519453"/>
              <a:gd name="connsiteX19" fmla="*/ 499435 w 1836240"/>
              <a:gd name="connsiteY19" fmla="*/ 353559 h 519453"/>
              <a:gd name="connsiteX20" fmla="*/ 0 w 1836240"/>
              <a:gd name="connsiteY20" fmla="*/ 519453 h 519453"/>
              <a:gd name="connsiteX0" fmla="*/ 1836240 w 1836240"/>
              <a:gd name="connsiteY0" fmla="*/ 9770 h 519684"/>
              <a:gd name="connsiteX1" fmla="*/ 1666405 w 1836240"/>
              <a:gd name="connsiteY1" fmla="*/ 74904 h 519684"/>
              <a:gd name="connsiteX2" fmla="*/ 1576651 w 1836240"/>
              <a:gd name="connsiteY2" fmla="*/ 78510 h 519684"/>
              <a:gd name="connsiteX3" fmla="*/ 1537874 w 1836240"/>
              <a:gd name="connsiteY3" fmla="*/ 61204 h 519684"/>
              <a:gd name="connsiteX4" fmla="*/ 1529981 w 1836240"/>
              <a:gd name="connsiteY4" fmla="*/ 23160 h 519684"/>
              <a:gd name="connsiteX5" fmla="*/ 1457155 w 1836240"/>
              <a:gd name="connsiteY5" fmla="*/ 2808 h 519684"/>
              <a:gd name="connsiteX6" fmla="*/ 1396761 w 1836240"/>
              <a:gd name="connsiteY6" fmla="*/ 13136 h 519684"/>
              <a:gd name="connsiteX7" fmla="*/ 1413835 w 1836240"/>
              <a:gd name="connsiteY7" fmla="*/ 119747 h 519684"/>
              <a:gd name="connsiteX8" fmla="*/ 1413835 w 1836240"/>
              <a:gd name="connsiteY8" fmla="*/ 174176 h 519684"/>
              <a:gd name="connsiteX9" fmla="*/ 1363515 w 1836240"/>
              <a:gd name="connsiteY9" fmla="*/ 203193 h 519684"/>
              <a:gd name="connsiteX10" fmla="*/ 1164026 w 1836240"/>
              <a:gd name="connsiteY10" fmla="*/ 263418 h 519684"/>
              <a:gd name="connsiteX11" fmla="*/ 1067001 w 1836240"/>
              <a:gd name="connsiteY11" fmla="*/ 232225 h 519684"/>
              <a:gd name="connsiteX12" fmla="*/ 973954 w 1836240"/>
              <a:gd name="connsiteY12" fmla="*/ 133082 h 519684"/>
              <a:gd name="connsiteX13" fmla="*/ 893294 w 1836240"/>
              <a:gd name="connsiteY13" fmla="*/ 183885 h 519684"/>
              <a:gd name="connsiteX14" fmla="*/ 946270 w 1836240"/>
              <a:gd name="connsiteY14" fmla="*/ 293230 h 519684"/>
              <a:gd name="connsiteX15" fmla="*/ 898236 w 1836240"/>
              <a:gd name="connsiteY15" fmla="*/ 357059 h 519684"/>
              <a:gd name="connsiteX16" fmla="*/ 646392 w 1836240"/>
              <a:gd name="connsiteY16" fmla="*/ 473533 h 519684"/>
              <a:gd name="connsiteX17" fmla="*/ 602849 w 1836240"/>
              <a:gd name="connsiteY17" fmla="*/ 397333 h 519684"/>
              <a:gd name="connsiteX18" fmla="*/ 553863 w 1836240"/>
              <a:gd name="connsiteY18" fmla="*/ 359233 h 519684"/>
              <a:gd name="connsiteX19" fmla="*/ 499435 w 1836240"/>
              <a:gd name="connsiteY19" fmla="*/ 353790 h 519684"/>
              <a:gd name="connsiteX20" fmla="*/ 0 w 1836240"/>
              <a:gd name="connsiteY20" fmla="*/ 519684 h 519684"/>
              <a:gd name="connsiteX0" fmla="*/ 1836240 w 1836240"/>
              <a:gd name="connsiteY0" fmla="*/ 9770 h 519684"/>
              <a:gd name="connsiteX1" fmla="*/ 1666405 w 1836240"/>
              <a:gd name="connsiteY1" fmla="*/ 74904 h 519684"/>
              <a:gd name="connsiteX2" fmla="*/ 1576651 w 1836240"/>
              <a:gd name="connsiteY2" fmla="*/ 78510 h 519684"/>
              <a:gd name="connsiteX3" fmla="*/ 1546066 w 1836240"/>
              <a:gd name="connsiteY3" fmla="*/ 40312 h 519684"/>
              <a:gd name="connsiteX4" fmla="*/ 1529981 w 1836240"/>
              <a:gd name="connsiteY4" fmla="*/ 23160 h 519684"/>
              <a:gd name="connsiteX5" fmla="*/ 1457155 w 1836240"/>
              <a:gd name="connsiteY5" fmla="*/ 2808 h 519684"/>
              <a:gd name="connsiteX6" fmla="*/ 1396761 w 1836240"/>
              <a:gd name="connsiteY6" fmla="*/ 13136 h 519684"/>
              <a:gd name="connsiteX7" fmla="*/ 1413835 w 1836240"/>
              <a:gd name="connsiteY7" fmla="*/ 119747 h 519684"/>
              <a:gd name="connsiteX8" fmla="*/ 1413835 w 1836240"/>
              <a:gd name="connsiteY8" fmla="*/ 174176 h 519684"/>
              <a:gd name="connsiteX9" fmla="*/ 1363515 w 1836240"/>
              <a:gd name="connsiteY9" fmla="*/ 203193 h 519684"/>
              <a:gd name="connsiteX10" fmla="*/ 1164026 w 1836240"/>
              <a:gd name="connsiteY10" fmla="*/ 263418 h 519684"/>
              <a:gd name="connsiteX11" fmla="*/ 1067001 w 1836240"/>
              <a:gd name="connsiteY11" fmla="*/ 232225 h 519684"/>
              <a:gd name="connsiteX12" fmla="*/ 973954 w 1836240"/>
              <a:gd name="connsiteY12" fmla="*/ 133082 h 519684"/>
              <a:gd name="connsiteX13" fmla="*/ 893294 w 1836240"/>
              <a:gd name="connsiteY13" fmla="*/ 183885 h 519684"/>
              <a:gd name="connsiteX14" fmla="*/ 946270 w 1836240"/>
              <a:gd name="connsiteY14" fmla="*/ 293230 h 519684"/>
              <a:gd name="connsiteX15" fmla="*/ 898236 w 1836240"/>
              <a:gd name="connsiteY15" fmla="*/ 357059 h 519684"/>
              <a:gd name="connsiteX16" fmla="*/ 646392 w 1836240"/>
              <a:gd name="connsiteY16" fmla="*/ 473533 h 519684"/>
              <a:gd name="connsiteX17" fmla="*/ 602849 w 1836240"/>
              <a:gd name="connsiteY17" fmla="*/ 397333 h 519684"/>
              <a:gd name="connsiteX18" fmla="*/ 553863 w 1836240"/>
              <a:gd name="connsiteY18" fmla="*/ 359233 h 519684"/>
              <a:gd name="connsiteX19" fmla="*/ 499435 w 1836240"/>
              <a:gd name="connsiteY19" fmla="*/ 353790 h 519684"/>
              <a:gd name="connsiteX20" fmla="*/ 0 w 1836240"/>
              <a:gd name="connsiteY20" fmla="*/ 519684 h 519684"/>
              <a:gd name="connsiteX0" fmla="*/ 1836240 w 1836240"/>
              <a:gd name="connsiteY0" fmla="*/ 23417 h 533331"/>
              <a:gd name="connsiteX1" fmla="*/ 1666405 w 1836240"/>
              <a:gd name="connsiteY1" fmla="*/ 88551 h 533331"/>
              <a:gd name="connsiteX2" fmla="*/ 1576651 w 1836240"/>
              <a:gd name="connsiteY2" fmla="*/ 92157 h 533331"/>
              <a:gd name="connsiteX3" fmla="*/ 1546066 w 1836240"/>
              <a:gd name="connsiteY3" fmla="*/ 53959 h 533331"/>
              <a:gd name="connsiteX4" fmla="*/ 1529981 w 1836240"/>
              <a:gd name="connsiteY4" fmla="*/ 36807 h 533331"/>
              <a:gd name="connsiteX5" fmla="*/ 1459252 w 1836240"/>
              <a:gd name="connsiteY5" fmla="*/ 262 h 533331"/>
              <a:gd name="connsiteX6" fmla="*/ 1396761 w 1836240"/>
              <a:gd name="connsiteY6" fmla="*/ 26783 h 533331"/>
              <a:gd name="connsiteX7" fmla="*/ 1413835 w 1836240"/>
              <a:gd name="connsiteY7" fmla="*/ 133394 h 533331"/>
              <a:gd name="connsiteX8" fmla="*/ 1413835 w 1836240"/>
              <a:gd name="connsiteY8" fmla="*/ 187823 h 533331"/>
              <a:gd name="connsiteX9" fmla="*/ 1363515 w 1836240"/>
              <a:gd name="connsiteY9" fmla="*/ 216840 h 533331"/>
              <a:gd name="connsiteX10" fmla="*/ 1164026 w 1836240"/>
              <a:gd name="connsiteY10" fmla="*/ 277065 h 533331"/>
              <a:gd name="connsiteX11" fmla="*/ 1067001 w 1836240"/>
              <a:gd name="connsiteY11" fmla="*/ 245872 h 533331"/>
              <a:gd name="connsiteX12" fmla="*/ 973954 w 1836240"/>
              <a:gd name="connsiteY12" fmla="*/ 146729 h 533331"/>
              <a:gd name="connsiteX13" fmla="*/ 893294 w 1836240"/>
              <a:gd name="connsiteY13" fmla="*/ 197532 h 533331"/>
              <a:gd name="connsiteX14" fmla="*/ 946270 w 1836240"/>
              <a:gd name="connsiteY14" fmla="*/ 306877 h 533331"/>
              <a:gd name="connsiteX15" fmla="*/ 898236 w 1836240"/>
              <a:gd name="connsiteY15" fmla="*/ 370706 h 533331"/>
              <a:gd name="connsiteX16" fmla="*/ 646392 w 1836240"/>
              <a:gd name="connsiteY16" fmla="*/ 487180 h 533331"/>
              <a:gd name="connsiteX17" fmla="*/ 602849 w 1836240"/>
              <a:gd name="connsiteY17" fmla="*/ 410980 h 533331"/>
              <a:gd name="connsiteX18" fmla="*/ 553863 w 1836240"/>
              <a:gd name="connsiteY18" fmla="*/ 372880 h 533331"/>
              <a:gd name="connsiteX19" fmla="*/ 499435 w 1836240"/>
              <a:gd name="connsiteY19" fmla="*/ 367437 h 533331"/>
              <a:gd name="connsiteX20" fmla="*/ 0 w 1836240"/>
              <a:gd name="connsiteY20" fmla="*/ 533331 h 533331"/>
              <a:gd name="connsiteX0" fmla="*/ 1836240 w 1836240"/>
              <a:gd name="connsiteY0" fmla="*/ 23417 h 533331"/>
              <a:gd name="connsiteX1" fmla="*/ 1666405 w 1836240"/>
              <a:gd name="connsiteY1" fmla="*/ 88551 h 533331"/>
              <a:gd name="connsiteX2" fmla="*/ 1576651 w 1836240"/>
              <a:gd name="connsiteY2" fmla="*/ 92157 h 533331"/>
              <a:gd name="connsiteX3" fmla="*/ 1546066 w 1836240"/>
              <a:gd name="connsiteY3" fmla="*/ 53959 h 533331"/>
              <a:gd name="connsiteX4" fmla="*/ 1529981 w 1836240"/>
              <a:gd name="connsiteY4" fmla="*/ 36807 h 533331"/>
              <a:gd name="connsiteX5" fmla="*/ 1459252 w 1836240"/>
              <a:gd name="connsiteY5" fmla="*/ 262 h 533331"/>
              <a:gd name="connsiteX6" fmla="*/ 1396761 w 1836240"/>
              <a:gd name="connsiteY6" fmla="*/ 26783 h 533331"/>
              <a:gd name="connsiteX7" fmla="*/ 1413835 w 1836240"/>
              <a:gd name="connsiteY7" fmla="*/ 133394 h 533331"/>
              <a:gd name="connsiteX8" fmla="*/ 1413835 w 1836240"/>
              <a:gd name="connsiteY8" fmla="*/ 187823 h 533331"/>
              <a:gd name="connsiteX9" fmla="*/ 1363515 w 1836240"/>
              <a:gd name="connsiteY9" fmla="*/ 216840 h 533331"/>
              <a:gd name="connsiteX10" fmla="*/ 1211907 w 1836240"/>
              <a:gd name="connsiteY10" fmla="*/ 288754 h 533331"/>
              <a:gd name="connsiteX11" fmla="*/ 1067001 w 1836240"/>
              <a:gd name="connsiteY11" fmla="*/ 245872 h 533331"/>
              <a:gd name="connsiteX12" fmla="*/ 973954 w 1836240"/>
              <a:gd name="connsiteY12" fmla="*/ 146729 h 533331"/>
              <a:gd name="connsiteX13" fmla="*/ 893294 w 1836240"/>
              <a:gd name="connsiteY13" fmla="*/ 197532 h 533331"/>
              <a:gd name="connsiteX14" fmla="*/ 946270 w 1836240"/>
              <a:gd name="connsiteY14" fmla="*/ 306877 h 533331"/>
              <a:gd name="connsiteX15" fmla="*/ 898236 w 1836240"/>
              <a:gd name="connsiteY15" fmla="*/ 370706 h 533331"/>
              <a:gd name="connsiteX16" fmla="*/ 646392 w 1836240"/>
              <a:gd name="connsiteY16" fmla="*/ 487180 h 533331"/>
              <a:gd name="connsiteX17" fmla="*/ 602849 w 1836240"/>
              <a:gd name="connsiteY17" fmla="*/ 410980 h 533331"/>
              <a:gd name="connsiteX18" fmla="*/ 553863 w 1836240"/>
              <a:gd name="connsiteY18" fmla="*/ 372880 h 533331"/>
              <a:gd name="connsiteX19" fmla="*/ 499435 w 1836240"/>
              <a:gd name="connsiteY19" fmla="*/ 367437 h 533331"/>
              <a:gd name="connsiteX20" fmla="*/ 0 w 1836240"/>
              <a:gd name="connsiteY20" fmla="*/ 533331 h 533331"/>
              <a:gd name="connsiteX0" fmla="*/ 1836240 w 1836240"/>
              <a:gd name="connsiteY0" fmla="*/ 23417 h 533331"/>
              <a:gd name="connsiteX1" fmla="*/ 1666405 w 1836240"/>
              <a:gd name="connsiteY1" fmla="*/ 88551 h 533331"/>
              <a:gd name="connsiteX2" fmla="*/ 1576651 w 1836240"/>
              <a:gd name="connsiteY2" fmla="*/ 92157 h 533331"/>
              <a:gd name="connsiteX3" fmla="*/ 1546066 w 1836240"/>
              <a:gd name="connsiteY3" fmla="*/ 53959 h 533331"/>
              <a:gd name="connsiteX4" fmla="*/ 1529981 w 1836240"/>
              <a:gd name="connsiteY4" fmla="*/ 36807 h 533331"/>
              <a:gd name="connsiteX5" fmla="*/ 1459252 w 1836240"/>
              <a:gd name="connsiteY5" fmla="*/ 262 h 533331"/>
              <a:gd name="connsiteX6" fmla="*/ 1396761 w 1836240"/>
              <a:gd name="connsiteY6" fmla="*/ 26783 h 533331"/>
              <a:gd name="connsiteX7" fmla="*/ 1413835 w 1836240"/>
              <a:gd name="connsiteY7" fmla="*/ 133394 h 533331"/>
              <a:gd name="connsiteX8" fmla="*/ 1413835 w 1836240"/>
              <a:gd name="connsiteY8" fmla="*/ 187823 h 533331"/>
              <a:gd name="connsiteX9" fmla="*/ 1363515 w 1836240"/>
              <a:gd name="connsiteY9" fmla="*/ 216840 h 533331"/>
              <a:gd name="connsiteX10" fmla="*/ 1211907 w 1836240"/>
              <a:gd name="connsiteY10" fmla="*/ 288754 h 533331"/>
              <a:gd name="connsiteX11" fmla="*/ 1079895 w 1836240"/>
              <a:gd name="connsiteY11" fmla="*/ 231077 h 533331"/>
              <a:gd name="connsiteX12" fmla="*/ 973954 w 1836240"/>
              <a:gd name="connsiteY12" fmla="*/ 146729 h 533331"/>
              <a:gd name="connsiteX13" fmla="*/ 893294 w 1836240"/>
              <a:gd name="connsiteY13" fmla="*/ 197532 h 533331"/>
              <a:gd name="connsiteX14" fmla="*/ 946270 w 1836240"/>
              <a:gd name="connsiteY14" fmla="*/ 306877 h 533331"/>
              <a:gd name="connsiteX15" fmla="*/ 898236 w 1836240"/>
              <a:gd name="connsiteY15" fmla="*/ 370706 h 533331"/>
              <a:gd name="connsiteX16" fmla="*/ 646392 w 1836240"/>
              <a:gd name="connsiteY16" fmla="*/ 487180 h 533331"/>
              <a:gd name="connsiteX17" fmla="*/ 602849 w 1836240"/>
              <a:gd name="connsiteY17" fmla="*/ 410980 h 533331"/>
              <a:gd name="connsiteX18" fmla="*/ 553863 w 1836240"/>
              <a:gd name="connsiteY18" fmla="*/ 372880 h 533331"/>
              <a:gd name="connsiteX19" fmla="*/ 499435 w 1836240"/>
              <a:gd name="connsiteY19" fmla="*/ 367437 h 533331"/>
              <a:gd name="connsiteX20" fmla="*/ 0 w 1836240"/>
              <a:gd name="connsiteY20" fmla="*/ 533331 h 533331"/>
              <a:gd name="connsiteX0" fmla="*/ 1836240 w 1836240"/>
              <a:gd name="connsiteY0" fmla="*/ 23417 h 533331"/>
              <a:gd name="connsiteX1" fmla="*/ 1666405 w 1836240"/>
              <a:gd name="connsiteY1" fmla="*/ 88551 h 533331"/>
              <a:gd name="connsiteX2" fmla="*/ 1576651 w 1836240"/>
              <a:gd name="connsiteY2" fmla="*/ 92157 h 533331"/>
              <a:gd name="connsiteX3" fmla="*/ 1546066 w 1836240"/>
              <a:gd name="connsiteY3" fmla="*/ 53959 h 533331"/>
              <a:gd name="connsiteX4" fmla="*/ 1529981 w 1836240"/>
              <a:gd name="connsiteY4" fmla="*/ 36807 h 533331"/>
              <a:gd name="connsiteX5" fmla="*/ 1459252 w 1836240"/>
              <a:gd name="connsiteY5" fmla="*/ 262 h 533331"/>
              <a:gd name="connsiteX6" fmla="*/ 1396761 w 1836240"/>
              <a:gd name="connsiteY6" fmla="*/ 26783 h 533331"/>
              <a:gd name="connsiteX7" fmla="*/ 1413835 w 1836240"/>
              <a:gd name="connsiteY7" fmla="*/ 133394 h 533331"/>
              <a:gd name="connsiteX8" fmla="*/ 1413835 w 1836240"/>
              <a:gd name="connsiteY8" fmla="*/ 187823 h 533331"/>
              <a:gd name="connsiteX9" fmla="*/ 1363515 w 1836240"/>
              <a:gd name="connsiteY9" fmla="*/ 216840 h 533331"/>
              <a:gd name="connsiteX10" fmla="*/ 1214704 w 1836240"/>
              <a:gd name="connsiteY10" fmla="*/ 267163 h 533331"/>
              <a:gd name="connsiteX11" fmla="*/ 1079895 w 1836240"/>
              <a:gd name="connsiteY11" fmla="*/ 231077 h 533331"/>
              <a:gd name="connsiteX12" fmla="*/ 973954 w 1836240"/>
              <a:gd name="connsiteY12" fmla="*/ 146729 h 533331"/>
              <a:gd name="connsiteX13" fmla="*/ 893294 w 1836240"/>
              <a:gd name="connsiteY13" fmla="*/ 197532 h 533331"/>
              <a:gd name="connsiteX14" fmla="*/ 946270 w 1836240"/>
              <a:gd name="connsiteY14" fmla="*/ 306877 h 533331"/>
              <a:gd name="connsiteX15" fmla="*/ 898236 w 1836240"/>
              <a:gd name="connsiteY15" fmla="*/ 370706 h 533331"/>
              <a:gd name="connsiteX16" fmla="*/ 646392 w 1836240"/>
              <a:gd name="connsiteY16" fmla="*/ 487180 h 533331"/>
              <a:gd name="connsiteX17" fmla="*/ 602849 w 1836240"/>
              <a:gd name="connsiteY17" fmla="*/ 410980 h 533331"/>
              <a:gd name="connsiteX18" fmla="*/ 553863 w 1836240"/>
              <a:gd name="connsiteY18" fmla="*/ 372880 h 533331"/>
              <a:gd name="connsiteX19" fmla="*/ 499435 w 1836240"/>
              <a:gd name="connsiteY19" fmla="*/ 367437 h 533331"/>
              <a:gd name="connsiteX20" fmla="*/ 0 w 1836240"/>
              <a:gd name="connsiteY20" fmla="*/ 533331 h 533331"/>
              <a:gd name="connsiteX0" fmla="*/ 1836240 w 1836240"/>
              <a:gd name="connsiteY0" fmla="*/ 23417 h 533331"/>
              <a:gd name="connsiteX1" fmla="*/ 1666405 w 1836240"/>
              <a:gd name="connsiteY1" fmla="*/ 88551 h 533331"/>
              <a:gd name="connsiteX2" fmla="*/ 1576651 w 1836240"/>
              <a:gd name="connsiteY2" fmla="*/ 92157 h 533331"/>
              <a:gd name="connsiteX3" fmla="*/ 1546066 w 1836240"/>
              <a:gd name="connsiteY3" fmla="*/ 53959 h 533331"/>
              <a:gd name="connsiteX4" fmla="*/ 1529981 w 1836240"/>
              <a:gd name="connsiteY4" fmla="*/ 36807 h 533331"/>
              <a:gd name="connsiteX5" fmla="*/ 1459252 w 1836240"/>
              <a:gd name="connsiteY5" fmla="*/ 262 h 533331"/>
              <a:gd name="connsiteX6" fmla="*/ 1396761 w 1836240"/>
              <a:gd name="connsiteY6" fmla="*/ 26783 h 533331"/>
              <a:gd name="connsiteX7" fmla="*/ 1413835 w 1836240"/>
              <a:gd name="connsiteY7" fmla="*/ 133394 h 533331"/>
              <a:gd name="connsiteX8" fmla="*/ 1413835 w 1836240"/>
              <a:gd name="connsiteY8" fmla="*/ 187823 h 533331"/>
              <a:gd name="connsiteX9" fmla="*/ 1363515 w 1836240"/>
              <a:gd name="connsiteY9" fmla="*/ 216840 h 533331"/>
              <a:gd name="connsiteX10" fmla="*/ 1231402 w 1836240"/>
              <a:gd name="connsiteY10" fmla="*/ 307745 h 533331"/>
              <a:gd name="connsiteX11" fmla="*/ 1079895 w 1836240"/>
              <a:gd name="connsiteY11" fmla="*/ 231077 h 533331"/>
              <a:gd name="connsiteX12" fmla="*/ 973954 w 1836240"/>
              <a:gd name="connsiteY12" fmla="*/ 146729 h 533331"/>
              <a:gd name="connsiteX13" fmla="*/ 893294 w 1836240"/>
              <a:gd name="connsiteY13" fmla="*/ 197532 h 533331"/>
              <a:gd name="connsiteX14" fmla="*/ 946270 w 1836240"/>
              <a:gd name="connsiteY14" fmla="*/ 306877 h 533331"/>
              <a:gd name="connsiteX15" fmla="*/ 898236 w 1836240"/>
              <a:gd name="connsiteY15" fmla="*/ 370706 h 533331"/>
              <a:gd name="connsiteX16" fmla="*/ 646392 w 1836240"/>
              <a:gd name="connsiteY16" fmla="*/ 487180 h 533331"/>
              <a:gd name="connsiteX17" fmla="*/ 602849 w 1836240"/>
              <a:gd name="connsiteY17" fmla="*/ 410980 h 533331"/>
              <a:gd name="connsiteX18" fmla="*/ 553863 w 1836240"/>
              <a:gd name="connsiteY18" fmla="*/ 372880 h 533331"/>
              <a:gd name="connsiteX19" fmla="*/ 499435 w 1836240"/>
              <a:gd name="connsiteY19" fmla="*/ 367437 h 533331"/>
              <a:gd name="connsiteX20" fmla="*/ 0 w 1836240"/>
              <a:gd name="connsiteY20" fmla="*/ 533331 h 533331"/>
              <a:gd name="connsiteX0" fmla="*/ 1836240 w 1836240"/>
              <a:gd name="connsiteY0" fmla="*/ 23417 h 533331"/>
              <a:gd name="connsiteX1" fmla="*/ 1666405 w 1836240"/>
              <a:gd name="connsiteY1" fmla="*/ 88551 h 533331"/>
              <a:gd name="connsiteX2" fmla="*/ 1576651 w 1836240"/>
              <a:gd name="connsiteY2" fmla="*/ 92157 h 533331"/>
              <a:gd name="connsiteX3" fmla="*/ 1546066 w 1836240"/>
              <a:gd name="connsiteY3" fmla="*/ 53959 h 533331"/>
              <a:gd name="connsiteX4" fmla="*/ 1529981 w 1836240"/>
              <a:gd name="connsiteY4" fmla="*/ 36807 h 533331"/>
              <a:gd name="connsiteX5" fmla="*/ 1459252 w 1836240"/>
              <a:gd name="connsiteY5" fmla="*/ 262 h 533331"/>
              <a:gd name="connsiteX6" fmla="*/ 1396761 w 1836240"/>
              <a:gd name="connsiteY6" fmla="*/ 26783 h 533331"/>
              <a:gd name="connsiteX7" fmla="*/ 1413835 w 1836240"/>
              <a:gd name="connsiteY7" fmla="*/ 133394 h 533331"/>
              <a:gd name="connsiteX8" fmla="*/ 1413835 w 1836240"/>
              <a:gd name="connsiteY8" fmla="*/ 187823 h 533331"/>
              <a:gd name="connsiteX9" fmla="*/ 1363515 w 1836240"/>
              <a:gd name="connsiteY9" fmla="*/ 216840 h 533331"/>
              <a:gd name="connsiteX10" fmla="*/ 1203908 w 1836240"/>
              <a:gd name="connsiteY10" fmla="*/ 265765 h 533331"/>
              <a:gd name="connsiteX11" fmla="*/ 1079895 w 1836240"/>
              <a:gd name="connsiteY11" fmla="*/ 231077 h 533331"/>
              <a:gd name="connsiteX12" fmla="*/ 973954 w 1836240"/>
              <a:gd name="connsiteY12" fmla="*/ 146729 h 533331"/>
              <a:gd name="connsiteX13" fmla="*/ 893294 w 1836240"/>
              <a:gd name="connsiteY13" fmla="*/ 197532 h 533331"/>
              <a:gd name="connsiteX14" fmla="*/ 946270 w 1836240"/>
              <a:gd name="connsiteY14" fmla="*/ 306877 h 533331"/>
              <a:gd name="connsiteX15" fmla="*/ 898236 w 1836240"/>
              <a:gd name="connsiteY15" fmla="*/ 370706 h 533331"/>
              <a:gd name="connsiteX16" fmla="*/ 646392 w 1836240"/>
              <a:gd name="connsiteY16" fmla="*/ 487180 h 533331"/>
              <a:gd name="connsiteX17" fmla="*/ 602849 w 1836240"/>
              <a:gd name="connsiteY17" fmla="*/ 410980 h 533331"/>
              <a:gd name="connsiteX18" fmla="*/ 553863 w 1836240"/>
              <a:gd name="connsiteY18" fmla="*/ 372880 h 533331"/>
              <a:gd name="connsiteX19" fmla="*/ 499435 w 1836240"/>
              <a:gd name="connsiteY19" fmla="*/ 367437 h 533331"/>
              <a:gd name="connsiteX20" fmla="*/ 0 w 1836240"/>
              <a:gd name="connsiteY20" fmla="*/ 533331 h 533331"/>
              <a:gd name="connsiteX0" fmla="*/ 1836240 w 1836240"/>
              <a:gd name="connsiteY0" fmla="*/ 23417 h 533331"/>
              <a:gd name="connsiteX1" fmla="*/ 1666405 w 1836240"/>
              <a:gd name="connsiteY1" fmla="*/ 88551 h 533331"/>
              <a:gd name="connsiteX2" fmla="*/ 1576651 w 1836240"/>
              <a:gd name="connsiteY2" fmla="*/ 92157 h 533331"/>
              <a:gd name="connsiteX3" fmla="*/ 1546066 w 1836240"/>
              <a:gd name="connsiteY3" fmla="*/ 53959 h 533331"/>
              <a:gd name="connsiteX4" fmla="*/ 1529981 w 1836240"/>
              <a:gd name="connsiteY4" fmla="*/ 36807 h 533331"/>
              <a:gd name="connsiteX5" fmla="*/ 1459252 w 1836240"/>
              <a:gd name="connsiteY5" fmla="*/ 262 h 533331"/>
              <a:gd name="connsiteX6" fmla="*/ 1396761 w 1836240"/>
              <a:gd name="connsiteY6" fmla="*/ 26783 h 533331"/>
              <a:gd name="connsiteX7" fmla="*/ 1413835 w 1836240"/>
              <a:gd name="connsiteY7" fmla="*/ 133394 h 533331"/>
              <a:gd name="connsiteX8" fmla="*/ 1413835 w 1836240"/>
              <a:gd name="connsiteY8" fmla="*/ 187823 h 533331"/>
              <a:gd name="connsiteX9" fmla="*/ 1363515 w 1836240"/>
              <a:gd name="connsiteY9" fmla="*/ 216840 h 533331"/>
              <a:gd name="connsiteX10" fmla="*/ 1203908 w 1836240"/>
              <a:gd name="connsiteY10" fmla="*/ 265765 h 533331"/>
              <a:gd name="connsiteX11" fmla="*/ 1079895 w 1836240"/>
              <a:gd name="connsiteY11" fmla="*/ 231077 h 533331"/>
              <a:gd name="connsiteX12" fmla="*/ 973954 w 1836240"/>
              <a:gd name="connsiteY12" fmla="*/ 146729 h 533331"/>
              <a:gd name="connsiteX13" fmla="*/ 893294 w 1836240"/>
              <a:gd name="connsiteY13" fmla="*/ 197532 h 533331"/>
              <a:gd name="connsiteX14" fmla="*/ 946270 w 1836240"/>
              <a:gd name="connsiteY14" fmla="*/ 306877 h 533331"/>
              <a:gd name="connsiteX15" fmla="*/ 923827 w 1836240"/>
              <a:gd name="connsiteY15" fmla="*/ 384997 h 533331"/>
              <a:gd name="connsiteX16" fmla="*/ 646392 w 1836240"/>
              <a:gd name="connsiteY16" fmla="*/ 487180 h 533331"/>
              <a:gd name="connsiteX17" fmla="*/ 602849 w 1836240"/>
              <a:gd name="connsiteY17" fmla="*/ 410980 h 533331"/>
              <a:gd name="connsiteX18" fmla="*/ 553863 w 1836240"/>
              <a:gd name="connsiteY18" fmla="*/ 372880 h 533331"/>
              <a:gd name="connsiteX19" fmla="*/ 499435 w 1836240"/>
              <a:gd name="connsiteY19" fmla="*/ 367437 h 533331"/>
              <a:gd name="connsiteX20" fmla="*/ 0 w 1836240"/>
              <a:gd name="connsiteY20" fmla="*/ 533331 h 533331"/>
              <a:gd name="connsiteX0" fmla="*/ 1836240 w 1836240"/>
              <a:gd name="connsiteY0" fmla="*/ 23417 h 533331"/>
              <a:gd name="connsiteX1" fmla="*/ 1666405 w 1836240"/>
              <a:gd name="connsiteY1" fmla="*/ 88551 h 533331"/>
              <a:gd name="connsiteX2" fmla="*/ 1576651 w 1836240"/>
              <a:gd name="connsiteY2" fmla="*/ 92157 h 533331"/>
              <a:gd name="connsiteX3" fmla="*/ 1546066 w 1836240"/>
              <a:gd name="connsiteY3" fmla="*/ 53959 h 533331"/>
              <a:gd name="connsiteX4" fmla="*/ 1529981 w 1836240"/>
              <a:gd name="connsiteY4" fmla="*/ 36807 h 533331"/>
              <a:gd name="connsiteX5" fmla="*/ 1459252 w 1836240"/>
              <a:gd name="connsiteY5" fmla="*/ 262 h 533331"/>
              <a:gd name="connsiteX6" fmla="*/ 1396761 w 1836240"/>
              <a:gd name="connsiteY6" fmla="*/ 26783 h 533331"/>
              <a:gd name="connsiteX7" fmla="*/ 1413835 w 1836240"/>
              <a:gd name="connsiteY7" fmla="*/ 133394 h 533331"/>
              <a:gd name="connsiteX8" fmla="*/ 1413835 w 1836240"/>
              <a:gd name="connsiteY8" fmla="*/ 187823 h 533331"/>
              <a:gd name="connsiteX9" fmla="*/ 1363515 w 1836240"/>
              <a:gd name="connsiteY9" fmla="*/ 216840 h 533331"/>
              <a:gd name="connsiteX10" fmla="*/ 1203908 w 1836240"/>
              <a:gd name="connsiteY10" fmla="*/ 265765 h 533331"/>
              <a:gd name="connsiteX11" fmla="*/ 1079895 w 1836240"/>
              <a:gd name="connsiteY11" fmla="*/ 231077 h 533331"/>
              <a:gd name="connsiteX12" fmla="*/ 973954 w 1836240"/>
              <a:gd name="connsiteY12" fmla="*/ 146729 h 533331"/>
              <a:gd name="connsiteX13" fmla="*/ 893294 w 1836240"/>
              <a:gd name="connsiteY13" fmla="*/ 197532 h 533331"/>
              <a:gd name="connsiteX14" fmla="*/ 946270 w 1836240"/>
              <a:gd name="connsiteY14" fmla="*/ 306877 h 533331"/>
              <a:gd name="connsiteX15" fmla="*/ 923827 w 1836240"/>
              <a:gd name="connsiteY15" fmla="*/ 384997 h 533331"/>
              <a:gd name="connsiteX16" fmla="*/ 646392 w 1836240"/>
              <a:gd name="connsiteY16" fmla="*/ 487180 h 533331"/>
              <a:gd name="connsiteX17" fmla="*/ 602849 w 1836240"/>
              <a:gd name="connsiteY17" fmla="*/ 410980 h 533331"/>
              <a:gd name="connsiteX18" fmla="*/ 553863 w 1836240"/>
              <a:gd name="connsiteY18" fmla="*/ 372880 h 533331"/>
              <a:gd name="connsiteX19" fmla="*/ 499435 w 1836240"/>
              <a:gd name="connsiteY19" fmla="*/ 367437 h 533331"/>
              <a:gd name="connsiteX20" fmla="*/ 0 w 1836240"/>
              <a:gd name="connsiteY20" fmla="*/ 533331 h 533331"/>
              <a:gd name="connsiteX0" fmla="*/ 1836240 w 1836240"/>
              <a:gd name="connsiteY0" fmla="*/ 23417 h 533331"/>
              <a:gd name="connsiteX1" fmla="*/ 1666405 w 1836240"/>
              <a:gd name="connsiteY1" fmla="*/ 88551 h 533331"/>
              <a:gd name="connsiteX2" fmla="*/ 1576651 w 1836240"/>
              <a:gd name="connsiteY2" fmla="*/ 92157 h 533331"/>
              <a:gd name="connsiteX3" fmla="*/ 1546066 w 1836240"/>
              <a:gd name="connsiteY3" fmla="*/ 53959 h 533331"/>
              <a:gd name="connsiteX4" fmla="*/ 1529981 w 1836240"/>
              <a:gd name="connsiteY4" fmla="*/ 36807 h 533331"/>
              <a:gd name="connsiteX5" fmla="*/ 1459252 w 1836240"/>
              <a:gd name="connsiteY5" fmla="*/ 262 h 533331"/>
              <a:gd name="connsiteX6" fmla="*/ 1396761 w 1836240"/>
              <a:gd name="connsiteY6" fmla="*/ 26783 h 533331"/>
              <a:gd name="connsiteX7" fmla="*/ 1413835 w 1836240"/>
              <a:gd name="connsiteY7" fmla="*/ 133394 h 533331"/>
              <a:gd name="connsiteX8" fmla="*/ 1413835 w 1836240"/>
              <a:gd name="connsiteY8" fmla="*/ 187823 h 533331"/>
              <a:gd name="connsiteX9" fmla="*/ 1363515 w 1836240"/>
              <a:gd name="connsiteY9" fmla="*/ 216840 h 533331"/>
              <a:gd name="connsiteX10" fmla="*/ 1203908 w 1836240"/>
              <a:gd name="connsiteY10" fmla="*/ 265765 h 533331"/>
              <a:gd name="connsiteX11" fmla="*/ 1079895 w 1836240"/>
              <a:gd name="connsiteY11" fmla="*/ 231077 h 533331"/>
              <a:gd name="connsiteX12" fmla="*/ 1001201 w 1836240"/>
              <a:gd name="connsiteY12" fmla="*/ 145739 h 533331"/>
              <a:gd name="connsiteX13" fmla="*/ 893294 w 1836240"/>
              <a:gd name="connsiteY13" fmla="*/ 197532 h 533331"/>
              <a:gd name="connsiteX14" fmla="*/ 946270 w 1836240"/>
              <a:gd name="connsiteY14" fmla="*/ 306877 h 533331"/>
              <a:gd name="connsiteX15" fmla="*/ 923827 w 1836240"/>
              <a:gd name="connsiteY15" fmla="*/ 384997 h 533331"/>
              <a:gd name="connsiteX16" fmla="*/ 646392 w 1836240"/>
              <a:gd name="connsiteY16" fmla="*/ 487180 h 533331"/>
              <a:gd name="connsiteX17" fmla="*/ 602849 w 1836240"/>
              <a:gd name="connsiteY17" fmla="*/ 410980 h 533331"/>
              <a:gd name="connsiteX18" fmla="*/ 553863 w 1836240"/>
              <a:gd name="connsiteY18" fmla="*/ 372880 h 533331"/>
              <a:gd name="connsiteX19" fmla="*/ 499435 w 1836240"/>
              <a:gd name="connsiteY19" fmla="*/ 367437 h 533331"/>
              <a:gd name="connsiteX20" fmla="*/ 0 w 1836240"/>
              <a:gd name="connsiteY20" fmla="*/ 533331 h 533331"/>
              <a:gd name="connsiteX0" fmla="*/ 1836240 w 1836240"/>
              <a:gd name="connsiteY0" fmla="*/ 23417 h 533331"/>
              <a:gd name="connsiteX1" fmla="*/ 1666405 w 1836240"/>
              <a:gd name="connsiteY1" fmla="*/ 88551 h 533331"/>
              <a:gd name="connsiteX2" fmla="*/ 1576651 w 1836240"/>
              <a:gd name="connsiteY2" fmla="*/ 92157 h 533331"/>
              <a:gd name="connsiteX3" fmla="*/ 1546066 w 1836240"/>
              <a:gd name="connsiteY3" fmla="*/ 53959 h 533331"/>
              <a:gd name="connsiteX4" fmla="*/ 1529981 w 1836240"/>
              <a:gd name="connsiteY4" fmla="*/ 36807 h 533331"/>
              <a:gd name="connsiteX5" fmla="*/ 1459252 w 1836240"/>
              <a:gd name="connsiteY5" fmla="*/ 262 h 533331"/>
              <a:gd name="connsiteX6" fmla="*/ 1396761 w 1836240"/>
              <a:gd name="connsiteY6" fmla="*/ 26783 h 533331"/>
              <a:gd name="connsiteX7" fmla="*/ 1413835 w 1836240"/>
              <a:gd name="connsiteY7" fmla="*/ 133394 h 533331"/>
              <a:gd name="connsiteX8" fmla="*/ 1413835 w 1836240"/>
              <a:gd name="connsiteY8" fmla="*/ 187823 h 533331"/>
              <a:gd name="connsiteX9" fmla="*/ 1363515 w 1836240"/>
              <a:gd name="connsiteY9" fmla="*/ 216840 h 533331"/>
              <a:gd name="connsiteX10" fmla="*/ 1203908 w 1836240"/>
              <a:gd name="connsiteY10" fmla="*/ 265765 h 533331"/>
              <a:gd name="connsiteX11" fmla="*/ 1079895 w 1836240"/>
              <a:gd name="connsiteY11" fmla="*/ 231077 h 533331"/>
              <a:gd name="connsiteX12" fmla="*/ 1001201 w 1836240"/>
              <a:gd name="connsiteY12" fmla="*/ 145739 h 533331"/>
              <a:gd name="connsiteX13" fmla="*/ 910660 w 1836240"/>
              <a:gd name="connsiteY13" fmla="*/ 168143 h 533331"/>
              <a:gd name="connsiteX14" fmla="*/ 946270 w 1836240"/>
              <a:gd name="connsiteY14" fmla="*/ 306877 h 533331"/>
              <a:gd name="connsiteX15" fmla="*/ 923827 w 1836240"/>
              <a:gd name="connsiteY15" fmla="*/ 384997 h 533331"/>
              <a:gd name="connsiteX16" fmla="*/ 646392 w 1836240"/>
              <a:gd name="connsiteY16" fmla="*/ 487180 h 533331"/>
              <a:gd name="connsiteX17" fmla="*/ 602849 w 1836240"/>
              <a:gd name="connsiteY17" fmla="*/ 410980 h 533331"/>
              <a:gd name="connsiteX18" fmla="*/ 553863 w 1836240"/>
              <a:gd name="connsiteY18" fmla="*/ 372880 h 533331"/>
              <a:gd name="connsiteX19" fmla="*/ 499435 w 1836240"/>
              <a:gd name="connsiteY19" fmla="*/ 367437 h 533331"/>
              <a:gd name="connsiteX20" fmla="*/ 0 w 1836240"/>
              <a:gd name="connsiteY20" fmla="*/ 533331 h 533331"/>
              <a:gd name="connsiteX0" fmla="*/ 1836240 w 1836240"/>
              <a:gd name="connsiteY0" fmla="*/ 23417 h 533331"/>
              <a:gd name="connsiteX1" fmla="*/ 1666405 w 1836240"/>
              <a:gd name="connsiteY1" fmla="*/ 88551 h 533331"/>
              <a:gd name="connsiteX2" fmla="*/ 1576651 w 1836240"/>
              <a:gd name="connsiteY2" fmla="*/ 92157 h 533331"/>
              <a:gd name="connsiteX3" fmla="*/ 1546066 w 1836240"/>
              <a:gd name="connsiteY3" fmla="*/ 53959 h 533331"/>
              <a:gd name="connsiteX4" fmla="*/ 1529981 w 1836240"/>
              <a:gd name="connsiteY4" fmla="*/ 36807 h 533331"/>
              <a:gd name="connsiteX5" fmla="*/ 1459252 w 1836240"/>
              <a:gd name="connsiteY5" fmla="*/ 262 h 533331"/>
              <a:gd name="connsiteX6" fmla="*/ 1396761 w 1836240"/>
              <a:gd name="connsiteY6" fmla="*/ 26783 h 533331"/>
              <a:gd name="connsiteX7" fmla="*/ 1413835 w 1836240"/>
              <a:gd name="connsiteY7" fmla="*/ 133394 h 533331"/>
              <a:gd name="connsiteX8" fmla="*/ 1413835 w 1836240"/>
              <a:gd name="connsiteY8" fmla="*/ 187823 h 533331"/>
              <a:gd name="connsiteX9" fmla="*/ 1363515 w 1836240"/>
              <a:gd name="connsiteY9" fmla="*/ 216840 h 533331"/>
              <a:gd name="connsiteX10" fmla="*/ 1203908 w 1836240"/>
              <a:gd name="connsiteY10" fmla="*/ 265765 h 533331"/>
              <a:gd name="connsiteX11" fmla="*/ 1082612 w 1836240"/>
              <a:gd name="connsiteY11" fmla="*/ 244988 h 533331"/>
              <a:gd name="connsiteX12" fmla="*/ 1001201 w 1836240"/>
              <a:gd name="connsiteY12" fmla="*/ 145739 h 533331"/>
              <a:gd name="connsiteX13" fmla="*/ 910660 w 1836240"/>
              <a:gd name="connsiteY13" fmla="*/ 168143 h 533331"/>
              <a:gd name="connsiteX14" fmla="*/ 946270 w 1836240"/>
              <a:gd name="connsiteY14" fmla="*/ 306877 h 533331"/>
              <a:gd name="connsiteX15" fmla="*/ 923827 w 1836240"/>
              <a:gd name="connsiteY15" fmla="*/ 384997 h 533331"/>
              <a:gd name="connsiteX16" fmla="*/ 646392 w 1836240"/>
              <a:gd name="connsiteY16" fmla="*/ 487180 h 533331"/>
              <a:gd name="connsiteX17" fmla="*/ 602849 w 1836240"/>
              <a:gd name="connsiteY17" fmla="*/ 410980 h 533331"/>
              <a:gd name="connsiteX18" fmla="*/ 553863 w 1836240"/>
              <a:gd name="connsiteY18" fmla="*/ 372880 h 533331"/>
              <a:gd name="connsiteX19" fmla="*/ 499435 w 1836240"/>
              <a:gd name="connsiteY19" fmla="*/ 367437 h 533331"/>
              <a:gd name="connsiteX20" fmla="*/ 0 w 1836240"/>
              <a:gd name="connsiteY20" fmla="*/ 533331 h 533331"/>
              <a:gd name="connsiteX0" fmla="*/ 1836240 w 1836240"/>
              <a:gd name="connsiteY0" fmla="*/ 23417 h 533331"/>
              <a:gd name="connsiteX1" fmla="*/ 1666405 w 1836240"/>
              <a:gd name="connsiteY1" fmla="*/ 88551 h 533331"/>
              <a:gd name="connsiteX2" fmla="*/ 1576651 w 1836240"/>
              <a:gd name="connsiteY2" fmla="*/ 92157 h 533331"/>
              <a:gd name="connsiteX3" fmla="*/ 1546066 w 1836240"/>
              <a:gd name="connsiteY3" fmla="*/ 53959 h 533331"/>
              <a:gd name="connsiteX4" fmla="*/ 1529981 w 1836240"/>
              <a:gd name="connsiteY4" fmla="*/ 36807 h 533331"/>
              <a:gd name="connsiteX5" fmla="*/ 1459252 w 1836240"/>
              <a:gd name="connsiteY5" fmla="*/ 262 h 533331"/>
              <a:gd name="connsiteX6" fmla="*/ 1396761 w 1836240"/>
              <a:gd name="connsiteY6" fmla="*/ 26783 h 533331"/>
              <a:gd name="connsiteX7" fmla="*/ 1413835 w 1836240"/>
              <a:gd name="connsiteY7" fmla="*/ 133394 h 533331"/>
              <a:gd name="connsiteX8" fmla="*/ 1413835 w 1836240"/>
              <a:gd name="connsiteY8" fmla="*/ 187823 h 533331"/>
              <a:gd name="connsiteX9" fmla="*/ 1363515 w 1836240"/>
              <a:gd name="connsiteY9" fmla="*/ 216840 h 533331"/>
              <a:gd name="connsiteX10" fmla="*/ 1203908 w 1836240"/>
              <a:gd name="connsiteY10" fmla="*/ 265765 h 533331"/>
              <a:gd name="connsiteX11" fmla="*/ 1082612 w 1836240"/>
              <a:gd name="connsiteY11" fmla="*/ 244988 h 533331"/>
              <a:gd name="connsiteX12" fmla="*/ 1001201 w 1836240"/>
              <a:gd name="connsiteY12" fmla="*/ 145739 h 533331"/>
              <a:gd name="connsiteX13" fmla="*/ 910660 w 1836240"/>
              <a:gd name="connsiteY13" fmla="*/ 168143 h 533331"/>
              <a:gd name="connsiteX14" fmla="*/ 991874 w 1836240"/>
              <a:gd name="connsiteY14" fmla="*/ 303744 h 533331"/>
              <a:gd name="connsiteX15" fmla="*/ 923827 w 1836240"/>
              <a:gd name="connsiteY15" fmla="*/ 384997 h 533331"/>
              <a:gd name="connsiteX16" fmla="*/ 646392 w 1836240"/>
              <a:gd name="connsiteY16" fmla="*/ 487180 h 533331"/>
              <a:gd name="connsiteX17" fmla="*/ 602849 w 1836240"/>
              <a:gd name="connsiteY17" fmla="*/ 410980 h 533331"/>
              <a:gd name="connsiteX18" fmla="*/ 553863 w 1836240"/>
              <a:gd name="connsiteY18" fmla="*/ 372880 h 533331"/>
              <a:gd name="connsiteX19" fmla="*/ 499435 w 1836240"/>
              <a:gd name="connsiteY19" fmla="*/ 367437 h 533331"/>
              <a:gd name="connsiteX20" fmla="*/ 0 w 1836240"/>
              <a:gd name="connsiteY20" fmla="*/ 533331 h 533331"/>
              <a:gd name="connsiteX0" fmla="*/ 1836240 w 1836240"/>
              <a:gd name="connsiteY0" fmla="*/ 23417 h 533331"/>
              <a:gd name="connsiteX1" fmla="*/ 1666405 w 1836240"/>
              <a:gd name="connsiteY1" fmla="*/ 88551 h 533331"/>
              <a:gd name="connsiteX2" fmla="*/ 1576651 w 1836240"/>
              <a:gd name="connsiteY2" fmla="*/ 92157 h 533331"/>
              <a:gd name="connsiteX3" fmla="*/ 1546066 w 1836240"/>
              <a:gd name="connsiteY3" fmla="*/ 53959 h 533331"/>
              <a:gd name="connsiteX4" fmla="*/ 1529981 w 1836240"/>
              <a:gd name="connsiteY4" fmla="*/ 36807 h 533331"/>
              <a:gd name="connsiteX5" fmla="*/ 1459252 w 1836240"/>
              <a:gd name="connsiteY5" fmla="*/ 262 h 533331"/>
              <a:gd name="connsiteX6" fmla="*/ 1396761 w 1836240"/>
              <a:gd name="connsiteY6" fmla="*/ 26783 h 533331"/>
              <a:gd name="connsiteX7" fmla="*/ 1413835 w 1836240"/>
              <a:gd name="connsiteY7" fmla="*/ 133394 h 533331"/>
              <a:gd name="connsiteX8" fmla="*/ 1413835 w 1836240"/>
              <a:gd name="connsiteY8" fmla="*/ 187823 h 533331"/>
              <a:gd name="connsiteX9" fmla="*/ 1363515 w 1836240"/>
              <a:gd name="connsiteY9" fmla="*/ 216840 h 533331"/>
              <a:gd name="connsiteX10" fmla="*/ 1203908 w 1836240"/>
              <a:gd name="connsiteY10" fmla="*/ 265765 h 533331"/>
              <a:gd name="connsiteX11" fmla="*/ 1082612 w 1836240"/>
              <a:gd name="connsiteY11" fmla="*/ 244988 h 533331"/>
              <a:gd name="connsiteX12" fmla="*/ 1001201 w 1836240"/>
              <a:gd name="connsiteY12" fmla="*/ 145739 h 533331"/>
              <a:gd name="connsiteX13" fmla="*/ 942928 w 1836240"/>
              <a:gd name="connsiteY13" fmla="*/ 163282 h 533331"/>
              <a:gd name="connsiteX14" fmla="*/ 991874 w 1836240"/>
              <a:gd name="connsiteY14" fmla="*/ 303744 h 533331"/>
              <a:gd name="connsiteX15" fmla="*/ 923827 w 1836240"/>
              <a:gd name="connsiteY15" fmla="*/ 384997 h 533331"/>
              <a:gd name="connsiteX16" fmla="*/ 646392 w 1836240"/>
              <a:gd name="connsiteY16" fmla="*/ 487180 h 533331"/>
              <a:gd name="connsiteX17" fmla="*/ 602849 w 1836240"/>
              <a:gd name="connsiteY17" fmla="*/ 410980 h 533331"/>
              <a:gd name="connsiteX18" fmla="*/ 553863 w 1836240"/>
              <a:gd name="connsiteY18" fmla="*/ 372880 h 533331"/>
              <a:gd name="connsiteX19" fmla="*/ 499435 w 1836240"/>
              <a:gd name="connsiteY19" fmla="*/ 367437 h 533331"/>
              <a:gd name="connsiteX20" fmla="*/ 0 w 1836240"/>
              <a:gd name="connsiteY20" fmla="*/ 533331 h 533331"/>
              <a:gd name="connsiteX0" fmla="*/ 1836240 w 1836240"/>
              <a:gd name="connsiteY0" fmla="*/ 23417 h 533331"/>
              <a:gd name="connsiteX1" fmla="*/ 1666405 w 1836240"/>
              <a:gd name="connsiteY1" fmla="*/ 88551 h 533331"/>
              <a:gd name="connsiteX2" fmla="*/ 1576651 w 1836240"/>
              <a:gd name="connsiteY2" fmla="*/ 92157 h 533331"/>
              <a:gd name="connsiteX3" fmla="*/ 1546066 w 1836240"/>
              <a:gd name="connsiteY3" fmla="*/ 53959 h 533331"/>
              <a:gd name="connsiteX4" fmla="*/ 1529981 w 1836240"/>
              <a:gd name="connsiteY4" fmla="*/ 36807 h 533331"/>
              <a:gd name="connsiteX5" fmla="*/ 1459252 w 1836240"/>
              <a:gd name="connsiteY5" fmla="*/ 262 h 533331"/>
              <a:gd name="connsiteX6" fmla="*/ 1396761 w 1836240"/>
              <a:gd name="connsiteY6" fmla="*/ 26783 h 533331"/>
              <a:gd name="connsiteX7" fmla="*/ 1413835 w 1836240"/>
              <a:gd name="connsiteY7" fmla="*/ 133394 h 533331"/>
              <a:gd name="connsiteX8" fmla="*/ 1413835 w 1836240"/>
              <a:gd name="connsiteY8" fmla="*/ 187823 h 533331"/>
              <a:gd name="connsiteX9" fmla="*/ 1363515 w 1836240"/>
              <a:gd name="connsiteY9" fmla="*/ 216840 h 533331"/>
              <a:gd name="connsiteX10" fmla="*/ 1203908 w 1836240"/>
              <a:gd name="connsiteY10" fmla="*/ 265765 h 533331"/>
              <a:gd name="connsiteX11" fmla="*/ 1082612 w 1836240"/>
              <a:gd name="connsiteY11" fmla="*/ 244988 h 533331"/>
              <a:gd name="connsiteX12" fmla="*/ 1037339 w 1836240"/>
              <a:gd name="connsiteY12" fmla="*/ 145900 h 533331"/>
              <a:gd name="connsiteX13" fmla="*/ 942928 w 1836240"/>
              <a:gd name="connsiteY13" fmla="*/ 163282 h 533331"/>
              <a:gd name="connsiteX14" fmla="*/ 991874 w 1836240"/>
              <a:gd name="connsiteY14" fmla="*/ 303744 h 533331"/>
              <a:gd name="connsiteX15" fmla="*/ 923827 w 1836240"/>
              <a:gd name="connsiteY15" fmla="*/ 384997 h 533331"/>
              <a:gd name="connsiteX16" fmla="*/ 646392 w 1836240"/>
              <a:gd name="connsiteY16" fmla="*/ 487180 h 533331"/>
              <a:gd name="connsiteX17" fmla="*/ 602849 w 1836240"/>
              <a:gd name="connsiteY17" fmla="*/ 410980 h 533331"/>
              <a:gd name="connsiteX18" fmla="*/ 553863 w 1836240"/>
              <a:gd name="connsiteY18" fmla="*/ 372880 h 533331"/>
              <a:gd name="connsiteX19" fmla="*/ 499435 w 1836240"/>
              <a:gd name="connsiteY19" fmla="*/ 367437 h 533331"/>
              <a:gd name="connsiteX20" fmla="*/ 0 w 1836240"/>
              <a:gd name="connsiteY20" fmla="*/ 533331 h 533331"/>
              <a:gd name="connsiteX0" fmla="*/ 1836240 w 1836240"/>
              <a:gd name="connsiteY0" fmla="*/ 23417 h 533331"/>
              <a:gd name="connsiteX1" fmla="*/ 1666405 w 1836240"/>
              <a:gd name="connsiteY1" fmla="*/ 88551 h 533331"/>
              <a:gd name="connsiteX2" fmla="*/ 1576651 w 1836240"/>
              <a:gd name="connsiteY2" fmla="*/ 92157 h 533331"/>
              <a:gd name="connsiteX3" fmla="*/ 1546066 w 1836240"/>
              <a:gd name="connsiteY3" fmla="*/ 53959 h 533331"/>
              <a:gd name="connsiteX4" fmla="*/ 1529981 w 1836240"/>
              <a:gd name="connsiteY4" fmla="*/ 36807 h 533331"/>
              <a:gd name="connsiteX5" fmla="*/ 1459252 w 1836240"/>
              <a:gd name="connsiteY5" fmla="*/ 262 h 533331"/>
              <a:gd name="connsiteX6" fmla="*/ 1396761 w 1836240"/>
              <a:gd name="connsiteY6" fmla="*/ 26783 h 533331"/>
              <a:gd name="connsiteX7" fmla="*/ 1413835 w 1836240"/>
              <a:gd name="connsiteY7" fmla="*/ 133394 h 533331"/>
              <a:gd name="connsiteX8" fmla="*/ 1413835 w 1836240"/>
              <a:gd name="connsiteY8" fmla="*/ 187823 h 533331"/>
              <a:gd name="connsiteX9" fmla="*/ 1363515 w 1836240"/>
              <a:gd name="connsiteY9" fmla="*/ 216840 h 533331"/>
              <a:gd name="connsiteX10" fmla="*/ 1203908 w 1836240"/>
              <a:gd name="connsiteY10" fmla="*/ 265765 h 533331"/>
              <a:gd name="connsiteX11" fmla="*/ 1129367 w 1836240"/>
              <a:gd name="connsiteY11" fmla="*/ 232964 h 533331"/>
              <a:gd name="connsiteX12" fmla="*/ 1037339 w 1836240"/>
              <a:gd name="connsiteY12" fmla="*/ 145900 h 533331"/>
              <a:gd name="connsiteX13" fmla="*/ 942928 w 1836240"/>
              <a:gd name="connsiteY13" fmla="*/ 163282 h 533331"/>
              <a:gd name="connsiteX14" fmla="*/ 991874 w 1836240"/>
              <a:gd name="connsiteY14" fmla="*/ 303744 h 533331"/>
              <a:gd name="connsiteX15" fmla="*/ 923827 w 1836240"/>
              <a:gd name="connsiteY15" fmla="*/ 384997 h 533331"/>
              <a:gd name="connsiteX16" fmla="*/ 646392 w 1836240"/>
              <a:gd name="connsiteY16" fmla="*/ 487180 h 533331"/>
              <a:gd name="connsiteX17" fmla="*/ 602849 w 1836240"/>
              <a:gd name="connsiteY17" fmla="*/ 410980 h 533331"/>
              <a:gd name="connsiteX18" fmla="*/ 553863 w 1836240"/>
              <a:gd name="connsiteY18" fmla="*/ 372880 h 533331"/>
              <a:gd name="connsiteX19" fmla="*/ 499435 w 1836240"/>
              <a:gd name="connsiteY19" fmla="*/ 367437 h 533331"/>
              <a:gd name="connsiteX20" fmla="*/ 0 w 1836240"/>
              <a:gd name="connsiteY20" fmla="*/ 533331 h 533331"/>
              <a:gd name="connsiteX0" fmla="*/ 1836240 w 1836240"/>
              <a:gd name="connsiteY0" fmla="*/ 23417 h 533331"/>
              <a:gd name="connsiteX1" fmla="*/ 1666405 w 1836240"/>
              <a:gd name="connsiteY1" fmla="*/ 88551 h 533331"/>
              <a:gd name="connsiteX2" fmla="*/ 1576651 w 1836240"/>
              <a:gd name="connsiteY2" fmla="*/ 92157 h 533331"/>
              <a:gd name="connsiteX3" fmla="*/ 1546066 w 1836240"/>
              <a:gd name="connsiteY3" fmla="*/ 53959 h 533331"/>
              <a:gd name="connsiteX4" fmla="*/ 1529981 w 1836240"/>
              <a:gd name="connsiteY4" fmla="*/ 36807 h 533331"/>
              <a:gd name="connsiteX5" fmla="*/ 1459252 w 1836240"/>
              <a:gd name="connsiteY5" fmla="*/ 262 h 533331"/>
              <a:gd name="connsiteX6" fmla="*/ 1396761 w 1836240"/>
              <a:gd name="connsiteY6" fmla="*/ 26783 h 533331"/>
              <a:gd name="connsiteX7" fmla="*/ 1413835 w 1836240"/>
              <a:gd name="connsiteY7" fmla="*/ 133394 h 533331"/>
              <a:gd name="connsiteX8" fmla="*/ 1413835 w 1836240"/>
              <a:gd name="connsiteY8" fmla="*/ 187823 h 533331"/>
              <a:gd name="connsiteX9" fmla="*/ 1363515 w 1836240"/>
              <a:gd name="connsiteY9" fmla="*/ 216840 h 533331"/>
              <a:gd name="connsiteX10" fmla="*/ 1228852 w 1836240"/>
              <a:gd name="connsiteY10" fmla="*/ 282555 h 533331"/>
              <a:gd name="connsiteX11" fmla="*/ 1129367 w 1836240"/>
              <a:gd name="connsiteY11" fmla="*/ 232964 h 533331"/>
              <a:gd name="connsiteX12" fmla="*/ 1037339 w 1836240"/>
              <a:gd name="connsiteY12" fmla="*/ 145900 h 533331"/>
              <a:gd name="connsiteX13" fmla="*/ 942928 w 1836240"/>
              <a:gd name="connsiteY13" fmla="*/ 163282 h 533331"/>
              <a:gd name="connsiteX14" fmla="*/ 991874 w 1836240"/>
              <a:gd name="connsiteY14" fmla="*/ 303744 h 533331"/>
              <a:gd name="connsiteX15" fmla="*/ 923827 w 1836240"/>
              <a:gd name="connsiteY15" fmla="*/ 384997 h 533331"/>
              <a:gd name="connsiteX16" fmla="*/ 646392 w 1836240"/>
              <a:gd name="connsiteY16" fmla="*/ 487180 h 533331"/>
              <a:gd name="connsiteX17" fmla="*/ 602849 w 1836240"/>
              <a:gd name="connsiteY17" fmla="*/ 410980 h 533331"/>
              <a:gd name="connsiteX18" fmla="*/ 553863 w 1836240"/>
              <a:gd name="connsiteY18" fmla="*/ 372880 h 533331"/>
              <a:gd name="connsiteX19" fmla="*/ 499435 w 1836240"/>
              <a:gd name="connsiteY19" fmla="*/ 367437 h 533331"/>
              <a:gd name="connsiteX20" fmla="*/ 0 w 1836240"/>
              <a:gd name="connsiteY20" fmla="*/ 533331 h 533331"/>
              <a:gd name="connsiteX0" fmla="*/ 1836240 w 1836240"/>
              <a:gd name="connsiteY0" fmla="*/ 23417 h 533331"/>
              <a:gd name="connsiteX1" fmla="*/ 1666405 w 1836240"/>
              <a:gd name="connsiteY1" fmla="*/ 88551 h 533331"/>
              <a:gd name="connsiteX2" fmla="*/ 1576651 w 1836240"/>
              <a:gd name="connsiteY2" fmla="*/ 92157 h 533331"/>
              <a:gd name="connsiteX3" fmla="*/ 1546066 w 1836240"/>
              <a:gd name="connsiteY3" fmla="*/ 53959 h 533331"/>
              <a:gd name="connsiteX4" fmla="*/ 1529981 w 1836240"/>
              <a:gd name="connsiteY4" fmla="*/ 36807 h 533331"/>
              <a:gd name="connsiteX5" fmla="*/ 1459252 w 1836240"/>
              <a:gd name="connsiteY5" fmla="*/ 262 h 533331"/>
              <a:gd name="connsiteX6" fmla="*/ 1396761 w 1836240"/>
              <a:gd name="connsiteY6" fmla="*/ 26783 h 533331"/>
              <a:gd name="connsiteX7" fmla="*/ 1413835 w 1836240"/>
              <a:gd name="connsiteY7" fmla="*/ 133394 h 533331"/>
              <a:gd name="connsiteX8" fmla="*/ 1413835 w 1836240"/>
              <a:gd name="connsiteY8" fmla="*/ 187823 h 533331"/>
              <a:gd name="connsiteX9" fmla="*/ 1363515 w 1836240"/>
              <a:gd name="connsiteY9" fmla="*/ 216840 h 533331"/>
              <a:gd name="connsiteX10" fmla="*/ 1228852 w 1836240"/>
              <a:gd name="connsiteY10" fmla="*/ 282555 h 533331"/>
              <a:gd name="connsiteX11" fmla="*/ 1143278 w 1836240"/>
              <a:gd name="connsiteY11" fmla="*/ 230244 h 533331"/>
              <a:gd name="connsiteX12" fmla="*/ 1037339 w 1836240"/>
              <a:gd name="connsiteY12" fmla="*/ 145900 h 533331"/>
              <a:gd name="connsiteX13" fmla="*/ 942928 w 1836240"/>
              <a:gd name="connsiteY13" fmla="*/ 163282 h 533331"/>
              <a:gd name="connsiteX14" fmla="*/ 991874 w 1836240"/>
              <a:gd name="connsiteY14" fmla="*/ 303744 h 533331"/>
              <a:gd name="connsiteX15" fmla="*/ 923827 w 1836240"/>
              <a:gd name="connsiteY15" fmla="*/ 384997 h 533331"/>
              <a:gd name="connsiteX16" fmla="*/ 646392 w 1836240"/>
              <a:gd name="connsiteY16" fmla="*/ 487180 h 533331"/>
              <a:gd name="connsiteX17" fmla="*/ 602849 w 1836240"/>
              <a:gd name="connsiteY17" fmla="*/ 410980 h 533331"/>
              <a:gd name="connsiteX18" fmla="*/ 553863 w 1836240"/>
              <a:gd name="connsiteY18" fmla="*/ 372880 h 533331"/>
              <a:gd name="connsiteX19" fmla="*/ 499435 w 1836240"/>
              <a:gd name="connsiteY19" fmla="*/ 367437 h 533331"/>
              <a:gd name="connsiteX20" fmla="*/ 0 w 1836240"/>
              <a:gd name="connsiteY20" fmla="*/ 533331 h 533331"/>
              <a:gd name="connsiteX0" fmla="*/ 1836240 w 1836240"/>
              <a:gd name="connsiteY0" fmla="*/ 23417 h 533331"/>
              <a:gd name="connsiteX1" fmla="*/ 1666405 w 1836240"/>
              <a:gd name="connsiteY1" fmla="*/ 88551 h 533331"/>
              <a:gd name="connsiteX2" fmla="*/ 1576651 w 1836240"/>
              <a:gd name="connsiteY2" fmla="*/ 92157 h 533331"/>
              <a:gd name="connsiteX3" fmla="*/ 1546066 w 1836240"/>
              <a:gd name="connsiteY3" fmla="*/ 53959 h 533331"/>
              <a:gd name="connsiteX4" fmla="*/ 1529981 w 1836240"/>
              <a:gd name="connsiteY4" fmla="*/ 36807 h 533331"/>
              <a:gd name="connsiteX5" fmla="*/ 1459252 w 1836240"/>
              <a:gd name="connsiteY5" fmla="*/ 262 h 533331"/>
              <a:gd name="connsiteX6" fmla="*/ 1396761 w 1836240"/>
              <a:gd name="connsiteY6" fmla="*/ 26783 h 533331"/>
              <a:gd name="connsiteX7" fmla="*/ 1413835 w 1836240"/>
              <a:gd name="connsiteY7" fmla="*/ 133394 h 533331"/>
              <a:gd name="connsiteX8" fmla="*/ 1413835 w 1836240"/>
              <a:gd name="connsiteY8" fmla="*/ 187823 h 533331"/>
              <a:gd name="connsiteX9" fmla="*/ 1363515 w 1836240"/>
              <a:gd name="connsiteY9" fmla="*/ 216840 h 533331"/>
              <a:gd name="connsiteX10" fmla="*/ 1228852 w 1836240"/>
              <a:gd name="connsiteY10" fmla="*/ 282555 h 533331"/>
              <a:gd name="connsiteX11" fmla="*/ 1143278 w 1836240"/>
              <a:gd name="connsiteY11" fmla="*/ 230244 h 533331"/>
              <a:gd name="connsiteX12" fmla="*/ 1059565 w 1836240"/>
              <a:gd name="connsiteY12" fmla="*/ 148779 h 533331"/>
              <a:gd name="connsiteX13" fmla="*/ 942928 w 1836240"/>
              <a:gd name="connsiteY13" fmla="*/ 163282 h 533331"/>
              <a:gd name="connsiteX14" fmla="*/ 991874 w 1836240"/>
              <a:gd name="connsiteY14" fmla="*/ 303744 h 533331"/>
              <a:gd name="connsiteX15" fmla="*/ 923827 w 1836240"/>
              <a:gd name="connsiteY15" fmla="*/ 384997 h 533331"/>
              <a:gd name="connsiteX16" fmla="*/ 646392 w 1836240"/>
              <a:gd name="connsiteY16" fmla="*/ 487180 h 533331"/>
              <a:gd name="connsiteX17" fmla="*/ 602849 w 1836240"/>
              <a:gd name="connsiteY17" fmla="*/ 410980 h 533331"/>
              <a:gd name="connsiteX18" fmla="*/ 553863 w 1836240"/>
              <a:gd name="connsiteY18" fmla="*/ 372880 h 533331"/>
              <a:gd name="connsiteX19" fmla="*/ 499435 w 1836240"/>
              <a:gd name="connsiteY19" fmla="*/ 367437 h 533331"/>
              <a:gd name="connsiteX20" fmla="*/ 0 w 1836240"/>
              <a:gd name="connsiteY20" fmla="*/ 533331 h 533331"/>
              <a:gd name="connsiteX0" fmla="*/ 1836240 w 1836240"/>
              <a:gd name="connsiteY0" fmla="*/ 23417 h 533331"/>
              <a:gd name="connsiteX1" fmla="*/ 1666405 w 1836240"/>
              <a:gd name="connsiteY1" fmla="*/ 88551 h 533331"/>
              <a:gd name="connsiteX2" fmla="*/ 1576651 w 1836240"/>
              <a:gd name="connsiteY2" fmla="*/ 92157 h 533331"/>
              <a:gd name="connsiteX3" fmla="*/ 1546066 w 1836240"/>
              <a:gd name="connsiteY3" fmla="*/ 53959 h 533331"/>
              <a:gd name="connsiteX4" fmla="*/ 1529981 w 1836240"/>
              <a:gd name="connsiteY4" fmla="*/ 36807 h 533331"/>
              <a:gd name="connsiteX5" fmla="*/ 1459252 w 1836240"/>
              <a:gd name="connsiteY5" fmla="*/ 262 h 533331"/>
              <a:gd name="connsiteX6" fmla="*/ 1396761 w 1836240"/>
              <a:gd name="connsiteY6" fmla="*/ 26783 h 533331"/>
              <a:gd name="connsiteX7" fmla="*/ 1413835 w 1836240"/>
              <a:gd name="connsiteY7" fmla="*/ 133394 h 533331"/>
              <a:gd name="connsiteX8" fmla="*/ 1413835 w 1836240"/>
              <a:gd name="connsiteY8" fmla="*/ 187823 h 533331"/>
              <a:gd name="connsiteX9" fmla="*/ 1363515 w 1836240"/>
              <a:gd name="connsiteY9" fmla="*/ 216840 h 533331"/>
              <a:gd name="connsiteX10" fmla="*/ 1228852 w 1836240"/>
              <a:gd name="connsiteY10" fmla="*/ 282555 h 533331"/>
              <a:gd name="connsiteX11" fmla="*/ 1143278 w 1836240"/>
              <a:gd name="connsiteY11" fmla="*/ 230244 h 533331"/>
              <a:gd name="connsiteX12" fmla="*/ 1059565 w 1836240"/>
              <a:gd name="connsiteY12" fmla="*/ 148779 h 533331"/>
              <a:gd name="connsiteX13" fmla="*/ 965729 w 1836240"/>
              <a:gd name="connsiteY13" fmla="*/ 161716 h 533331"/>
              <a:gd name="connsiteX14" fmla="*/ 991874 w 1836240"/>
              <a:gd name="connsiteY14" fmla="*/ 303744 h 533331"/>
              <a:gd name="connsiteX15" fmla="*/ 923827 w 1836240"/>
              <a:gd name="connsiteY15" fmla="*/ 384997 h 533331"/>
              <a:gd name="connsiteX16" fmla="*/ 646392 w 1836240"/>
              <a:gd name="connsiteY16" fmla="*/ 487180 h 533331"/>
              <a:gd name="connsiteX17" fmla="*/ 602849 w 1836240"/>
              <a:gd name="connsiteY17" fmla="*/ 410980 h 533331"/>
              <a:gd name="connsiteX18" fmla="*/ 553863 w 1836240"/>
              <a:gd name="connsiteY18" fmla="*/ 372880 h 533331"/>
              <a:gd name="connsiteX19" fmla="*/ 499435 w 1836240"/>
              <a:gd name="connsiteY19" fmla="*/ 367437 h 533331"/>
              <a:gd name="connsiteX20" fmla="*/ 0 w 1836240"/>
              <a:gd name="connsiteY20" fmla="*/ 533331 h 533331"/>
              <a:gd name="connsiteX0" fmla="*/ 1811051 w 1811051"/>
              <a:gd name="connsiteY0" fmla="*/ 20154 h 533331"/>
              <a:gd name="connsiteX1" fmla="*/ 1666405 w 1811051"/>
              <a:gd name="connsiteY1" fmla="*/ 88551 h 533331"/>
              <a:gd name="connsiteX2" fmla="*/ 1576651 w 1811051"/>
              <a:gd name="connsiteY2" fmla="*/ 92157 h 533331"/>
              <a:gd name="connsiteX3" fmla="*/ 1546066 w 1811051"/>
              <a:gd name="connsiteY3" fmla="*/ 53959 h 533331"/>
              <a:gd name="connsiteX4" fmla="*/ 1529981 w 1811051"/>
              <a:gd name="connsiteY4" fmla="*/ 36807 h 533331"/>
              <a:gd name="connsiteX5" fmla="*/ 1459252 w 1811051"/>
              <a:gd name="connsiteY5" fmla="*/ 262 h 533331"/>
              <a:gd name="connsiteX6" fmla="*/ 1396761 w 1811051"/>
              <a:gd name="connsiteY6" fmla="*/ 26783 h 533331"/>
              <a:gd name="connsiteX7" fmla="*/ 1413835 w 1811051"/>
              <a:gd name="connsiteY7" fmla="*/ 133394 h 533331"/>
              <a:gd name="connsiteX8" fmla="*/ 1413835 w 1811051"/>
              <a:gd name="connsiteY8" fmla="*/ 187823 h 533331"/>
              <a:gd name="connsiteX9" fmla="*/ 1363515 w 1811051"/>
              <a:gd name="connsiteY9" fmla="*/ 216840 h 533331"/>
              <a:gd name="connsiteX10" fmla="*/ 1228852 w 1811051"/>
              <a:gd name="connsiteY10" fmla="*/ 282555 h 533331"/>
              <a:gd name="connsiteX11" fmla="*/ 1143278 w 1811051"/>
              <a:gd name="connsiteY11" fmla="*/ 230244 h 533331"/>
              <a:gd name="connsiteX12" fmla="*/ 1059565 w 1811051"/>
              <a:gd name="connsiteY12" fmla="*/ 148779 h 533331"/>
              <a:gd name="connsiteX13" fmla="*/ 965729 w 1811051"/>
              <a:gd name="connsiteY13" fmla="*/ 161716 h 533331"/>
              <a:gd name="connsiteX14" fmla="*/ 991874 w 1811051"/>
              <a:gd name="connsiteY14" fmla="*/ 303744 h 533331"/>
              <a:gd name="connsiteX15" fmla="*/ 923827 w 1811051"/>
              <a:gd name="connsiteY15" fmla="*/ 384997 h 533331"/>
              <a:gd name="connsiteX16" fmla="*/ 646392 w 1811051"/>
              <a:gd name="connsiteY16" fmla="*/ 487180 h 533331"/>
              <a:gd name="connsiteX17" fmla="*/ 602849 w 1811051"/>
              <a:gd name="connsiteY17" fmla="*/ 410980 h 533331"/>
              <a:gd name="connsiteX18" fmla="*/ 553863 w 1811051"/>
              <a:gd name="connsiteY18" fmla="*/ 372880 h 533331"/>
              <a:gd name="connsiteX19" fmla="*/ 499435 w 1811051"/>
              <a:gd name="connsiteY19" fmla="*/ 367437 h 533331"/>
              <a:gd name="connsiteX20" fmla="*/ 0 w 1811051"/>
              <a:gd name="connsiteY20" fmla="*/ 533331 h 533331"/>
              <a:gd name="connsiteX0" fmla="*/ 1832978 w 1832978"/>
              <a:gd name="connsiteY0" fmla="*/ 48607 h 533331"/>
              <a:gd name="connsiteX1" fmla="*/ 1666405 w 1832978"/>
              <a:gd name="connsiteY1" fmla="*/ 88551 h 533331"/>
              <a:gd name="connsiteX2" fmla="*/ 1576651 w 1832978"/>
              <a:gd name="connsiteY2" fmla="*/ 92157 h 533331"/>
              <a:gd name="connsiteX3" fmla="*/ 1546066 w 1832978"/>
              <a:gd name="connsiteY3" fmla="*/ 53959 h 533331"/>
              <a:gd name="connsiteX4" fmla="*/ 1529981 w 1832978"/>
              <a:gd name="connsiteY4" fmla="*/ 36807 h 533331"/>
              <a:gd name="connsiteX5" fmla="*/ 1459252 w 1832978"/>
              <a:gd name="connsiteY5" fmla="*/ 262 h 533331"/>
              <a:gd name="connsiteX6" fmla="*/ 1396761 w 1832978"/>
              <a:gd name="connsiteY6" fmla="*/ 26783 h 533331"/>
              <a:gd name="connsiteX7" fmla="*/ 1413835 w 1832978"/>
              <a:gd name="connsiteY7" fmla="*/ 133394 h 533331"/>
              <a:gd name="connsiteX8" fmla="*/ 1413835 w 1832978"/>
              <a:gd name="connsiteY8" fmla="*/ 187823 h 533331"/>
              <a:gd name="connsiteX9" fmla="*/ 1363515 w 1832978"/>
              <a:gd name="connsiteY9" fmla="*/ 216840 h 533331"/>
              <a:gd name="connsiteX10" fmla="*/ 1228852 w 1832978"/>
              <a:gd name="connsiteY10" fmla="*/ 282555 h 533331"/>
              <a:gd name="connsiteX11" fmla="*/ 1143278 w 1832978"/>
              <a:gd name="connsiteY11" fmla="*/ 230244 h 533331"/>
              <a:gd name="connsiteX12" fmla="*/ 1059565 w 1832978"/>
              <a:gd name="connsiteY12" fmla="*/ 148779 h 533331"/>
              <a:gd name="connsiteX13" fmla="*/ 965729 w 1832978"/>
              <a:gd name="connsiteY13" fmla="*/ 161716 h 533331"/>
              <a:gd name="connsiteX14" fmla="*/ 991874 w 1832978"/>
              <a:gd name="connsiteY14" fmla="*/ 303744 h 533331"/>
              <a:gd name="connsiteX15" fmla="*/ 923827 w 1832978"/>
              <a:gd name="connsiteY15" fmla="*/ 384997 h 533331"/>
              <a:gd name="connsiteX16" fmla="*/ 646392 w 1832978"/>
              <a:gd name="connsiteY16" fmla="*/ 487180 h 533331"/>
              <a:gd name="connsiteX17" fmla="*/ 602849 w 1832978"/>
              <a:gd name="connsiteY17" fmla="*/ 410980 h 533331"/>
              <a:gd name="connsiteX18" fmla="*/ 553863 w 1832978"/>
              <a:gd name="connsiteY18" fmla="*/ 372880 h 533331"/>
              <a:gd name="connsiteX19" fmla="*/ 499435 w 1832978"/>
              <a:gd name="connsiteY19" fmla="*/ 367437 h 533331"/>
              <a:gd name="connsiteX20" fmla="*/ 0 w 1832978"/>
              <a:gd name="connsiteY20" fmla="*/ 533331 h 533331"/>
              <a:gd name="connsiteX0" fmla="*/ 1832978 w 1832978"/>
              <a:gd name="connsiteY0" fmla="*/ 48607 h 533331"/>
              <a:gd name="connsiteX1" fmla="*/ 1663142 w 1832978"/>
              <a:gd name="connsiteY1" fmla="*/ 113741 h 533331"/>
              <a:gd name="connsiteX2" fmla="*/ 1576651 w 1832978"/>
              <a:gd name="connsiteY2" fmla="*/ 92157 h 533331"/>
              <a:gd name="connsiteX3" fmla="*/ 1546066 w 1832978"/>
              <a:gd name="connsiteY3" fmla="*/ 53959 h 533331"/>
              <a:gd name="connsiteX4" fmla="*/ 1529981 w 1832978"/>
              <a:gd name="connsiteY4" fmla="*/ 36807 h 533331"/>
              <a:gd name="connsiteX5" fmla="*/ 1459252 w 1832978"/>
              <a:gd name="connsiteY5" fmla="*/ 262 h 533331"/>
              <a:gd name="connsiteX6" fmla="*/ 1396761 w 1832978"/>
              <a:gd name="connsiteY6" fmla="*/ 26783 h 533331"/>
              <a:gd name="connsiteX7" fmla="*/ 1413835 w 1832978"/>
              <a:gd name="connsiteY7" fmla="*/ 133394 h 533331"/>
              <a:gd name="connsiteX8" fmla="*/ 1413835 w 1832978"/>
              <a:gd name="connsiteY8" fmla="*/ 187823 h 533331"/>
              <a:gd name="connsiteX9" fmla="*/ 1363515 w 1832978"/>
              <a:gd name="connsiteY9" fmla="*/ 216840 h 533331"/>
              <a:gd name="connsiteX10" fmla="*/ 1228852 w 1832978"/>
              <a:gd name="connsiteY10" fmla="*/ 282555 h 533331"/>
              <a:gd name="connsiteX11" fmla="*/ 1143278 w 1832978"/>
              <a:gd name="connsiteY11" fmla="*/ 230244 h 533331"/>
              <a:gd name="connsiteX12" fmla="*/ 1059565 w 1832978"/>
              <a:gd name="connsiteY12" fmla="*/ 148779 h 533331"/>
              <a:gd name="connsiteX13" fmla="*/ 965729 w 1832978"/>
              <a:gd name="connsiteY13" fmla="*/ 161716 h 533331"/>
              <a:gd name="connsiteX14" fmla="*/ 991874 w 1832978"/>
              <a:gd name="connsiteY14" fmla="*/ 303744 h 533331"/>
              <a:gd name="connsiteX15" fmla="*/ 923827 w 1832978"/>
              <a:gd name="connsiteY15" fmla="*/ 384997 h 533331"/>
              <a:gd name="connsiteX16" fmla="*/ 646392 w 1832978"/>
              <a:gd name="connsiteY16" fmla="*/ 487180 h 533331"/>
              <a:gd name="connsiteX17" fmla="*/ 602849 w 1832978"/>
              <a:gd name="connsiteY17" fmla="*/ 410980 h 533331"/>
              <a:gd name="connsiteX18" fmla="*/ 553863 w 1832978"/>
              <a:gd name="connsiteY18" fmla="*/ 372880 h 533331"/>
              <a:gd name="connsiteX19" fmla="*/ 499435 w 1832978"/>
              <a:gd name="connsiteY19" fmla="*/ 367437 h 533331"/>
              <a:gd name="connsiteX20" fmla="*/ 0 w 1832978"/>
              <a:gd name="connsiteY20" fmla="*/ 533331 h 533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832978" h="533331">
                <a:moveTo>
                  <a:pt x="1832978" y="48607"/>
                </a:moveTo>
                <a:cubicBezTo>
                  <a:pt x="1791023" y="73553"/>
                  <a:pt x="1705863" y="106483"/>
                  <a:pt x="1663142" y="113741"/>
                </a:cubicBezTo>
                <a:cubicBezTo>
                  <a:pt x="1620421" y="120999"/>
                  <a:pt x="1596164" y="102121"/>
                  <a:pt x="1576651" y="92157"/>
                </a:cubicBezTo>
                <a:cubicBezTo>
                  <a:pt x="1557138" y="82193"/>
                  <a:pt x="1553844" y="63184"/>
                  <a:pt x="1546066" y="53959"/>
                </a:cubicBezTo>
                <a:cubicBezTo>
                  <a:pt x="1538288" y="44734"/>
                  <a:pt x="1544450" y="45757"/>
                  <a:pt x="1529981" y="36807"/>
                </a:cubicBezTo>
                <a:cubicBezTo>
                  <a:pt x="1515512" y="27858"/>
                  <a:pt x="1481455" y="1933"/>
                  <a:pt x="1459252" y="262"/>
                </a:cubicBezTo>
                <a:cubicBezTo>
                  <a:pt x="1437049" y="-1409"/>
                  <a:pt x="1404331" y="4594"/>
                  <a:pt x="1396761" y="26783"/>
                </a:cubicBezTo>
                <a:cubicBezTo>
                  <a:pt x="1389192" y="48972"/>
                  <a:pt x="1410989" y="106554"/>
                  <a:pt x="1413835" y="133394"/>
                </a:cubicBezTo>
                <a:cubicBezTo>
                  <a:pt x="1416681" y="160234"/>
                  <a:pt x="1422222" y="173915"/>
                  <a:pt x="1413835" y="187823"/>
                </a:cubicBezTo>
                <a:cubicBezTo>
                  <a:pt x="1405448" y="201731"/>
                  <a:pt x="1394346" y="201051"/>
                  <a:pt x="1363515" y="216840"/>
                </a:cubicBezTo>
                <a:cubicBezTo>
                  <a:pt x="1332684" y="232629"/>
                  <a:pt x="1265558" y="280321"/>
                  <a:pt x="1228852" y="282555"/>
                </a:cubicBezTo>
                <a:cubicBezTo>
                  <a:pt x="1192146" y="284789"/>
                  <a:pt x="1171492" y="252540"/>
                  <a:pt x="1143278" y="230244"/>
                </a:cubicBezTo>
                <a:cubicBezTo>
                  <a:pt x="1115064" y="207948"/>
                  <a:pt x="1089157" y="160200"/>
                  <a:pt x="1059565" y="148779"/>
                </a:cubicBezTo>
                <a:cubicBezTo>
                  <a:pt x="1029974" y="137358"/>
                  <a:pt x="977011" y="135889"/>
                  <a:pt x="965729" y="161716"/>
                </a:cubicBezTo>
                <a:cubicBezTo>
                  <a:pt x="954447" y="187543"/>
                  <a:pt x="998858" y="266531"/>
                  <a:pt x="991874" y="303744"/>
                </a:cubicBezTo>
                <a:cubicBezTo>
                  <a:pt x="984890" y="340958"/>
                  <a:pt x="981407" y="354424"/>
                  <a:pt x="923827" y="384997"/>
                </a:cubicBezTo>
                <a:cubicBezTo>
                  <a:pt x="866247" y="415570"/>
                  <a:pt x="699888" y="482850"/>
                  <a:pt x="646392" y="487180"/>
                </a:cubicBezTo>
                <a:cubicBezTo>
                  <a:pt x="592896" y="491510"/>
                  <a:pt x="618270" y="430030"/>
                  <a:pt x="602849" y="410980"/>
                </a:cubicBezTo>
                <a:cubicBezTo>
                  <a:pt x="587428" y="391930"/>
                  <a:pt x="571098" y="380137"/>
                  <a:pt x="553863" y="372880"/>
                </a:cubicBezTo>
                <a:cubicBezTo>
                  <a:pt x="536628" y="365623"/>
                  <a:pt x="527556" y="361994"/>
                  <a:pt x="499435" y="367437"/>
                </a:cubicBezTo>
                <a:cubicBezTo>
                  <a:pt x="471314" y="372880"/>
                  <a:pt x="23813" y="525394"/>
                  <a:pt x="0" y="533331"/>
                </a:cubicBezTo>
              </a:path>
            </a:pathLst>
          </a:custGeom>
          <a:noFill/>
          <a:ln w="63500" cap="flat" cmpd="sng" algn="ctr">
            <a:solidFill>
              <a:srgbClr val="0E2841">
                <a:lumMod val="75000"/>
                <a:lumOff val="25000"/>
              </a:srgbClr>
            </a:solidFill>
            <a:prstDash val="solid"/>
            <a:miter lim="800000"/>
          </a:ln>
          <a:effectLst/>
          <a:scene3d>
            <a:camera prst="orthographicFront">
              <a:rot lat="19800000" lon="0" rev="0"/>
            </a:camera>
            <a:lightRig rig="threePt" dir="t"/>
          </a:scene3d>
          <a:sp3d extrusionH="101600" contourW="6350" prstMaterial="metal"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016D3932-4E0A-4FDD-F92C-4CCCD4468680}"/>
              </a:ext>
            </a:extLst>
          </p:cNvPr>
          <p:cNvCxnSpPr/>
          <p:nvPr/>
        </p:nvCxnSpPr>
        <p:spPr>
          <a:xfrm>
            <a:off x="3775521" y="1682750"/>
            <a:ext cx="499077" cy="80885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stealth" w="lg" len="lg"/>
          </a:ln>
          <a:effectLst>
            <a:glow rad="63500">
              <a:srgbClr val="E97132">
                <a:satMod val="175000"/>
                <a:alpha val="40000"/>
              </a:srgbClr>
            </a:glow>
          </a:effectLst>
        </p:spPr>
      </p:cxnSp>
      <p:sp>
        <p:nvSpPr>
          <p:cNvPr id="86" name="Cylinder 85">
            <a:extLst>
              <a:ext uri="{FF2B5EF4-FFF2-40B4-BE49-F238E27FC236}">
                <a16:creationId xmlns:a16="http://schemas.microsoft.com/office/drawing/2014/main" id="{D14D5BF4-3978-ACA4-F3CC-DEBCEAB39A75}"/>
              </a:ext>
            </a:extLst>
          </p:cNvPr>
          <p:cNvSpPr/>
          <p:nvPr/>
        </p:nvSpPr>
        <p:spPr>
          <a:xfrm rot="8845563">
            <a:off x="3392337" y="950352"/>
            <a:ext cx="465278" cy="1143754"/>
          </a:xfrm>
          <a:prstGeom prst="can">
            <a:avLst>
              <a:gd name="adj" fmla="val 15668"/>
            </a:avLst>
          </a:prstGeom>
          <a:gradFill>
            <a:gsLst>
              <a:gs pos="0">
                <a:srgbClr val="0E2841">
                  <a:lumMod val="46000"/>
                  <a:lumOff val="54000"/>
                  <a:alpha val="40000"/>
                </a:srgbClr>
              </a:gs>
              <a:gs pos="39000">
                <a:srgbClr val="196B24">
                  <a:lumMod val="40000"/>
                  <a:lumOff val="60000"/>
                </a:srgbClr>
              </a:gs>
              <a:gs pos="69000">
                <a:srgbClr val="A02B93">
                  <a:lumMod val="40000"/>
                  <a:lumOff val="60000"/>
                </a:srgbClr>
              </a:gs>
              <a:gs pos="100000">
                <a:srgbClr val="E97132">
                  <a:lumMod val="40000"/>
                  <a:lumOff val="60000"/>
                </a:srgbClr>
              </a:gs>
            </a:gsLst>
            <a:lin ang="5400000" scaled="1"/>
          </a:gradFill>
          <a:ln w="190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>
            <a:glow rad="63500">
              <a:srgbClr val="E97132">
                <a:satMod val="175000"/>
                <a:alpha val="40000"/>
              </a:srgbClr>
            </a:glow>
          </a:effectLst>
          <a:scene3d>
            <a:camera prst="orthographicFront">
              <a:rot lat="600000" lon="600000" rev="0"/>
            </a:camera>
            <a:lightRig rig="threePt" dir="t"/>
          </a:scene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CAC21B88-29AE-947D-AE7B-95C19935AA58}"/>
              </a:ext>
            </a:extLst>
          </p:cNvPr>
          <p:cNvCxnSpPr>
            <a:cxnSpLocks/>
          </p:cNvCxnSpPr>
          <p:nvPr/>
        </p:nvCxnSpPr>
        <p:spPr>
          <a:xfrm flipV="1">
            <a:off x="5055757" y="3464977"/>
            <a:ext cx="1493157" cy="488240"/>
          </a:xfrm>
          <a:prstGeom prst="line">
            <a:avLst/>
          </a:prstGeom>
          <a:noFill/>
          <a:ln w="19050" cap="flat" cmpd="sng" algn="ctr">
            <a:solidFill>
              <a:srgbClr val="156082"/>
            </a:solidFill>
            <a:prstDash val="solid"/>
            <a:miter lim="800000"/>
          </a:ln>
          <a:effectLst>
            <a:glow rad="101600">
              <a:srgbClr val="E97132">
                <a:satMod val="175000"/>
                <a:alpha val="40000"/>
              </a:srgbClr>
            </a:glow>
          </a:effectLst>
        </p:spPr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72CA56BF-A237-2D61-46A8-986FFBF1A680}"/>
              </a:ext>
            </a:extLst>
          </p:cNvPr>
          <p:cNvCxnSpPr>
            <a:cxnSpLocks/>
          </p:cNvCxnSpPr>
          <p:nvPr/>
        </p:nvCxnSpPr>
        <p:spPr>
          <a:xfrm flipV="1">
            <a:off x="6394206" y="3937161"/>
            <a:ext cx="398418" cy="134819"/>
          </a:xfrm>
          <a:prstGeom prst="line">
            <a:avLst/>
          </a:prstGeom>
          <a:noFill/>
          <a:ln w="19050" cap="flat" cmpd="sng" algn="ctr">
            <a:solidFill>
              <a:srgbClr val="156082"/>
            </a:solidFill>
            <a:prstDash val="solid"/>
            <a:miter lim="800000"/>
          </a:ln>
          <a:effectLst>
            <a:glow rad="101600">
              <a:srgbClr val="A02B93">
                <a:satMod val="175000"/>
                <a:alpha val="40000"/>
              </a:srgbClr>
            </a:glow>
          </a:effectLst>
        </p:spPr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E16039A1-5470-4305-9DD7-6170E7ACE68A}"/>
              </a:ext>
            </a:extLst>
          </p:cNvPr>
          <p:cNvCxnSpPr>
            <a:cxnSpLocks/>
            <a:stCxn id="84" idx="20"/>
          </p:cNvCxnSpPr>
          <p:nvPr/>
        </p:nvCxnSpPr>
        <p:spPr>
          <a:xfrm flipV="1">
            <a:off x="6558366" y="4220903"/>
            <a:ext cx="366510" cy="156912"/>
          </a:xfrm>
          <a:prstGeom prst="line">
            <a:avLst/>
          </a:prstGeom>
          <a:noFill/>
          <a:ln w="19050" cap="flat" cmpd="sng" algn="ctr">
            <a:solidFill>
              <a:srgbClr val="156082"/>
            </a:solidFill>
            <a:prstDash val="solid"/>
            <a:miter lim="800000"/>
          </a:ln>
          <a:effectLst>
            <a:glow rad="101600">
              <a:srgbClr val="4EA72E">
                <a:satMod val="175000"/>
                <a:alpha val="40000"/>
              </a:srgbClr>
            </a:glow>
          </a:effectLst>
        </p:spPr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A5FF2702-A6BE-FC55-917D-01EFD7E6E0DB}"/>
              </a:ext>
            </a:extLst>
          </p:cNvPr>
          <p:cNvCxnSpPr>
            <a:cxnSpLocks/>
          </p:cNvCxnSpPr>
          <p:nvPr/>
        </p:nvCxnSpPr>
        <p:spPr>
          <a:xfrm flipV="1">
            <a:off x="6741621" y="4586261"/>
            <a:ext cx="354238" cy="157279"/>
          </a:xfrm>
          <a:prstGeom prst="line">
            <a:avLst/>
          </a:prstGeom>
          <a:noFill/>
          <a:ln w="19050" cap="flat" cmpd="sng" algn="ctr">
            <a:solidFill>
              <a:srgbClr val="156082"/>
            </a:solidFill>
            <a:prstDash val="solid"/>
            <a:miter lim="800000"/>
          </a:ln>
          <a:effectLst>
            <a:glow rad="101600">
              <a:srgbClr val="0F9ED5">
                <a:satMod val="175000"/>
                <a:alpha val="40000"/>
              </a:srgbClr>
            </a:glow>
          </a:effectLst>
        </p:spPr>
      </p:cxnSp>
      <p:sp>
        <p:nvSpPr>
          <p:cNvPr id="91" name="Isosceles Triangle 90">
            <a:extLst>
              <a:ext uri="{FF2B5EF4-FFF2-40B4-BE49-F238E27FC236}">
                <a16:creationId xmlns:a16="http://schemas.microsoft.com/office/drawing/2014/main" id="{117394C7-2E5C-DCF3-1BB2-E3D002FB721C}"/>
              </a:ext>
            </a:extLst>
          </p:cNvPr>
          <p:cNvSpPr/>
          <p:nvPr/>
        </p:nvSpPr>
        <p:spPr>
          <a:xfrm rot="15171298">
            <a:off x="3109205" y="2967467"/>
            <a:ext cx="97382" cy="936000"/>
          </a:xfrm>
          <a:prstGeom prst="triangle">
            <a:avLst/>
          </a:prstGeom>
          <a:gradFill>
            <a:gsLst>
              <a:gs pos="0">
                <a:srgbClr val="0E2841">
                  <a:lumMod val="50000"/>
                  <a:lumOff val="50000"/>
                </a:srgbClr>
              </a:gs>
              <a:gs pos="42000">
                <a:srgbClr val="196B24">
                  <a:lumMod val="40000"/>
                  <a:lumOff val="60000"/>
                </a:srgbClr>
              </a:gs>
              <a:gs pos="74000">
                <a:srgbClr val="A02B93">
                  <a:lumMod val="40000"/>
                  <a:lumOff val="60000"/>
                </a:srgbClr>
              </a:gs>
              <a:gs pos="100000">
                <a:srgbClr val="E97132">
                  <a:lumMod val="40000"/>
                  <a:lumOff val="60000"/>
                </a:srgbClr>
              </a:gs>
            </a:gsLst>
            <a:lin ang="5400000" scaled="1"/>
          </a:gradFill>
          <a:ln w="254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  <a:scene3d>
            <a:camera prst="orthographicFront">
              <a:rot lat="0" lon="19800000" rev="0"/>
            </a:camera>
            <a:lightRig rig="threePt" dir="t"/>
          </a:scene3d>
          <a:sp3d extrusionH="63500"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B03F8AD-A16D-3C66-90D6-8A86F623C9BB}"/>
              </a:ext>
            </a:extLst>
          </p:cNvPr>
          <p:cNvSpPr txBox="1"/>
          <p:nvPr/>
        </p:nvSpPr>
        <p:spPr>
          <a:xfrm>
            <a:off x="1478068" y="1669105"/>
            <a:ext cx="14347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prstClr val="black"/>
                </a:solidFill>
                <a:latin typeface="Aptos" panose="02110004020202020204"/>
              </a:rPr>
              <a:t>Grating couplers</a:t>
            </a:r>
            <a:endParaRPr lang="en-GB" sz="240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C820DA2-D075-4E21-3A6F-994CCA247B17}"/>
              </a:ext>
            </a:extLst>
          </p:cNvPr>
          <p:cNvSpPr txBox="1"/>
          <p:nvPr/>
        </p:nvSpPr>
        <p:spPr>
          <a:xfrm>
            <a:off x="620449" y="2789873"/>
            <a:ext cx="13518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prstClr val="black"/>
                </a:solidFill>
                <a:latin typeface="Aptos" panose="02110004020202020204"/>
              </a:rPr>
              <a:t>Edge </a:t>
            </a:r>
          </a:p>
          <a:p>
            <a:r>
              <a:rPr lang="en-US" sz="2400">
                <a:solidFill>
                  <a:prstClr val="black"/>
                </a:solidFill>
                <a:latin typeface="Aptos" panose="02110004020202020204"/>
              </a:rPr>
              <a:t>couplers</a:t>
            </a:r>
            <a:endParaRPr lang="en-GB" sz="240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12EA3D2A-1F0C-D763-CD1E-01EF70E8F14C}"/>
              </a:ext>
            </a:extLst>
          </p:cNvPr>
          <p:cNvSpPr txBox="1"/>
          <p:nvPr/>
        </p:nvSpPr>
        <p:spPr>
          <a:xfrm>
            <a:off x="8983782" y="1238182"/>
            <a:ext cx="1636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prstClr val="black"/>
                </a:solidFill>
                <a:latin typeface="Aptos" panose="02110004020202020204"/>
              </a:rPr>
              <a:t>Waveguide</a:t>
            </a:r>
            <a:endParaRPr lang="en-GB" sz="240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245ADCC-BB20-B0A2-9D54-A58406F2FE54}"/>
              </a:ext>
            </a:extLst>
          </p:cNvPr>
          <p:cNvSpPr txBox="1"/>
          <p:nvPr/>
        </p:nvSpPr>
        <p:spPr>
          <a:xfrm>
            <a:off x="9271522" y="1853772"/>
            <a:ext cx="23607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prstClr val="black"/>
                </a:solidFill>
                <a:latin typeface="Aptos" panose="02110004020202020204"/>
              </a:rPr>
              <a:t>Ring modulators</a:t>
            </a:r>
            <a:endParaRPr lang="en-GB" sz="240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F42D009D-C25B-3C0D-4C35-9ECE104A61FF}"/>
              </a:ext>
            </a:extLst>
          </p:cNvPr>
          <p:cNvSpPr txBox="1"/>
          <p:nvPr/>
        </p:nvSpPr>
        <p:spPr>
          <a:xfrm>
            <a:off x="9962427" y="2364882"/>
            <a:ext cx="17379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prstClr val="black"/>
                </a:solidFill>
                <a:latin typeface="Aptos" panose="02110004020202020204"/>
              </a:rPr>
              <a:t>Wavelength</a:t>
            </a:r>
          </a:p>
          <a:p>
            <a:r>
              <a:rPr lang="en-US" sz="2400">
                <a:solidFill>
                  <a:prstClr val="black"/>
                </a:solidFill>
                <a:latin typeface="Aptos" panose="02110004020202020204"/>
              </a:rPr>
              <a:t>filters</a:t>
            </a:r>
            <a:endParaRPr lang="en-GB" sz="240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B08D4A5-E33C-8851-BC6E-413BC77FA501}"/>
              </a:ext>
            </a:extLst>
          </p:cNvPr>
          <p:cNvSpPr txBox="1"/>
          <p:nvPr/>
        </p:nvSpPr>
        <p:spPr>
          <a:xfrm>
            <a:off x="577408" y="4586261"/>
            <a:ext cx="2097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prstClr val="black"/>
                </a:solidFill>
                <a:latin typeface="Aptos" panose="02110004020202020204"/>
              </a:rPr>
              <a:t>Photodetector</a:t>
            </a:r>
            <a:endParaRPr lang="en-GB" sz="240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29E73CA-529A-CB44-1BB8-400497CA6576}"/>
              </a:ext>
            </a:extLst>
          </p:cNvPr>
          <p:cNvSpPr txBox="1"/>
          <p:nvPr/>
        </p:nvSpPr>
        <p:spPr>
          <a:xfrm rot="21034412">
            <a:off x="6541394" y="5615317"/>
            <a:ext cx="16777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prstClr val="black"/>
                </a:solidFill>
                <a:latin typeface="Aptos" panose="02110004020202020204"/>
              </a:rPr>
              <a:t>SOI wafer</a:t>
            </a:r>
            <a:endParaRPr lang="en-GB" sz="280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72AC5C8-6DBA-E3E8-A78C-61E9B122EADD}"/>
              </a:ext>
            </a:extLst>
          </p:cNvPr>
          <p:cNvSpPr txBox="1"/>
          <p:nvPr/>
        </p:nvSpPr>
        <p:spPr>
          <a:xfrm rot="3310497">
            <a:off x="3238222" y="1271967"/>
            <a:ext cx="853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prstClr val="black"/>
                </a:solidFill>
                <a:latin typeface="Aptos" panose="02110004020202020204"/>
              </a:rPr>
              <a:t>Fiber</a:t>
            </a:r>
            <a:endParaRPr lang="en-GB" sz="2400">
              <a:solidFill>
                <a:prstClr val="black"/>
              </a:solidFill>
              <a:latin typeface="Aptos" panose="02110004020202020204"/>
            </a:endParaRPr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66DD4337-A47E-B0F5-04C3-AA2CB980831B}"/>
              </a:ext>
            </a:extLst>
          </p:cNvPr>
          <p:cNvCxnSpPr>
            <a:cxnSpLocks/>
          </p:cNvCxnSpPr>
          <p:nvPr/>
        </p:nvCxnSpPr>
        <p:spPr>
          <a:xfrm flipH="1">
            <a:off x="2644528" y="4425116"/>
            <a:ext cx="1582686" cy="459686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stealth" w="lg" len="lg"/>
          </a:ln>
          <a:effectLst/>
        </p:spPr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73852188-6638-C83A-8DD4-28F68FBCB9E3}"/>
              </a:ext>
            </a:extLst>
          </p:cNvPr>
          <p:cNvCxnSpPr>
            <a:cxnSpLocks/>
          </p:cNvCxnSpPr>
          <p:nvPr/>
        </p:nvCxnSpPr>
        <p:spPr>
          <a:xfrm flipV="1">
            <a:off x="8814759" y="2656609"/>
            <a:ext cx="1125691" cy="345336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stealth" w="lg" len="lg"/>
          </a:ln>
          <a:effectLst/>
        </p:spPr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B4ABA606-F627-B8ED-4C5A-5D73A613CFC6}"/>
              </a:ext>
            </a:extLst>
          </p:cNvPr>
          <p:cNvCxnSpPr>
            <a:cxnSpLocks/>
          </p:cNvCxnSpPr>
          <p:nvPr/>
        </p:nvCxnSpPr>
        <p:spPr>
          <a:xfrm flipV="1">
            <a:off x="7219487" y="2074072"/>
            <a:ext cx="2097089" cy="500764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stealth" w="lg" len="lg"/>
          </a:ln>
          <a:effectLst/>
        </p:spPr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55801A50-AEB1-7BC5-E133-22E6C2E3F3A9}"/>
              </a:ext>
            </a:extLst>
          </p:cNvPr>
          <p:cNvCxnSpPr>
            <a:cxnSpLocks/>
          </p:cNvCxnSpPr>
          <p:nvPr/>
        </p:nvCxnSpPr>
        <p:spPr>
          <a:xfrm flipV="1">
            <a:off x="7704399" y="1521107"/>
            <a:ext cx="1333364" cy="318246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stealth" w="lg" len="lg"/>
          </a:ln>
          <a:effectLst/>
        </p:spPr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A79CBBB7-5771-DEB2-5DEF-A6FE51A71702}"/>
              </a:ext>
            </a:extLst>
          </p:cNvPr>
          <p:cNvCxnSpPr>
            <a:cxnSpLocks/>
          </p:cNvCxnSpPr>
          <p:nvPr/>
        </p:nvCxnSpPr>
        <p:spPr>
          <a:xfrm flipH="1" flipV="1">
            <a:off x="2763722" y="2326032"/>
            <a:ext cx="1031675" cy="221462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stealth" w="lg" len="lg"/>
          </a:ln>
          <a:effectLst/>
        </p:spPr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C636B467-E3ED-FDE4-F31A-58A80724FDF9}"/>
              </a:ext>
            </a:extLst>
          </p:cNvPr>
          <p:cNvSpPr txBox="1"/>
          <p:nvPr/>
        </p:nvSpPr>
        <p:spPr>
          <a:xfrm rot="21279202">
            <a:off x="1565099" y="3507440"/>
            <a:ext cx="853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prstClr val="black"/>
                </a:solidFill>
                <a:latin typeface="Aptos" panose="02110004020202020204"/>
              </a:rPr>
              <a:t>Fiber</a:t>
            </a:r>
            <a:endParaRPr lang="en-GB" sz="2400">
              <a:solidFill>
                <a:prstClr val="black"/>
              </a:solidFill>
              <a:latin typeface="Aptos" panose="02110004020202020204"/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C36EEB2C-B4F2-B29B-99F9-B7E9DCA4E0F5}"/>
              </a:ext>
            </a:extLst>
          </p:cNvPr>
          <p:cNvGrpSpPr/>
          <p:nvPr/>
        </p:nvGrpSpPr>
        <p:grpSpPr>
          <a:xfrm>
            <a:off x="4072996" y="3696076"/>
            <a:ext cx="1339918" cy="1302762"/>
            <a:chOff x="4021779" y="3512804"/>
            <a:chExt cx="1339918" cy="1302762"/>
          </a:xfrm>
        </p:grpSpPr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DD785B4F-846B-46C5-8B40-7C75E06DCD00}"/>
                </a:ext>
              </a:extLst>
            </p:cNvPr>
            <p:cNvSpPr/>
            <p:nvPr/>
          </p:nvSpPr>
          <p:spPr>
            <a:xfrm>
              <a:off x="4237118" y="3512804"/>
              <a:ext cx="792000" cy="792000"/>
            </a:xfrm>
            <a:prstGeom prst="ellipse">
              <a:avLst/>
            </a:prstGeom>
            <a:solidFill>
              <a:srgbClr val="E97132">
                <a:lumMod val="60000"/>
                <a:lumOff val="40000"/>
              </a:srgbClr>
            </a:solidFill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  <a:scene3d>
              <a:camera prst="orthographicFront">
                <a:rot lat="19800000" lon="0" rev="0"/>
              </a:camera>
              <a:lightRig rig="threePt" dir="t"/>
            </a:scene3d>
            <a:sp3d extrusionH="88900">
              <a:bevelT w="374650" h="127000" prst="cross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45D0CDC9-BABF-57ED-CBB0-49185E026251}"/>
                </a:ext>
              </a:extLst>
            </p:cNvPr>
            <p:cNvGrpSpPr/>
            <p:nvPr/>
          </p:nvGrpSpPr>
          <p:grpSpPr>
            <a:xfrm rot="20793978">
              <a:off x="4021779" y="3554518"/>
              <a:ext cx="1339918" cy="1261048"/>
              <a:chOff x="7551486" y="3656913"/>
              <a:chExt cx="1339918" cy="1261048"/>
            </a:xfrm>
            <a:scene3d>
              <a:camera prst="orthographicFront">
                <a:rot lat="19800000" lon="0" rev="0"/>
              </a:camera>
              <a:lightRig rig="threePt" dir="t"/>
            </a:scene3d>
          </p:grpSpPr>
          <p:sp>
            <p:nvSpPr>
              <p:cNvPr id="110" name="Block Arc 109">
                <a:extLst>
                  <a:ext uri="{FF2B5EF4-FFF2-40B4-BE49-F238E27FC236}">
                    <a16:creationId xmlns:a16="http://schemas.microsoft.com/office/drawing/2014/main" id="{34634FC1-F100-9D75-B557-AA149A445DB7}"/>
                  </a:ext>
                </a:extLst>
              </p:cNvPr>
              <p:cNvSpPr/>
              <p:nvPr/>
            </p:nvSpPr>
            <p:spPr>
              <a:xfrm rot="17481296">
                <a:off x="7866949" y="3656913"/>
                <a:ext cx="684000" cy="684000"/>
              </a:xfrm>
              <a:prstGeom prst="blockArc">
                <a:avLst>
                  <a:gd name="adj1" fmla="val 10800000"/>
                  <a:gd name="adj2" fmla="val 8037457"/>
                  <a:gd name="adj3" fmla="val 6631"/>
                </a:avLst>
              </a:prstGeom>
              <a:gradFill flip="none" rotWithShape="1">
                <a:gsLst>
                  <a:gs pos="9000">
                    <a:srgbClr val="FF9900"/>
                  </a:gs>
                  <a:gs pos="100000">
                    <a:srgbClr val="FFFF00"/>
                  </a:gs>
                </a:gsLst>
                <a:lin ang="9000000" scaled="0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  <a:sp3d prstMaterial="matte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09767A40-10B7-21AE-E92F-21EAA2AAE79E}"/>
                  </a:ext>
                </a:extLst>
              </p:cNvPr>
              <p:cNvSpPr/>
              <p:nvPr/>
            </p:nvSpPr>
            <p:spPr>
              <a:xfrm>
                <a:off x="8114583" y="3908913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9000">
                    <a:srgbClr val="FF9900"/>
                  </a:gs>
                  <a:gs pos="100000">
                    <a:srgbClr val="FFFF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 cap="flat" cmpd="sng" algn="ctr">
                <a:noFill/>
                <a:prstDash val="solid"/>
                <a:miter lim="800000"/>
              </a:ln>
              <a:effectLst/>
              <a:sp3d prstMaterial="matte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02A0A06D-C0F9-C3AA-17CD-36B0789DB8C7}"/>
                  </a:ext>
                </a:extLst>
              </p:cNvPr>
              <p:cNvSpPr/>
              <p:nvPr/>
            </p:nvSpPr>
            <p:spPr>
              <a:xfrm>
                <a:off x="8144543" y="3998913"/>
                <a:ext cx="162038" cy="919048"/>
              </a:xfrm>
              <a:custGeom>
                <a:avLst/>
                <a:gdLst>
                  <a:gd name="connsiteX0" fmla="*/ 6350 w 196850"/>
                  <a:gd name="connsiteY0" fmla="*/ 603250 h 1130300"/>
                  <a:gd name="connsiteX1" fmla="*/ 76200 w 196850"/>
                  <a:gd name="connsiteY1" fmla="*/ 0 h 1130300"/>
                  <a:gd name="connsiteX2" fmla="*/ 196850 w 196850"/>
                  <a:gd name="connsiteY2" fmla="*/ 596900 h 1130300"/>
                  <a:gd name="connsiteX3" fmla="*/ 196850 w 196850"/>
                  <a:gd name="connsiteY3" fmla="*/ 1130300 h 1130300"/>
                  <a:gd name="connsiteX4" fmla="*/ 0 w 196850"/>
                  <a:gd name="connsiteY4" fmla="*/ 1130300 h 1130300"/>
                  <a:gd name="connsiteX5" fmla="*/ 6350 w 196850"/>
                  <a:gd name="connsiteY5" fmla="*/ 603250 h 113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6850" h="1130300">
                    <a:moveTo>
                      <a:pt x="6350" y="603250"/>
                    </a:moveTo>
                    <a:lnTo>
                      <a:pt x="76200" y="0"/>
                    </a:lnTo>
                    <a:lnTo>
                      <a:pt x="196850" y="596900"/>
                    </a:lnTo>
                    <a:lnTo>
                      <a:pt x="196850" y="1130300"/>
                    </a:lnTo>
                    <a:lnTo>
                      <a:pt x="0" y="1130300"/>
                    </a:lnTo>
                    <a:cubicBezTo>
                      <a:pt x="2117" y="954617"/>
                      <a:pt x="4233" y="778933"/>
                      <a:pt x="6350" y="603250"/>
                    </a:cubicBezTo>
                    <a:close/>
                  </a:path>
                </a:pathLst>
              </a:custGeom>
              <a:gradFill>
                <a:gsLst>
                  <a:gs pos="9000">
                    <a:srgbClr val="FF9900"/>
                  </a:gs>
                  <a:gs pos="100000">
                    <a:srgbClr val="FFFF00"/>
                  </a:gs>
                </a:gsLst>
                <a:path path="circle">
                  <a:fillToRect l="100000" t="10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  <a:sp3d extrusionH="101600" prstMaterial="matte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C29E175F-447C-9EE9-8967-C887D8BECF24}"/>
                  </a:ext>
                </a:extLst>
              </p:cNvPr>
              <p:cNvSpPr/>
              <p:nvPr/>
            </p:nvSpPr>
            <p:spPr>
              <a:xfrm>
                <a:off x="7551486" y="4257537"/>
                <a:ext cx="533400" cy="660424"/>
              </a:xfrm>
              <a:custGeom>
                <a:avLst/>
                <a:gdLst>
                  <a:gd name="connsiteX0" fmla="*/ 476250 w 520700"/>
                  <a:gd name="connsiteY0" fmla="*/ 882650 h 882650"/>
                  <a:gd name="connsiteX1" fmla="*/ 0 w 520700"/>
                  <a:gd name="connsiteY1" fmla="*/ 882650 h 882650"/>
                  <a:gd name="connsiteX2" fmla="*/ 0 w 520700"/>
                  <a:gd name="connsiteY2" fmla="*/ 336550 h 882650"/>
                  <a:gd name="connsiteX3" fmla="*/ 457200 w 520700"/>
                  <a:gd name="connsiteY3" fmla="*/ 0 h 882650"/>
                  <a:gd name="connsiteX4" fmla="*/ 520700 w 520700"/>
                  <a:gd name="connsiteY4" fmla="*/ 63500 h 882650"/>
                  <a:gd name="connsiteX5" fmla="*/ 463550 w 520700"/>
                  <a:gd name="connsiteY5" fmla="*/ 355600 h 882650"/>
                  <a:gd name="connsiteX6" fmla="*/ 476250 w 520700"/>
                  <a:gd name="connsiteY6" fmla="*/ 882650 h 882650"/>
                  <a:gd name="connsiteX0" fmla="*/ 488950 w 533400"/>
                  <a:gd name="connsiteY0" fmla="*/ 882650 h 882650"/>
                  <a:gd name="connsiteX1" fmla="*/ 12700 w 533400"/>
                  <a:gd name="connsiteY1" fmla="*/ 882650 h 882650"/>
                  <a:gd name="connsiteX2" fmla="*/ 0 w 533400"/>
                  <a:gd name="connsiteY2" fmla="*/ 374650 h 882650"/>
                  <a:gd name="connsiteX3" fmla="*/ 469900 w 533400"/>
                  <a:gd name="connsiteY3" fmla="*/ 0 h 882650"/>
                  <a:gd name="connsiteX4" fmla="*/ 533400 w 533400"/>
                  <a:gd name="connsiteY4" fmla="*/ 63500 h 882650"/>
                  <a:gd name="connsiteX5" fmla="*/ 476250 w 533400"/>
                  <a:gd name="connsiteY5" fmla="*/ 355600 h 882650"/>
                  <a:gd name="connsiteX6" fmla="*/ 488950 w 533400"/>
                  <a:gd name="connsiteY6" fmla="*/ 882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3400" h="882650">
                    <a:moveTo>
                      <a:pt x="488950" y="882650"/>
                    </a:moveTo>
                    <a:lnTo>
                      <a:pt x="12700" y="882650"/>
                    </a:lnTo>
                    <a:lnTo>
                      <a:pt x="0" y="374650"/>
                    </a:lnTo>
                    <a:lnTo>
                      <a:pt x="469900" y="0"/>
                    </a:lnTo>
                    <a:lnTo>
                      <a:pt x="533400" y="63500"/>
                    </a:lnTo>
                    <a:lnTo>
                      <a:pt x="476250" y="355600"/>
                    </a:lnTo>
                    <a:lnTo>
                      <a:pt x="488950" y="882650"/>
                    </a:lnTo>
                    <a:close/>
                  </a:path>
                </a:pathLst>
              </a:custGeom>
              <a:gradFill>
                <a:gsLst>
                  <a:gs pos="9000">
                    <a:srgbClr val="FF9900"/>
                  </a:gs>
                  <a:gs pos="100000">
                    <a:srgbClr val="FFFF00"/>
                  </a:gs>
                </a:gsLst>
                <a:path path="circle">
                  <a:fillToRect l="100000" t="10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  <a:sp3d extrusionH="101600" prstMaterial="matte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916BEE0F-DE47-C737-5821-28CF90A5D5AA}"/>
                  </a:ext>
                </a:extLst>
              </p:cNvPr>
              <p:cNvSpPr/>
              <p:nvPr/>
            </p:nvSpPr>
            <p:spPr>
              <a:xfrm flipH="1">
                <a:off x="8358004" y="4252786"/>
                <a:ext cx="533400" cy="660424"/>
              </a:xfrm>
              <a:custGeom>
                <a:avLst/>
                <a:gdLst>
                  <a:gd name="connsiteX0" fmla="*/ 476250 w 520700"/>
                  <a:gd name="connsiteY0" fmla="*/ 882650 h 882650"/>
                  <a:gd name="connsiteX1" fmla="*/ 0 w 520700"/>
                  <a:gd name="connsiteY1" fmla="*/ 882650 h 882650"/>
                  <a:gd name="connsiteX2" fmla="*/ 0 w 520700"/>
                  <a:gd name="connsiteY2" fmla="*/ 336550 h 882650"/>
                  <a:gd name="connsiteX3" fmla="*/ 457200 w 520700"/>
                  <a:gd name="connsiteY3" fmla="*/ 0 h 882650"/>
                  <a:gd name="connsiteX4" fmla="*/ 520700 w 520700"/>
                  <a:gd name="connsiteY4" fmla="*/ 63500 h 882650"/>
                  <a:gd name="connsiteX5" fmla="*/ 463550 w 520700"/>
                  <a:gd name="connsiteY5" fmla="*/ 355600 h 882650"/>
                  <a:gd name="connsiteX6" fmla="*/ 476250 w 520700"/>
                  <a:gd name="connsiteY6" fmla="*/ 882650 h 882650"/>
                  <a:gd name="connsiteX0" fmla="*/ 488950 w 533400"/>
                  <a:gd name="connsiteY0" fmla="*/ 882650 h 882650"/>
                  <a:gd name="connsiteX1" fmla="*/ 12700 w 533400"/>
                  <a:gd name="connsiteY1" fmla="*/ 882650 h 882650"/>
                  <a:gd name="connsiteX2" fmla="*/ 0 w 533400"/>
                  <a:gd name="connsiteY2" fmla="*/ 374650 h 882650"/>
                  <a:gd name="connsiteX3" fmla="*/ 469900 w 533400"/>
                  <a:gd name="connsiteY3" fmla="*/ 0 h 882650"/>
                  <a:gd name="connsiteX4" fmla="*/ 533400 w 533400"/>
                  <a:gd name="connsiteY4" fmla="*/ 63500 h 882650"/>
                  <a:gd name="connsiteX5" fmla="*/ 476250 w 533400"/>
                  <a:gd name="connsiteY5" fmla="*/ 355600 h 882650"/>
                  <a:gd name="connsiteX6" fmla="*/ 488950 w 533400"/>
                  <a:gd name="connsiteY6" fmla="*/ 882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3400" h="882650">
                    <a:moveTo>
                      <a:pt x="488950" y="882650"/>
                    </a:moveTo>
                    <a:lnTo>
                      <a:pt x="12700" y="882650"/>
                    </a:lnTo>
                    <a:lnTo>
                      <a:pt x="0" y="374650"/>
                    </a:lnTo>
                    <a:lnTo>
                      <a:pt x="469900" y="0"/>
                    </a:lnTo>
                    <a:lnTo>
                      <a:pt x="533400" y="63500"/>
                    </a:lnTo>
                    <a:lnTo>
                      <a:pt x="476250" y="355600"/>
                    </a:lnTo>
                    <a:lnTo>
                      <a:pt x="488950" y="882650"/>
                    </a:lnTo>
                    <a:close/>
                  </a:path>
                </a:pathLst>
              </a:custGeom>
              <a:gradFill>
                <a:gsLst>
                  <a:gs pos="9000">
                    <a:srgbClr val="FF9900"/>
                  </a:gs>
                  <a:gs pos="100000">
                    <a:srgbClr val="FFFF00"/>
                  </a:gs>
                </a:gsLst>
                <a:path path="circle">
                  <a:fillToRect l="100000" t="10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  <a:sp3d extrusionH="101600" prstMaterial="matte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64187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0B296-6F67-8EAD-C2EB-7467F1FC9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design a PIC?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55742-437F-7BEE-1977-F4A60FBE3A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816" y="1007421"/>
            <a:ext cx="11359918" cy="1281785"/>
          </a:xfrm>
        </p:spPr>
        <p:txBody>
          <a:bodyPr>
            <a:normAutofit/>
          </a:bodyPr>
          <a:lstStyle/>
          <a:p>
            <a:r>
              <a:rPr lang="en-US"/>
              <a:t>To design a PIC, foundry provides Process Design Kit (PDK) with building block of optical components. </a:t>
            </a:r>
          </a:p>
          <a:p>
            <a:r>
              <a:rPr lang="en-US"/>
              <a:t>Some components are used from PDK. </a:t>
            </a:r>
          </a:p>
          <a:p>
            <a:r>
              <a:rPr lang="en-US"/>
              <a:t>Some components are custom made using optical simulations.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CA26B1-F6E0-F75B-7AC3-D8051EB51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4389E-0765-477C-B443-7B411B333ED5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27F483-8B59-0283-1F2D-FFB581870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E33B5A-8C85-9765-62ED-373E6FC33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5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898869C-6288-8EA6-6FFB-9C537AFBE6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686" t="2788"/>
          <a:stretch/>
        </p:blipFill>
        <p:spPr>
          <a:xfrm>
            <a:off x="283824" y="3220541"/>
            <a:ext cx="3812371" cy="22732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5E1B25C-1BD1-F573-E9E3-B87B3E4444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3977" y="3220541"/>
            <a:ext cx="2428954" cy="2415782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3C8F3C32-3B0A-9E73-13C5-C56F4384418B}"/>
              </a:ext>
            </a:extLst>
          </p:cNvPr>
          <p:cNvSpPr/>
          <p:nvPr/>
        </p:nvSpPr>
        <p:spPr>
          <a:xfrm>
            <a:off x="3923393" y="3534582"/>
            <a:ext cx="1134118" cy="207209"/>
          </a:xfrm>
          <a:prstGeom prst="rightArrow">
            <a:avLst>
              <a:gd name="adj1" fmla="val 50000"/>
              <a:gd name="adj2" fmla="val 65474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8E5E7E-611D-55E8-D3F3-B94C7D8E7B68}"/>
              </a:ext>
            </a:extLst>
          </p:cNvPr>
          <p:cNvSpPr txBox="1"/>
          <p:nvPr/>
        </p:nvSpPr>
        <p:spPr>
          <a:xfrm>
            <a:off x="5251959" y="3220541"/>
            <a:ext cx="2249334" cy="86177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/>
              <a:t>Foundry</a:t>
            </a:r>
            <a:r>
              <a:rPr lang="en-US" sz="3200"/>
              <a:t> </a:t>
            </a:r>
            <a:endParaRPr lang="en-GB" sz="3200"/>
          </a:p>
          <a:p>
            <a:r>
              <a:rPr lang="en-GB"/>
              <a:t>Reference elements</a:t>
            </a:r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3F1FB0-B268-E876-6BA8-B142BF761B0B}"/>
              </a:ext>
            </a:extLst>
          </p:cNvPr>
          <p:cNvSpPr txBox="1"/>
          <p:nvPr/>
        </p:nvSpPr>
        <p:spPr>
          <a:xfrm>
            <a:off x="1207100" y="2756034"/>
            <a:ext cx="1582484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/>
              <a:t>PIC Idea</a:t>
            </a:r>
            <a:endParaRPr lang="en-GB" sz="3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7311B6-E0AD-BCCD-F4D7-F961B707ED6A}"/>
              </a:ext>
            </a:extLst>
          </p:cNvPr>
          <p:cNvSpPr txBox="1"/>
          <p:nvPr/>
        </p:nvSpPr>
        <p:spPr>
          <a:xfrm>
            <a:off x="9895864" y="2756034"/>
            <a:ext cx="782587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/>
              <a:t>PIC</a:t>
            </a:r>
            <a:endParaRPr lang="en-GB" sz="32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5C5BDA-7D22-8586-3FEF-B4408CCDAE3E}"/>
              </a:ext>
            </a:extLst>
          </p:cNvPr>
          <p:cNvSpPr txBox="1"/>
          <p:nvPr/>
        </p:nvSpPr>
        <p:spPr>
          <a:xfrm>
            <a:off x="5251959" y="4494024"/>
            <a:ext cx="2157963" cy="86177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/>
              <a:t>Simulations</a:t>
            </a:r>
            <a:r>
              <a:rPr lang="en-US" sz="3200"/>
              <a:t> </a:t>
            </a:r>
            <a:endParaRPr lang="en-GB" sz="3200"/>
          </a:p>
          <a:p>
            <a:r>
              <a:rPr lang="en-GB"/>
              <a:t>Custom elements</a:t>
            </a:r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3EE03D5D-AEB9-B7F3-7FD1-09F4F159838F}"/>
              </a:ext>
            </a:extLst>
          </p:cNvPr>
          <p:cNvSpPr/>
          <p:nvPr/>
        </p:nvSpPr>
        <p:spPr>
          <a:xfrm>
            <a:off x="3923393" y="4868500"/>
            <a:ext cx="1134118" cy="207209"/>
          </a:xfrm>
          <a:prstGeom prst="rightArrow">
            <a:avLst>
              <a:gd name="adj1" fmla="val 50000"/>
              <a:gd name="adj2" fmla="val 65474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38F6349C-474A-0803-A436-36776095C8E8}"/>
              </a:ext>
            </a:extLst>
          </p:cNvPr>
          <p:cNvSpPr/>
          <p:nvPr/>
        </p:nvSpPr>
        <p:spPr>
          <a:xfrm>
            <a:off x="7685768" y="3532104"/>
            <a:ext cx="1134118" cy="207209"/>
          </a:xfrm>
          <a:prstGeom prst="rightArrow">
            <a:avLst>
              <a:gd name="adj1" fmla="val 50000"/>
              <a:gd name="adj2" fmla="val 65474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C9041F6-C7DA-2C00-2FE4-3DF362FD5F07}"/>
              </a:ext>
            </a:extLst>
          </p:cNvPr>
          <p:cNvSpPr/>
          <p:nvPr/>
        </p:nvSpPr>
        <p:spPr>
          <a:xfrm>
            <a:off x="7685768" y="4866022"/>
            <a:ext cx="1134118" cy="207209"/>
          </a:xfrm>
          <a:prstGeom prst="rightArrow">
            <a:avLst>
              <a:gd name="adj1" fmla="val 50000"/>
              <a:gd name="adj2" fmla="val 65474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347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AC9FAA-DBF6-9AE7-2EC6-45EC89238A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5C0D1-574C-24E8-816F-3D9811BE7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Optical Simulation software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7BFCC-76A6-33FD-7399-97B4BB6CFA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816" y="1007423"/>
            <a:ext cx="11359918" cy="830997"/>
          </a:xfrm>
        </p:spPr>
        <p:txBody>
          <a:bodyPr/>
          <a:lstStyle/>
          <a:p>
            <a:r>
              <a:rPr lang="en-US" b="1"/>
              <a:t>Ansys Lumerical Suite </a:t>
            </a:r>
            <a:r>
              <a:rPr lang="en-US"/>
              <a:t>is a software package to model photonic devices.</a:t>
            </a:r>
          </a:p>
          <a:p>
            <a:r>
              <a:rPr lang="en-US"/>
              <a:t>To customize photonic components tools from Lumerical are employed. </a:t>
            </a:r>
          </a:p>
          <a:p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D91B1-223E-FB4B-AC08-03C6C600D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F78A4-9A25-4EC6-9A48-4F983119DA08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3CBE99-60A5-2084-5C00-6D92251A2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DEA4FE-40F6-5303-1138-1381F187F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6</a:t>
            </a:fld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28917D-DE8A-C03C-5FD1-DEBFB9599D35}"/>
              </a:ext>
            </a:extLst>
          </p:cNvPr>
          <p:cNvSpPr txBox="1"/>
          <p:nvPr/>
        </p:nvSpPr>
        <p:spPr>
          <a:xfrm>
            <a:off x="3441839" y="2206070"/>
            <a:ext cx="4698722" cy="8309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/>
              <a:t>Lumerical INTERCONNECT</a:t>
            </a:r>
          </a:p>
          <a:p>
            <a:pPr algn="ctr"/>
            <a:r>
              <a:rPr lang="en-US" sz="2000"/>
              <a:t>Circuit level solver</a:t>
            </a:r>
            <a:endParaRPr lang="en-GB" sz="200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C48CE7C-D875-094C-937C-4D8703ED2E55}"/>
              </a:ext>
            </a:extLst>
          </p:cNvPr>
          <p:cNvGrpSpPr/>
          <p:nvPr/>
        </p:nvGrpSpPr>
        <p:grpSpPr>
          <a:xfrm>
            <a:off x="3114675" y="3319085"/>
            <a:ext cx="5229226" cy="2248371"/>
            <a:chOff x="3114675" y="3185735"/>
            <a:chExt cx="5229226" cy="2248371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82FE27F-EE76-331D-3F93-2486B0B83119}"/>
                </a:ext>
              </a:extLst>
            </p:cNvPr>
            <p:cNvSpPr txBox="1"/>
            <p:nvPr/>
          </p:nvSpPr>
          <p:spPr>
            <a:xfrm>
              <a:off x="3383054" y="4751243"/>
              <a:ext cx="1587422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/>
                <a:t>Waveguides</a:t>
              </a:r>
              <a:endParaRPr lang="en-GB" sz="20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C2997A9-0222-E9A7-9DE5-976DFA3D44F6}"/>
                </a:ext>
              </a:extLst>
            </p:cNvPr>
            <p:cNvSpPr txBox="1"/>
            <p:nvPr/>
          </p:nvSpPr>
          <p:spPr>
            <a:xfrm>
              <a:off x="5675326" y="4751243"/>
              <a:ext cx="205216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Ring modulators</a:t>
              </a:r>
              <a:endParaRPr lang="en-GB" sz="20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8DFFBE9-7E2A-3A20-C9EE-20D78FA46954}"/>
                </a:ext>
              </a:extLst>
            </p:cNvPr>
            <p:cNvSpPr txBox="1"/>
            <p:nvPr/>
          </p:nvSpPr>
          <p:spPr>
            <a:xfrm>
              <a:off x="6795849" y="3333480"/>
              <a:ext cx="1306612" cy="70788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/>
                <a:t>Optical anlayzer</a:t>
              </a:r>
              <a:endParaRPr lang="en-GB" sz="200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AE71FBE-53A1-5EB8-7BAE-C1197C787882}"/>
                </a:ext>
              </a:extLst>
            </p:cNvPr>
            <p:cNvSpPr txBox="1"/>
            <p:nvPr/>
          </p:nvSpPr>
          <p:spPr>
            <a:xfrm>
              <a:off x="3348648" y="3338533"/>
              <a:ext cx="1089569" cy="70788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/>
                <a:t>Optical source</a:t>
              </a:r>
              <a:endParaRPr lang="en-GB" sz="200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D730AF5-3087-BCED-D7A4-3EA58DE9F9F8}"/>
                </a:ext>
              </a:extLst>
            </p:cNvPr>
            <p:cNvSpPr txBox="1"/>
            <p:nvPr/>
          </p:nvSpPr>
          <p:spPr>
            <a:xfrm>
              <a:off x="5112278" y="3331621"/>
              <a:ext cx="1281644" cy="70788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/>
                <a:t>Electrical source</a:t>
              </a:r>
              <a:endParaRPr lang="en-GB" sz="200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546B08A-5AFE-13EF-6B64-8FBB25111D08}"/>
                </a:ext>
              </a:extLst>
            </p:cNvPr>
            <p:cNvSpPr/>
            <p:nvPr/>
          </p:nvSpPr>
          <p:spPr>
            <a:xfrm>
              <a:off x="3114675" y="3185735"/>
              <a:ext cx="5229226" cy="224837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EA6725A8-B744-004B-143A-84CCE28A77A7}"/>
                </a:ext>
              </a:extLst>
            </p:cNvPr>
            <p:cNvCxnSpPr>
              <a:stCxn id="10" idx="2"/>
              <a:endCxn id="7" idx="0"/>
            </p:cNvCxnSpPr>
            <p:nvPr/>
          </p:nvCxnSpPr>
          <p:spPr>
            <a:xfrm>
              <a:off x="3893433" y="4046419"/>
              <a:ext cx="283332" cy="70482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687A51E-943E-3BF1-9E6B-8CEBCC46B407}"/>
                </a:ext>
              </a:extLst>
            </p:cNvPr>
            <p:cNvCxnSpPr/>
            <p:nvPr/>
          </p:nvCxnSpPr>
          <p:spPr>
            <a:xfrm>
              <a:off x="5810443" y="4030863"/>
              <a:ext cx="283332" cy="70482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F77D51B-B473-5115-33DC-8648AC6B1B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45590" y="4015387"/>
              <a:ext cx="283332" cy="70482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8364BB77-9EC3-2724-89DC-C8C1F7CB2F50}"/>
                </a:ext>
              </a:extLst>
            </p:cNvPr>
            <p:cNvCxnSpPr>
              <a:cxnSpLocks/>
            </p:cNvCxnSpPr>
            <p:nvPr/>
          </p:nvCxnSpPr>
          <p:spPr>
            <a:xfrm>
              <a:off x="4960722" y="4992016"/>
              <a:ext cx="71460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752B0CA0-286A-5B3C-B40F-D325917FCC2F}"/>
              </a:ext>
            </a:extLst>
          </p:cNvPr>
          <p:cNvSpPr/>
          <p:nvPr/>
        </p:nvSpPr>
        <p:spPr>
          <a:xfrm>
            <a:off x="2259916" y="4972704"/>
            <a:ext cx="769954" cy="303660"/>
          </a:xfrm>
          <a:prstGeom prst="rightArrow">
            <a:avLst>
              <a:gd name="adj1" fmla="val 50000"/>
              <a:gd name="adj2" fmla="val 65474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BEBB93-7431-2467-C0E0-4EB294F080F2}"/>
              </a:ext>
            </a:extLst>
          </p:cNvPr>
          <p:cNvSpPr txBox="1"/>
          <p:nvPr/>
        </p:nvSpPr>
        <p:spPr>
          <a:xfrm>
            <a:off x="415348" y="3997796"/>
            <a:ext cx="1735281" cy="156966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Lumerical MODE</a:t>
            </a:r>
          </a:p>
          <a:p>
            <a:pPr algn="ctr"/>
            <a:r>
              <a:rPr lang="en-US" sz="2000"/>
              <a:t>Device level solver</a:t>
            </a:r>
            <a:endParaRPr lang="en-GB" sz="20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8FB059-6729-FBC4-8278-49FB45DE6233}"/>
              </a:ext>
            </a:extLst>
          </p:cNvPr>
          <p:cNvSpPr txBox="1"/>
          <p:nvPr/>
        </p:nvSpPr>
        <p:spPr>
          <a:xfrm>
            <a:off x="9200037" y="3985567"/>
            <a:ext cx="1735281" cy="156966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Lumerical FDTD</a:t>
            </a:r>
          </a:p>
          <a:p>
            <a:pPr algn="ctr"/>
            <a:r>
              <a:rPr lang="en-US" sz="2000"/>
              <a:t>Device level solver</a:t>
            </a:r>
            <a:endParaRPr lang="en-GB" sz="2000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B0F5E46C-0708-745E-C6F3-530FF7A29A0F}"/>
              </a:ext>
            </a:extLst>
          </p:cNvPr>
          <p:cNvSpPr/>
          <p:nvPr/>
        </p:nvSpPr>
        <p:spPr>
          <a:xfrm flipH="1">
            <a:off x="8386992" y="4884593"/>
            <a:ext cx="769954" cy="303660"/>
          </a:xfrm>
          <a:prstGeom prst="rightArrow">
            <a:avLst>
              <a:gd name="adj1" fmla="val 50000"/>
              <a:gd name="adj2" fmla="val 65474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43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608C0-B704-03B5-9895-F640D3A1E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6193" y="2845837"/>
            <a:ext cx="8719614" cy="1392788"/>
          </a:xfrm>
        </p:spPr>
        <p:txBody>
          <a:bodyPr>
            <a:noAutofit/>
          </a:bodyPr>
          <a:lstStyle/>
          <a:p>
            <a:pPr algn="ctr"/>
            <a:r>
              <a:rPr lang="en-US" sz="4800"/>
              <a:t>Waveguides</a:t>
            </a:r>
            <a:br>
              <a:rPr lang="en-US" sz="4800"/>
            </a:br>
            <a:r>
              <a:rPr lang="en-US" sz="4800"/>
              <a:t>   </a:t>
            </a:r>
            <a:endParaRPr lang="en-GB" sz="48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E4D57F-48E3-B7EF-EB35-FD6FCA9F3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DC8C-87C6-46A0-A818-3BDA70366A46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FF268C-FB40-E4FF-365C-78D2090EC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2A7C12-A2F3-1A5A-BB2B-F8F3C435D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936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DE79D-B02B-25EC-D72E-7DD9949A6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Waveguides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20D7B3-C799-E5E2-8EE0-5143EB1926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816" y="1007422"/>
            <a:ext cx="11359918" cy="1402403"/>
          </a:xfrm>
        </p:spPr>
        <p:txBody>
          <a:bodyPr/>
          <a:lstStyle/>
          <a:p>
            <a:r>
              <a:rPr lang="en-US"/>
              <a:t>Waveguide carries light in a PIC from one element to another. </a:t>
            </a:r>
          </a:p>
          <a:p>
            <a:r>
              <a:rPr lang="en-US"/>
              <a:t>Dimensions vary with wavelength of choice. </a:t>
            </a:r>
          </a:p>
          <a:p>
            <a:r>
              <a:rPr lang="en-US">
                <a:solidFill>
                  <a:schemeClr val="accent1">
                    <a:lumMod val="60000"/>
                    <a:lumOff val="40000"/>
                  </a:schemeClr>
                </a:solidFill>
              </a:rPr>
              <a:t>Light is squeezed by choosing a high refractive index material.</a:t>
            </a:r>
          </a:p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2BBC17-516E-2912-3CDA-653BF5D7D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DC8C-87C6-46A0-A818-3BDA70366A46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992880-D993-85E3-D301-78D16AAD5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3283AF-66B0-98D2-D20D-0C95F8AFF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8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C3924-B503-1C16-0C6F-51431A73EE72}"/>
              </a:ext>
            </a:extLst>
          </p:cNvPr>
          <p:cNvSpPr/>
          <p:nvPr/>
        </p:nvSpPr>
        <p:spPr>
          <a:xfrm>
            <a:off x="2092153" y="3085362"/>
            <a:ext cx="3600000" cy="180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scene3d>
            <a:camera prst="orthographicFront">
              <a:rot lat="11400000" lon="15000000" rev="6000000"/>
            </a:camera>
            <a:lightRig rig="chilly" dir="t">
              <a:rot lat="0" lon="0" rev="3000000"/>
            </a:lightRig>
          </a:scene3d>
          <a:sp3d extrusionH="254000" contour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8E592A1-75A7-8ABC-ED0B-A899097EA1E6}"/>
              </a:ext>
            </a:extLst>
          </p:cNvPr>
          <p:cNvSpPr/>
          <p:nvPr/>
        </p:nvSpPr>
        <p:spPr>
          <a:xfrm>
            <a:off x="2070722" y="3767262"/>
            <a:ext cx="360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  <a:scene3d>
            <a:camera prst="orthographicFront">
              <a:rot lat="11400000" lon="15000000" rev="6000000"/>
            </a:camera>
            <a:lightRig rig="balanced" dir="t"/>
          </a:scene3d>
          <a:sp3d extrusionH="127000" contourW="6350" prstMaterial="matte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E7EE368-94A8-79C9-71F0-82285A8F5FD3}"/>
              </a:ext>
            </a:extLst>
          </p:cNvPr>
          <p:cNvCxnSpPr>
            <a:cxnSpLocks/>
          </p:cNvCxnSpPr>
          <p:nvPr/>
        </p:nvCxnSpPr>
        <p:spPr>
          <a:xfrm flipH="1">
            <a:off x="2752725" y="3739906"/>
            <a:ext cx="2677240" cy="459122"/>
          </a:xfrm>
          <a:prstGeom prst="line">
            <a:avLst/>
          </a:prstGeom>
          <a:ln w="25400">
            <a:solidFill>
              <a:schemeClr val="tx1"/>
            </a:solidFill>
            <a:prstDash val="dash"/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C83992C-8D63-8F63-8AD5-F12A4C238E95}"/>
              </a:ext>
            </a:extLst>
          </p:cNvPr>
          <p:cNvSpPr/>
          <p:nvPr/>
        </p:nvSpPr>
        <p:spPr>
          <a:xfrm>
            <a:off x="2068090" y="2839906"/>
            <a:ext cx="3600000" cy="1800000"/>
          </a:xfrm>
          <a:prstGeom prst="rect">
            <a:avLst/>
          </a:prstGeom>
          <a:solidFill>
            <a:schemeClr val="accent4">
              <a:lumMod val="60000"/>
              <a:lumOff val="40000"/>
              <a:alpha val="35000"/>
            </a:schemeClr>
          </a:solidFill>
          <a:ln>
            <a:solidFill>
              <a:schemeClr val="accent4">
                <a:lumMod val="60000"/>
                <a:lumOff val="40000"/>
                <a:alpha val="16000"/>
              </a:schemeClr>
            </a:solidFill>
          </a:ln>
          <a:scene3d>
            <a:camera prst="orthographicFront">
              <a:rot lat="11400000" lon="15000000" rev="6000000"/>
            </a:camera>
            <a:lightRig rig="chilly" dir="t">
              <a:rot lat="0" lon="0" rev="3000000"/>
            </a:lightRig>
          </a:scene3d>
          <a:sp3d extrusionH="254000" contour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CEA9E92-0D7F-5DCA-F2EB-01CC2E3EAA12}"/>
              </a:ext>
            </a:extLst>
          </p:cNvPr>
          <p:cNvSpPr/>
          <p:nvPr/>
        </p:nvSpPr>
        <p:spPr>
          <a:xfrm>
            <a:off x="6143915" y="4037234"/>
            <a:ext cx="2245894" cy="6026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FF57A3A-36C1-F75D-667E-80086835168C}"/>
              </a:ext>
            </a:extLst>
          </p:cNvPr>
          <p:cNvSpPr/>
          <p:nvPr/>
        </p:nvSpPr>
        <p:spPr>
          <a:xfrm>
            <a:off x="6143915" y="3189650"/>
            <a:ext cx="2245894" cy="8383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76AA3B2-5712-1713-234A-ED4518A1A51A}"/>
              </a:ext>
            </a:extLst>
          </p:cNvPr>
          <p:cNvSpPr/>
          <p:nvPr/>
        </p:nvSpPr>
        <p:spPr>
          <a:xfrm>
            <a:off x="6797630" y="3510492"/>
            <a:ext cx="938463" cy="5174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635EB7-B9AE-9C14-DD8E-6DB82E5D6EFD}"/>
              </a:ext>
            </a:extLst>
          </p:cNvPr>
          <p:cNvSpPr txBox="1"/>
          <p:nvPr/>
        </p:nvSpPr>
        <p:spPr>
          <a:xfrm>
            <a:off x="6855724" y="3584573"/>
            <a:ext cx="89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Si</a:t>
            </a:r>
            <a:r>
              <a:rPr lang="en-US"/>
              <a:t> n</a:t>
            </a:r>
            <a:r>
              <a:rPr lang="en-US" baseline="-25000"/>
              <a:t>core</a:t>
            </a:r>
            <a:endParaRPr lang="en-GB" baseline="-250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EA62A6C-E3F6-F620-25B4-03A23DBABBB6}"/>
              </a:ext>
            </a:extLst>
          </p:cNvPr>
          <p:cNvSpPr txBox="1"/>
          <p:nvPr/>
        </p:nvSpPr>
        <p:spPr>
          <a:xfrm>
            <a:off x="6704848" y="4043067"/>
            <a:ext cx="1148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</a:t>
            </a:r>
            <a:r>
              <a:rPr lang="en-US" baseline="-25000"/>
              <a:t>clad_bottom</a:t>
            </a:r>
            <a:endParaRPr lang="en-GB" baseline="-250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8669521-788E-4F73-6980-7C016B7C0769}"/>
              </a:ext>
            </a:extLst>
          </p:cNvPr>
          <p:cNvSpPr txBox="1"/>
          <p:nvPr/>
        </p:nvSpPr>
        <p:spPr>
          <a:xfrm>
            <a:off x="6844502" y="3115652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</a:t>
            </a:r>
            <a:r>
              <a:rPr lang="en-US" baseline="-25000"/>
              <a:t>clad_top</a:t>
            </a:r>
            <a:endParaRPr lang="en-GB" baseline="-250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E495210-470E-4AB6-B510-E61A96E2373F}"/>
              </a:ext>
            </a:extLst>
          </p:cNvPr>
          <p:cNvSpPr txBox="1"/>
          <p:nvPr/>
        </p:nvSpPr>
        <p:spPr>
          <a:xfrm>
            <a:off x="2672099" y="2557153"/>
            <a:ext cx="17379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>
                <a:solidFill>
                  <a:schemeClr val="accent1"/>
                </a:solidFill>
              </a:rPr>
              <a:t>3D schematic</a:t>
            </a:r>
            <a:endParaRPr lang="en-GB" sz="2000" i="1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F84AE4D-8788-45AE-3498-96F90776D823}"/>
              </a:ext>
            </a:extLst>
          </p:cNvPr>
          <p:cNvSpPr txBox="1"/>
          <p:nvPr/>
        </p:nvSpPr>
        <p:spPr>
          <a:xfrm>
            <a:off x="5987003" y="2583387"/>
            <a:ext cx="2537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>
                <a:solidFill>
                  <a:schemeClr val="accent1"/>
                </a:solidFill>
              </a:rPr>
              <a:t>Cross-sectional view</a:t>
            </a:r>
            <a:endParaRPr lang="en-GB" sz="2000" i="1">
              <a:solidFill>
                <a:schemeClr val="accent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099AF37-5114-1B56-912D-730ED84845CA}"/>
              </a:ext>
            </a:extLst>
          </p:cNvPr>
          <p:cNvSpPr txBox="1"/>
          <p:nvPr/>
        </p:nvSpPr>
        <p:spPr>
          <a:xfrm>
            <a:off x="2912461" y="5144532"/>
            <a:ext cx="58560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Refractive index of core</a:t>
            </a:r>
            <a:r>
              <a:rPr lang="en-US" sz="2000" baseline="-25000" dirty="0"/>
              <a:t> </a:t>
            </a:r>
            <a:r>
              <a:rPr lang="en-US" sz="2000" dirty="0"/>
              <a:t>&gt; Refractive index of clad</a:t>
            </a:r>
            <a:r>
              <a:rPr lang="en-US" sz="2000" baseline="-25000" dirty="0"/>
              <a:t> </a:t>
            </a:r>
            <a:endParaRPr lang="en-GB" sz="2000" baseline="-25000" dirty="0"/>
          </a:p>
        </p:txBody>
      </p:sp>
    </p:spTree>
    <p:extLst>
      <p:ext uri="{BB962C8B-B14F-4D97-AF65-F5344CB8AC3E}">
        <p14:creationId xmlns:p14="http://schemas.microsoft.com/office/powerpoint/2010/main" val="1020836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4BD0E251-5940-2704-E188-0A2A6118961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0642" b="15011"/>
          <a:stretch/>
        </p:blipFill>
        <p:spPr>
          <a:xfrm>
            <a:off x="1594373" y="1065404"/>
            <a:ext cx="9003253" cy="52322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896C21A-2FEF-C950-E59F-1A3D463E0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Waveguide simulations in MODE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8C482-06CF-5ADF-A238-4707DEC60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C2A9D-5B33-41D8-8962-C9E93CAA7923}" type="datetime3">
              <a:rPr lang="en-US" smtClean="0"/>
              <a:t>25 March 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384CF2-AEAA-E0A0-5339-388D376A3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hemalatha.muthuganesan@cern.ch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E4C7FF-33DC-C149-6022-1C39519DC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09E1C-D83F-42E7-A6F5-DF9CE2C2511D}" type="slidenum">
              <a:rPr lang="en-GB" smtClean="0"/>
              <a:t>9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7FF123-4B5F-2282-70B3-C7C3582B2F4B}"/>
              </a:ext>
            </a:extLst>
          </p:cNvPr>
          <p:cNvSpPr txBox="1"/>
          <p:nvPr/>
        </p:nvSpPr>
        <p:spPr>
          <a:xfrm>
            <a:off x="4450836" y="3328548"/>
            <a:ext cx="1553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SiO</a:t>
            </a:r>
            <a:r>
              <a:rPr lang="en-US" baseline="-25000"/>
              <a:t>2</a:t>
            </a:r>
            <a:r>
              <a:rPr lang="en-US"/>
              <a:t> </a:t>
            </a:r>
            <a:r>
              <a:rPr lang="en-US" baseline="-25000"/>
              <a:t>clad_bottom</a:t>
            </a:r>
            <a:endParaRPr lang="en-GB" baseline="-250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BFFCE2-32A8-0250-3BA6-F270231913EF}"/>
              </a:ext>
            </a:extLst>
          </p:cNvPr>
          <p:cNvSpPr txBox="1"/>
          <p:nvPr/>
        </p:nvSpPr>
        <p:spPr>
          <a:xfrm>
            <a:off x="5840627" y="2774887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Si waveguide</a:t>
            </a:r>
            <a:endParaRPr lang="en-GB">
              <a:solidFill>
                <a:srgbClr val="FFFF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812B84-D761-D595-D7FC-4BA792D8A525}"/>
              </a:ext>
            </a:extLst>
          </p:cNvPr>
          <p:cNvSpPr txBox="1"/>
          <p:nvPr/>
        </p:nvSpPr>
        <p:spPr>
          <a:xfrm>
            <a:off x="4646154" y="2039249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Air</a:t>
            </a:r>
            <a:r>
              <a:rPr lang="en-US" baseline="-25000">
                <a:solidFill>
                  <a:srgbClr val="FFFF00"/>
                </a:solidFill>
              </a:rPr>
              <a:t> clad_top</a:t>
            </a:r>
            <a:endParaRPr lang="en-GB" baseline="-25000">
              <a:solidFill>
                <a:srgbClr val="FFFF0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EDC3607-8F9A-A6AE-BB83-08A664BFC3B1}"/>
              </a:ext>
            </a:extLst>
          </p:cNvPr>
          <p:cNvSpPr/>
          <p:nvPr/>
        </p:nvSpPr>
        <p:spPr>
          <a:xfrm>
            <a:off x="1665101" y="1371601"/>
            <a:ext cx="917678" cy="33688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5F031C-B74E-AED7-B547-43BAC2C628A7}"/>
              </a:ext>
            </a:extLst>
          </p:cNvPr>
          <p:cNvCxnSpPr>
            <a:cxnSpLocks/>
          </p:cNvCxnSpPr>
          <p:nvPr/>
        </p:nvCxnSpPr>
        <p:spPr>
          <a:xfrm flipH="1">
            <a:off x="1291389" y="1552123"/>
            <a:ext cx="592519" cy="340845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5A5F2D0-8E8D-EA66-00EA-BD86781C25C5}"/>
              </a:ext>
            </a:extLst>
          </p:cNvPr>
          <p:cNvSpPr txBox="1"/>
          <p:nvPr/>
        </p:nvSpPr>
        <p:spPr>
          <a:xfrm>
            <a:off x="122212" y="1605851"/>
            <a:ext cx="145272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Materials</a:t>
            </a:r>
            <a:r>
              <a:rPr lang="en-US" dirty="0"/>
              <a:t>:</a:t>
            </a:r>
          </a:p>
          <a:p>
            <a:r>
              <a:rPr lang="en-US" dirty="0"/>
              <a:t>Built in data + </a:t>
            </a:r>
          </a:p>
          <a:p>
            <a:r>
              <a:rPr lang="en-US" dirty="0"/>
              <a:t>import data (refractive index, absorption coefficient)</a:t>
            </a:r>
          </a:p>
          <a:p>
            <a:endParaRPr lang="en-US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22E528D-E02E-0798-BEAC-9370ACC8E463}"/>
              </a:ext>
            </a:extLst>
          </p:cNvPr>
          <p:cNvCxnSpPr>
            <a:cxnSpLocks/>
          </p:cNvCxnSpPr>
          <p:nvPr/>
        </p:nvCxnSpPr>
        <p:spPr>
          <a:xfrm flipV="1">
            <a:off x="5190534" y="2989188"/>
            <a:ext cx="650093" cy="70921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21B771B-67B5-1A89-3CAC-E7D3507B23B4}"/>
              </a:ext>
            </a:extLst>
          </p:cNvPr>
          <p:cNvCxnSpPr>
            <a:cxnSpLocks/>
            <a:endCxn id="30" idx="1"/>
          </p:cNvCxnSpPr>
          <p:nvPr/>
        </p:nvCxnSpPr>
        <p:spPr>
          <a:xfrm flipV="1">
            <a:off x="5564832" y="2483015"/>
            <a:ext cx="353709" cy="21743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E2732DF-00D2-FF38-3E5E-F59E8C41DEE1}"/>
              </a:ext>
            </a:extLst>
          </p:cNvPr>
          <p:cNvSpPr txBox="1"/>
          <p:nvPr/>
        </p:nvSpPr>
        <p:spPr>
          <a:xfrm>
            <a:off x="5918541" y="2159849"/>
            <a:ext cx="1556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Simulation region</a:t>
            </a:r>
            <a:endParaRPr lang="en-GB">
              <a:solidFill>
                <a:srgbClr val="FFFF00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987180F-491F-A716-CBE2-C5331F55A4C2}"/>
              </a:ext>
            </a:extLst>
          </p:cNvPr>
          <p:cNvSpPr/>
          <p:nvPr/>
        </p:nvSpPr>
        <p:spPr>
          <a:xfrm>
            <a:off x="5840627" y="1385661"/>
            <a:ext cx="917678" cy="33688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86DA5D5-156D-EB09-BF26-6CA4111B2F2E}"/>
              </a:ext>
            </a:extLst>
          </p:cNvPr>
          <p:cNvCxnSpPr>
            <a:cxnSpLocks/>
          </p:cNvCxnSpPr>
          <p:nvPr/>
        </p:nvCxnSpPr>
        <p:spPr>
          <a:xfrm flipV="1">
            <a:off x="5190534" y="2483014"/>
            <a:ext cx="0" cy="36180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954AD4B-F909-713E-3316-A6660164AAC0}"/>
              </a:ext>
            </a:extLst>
          </p:cNvPr>
          <p:cNvSpPr txBox="1"/>
          <p:nvPr/>
        </p:nvSpPr>
        <p:spPr>
          <a:xfrm>
            <a:off x="5190534" y="746308"/>
            <a:ext cx="1046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/>
                </a:solidFill>
              </a:rPr>
              <a:t>Sources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60132E0-AF7E-27C6-23FC-E4592A53F914}"/>
              </a:ext>
            </a:extLst>
          </p:cNvPr>
          <p:cNvSpPr txBox="1"/>
          <p:nvPr/>
        </p:nvSpPr>
        <p:spPr>
          <a:xfrm>
            <a:off x="6299466" y="746308"/>
            <a:ext cx="1046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/>
                </a:solidFill>
              </a:rPr>
              <a:t>Monitor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28A45C6-3BDD-CA3F-E6C4-DA570A201B06}"/>
              </a:ext>
            </a:extLst>
          </p:cNvPr>
          <p:cNvSpPr txBox="1"/>
          <p:nvPr/>
        </p:nvSpPr>
        <p:spPr>
          <a:xfrm>
            <a:off x="2123939" y="746308"/>
            <a:ext cx="1381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6"/>
                </a:solidFill>
              </a:rPr>
              <a:t>Structures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A16C466-4414-685D-AC2E-DCD194873FE5}"/>
              </a:ext>
            </a:extLst>
          </p:cNvPr>
          <p:cNvCxnSpPr>
            <a:cxnSpLocks/>
            <a:endCxn id="37" idx="2"/>
          </p:cNvCxnSpPr>
          <p:nvPr/>
        </p:nvCxnSpPr>
        <p:spPr>
          <a:xfrm flipV="1">
            <a:off x="2297565" y="1115640"/>
            <a:ext cx="517005" cy="353709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5697F21-B137-2B29-42ED-65804948EC6C}"/>
              </a:ext>
            </a:extLst>
          </p:cNvPr>
          <p:cNvCxnSpPr>
            <a:cxnSpLocks/>
          </p:cNvCxnSpPr>
          <p:nvPr/>
        </p:nvCxnSpPr>
        <p:spPr>
          <a:xfrm flipH="1" flipV="1">
            <a:off x="5840627" y="1134419"/>
            <a:ext cx="190618" cy="319096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1AAA2EA-CE0E-8D2D-7214-36015840E654}"/>
              </a:ext>
            </a:extLst>
          </p:cNvPr>
          <p:cNvCxnSpPr>
            <a:cxnSpLocks/>
          </p:cNvCxnSpPr>
          <p:nvPr/>
        </p:nvCxnSpPr>
        <p:spPr>
          <a:xfrm flipV="1">
            <a:off x="6539498" y="1107764"/>
            <a:ext cx="157461" cy="361457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E7BD3EF1-744E-A662-E5E5-8822E7E5164A}"/>
              </a:ext>
            </a:extLst>
          </p:cNvPr>
          <p:cNvSpPr/>
          <p:nvPr/>
        </p:nvSpPr>
        <p:spPr>
          <a:xfrm>
            <a:off x="4762500" y="2690928"/>
            <a:ext cx="828000" cy="72854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169003"/>
      </p:ext>
    </p:extLst>
  </p:cSld>
  <p:clrMapOvr>
    <a:masterClrMapping/>
  </p:clrMapOvr>
</p:sld>
</file>

<file path=ppt/theme/theme1.xml><?xml version="1.0" encoding="utf-8"?>
<a:theme xmlns:a="http://schemas.openxmlformats.org/drawingml/2006/main" name="Opto SiPh">
  <a:themeElements>
    <a:clrScheme name="CERN SiPh colors">
      <a:dk1>
        <a:sysClr val="windowText" lastClr="000000"/>
      </a:dk1>
      <a:lt1>
        <a:sysClr val="window" lastClr="FFFFFF"/>
      </a:lt1>
      <a:dk2>
        <a:srgbClr val="1C446B"/>
      </a:dk2>
      <a:lt2>
        <a:srgbClr val="BEBEC8"/>
      </a:lt2>
      <a:accent1>
        <a:srgbClr val="0033A0"/>
      </a:accent1>
      <a:accent2>
        <a:srgbClr val="E15E32"/>
      </a:accent2>
      <a:accent3>
        <a:srgbClr val="BEBEBE"/>
      </a:accent3>
      <a:accent4>
        <a:srgbClr val="61C5D3"/>
      </a:accent4>
      <a:accent5>
        <a:srgbClr val="6E2466"/>
      </a:accent5>
      <a:accent6>
        <a:srgbClr val="FF0000"/>
      </a:accent6>
      <a:hlink>
        <a:srgbClr val="0033A0"/>
      </a:hlink>
      <a:folHlink>
        <a:srgbClr val="6E2466"/>
      </a:folHlink>
    </a:clrScheme>
    <a:fontScheme name="Opto SiPh fonts">
      <a:majorFont>
        <a:latin typeface="Opti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pto SiPh" id="{651A539A-6360-43E4-9CD3-1A75A0389851}" vid="{467BDA9E-BD8E-45B8-8641-092E1E6131B9}"/>
    </a:ext>
  </a:extLst>
</a:theme>
</file>

<file path=ppt/theme/theme2.xml><?xml version="1.0" encoding="utf-8"?>
<a:theme xmlns:a="http://schemas.openxmlformats.org/drawingml/2006/main" name="GestaltVTI">
  <a:themeElements>
    <a:clrScheme name="Custom 86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Bierstad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ppt/theme/theme3.xml><?xml version="1.0" encoding="utf-8"?>
<a:theme xmlns:a="http://schemas.openxmlformats.org/drawingml/2006/main" name="1_Opto SiPh">
  <a:themeElements>
    <a:clrScheme name="CERN SiPh colors">
      <a:dk1>
        <a:sysClr val="windowText" lastClr="000000"/>
      </a:dk1>
      <a:lt1>
        <a:sysClr val="window" lastClr="FFFFFF"/>
      </a:lt1>
      <a:dk2>
        <a:srgbClr val="1C446B"/>
      </a:dk2>
      <a:lt2>
        <a:srgbClr val="BEBEC8"/>
      </a:lt2>
      <a:accent1>
        <a:srgbClr val="0033A0"/>
      </a:accent1>
      <a:accent2>
        <a:srgbClr val="E15E32"/>
      </a:accent2>
      <a:accent3>
        <a:srgbClr val="BEBEBE"/>
      </a:accent3>
      <a:accent4>
        <a:srgbClr val="61C5D3"/>
      </a:accent4>
      <a:accent5>
        <a:srgbClr val="6E2466"/>
      </a:accent5>
      <a:accent6>
        <a:srgbClr val="FF0000"/>
      </a:accent6>
      <a:hlink>
        <a:srgbClr val="0033A0"/>
      </a:hlink>
      <a:folHlink>
        <a:srgbClr val="6E2466"/>
      </a:folHlink>
    </a:clrScheme>
    <a:fontScheme name="Opto SiPh fonts">
      <a:majorFont>
        <a:latin typeface="Opti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pto SiPh" id="{651A539A-6360-43E4-9CD3-1A75A0389851}" vid="{467BDA9E-BD8E-45B8-8641-092E1E6131B9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Opto SiPh</Template>
  <TotalTime>26422</TotalTime>
  <Words>1618</Words>
  <Application>Microsoft Office PowerPoint</Application>
  <PresentationFormat>Widescreen</PresentationFormat>
  <Paragraphs>454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Aptos</vt:lpstr>
      <vt:lpstr>Arial</vt:lpstr>
      <vt:lpstr>Bierstadt</vt:lpstr>
      <vt:lpstr>Calibri</vt:lpstr>
      <vt:lpstr>Cambria Math</vt:lpstr>
      <vt:lpstr>Optima</vt:lpstr>
      <vt:lpstr>Opto SiPh</vt:lpstr>
      <vt:lpstr>GestaltVTI</vt:lpstr>
      <vt:lpstr>1_Opto SiPh</vt:lpstr>
      <vt:lpstr>Simulation of photonic devices for optical links</vt:lpstr>
      <vt:lpstr>Outline</vt:lpstr>
      <vt:lpstr>Why photonics for optical links?</vt:lpstr>
      <vt:lpstr>Photonic Integrated Circuit (PIC)</vt:lpstr>
      <vt:lpstr>How to design a PIC?</vt:lpstr>
      <vt:lpstr>Optical Simulation software</vt:lpstr>
      <vt:lpstr>Waveguides    </vt:lpstr>
      <vt:lpstr>Waveguides</vt:lpstr>
      <vt:lpstr>Waveguide simulations in MODE</vt:lpstr>
      <vt:lpstr>Waveguide simulations in MODE</vt:lpstr>
      <vt:lpstr>Waveguide simulations in MODE</vt:lpstr>
      <vt:lpstr> Ring Modulators </vt:lpstr>
      <vt:lpstr>Si µ-ring modulator</vt:lpstr>
      <vt:lpstr>Simulation of ring modulator (RM)</vt:lpstr>
      <vt:lpstr>Frequency domain simulations in INTERCONNECT</vt:lpstr>
      <vt:lpstr>Frequency domain simulations in INTERCONNECT</vt:lpstr>
      <vt:lpstr>Frequency domain simulations in INTERCONNECT</vt:lpstr>
      <vt:lpstr>Functional parameters </vt:lpstr>
      <vt:lpstr>Simulation results of reference RM</vt:lpstr>
      <vt:lpstr>Custom models RM results </vt:lpstr>
      <vt:lpstr>Custom models RM results </vt:lpstr>
      <vt:lpstr>Future work: Time domain simulations</vt:lpstr>
      <vt:lpstr>Summary</vt:lpstr>
      <vt:lpstr>Backup slides</vt:lpstr>
      <vt:lpstr>SystemPIC ring modulator characterization 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 Olantera</dc:creator>
  <cp:lastModifiedBy>Hemalatha Muthuganesan</cp:lastModifiedBy>
  <cp:revision>415</cp:revision>
  <cp:lastPrinted>2025-03-24T17:37:11Z</cp:lastPrinted>
  <dcterms:created xsi:type="dcterms:W3CDTF">2024-02-05T09:17:25Z</dcterms:created>
  <dcterms:modified xsi:type="dcterms:W3CDTF">2025-03-25T16:48:58Z</dcterms:modified>
</cp:coreProperties>
</file>