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0.xml" ContentType="application/vnd.openxmlformats-officedocument.theme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png" ContentType="image/png"/>
  <Override PartName="/ppt/media/image2.jpeg" ContentType="image/jpeg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0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Click to </a:t>
            </a: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move the </a:t>
            </a: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slide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orbe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</a:t>
            </a: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edit the </a:t>
            </a: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notes' </a:t>
            </a: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format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&lt;header&gt;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dt" idx="17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ftr" idx="18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sldNum" idx="19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25A85A68-18E4-4099-AAE7-1F42AB135182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sldImg"/>
          </p:nvPr>
        </p:nvSpPr>
        <p:spPr>
          <a:xfrm>
            <a:off x="1177920" y="1235160"/>
            <a:ext cx="4441320" cy="3330360"/>
          </a:xfrm>
          <a:prstGeom prst="rect">
            <a:avLst/>
          </a:prstGeom>
          <a:ln w="0">
            <a:noFill/>
          </a:ln>
        </p:spPr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t">
            <a:noAutofit/>
          </a:bodyPr>
          <a:p>
            <a:pPr indent="0">
              <a:buNone/>
            </a:pP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sldNum" idx="2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rgbClr val="000000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D148B85-C2DE-4742-911D-6E9F1AEDA420}" type="slidenum">
              <a:rPr b="0" lang="en-US" sz="1200" strike="noStrike" u="none">
                <a:solidFill>
                  <a:srgbClr val="000000"/>
                </a:solidFill>
                <a:effectLst/>
                <a:uFillTx/>
                <a:latin typeface="Calibri"/>
                <a:ea typeface="MS PGothic"/>
              </a:rPr>
              <a:t>1</a:t>
            </a:fld>
            <a:endParaRPr b="0" lang="en-GB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Front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31640" y="2121480"/>
            <a:ext cx="8265600" cy="18259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45720" rIns="45720" tIns="0" bIns="0" anchor="b">
            <a:normAutofit/>
          </a:bodyPr>
          <a:p>
            <a:pPr indent="0">
              <a:lnSpc>
                <a:spcPct val="90000"/>
              </a:lnSpc>
              <a:buNone/>
            </a:pPr>
            <a:r>
              <a:rPr b="1" lang="en-US" sz="3000" strike="noStrike" u="none">
                <a:solidFill>
                  <a:schemeClr val="accent1"/>
                </a:solidFill>
                <a:effectLst/>
                <a:uFillTx/>
                <a:latin typeface="Corbel"/>
              </a:rPr>
              <a:t>Click </a:t>
            </a:r>
            <a:r>
              <a:rPr b="1" lang="en-US" sz="3000" strike="noStrike" u="none">
                <a:solidFill>
                  <a:schemeClr val="accent1"/>
                </a:solidFill>
                <a:effectLst/>
                <a:uFillTx/>
                <a:latin typeface="Corbel"/>
              </a:rPr>
              <a:t>to </a:t>
            </a:r>
            <a:r>
              <a:rPr b="1" lang="en-US" sz="3000" strike="noStrike" u="none">
                <a:solidFill>
                  <a:schemeClr val="accent1"/>
                </a:solidFill>
                <a:effectLst/>
                <a:uFillTx/>
                <a:latin typeface="Corbel"/>
              </a:rPr>
              <a:t>edit </a:t>
            </a:r>
            <a:r>
              <a:rPr b="1" lang="en-US" sz="3000" strike="noStrike" u="none">
                <a:solidFill>
                  <a:schemeClr val="accent1"/>
                </a:solidFill>
                <a:effectLst/>
                <a:uFillTx/>
                <a:latin typeface="Corbel"/>
              </a:rPr>
              <a:t>Maste</a:t>
            </a:r>
            <a:r>
              <a:rPr b="1" lang="en-US" sz="3000" strike="noStrike" u="none">
                <a:solidFill>
                  <a:schemeClr val="accent1"/>
                </a:solidFill>
                <a:effectLst/>
                <a:uFillTx/>
                <a:latin typeface="Corbel"/>
              </a:rPr>
              <a:t>r title </a:t>
            </a:r>
            <a:r>
              <a:rPr b="1" lang="en-US" sz="3000" strike="noStrike" u="none">
                <a:solidFill>
                  <a:schemeClr val="accent1"/>
                </a:solidFill>
                <a:effectLst/>
                <a:uFillTx/>
                <a:latin typeface="Corbel"/>
              </a:rPr>
              <a:t>style</a:t>
            </a:r>
            <a:endParaRPr b="0" lang="en-US" sz="3000" strike="noStrike" u="none">
              <a:solidFill>
                <a:schemeClr val="dk1"/>
              </a:solidFill>
              <a:effectLst/>
              <a:uFillTx/>
              <a:latin typeface="Corbe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31640" y="4172040"/>
            <a:ext cx="8265600" cy="1066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45720" rIns="45720" tIns="0" bIns="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2100" strike="noStrike" u="none">
                <a:solidFill>
                  <a:schemeClr val="accent4"/>
                </a:solidFill>
                <a:effectLst/>
                <a:uFillTx/>
                <a:latin typeface="Corbel"/>
                <a:ea typeface="MS PGothic"/>
              </a:rPr>
              <a:t>Click to edit Master text styles</a:t>
            </a:r>
            <a:endParaRPr b="0" lang="en-US" sz="21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3"/>
          <p:cNvCxnSpPr/>
          <p:nvPr/>
        </p:nvCxnSpPr>
        <p:spPr>
          <a:xfrm>
            <a:off x="457200" y="1060200"/>
            <a:ext cx="8226720" cy="360"/>
          </a:xfrm>
          <a:prstGeom prst="straightConnector1">
            <a:avLst/>
          </a:prstGeom>
          <a:ln w="6350">
            <a:solidFill>
              <a:srgbClr val="0c377b"/>
            </a:solidFill>
            <a:round/>
          </a:ln>
        </p:spPr>
      </p:cxnSp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33280"/>
            <a:ext cx="8226000" cy="8107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45720" rIns="45720" tIns="45720" bIns="45720"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Clic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k to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edit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Mast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er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title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style</a:t>
            </a:r>
            <a:endParaRPr b="0" lang="en-US" sz="3600" strike="noStrike" u="none">
              <a:solidFill>
                <a:schemeClr val="dk1"/>
              </a:solidFill>
              <a:effectLst/>
              <a:uFillTx/>
              <a:latin typeface="Corbe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457200" y="1245600"/>
            <a:ext cx="8226000" cy="50277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t">
            <a:noAutofit/>
          </a:bodyPr>
          <a:p>
            <a:pPr marL="168120" indent="-16812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lang="en-US" sz="22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Click to edit Master text styles</a:t>
            </a:r>
            <a:endParaRPr b="0" lang="en-US" sz="22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1" marL="344520" indent="-17136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US" sz="18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Second level</a:t>
            </a:r>
            <a:endParaRPr b="0" lang="en-US" sz="18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2" marL="514440" indent="-168120">
              <a:lnSpc>
                <a:spcPct val="100000"/>
              </a:lnSpc>
              <a:spcBef>
                <a:spcPts val="675"/>
              </a:spcBef>
              <a:buClr>
                <a:srgbClr val="a4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Third level</a:t>
            </a:r>
            <a:endParaRPr b="0" lang="en-US" sz="18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3" marL="681120" indent="-166680">
              <a:lnSpc>
                <a:spcPct val="100000"/>
              </a:lnSpc>
              <a:spcBef>
                <a:spcPts val="675"/>
              </a:spcBef>
              <a:buClr>
                <a:srgbClr val="4f9a06"/>
              </a:buClr>
              <a:buFont typeface="Arial"/>
              <a:buChar char="•"/>
            </a:pPr>
            <a:r>
              <a:rPr b="0" lang="en-US" sz="15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Fourth level</a:t>
            </a:r>
            <a:endParaRPr b="0" lang="en-US" sz="15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4" marL="858960" indent="-176040">
              <a:lnSpc>
                <a:spcPct val="100000"/>
              </a:lnSpc>
              <a:spcBef>
                <a:spcPts val="675"/>
              </a:spcBef>
              <a:buClr>
                <a:srgbClr val="5197cc"/>
              </a:buClr>
              <a:buFont typeface="Arial"/>
              <a:buChar char="•"/>
            </a:pPr>
            <a:r>
              <a:rPr b="0" lang="en-US" sz="15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Fifth level</a:t>
            </a:r>
            <a:endParaRPr b="0" lang="en-US" sz="15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sldNum" idx="1"/>
          </p:nvPr>
        </p:nvSpPr>
        <p:spPr>
          <a:xfrm>
            <a:off x="7956720" y="6356520"/>
            <a:ext cx="729720" cy="3646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1100" strike="noStrike" u="none">
                <a:solidFill>
                  <a:srgbClr val="729fcf"/>
                </a:solidFill>
                <a:effectLst/>
                <a:uFillTx/>
                <a:latin typeface="Corbe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5A52BAC9-81F0-4995-AC40-5CB3BAF19383}" type="slidenum">
              <a:rPr b="0" lang="en-US" sz="1100" strike="noStrike" u="none">
                <a:solidFill>
                  <a:srgbClr val="729fcf"/>
                </a:solidFill>
                <a:effectLst/>
                <a:uFillTx/>
                <a:latin typeface="Corbel"/>
              </a:rPr>
              <a:t>&lt;number&gt;</a:t>
            </a:fld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dt" idx="2"/>
          </p:nvPr>
        </p:nvSpPr>
        <p:spPr>
          <a:xfrm>
            <a:off x="2093040" y="6356520"/>
            <a:ext cx="259848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&lt;date/time&gt;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" name="PlaceHolder 5"/>
          <p:cNvSpPr>
            <a:spLocks noGrp="1"/>
          </p:cNvSpPr>
          <p:nvPr>
            <p:ph type="ftr" idx="3"/>
          </p:nvPr>
        </p:nvSpPr>
        <p:spPr>
          <a:xfrm>
            <a:off x="5514840" y="6356520"/>
            <a:ext cx="244116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&lt;footer&gt;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alt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3"/>
          <p:cNvCxnSpPr/>
          <p:nvPr/>
        </p:nvCxnSpPr>
        <p:spPr>
          <a:xfrm>
            <a:off x="457200" y="1060200"/>
            <a:ext cx="8226720" cy="360"/>
          </a:xfrm>
          <a:prstGeom prst="straightConnector1">
            <a:avLst/>
          </a:prstGeom>
          <a:ln w="6350">
            <a:solidFill>
              <a:srgbClr val="0c377b"/>
            </a:solidFill>
            <a:round/>
          </a:ln>
        </p:spPr>
      </p:cxnSp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4640"/>
            <a:ext cx="8226360" cy="8334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45720" rIns="45720" tIns="45720" bIns="45720"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Clic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k to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edit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Mast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er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title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style</a:t>
            </a:r>
            <a:endParaRPr b="0" lang="en-US" sz="3600" strike="noStrike" u="none">
              <a:solidFill>
                <a:schemeClr val="dk1"/>
              </a:solidFill>
              <a:effectLst/>
              <a:uFillTx/>
              <a:latin typeface="Corbe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260000"/>
            <a:ext cx="8226000" cy="5015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t">
            <a:noAutofit/>
          </a:bodyPr>
          <a:p>
            <a:pPr marL="168120" indent="-16812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lang="en-US" sz="22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Click to edit Master text styles</a:t>
            </a:r>
            <a:endParaRPr b="0" lang="en-US" sz="22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1" marL="344520" indent="-17136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US" sz="21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Second level</a:t>
            </a:r>
            <a:endParaRPr b="0" lang="en-US" sz="21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2" marL="514440" indent="-168120">
              <a:lnSpc>
                <a:spcPct val="100000"/>
              </a:lnSpc>
              <a:spcBef>
                <a:spcPts val="675"/>
              </a:spcBef>
              <a:buClr>
                <a:srgbClr val="a40000"/>
              </a:buClr>
              <a:buFont typeface="Arial"/>
              <a:buChar char="•"/>
            </a:pPr>
            <a:r>
              <a:rPr b="0" lang="en-US" sz="195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Third level</a:t>
            </a:r>
            <a:endParaRPr b="0" lang="en-US" sz="195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3" marL="681120" indent="-166680">
              <a:lnSpc>
                <a:spcPct val="100000"/>
              </a:lnSpc>
              <a:spcBef>
                <a:spcPts val="675"/>
              </a:spcBef>
              <a:buClr>
                <a:srgbClr val="4f9a06"/>
              </a:buClr>
              <a:buFont typeface="Arial"/>
              <a:buChar char="•"/>
            </a:pPr>
            <a:r>
              <a:rPr b="0" lang="en-US" sz="18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Fourth level</a:t>
            </a:r>
            <a:endParaRPr b="0" lang="en-US" sz="18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4" marL="858960" indent="-176040">
              <a:lnSpc>
                <a:spcPct val="100000"/>
              </a:lnSpc>
              <a:spcBef>
                <a:spcPts val="675"/>
              </a:spcBef>
              <a:buClr>
                <a:srgbClr val="5197cc"/>
              </a:buClr>
              <a:buFont typeface="Arial"/>
              <a:buChar char="•"/>
            </a:pPr>
            <a:r>
              <a:rPr b="0" lang="en-US" sz="18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Fifth level</a:t>
            </a:r>
            <a:endParaRPr b="0" lang="en-US" sz="18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sldNum" idx="4"/>
          </p:nvPr>
        </p:nvSpPr>
        <p:spPr>
          <a:xfrm>
            <a:off x="7956720" y="6356520"/>
            <a:ext cx="729720" cy="3646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trike="noStrike" u="none">
                <a:solidFill>
                  <a:srgbClr val="729fcf"/>
                </a:solidFill>
                <a:effectLst/>
                <a:uFillTx/>
                <a:latin typeface="Corbe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BBCCFD55-F07F-4BF9-A565-14C065842FC7}" type="slidenum">
              <a:rPr b="0" lang="en-US" sz="900" strike="noStrike" u="none">
                <a:solidFill>
                  <a:srgbClr val="729fcf"/>
                </a:solidFill>
                <a:effectLst/>
                <a:uFillTx/>
                <a:latin typeface="Corbel"/>
              </a:rPr>
              <a:t>&lt;number&gt;</a:t>
            </a:fld>
            <a:endParaRPr b="0" lang="en-GB" sz="9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dt" idx="5"/>
          </p:nvPr>
        </p:nvSpPr>
        <p:spPr>
          <a:xfrm>
            <a:off x="2093040" y="6356520"/>
            <a:ext cx="248076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&lt;date/time&gt;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" name="PlaceHolder 5"/>
          <p:cNvSpPr>
            <a:spLocks noGrp="1"/>
          </p:cNvSpPr>
          <p:nvPr>
            <p:ph type="ftr" idx="6"/>
          </p:nvPr>
        </p:nvSpPr>
        <p:spPr>
          <a:xfrm>
            <a:off x="5514840" y="6356520"/>
            <a:ext cx="244116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&lt;footer&gt;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wo contents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4"/>
          <p:cNvCxnSpPr/>
          <p:nvPr/>
        </p:nvCxnSpPr>
        <p:spPr>
          <a:xfrm>
            <a:off x="457200" y="1060200"/>
            <a:ext cx="8226720" cy="360"/>
          </a:xfrm>
          <a:prstGeom prst="straightConnector1">
            <a:avLst/>
          </a:prstGeom>
          <a:ln w="6350">
            <a:solidFill>
              <a:srgbClr val="0c377b"/>
            </a:solidFill>
            <a:round/>
          </a:ln>
        </p:spPr>
      </p:cxnSp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4640"/>
            <a:ext cx="8226360" cy="8334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45720" rIns="45720" tIns="45720" bIns="45720"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Clic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k to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edit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Mast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er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title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style</a:t>
            </a:r>
            <a:endParaRPr b="0" lang="en-US" sz="3600" strike="noStrike" u="none">
              <a:solidFill>
                <a:schemeClr val="dk1"/>
              </a:solidFill>
              <a:effectLst/>
              <a:uFillTx/>
              <a:latin typeface="Corbe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60000"/>
            <a:ext cx="4073400" cy="5015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t">
            <a:noAutofit/>
          </a:bodyPr>
          <a:p>
            <a:pPr marL="168120" indent="-16812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lang="en-US" sz="22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Click to edit Master text styles</a:t>
            </a:r>
            <a:endParaRPr b="0" lang="en-US" sz="22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1" marL="344520" indent="-17136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US" sz="21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Second level</a:t>
            </a:r>
            <a:endParaRPr b="0" lang="en-US" sz="21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2" marL="514440" indent="-168120">
              <a:lnSpc>
                <a:spcPct val="100000"/>
              </a:lnSpc>
              <a:spcBef>
                <a:spcPts val="675"/>
              </a:spcBef>
              <a:buClr>
                <a:srgbClr val="a40000"/>
              </a:buClr>
              <a:buFont typeface="Arial"/>
              <a:buChar char="•"/>
            </a:pPr>
            <a:r>
              <a:rPr b="0" lang="en-US" sz="195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Third level</a:t>
            </a:r>
            <a:endParaRPr b="0" lang="en-US" sz="195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3" marL="681120" indent="-166680">
              <a:lnSpc>
                <a:spcPct val="100000"/>
              </a:lnSpc>
              <a:spcBef>
                <a:spcPts val="675"/>
              </a:spcBef>
              <a:buClr>
                <a:srgbClr val="4f9a06"/>
              </a:buClr>
              <a:buFont typeface="Arial"/>
              <a:buChar char="•"/>
            </a:pPr>
            <a:r>
              <a:rPr b="0" lang="en-US" sz="18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Fourth level</a:t>
            </a:r>
            <a:endParaRPr b="0" lang="en-US" sz="18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4" marL="858960" indent="-176040">
              <a:lnSpc>
                <a:spcPct val="100000"/>
              </a:lnSpc>
              <a:spcBef>
                <a:spcPts val="675"/>
              </a:spcBef>
              <a:buClr>
                <a:srgbClr val="5197cc"/>
              </a:buClr>
              <a:buFont typeface="Arial"/>
              <a:buChar char="•"/>
            </a:pPr>
            <a:r>
              <a:rPr b="0" lang="en-US" sz="18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Fifth level</a:t>
            </a:r>
            <a:endParaRPr b="0" lang="en-US" sz="18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15560" y="1260000"/>
            <a:ext cx="4070880" cy="5015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t">
            <a:noAutofit/>
          </a:bodyPr>
          <a:p>
            <a:pPr marL="168120" indent="-16812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lang="en-US" sz="22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Click to edit Master text styles</a:t>
            </a:r>
            <a:endParaRPr b="0" lang="en-US" sz="22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1" marL="344520" indent="-17136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US" sz="21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Second level</a:t>
            </a:r>
            <a:endParaRPr b="0" lang="en-US" sz="21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2" marL="514440" indent="-168120">
              <a:lnSpc>
                <a:spcPct val="100000"/>
              </a:lnSpc>
              <a:spcBef>
                <a:spcPts val="675"/>
              </a:spcBef>
              <a:buClr>
                <a:srgbClr val="a40000"/>
              </a:buClr>
              <a:buFont typeface="Arial"/>
              <a:buChar char="•"/>
            </a:pPr>
            <a:r>
              <a:rPr b="0" lang="en-US" sz="195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Third level</a:t>
            </a:r>
            <a:endParaRPr b="0" lang="en-US" sz="195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3" marL="681120" indent="-166680">
              <a:lnSpc>
                <a:spcPct val="100000"/>
              </a:lnSpc>
              <a:spcBef>
                <a:spcPts val="675"/>
              </a:spcBef>
              <a:buClr>
                <a:srgbClr val="4f9a06"/>
              </a:buClr>
              <a:buFont typeface="Arial"/>
              <a:buChar char="•"/>
            </a:pPr>
            <a:r>
              <a:rPr b="0" lang="en-US" sz="18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Fourth level</a:t>
            </a:r>
            <a:endParaRPr b="0" lang="en-US" sz="18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4" marL="858960" indent="-176040">
              <a:lnSpc>
                <a:spcPct val="100000"/>
              </a:lnSpc>
              <a:spcBef>
                <a:spcPts val="675"/>
              </a:spcBef>
              <a:buClr>
                <a:srgbClr val="5197cc"/>
              </a:buClr>
              <a:buFont typeface="Arial"/>
              <a:buChar char="•"/>
            </a:pPr>
            <a:r>
              <a:rPr b="0" lang="en-US" sz="18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Fifth level</a:t>
            </a:r>
            <a:endParaRPr b="0" lang="en-US" sz="18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sldNum" idx="7"/>
          </p:nvPr>
        </p:nvSpPr>
        <p:spPr>
          <a:xfrm>
            <a:off x="7956720" y="6356520"/>
            <a:ext cx="729720" cy="3646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trike="noStrike" u="none">
                <a:solidFill>
                  <a:srgbClr val="729fcf"/>
                </a:solidFill>
                <a:effectLst/>
                <a:uFillTx/>
                <a:latin typeface="Corbe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AA46608B-6252-4054-9134-64DFEABB9D42}" type="slidenum">
              <a:rPr b="0" lang="en-US" sz="900" strike="noStrike" u="none">
                <a:solidFill>
                  <a:srgbClr val="729fcf"/>
                </a:solidFill>
                <a:effectLst/>
                <a:uFillTx/>
                <a:latin typeface="Corbel"/>
              </a:rPr>
              <a:t>&lt;number&gt;</a:t>
            </a:fld>
            <a:endParaRPr b="0" lang="en-GB" sz="9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wo contents withTitle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4"/>
          <p:cNvCxnSpPr/>
          <p:nvPr/>
        </p:nvCxnSpPr>
        <p:spPr>
          <a:xfrm>
            <a:off x="457200" y="1060200"/>
            <a:ext cx="8226720" cy="360"/>
          </a:xfrm>
          <a:prstGeom prst="straightConnector1">
            <a:avLst/>
          </a:prstGeom>
          <a:ln w="6350">
            <a:solidFill>
              <a:srgbClr val="0c377b"/>
            </a:solidFill>
            <a:round/>
          </a:ln>
        </p:spPr>
      </p:cxnSp>
      <p:sp>
        <p:nvSpPr>
          <p:cNvPr id="20" name="Title 1"/>
          <p:cNvSpPr/>
          <p:nvPr/>
        </p:nvSpPr>
        <p:spPr>
          <a:xfrm>
            <a:off x="417600" y="1438200"/>
            <a:ext cx="4113000" cy="833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4200" rIns="34200" tIns="45000" bIns="45000" anchor="ctr">
            <a:noAutofit/>
          </a:bodyPr>
          <a:p>
            <a:pPr defTabSz="457200">
              <a:lnSpc>
                <a:spcPct val="100000"/>
              </a:lnSpc>
            </a:pPr>
            <a:r>
              <a:rPr b="1" lang="x-none" sz="2700" strike="noStrike" u="none">
                <a:solidFill>
                  <a:srgbClr val="0c377b"/>
                </a:solidFill>
                <a:effectLst/>
                <a:uFillTx/>
                <a:latin typeface="Corbel"/>
              </a:rPr>
              <a:t>Slide Title</a:t>
            </a:r>
            <a:endParaRPr b="0" lang="en-GB" sz="2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" name="Title 1"/>
          <p:cNvSpPr/>
          <p:nvPr/>
        </p:nvSpPr>
        <p:spPr>
          <a:xfrm>
            <a:off x="4570560" y="1438200"/>
            <a:ext cx="4113000" cy="833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34200" rIns="34200" tIns="45000" bIns="45000" anchor="ctr">
            <a:noAutofit/>
          </a:bodyPr>
          <a:p>
            <a:pPr defTabSz="457200">
              <a:lnSpc>
                <a:spcPct val="100000"/>
              </a:lnSpc>
            </a:pPr>
            <a:r>
              <a:rPr b="1" lang="x-none" sz="2700" strike="noStrike" u="none">
                <a:solidFill>
                  <a:srgbClr val="0c377b"/>
                </a:solidFill>
                <a:effectLst/>
                <a:uFillTx/>
                <a:latin typeface="Corbel"/>
              </a:rPr>
              <a:t>Slide Title</a:t>
            </a:r>
            <a:endParaRPr b="0" lang="en-GB" sz="2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4640"/>
            <a:ext cx="8226360" cy="8334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45720" rIns="45720" tIns="45720" bIns="45720"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Clic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k to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edit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Mast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er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title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style</a:t>
            </a:r>
            <a:endParaRPr b="0" lang="en-US" sz="3600" strike="noStrike" u="none">
              <a:solidFill>
                <a:schemeClr val="dk1"/>
              </a:solidFill>
              <a:effectLst/>
              <a:uFillTx/>
              <a:latin typeface="Corbe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2352960"/>
            <a:ext cx="4073400" cy="39229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t">
            <a:noAutofit/>
          </a:bodyPr>
          <a:p>
            <a:pPr marL="168120" indent="-16812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lang="en-US" sz="22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Click to edit Master text styles</a:t>
            </a:r>
            <a:endParaRPr b="0" lang="en-US" sz="22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1" marL="344520" indent="-17136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US" sz="21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Second level</a:t>
            </a:r>
            <a:endParaRPr b="0" lang="en-US" sz="21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2" marL="514440" indent="-168120">
              <a:lnSpc>
                <a:spcPct val="100000"/>
              </a:lnSpc>
              <a:spcBef>
                <a:spcPts val="675"/>
              </a:spcBef>
              <a:buClr>
                <a:srgbClr val="a40000"/>
              </a:buClr>
              <a:buFont typeface="Arial"/>
              <a:buChar char="•"/>
            </a:pPr>
            <a:r>
              <a:rPr b="0" lang="en-US" sz="195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Third level</a:t>
            </a:r>
            <a:endParaRPr b="0" lang="en-US" sz="195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3" marL="681120" indent="-166680">
              <a:lnSpc>
                <a:spcPct val="100000"/>
              </a:lnSpc>
              <a:spcBef>
                <a:spcPts val="675"/>
              </a:spcBef>
              <a:buClr>
                <a:srgbClr val="4f9a06"/>
              </a:buClr>
              <a:buFont typeface="Arial"/>
              <a:buChar char="•"/>
            </a:pPr>
            <a:r>
              <a:rPr b="0" lang="en-US" sz="18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Fourth level</a:t>
            </a:r>
            <a:endParaRPr b="0" lang="en-US" sz="18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4" marL="858960" indent="-176040">
              <a:lnSpc>
                <a:spcPct val="100000"/>
              </a:lnSpc>
              <a:spcBef>
                <a:spcPts val="675"/>
              </a:spcBef>
              <a:buClr>
                <a:srgbClr val="5197cc"/>
              </a:buClr>
              <a:buFont typeface="Arial"/>
              <a:buChar char="•"/>
            </a:pPr>
            <a:r>
              <a:rPr b="0" lang="en-US" sz="18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Fifth level</a:t>
            </a:r>
            <a:endParaRPr b="0" lang="en-US" sz="18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15560" y="2352960"/>
            <a:ext cx="4070880" cy="39229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t">
            <a:noAutofit/>
          </a:bodyPr>
          <a:p>
            <a:pPr marL="168120" indent="-16812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lang="en-US" sz="22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Click to edit Master text styles</a:t>
            </a:r>
            <a:endParaRPr b="0" lang="en-US" sz="22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1" marL="344520" indent="-17136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US" sz="21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Second level</a:t>
            </a:r>
            <a:endParaRPr b="0" lang="en-US" sz="21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2" marL="514440" indent="-168120">
              <a:lnSpc>
                <a:spcPct val="100000"/>
              </a:lnSpc>
              <a:spcBef>
                <a:spcPts val="675"/>
              </a:spcBef>
              <a:buClr>
                <a:srgbClr val="a40000"/>
              </a:buClr>
              <a:buFont typeface="Arial"/>
              <a:buChar char="•"/>
            </a:pPr>
            <a:r>
              <a:rPr b="0" lang="en-US" sz="195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Third level</a:t>
            </a:r>
            <a:endParaRPr b="0" lang="en-US" sz="195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3" marL="681120" indent="-166680">
              <a:lnSpc>
                <a:spcPct val="100000"/>
              </a:lnSpc>
              <a:spcBef>
                <a:spcPts val="675"/>
              </a:spcBef>
              <a:buClr>
                <a:srgbClr val="4f9a06"/>
              </a:buClr>
              <a:buFont typeface="Arial"/>
              <a:buChar char="•"/>
            </a:pPr>
            <a:r>
              <a:rPr b="0" lang="en-US" sz="18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Fourth level</a:t>
            </a:r>
            <a:endParaRPr b="0" lang="en-US" sz="18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4" marL="858960" indent="-176040">
              <a:lnSpc>
                <a:spcPct val="100000"/>
              </a:lnSpc>
              <a:spcBef>
                <a:spcPts val="675"/>
              </a:spcBef>
              <a:buClr>
                <a:srgbClr val="5197cc"/>
              </a:buClr>
              <a:buFont typeface="Arial"/>
              <a:buChar char="•"/>
            </a:pPr>
            <a:r>
              <a:rPr b="0" lang="en-US" sz="18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Fifth level</a:t>
            </a:r>
            <a:endParaRPr b="0" lang="en-US" sz="18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dt" idx="8"/>
          </p:nvPr>
        </p:nvSpPr>
        <p:spPr>
          <a:xfrm>
            <a:off x="2295360" y="6356520"/>
            <a:ext cx="13712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&lt;date/time&gt;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" name="PlaceHolder 5"/>
          <p:cNvSpPr>
            <a:spLocks noGrp="1"/>
          </p:cNvSpPr>
          <p:nvPr>
            <p:ph type="ftr" idx="9"/>
          </p:nvPr>
        </p:nvSpPr>
        <p:spPr>
          <a:xfrm>
            <a:off x="3666960" y="6356520"/>
            <a:ext cx="42890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&lt;footer&gt;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" name="PlaceHolder 6"/>
          <p:cNvSpPr>
            <a:spLocks noGrp="1"/>
          </p:cNvSpPr>
          <p:nvPr>
            <p:ph type="sldNum" idx="10"/>
          </p:nvPr>
        </p:nvSpPr>
        <p:spPr>
          <a:xfrm>
            <a:off x="7956720" y="6356520"/>
            <a:ext cx="729720" cy="3646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trike="noStrike" u="none">
                <a:solidFill>
                  <a:srgbClr val="729fcf"/>
                </a:solidFill>
                <a:effectLst/>
                <a:uFillTx/>
                <a:latin typeface="Corbe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888690B5-5F6B-413B-84D2-E48FBA7FCF95}" type="slidenum">
              <a:rPr b="0" lang="en-US" sz="900" strike="noStrike" u="none">
                <a:solidFill>
                  <a:srgbClr val="729fcf"/>
                </a:solidFill>
                <a:effectLst/>
                <a:uFillTx/>
                <a:latin typeface="Corbel"/>
              </a:rPr>
              <a:t>&lt;number&gt;</a:t>
            </a:fld>
            <a:endParaRPr b="0" lang="en-GB" sz="9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Just Title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"/>
          <p:cNvCxnSpPr/>
          <p:nvPr/>
        </p:nvCxnSpPr>
        <p:spPr>
          <a:xfrm>
            <a:off x="457200" y="1060200"/>
            <a:ext cx="8226720" cy="360"/>
          </a:xfrm>
          <a:prstGeom prst="straightConnector1">
            <a:avLst/>
          </a:prstGeom>
          <a:ln w="6350">
            <a:solidFill>
              <a:srgbClr val="0c377b"/>
            </a:solidFill>
            <a:round/>
          </a:ln>
        </p:spPr>
      </p:cxnSp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33280"/>
            <a:ext cx="8226000" cy="8107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45720" rIns="45720" tIns="45720" bIns="45720"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Clic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k to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edit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Mast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er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title </a:t>
            </a:r>
            <a:r>
              <a:rPr b="1" lang="en-US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style</a:t>
            </a:r>
            <a:endParaRPr b="0" lang="en-US" sz="3600" strike="noStrike" u="none">
              <a:solidFill>
                <a:schemeClr val="dk1"/>
              </a:solidFill>
              <a:effectLst/>
              <a:uFillTx/>
              <a:latin typeface="Corbe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dt" idx="11"/>
          </p:nvPr>
        </p:nvSpPr>
        <p:spPr>
          <a:xfrm>
            <a:off x="2295360" y="6356520"/>
            <a:ext cx="13712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&lt;date/time&gt;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ftr" idx="12"/>
          </p:nvPr>
        </p:nvSpPr>
        <p:spPr>
          <a:xfrm>
            <a:off x="3666960" y="6356520"/>
            <a:ext cx="42890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&lt;footer&gt;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sldNum" idx="13"/>
          </p:nvPr>
        </p:nvSpPr>
        <p:spPr>
          <a:xfrm>
            <a:off x="7956720" y="6356520"/>
            <a:ext cx="729720" cy="3646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trike="noStrike" u="none">
                <a:solidFill>
                  <a:srgbClr val="729fcf"/>
                </a:solidFill>
                <a:effectLst/>
                <a:uFillTx/>
                <a:latin typeface="Corbe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B65E1CB8-5DB3-4CFD-9FA1-3AF73B8E42DC}" type="slidenum">
              <a:rPr b="0" lang="en-US" sz="900" strike="noStrike" u="none">
                <a:solidFill>
                  <a:srgbClr val="729fcf"/>
                </a:solidFill>
                <a:effectLst/>
                <a:uFillTx/>
                <a:latin typeface="Corbel"/>
              </a:rPr>
              <a:t>&lt;number&gt;</a:t>
            </a:fld>
            <a:endParaRPr b="0" lang="en-GB" sz="9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dt" idx="14"/>
          </p:nvPr>
        </p:nvSpPr>
        <p:spPr>
          <a:xfrm>
            <a:off x="2295360" y="6356520"/>
            <a:ext cx="13712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&lt;date/time&gt;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ftr" idx="15"/>
          </p:nvPr>
        </p:nvSpPr>
        <p:spPr>
          <a:xfrm>
            <a:off x="3666960" y="6356520"/>
            <a:ext cx="428904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&lt;footer&gt;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sldNum" idx="16"/>
          </p:nvPr>
        </p:nvSpPr>
        <p:spPr>
          <a:xfrm>
            <a:off x="7956720" y="6356520"/>
            <a:ext cx="729720" cy="3646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trike="noStrike" u="none">
                <a:solidFill>
                  <a:srgbClr val="729fcf"/>
                </a:solidFill>
                <a:effectLst/>
                <a:uFillTx/>
                <a:latin typeface="Corbel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C2F2D96A-911A-4AA0-AA8C-FC6A89FEFF3A}" type="slidenum">
              <a:rPr b="0" lang="en-US" sz="900" strike="noStrike" u="none">
                <a:solidFill>
                  <a:srgbClr val="729fcf"/>
                </a:solidFill>
                <a:effectLst/>
                <a:uFillTx/>
                <a:latin typeface="Corbel"/>
              </a:rPr>
              <a:t>&lt;number&gt;</a:t>
            </a:fld>
            <a:endParaRPr b="0" lang="en-GB" sz="9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Very Blank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Last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body"/>
          </p:nvPr>
        </p:nvSpPr>
        <p:spPr>
          <a:xfrm>
            <a:off x="1314360" y="4214880"/>
            <a:ext cx="6535440" cy="1609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ctr">
            <a:noAutofit/>
          </a:bodyPr>
          <a:p>
            <a:pPr indent="0" algn="ctr">
              <a:lnSpc>
                <a:spcPct val="100000"/>
              </a:lnSpc>
              <a:spcBef>
                <a:spcPts val="675"/>
              </a:spcBef>
              <a:buNone/>
              <a:tabLst>
                <a:tab algn="l" pos="0"/>
              </a:tabLst>
            </a:pPr>
            <a:r>
              <a:rPr b="0" lang="en-US" sz="2200" strike="noStrike" u="none">
                <a:solidFill>
                  <a:schemeClr val="accent4"/>
                </a:solidFill>
                <a:effectLst/>
                <a:uFillTx/>
                <a:latin typeface="Corbel"/>
                <a:ea typeface="MS PGothic"/>
              </a:rPr>
              <a:t>Click to edit Master text styles</a:t>
            </a:r>
            <a:endParaRPr b="0" lang="en-US" sz="22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383400" y="2299320"/>
            <a:ext cx="8376480" cy="18270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45720" rIns="45720" tIns="0" bIns="0" anchor="b">
            <a:normAutofit/>
          </a:bodyPr>
          <a:p>
            <a:pPr indent="0">
              <a:lnSpc>
                <a:spcPct val="90000"/>
              </a:lnSpc>
              <a:buNone/>
            </a:pPr>
            <a:r>
              <a:rPr b="1" i="1" lang="en-GB" sz="4400" strike="noStrike" u="none">
                <a:solidFill>
                  <a:schemeClr val="accent1"/>
                </a:solidFill>
                <a:effectLst/>
                <a:uFillTx/>
                <a:latin typeface="Corbel"/>
              </a:rPr>
              <a:t>AF</a:t>
            </a:r>
            <a:r>
              <a:rPr b="1" i="1" lang="en-GB" sz="4400" strike="noStrike" u="none">
                <a:solidFill>
                  <a:schemeClr val="accent1"/>
                </a:solidFill>
                <a:effectLst/>
                <a:uFillTx/>
                <a:latin typeface="Corbel"/>
              </a:rPr>
              <a:t>P-</a:t>
            </a:r>
            <a:r>
              <a:rPr b="1" i="1" lang="en-GB" sz="4400" strike="noStrike" u="none">
                <a:solidFill>
                  <a:schemeClr val="accent1"/>
                </a:solidFill>
                <a:effectLst/>
                <a:uFillTx/>
                <a:latin typeface="Corbel"/>
              </a:rPr>
              <a:t>ToF</a:t>
            </a:r>
            <a:endParaRPr b="0" lang="en-US" sz="4400" strike="noStrike" u="none">
              <a:solidFill>
                <a:schemeClr val="dk1"/>
              </a:solidFill>
              <a:effectLst/>
              <a:uFillTx/>
              <a:latin typeface="Corbel"/>
            </a:endParaRPr>
          </a:p>
        </p:txBody>
      </p:sp>
      <p:sp>
        <p:nvSpPr>
          <p:cNvPr id="44" name="Text Placeholder 2"/>
          <p:cNvSpPr/>
          <p:nvPr/>
        </p:nvSpPr>
        <p:spPr>
          <a:xfrm>
            <a:off x="383400" y="4126320"/>
            <a:ext cx="4842720" cy="1066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45720" rIns="45720" tIns="0" bIns="0" anchor="t">
            <a:normAutofit/>
          </a:bodyPr>
          <a:p>
            <a:pPr defTabSz="914400">
              <a:lnSpc>
                <a:spcPct val="90000"/>
              </a:lnSpc>
              <a:tabLst>
                <a:tab algn="l" pos="0"/>
              </a:tabLst>
            </a:pPr>
            <a:r>
              <a:rPr b="0" i="1" lang="en-US" sz="2100" strike="noStrike" u="none">
                <a:solidFill>
                  <a:schemeClr val="accent4"/>
                </a:solidFill>
                <a:effectLst/>
                <a:uFillTx/>
                <a:latin typeface="Corbel"/>
                <a:ea typeface="MS PGothic"/>
              </a:rPr>
              <a:t>Tomáš Komárek</a:t>
            </a:r>
            <a:endParaRPr b="0" lang="en-GB" sz="2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33280"/>
            <a:ext cx="8226000" cy="8107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45720" rIns="45720" tIns="45720" bIns="45720"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Sch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emat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ic of 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the 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insta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llatio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n</a:t>
            </a:r>
            <a:endParaRPr b="0" lang="en-US" sz="3600" strike="noStrike" u="none">
              <a:solidFill>
                <a:schemeClr val="dk1"/>
              </a:solidFill>
              <a:effectLst/>
              <a:uFillTx/>
              <a:latin typeface="Corbe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dt" idx="20"/>
          </p:nvPr>
        </p:nvSpPr>
        <p:spPr>
          <a:xfrm>
            <a:off x="2093040" y="6356520"/>
            <a:ext cx="259848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AFP-ToF, Tomáš </a:t>
            </a:r>
            <a:r>
              <a: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Komárek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ftr" idx="21"/>
          </p:nvPr>
        </p:nvSpPr>
        <p:spPr>
          <a:xfrm>
            <a:off x="5514840" y="6356520"/>
            <a:ext cx="244116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User Meeting </a:t>
            </a: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2025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8" name="TextBox 6"/>
          <p:cNvSpPr/>
          <p:nvPr/>
        </p:nvSpPr>
        <p:spPr>
          <a:xfrm>
            <a:off x="457200" y="1274400"/>
            <a:ext cx="7531200" cy="1096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orbel"/>
                <a:ea typeface="Noto Sans CJK SC"/>
              </a:rPr>
              <a:t>AFP-ToF is a time of flight system for the AFP forward detector. </a:t>
            </a:r>
            <a:br>
              <a:rPr sz="1800"/>
            </a:br>
            <a:r>
              <a:rPr b="0" lang="en-GB" sz="1200" strike="noStrike" u="none">
                <a:solidFill>
                  <a:schemeClr val="dk1"/>
                </a:solidFill>
                <a:effectLst/>
                <a:uFillTx/>
                <a:latin typeface="Corbel"/>
                <a:ea typeface="Noto Sans CJK SC"/>
              </a:rPr>
              <a:t>The Beam Test setup consists of a Roman pot container with SiT and ToF and a separate reference timing detector, placed on two separate movable tables. A</a:t>
            </a:r>
            <a:r>
              <a:rPr b="0" lang="en-GB" sz="12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 rack contains signal processing equipment and two more normal tables carry readout system, PSUs and movement control. The small movable table is placed on a concrete block to reach the beam. We do not use any beam telescope nor external trigger. </a:t>
            </a:r>
            <a:endParaRPr b="0" lang="en-GB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9" name="TextBox 19"/>
          <p:cNvSpPr/>
          <p:nvPr/>
        </p:nvSpPr>
        <p:spPr>
          <a:xfrm>
            <a:off x="3392280" y="5434560"/>
            <a:ext cx="303300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Total length : 3 m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Total width : 3 m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Height of beam : ~1.2 m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0" name="" descr=""/>
          <p:cNvPicPr/>
          <p:nvPr/>
        </p:nvPicPr>
        <p:blipFill>
          <a:blip r:embed="rId1"/>
          <a:stretch/>
        </p:blipFill>
        <p:spPr>
          <a:xfrm>
            <a:off x="36000" y="2378520"/>
            <a:ext cx="4824000" cy="3108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1" name="" descr=""/>
          <p:cNvPicPr/>
          <p:nvPr/>
        </p:nvPicPr>
        <p:blipFill>
          <a:blip r:embed="rId2"/>
          <a:stretch/>
        </p:blipFill>
        <p:spPr>
          <a:xfrm>
            <a:off x="4981320" y="2505600"/>
            <a:ext cx="3478680" cy="289296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33280"/>
            <a:ext cx="8226000" cy="8107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45720" rIns="45720" tIns="45720" bIns="45720"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Bea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m 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Con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ditio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n</a:t>
            </a:r>
            <a:endParaRPr b="0" lang="en-US" sz="3600" strike="noStrike" u="none">
              <a:solidFill>
                <a:schemeClr val="dk1"/>
              </a:solidFill>
              <a:effectLst/>
              <a:uFillTx/>
              <a:latin typeface="Corbe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dt" idx="22"/>
          </p:nvPr>
        </p:nvSpPr>
        <p:spPr>
          <a:xfrm>
            <a:off x="2093040" y="6356520"/>
            <a:ext cx="259848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AFP-ToF, Tomáš </a:t>
            </a:r>
            <a:r>
              <a: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Komárek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ftr" idx="23"/>
          </p:nvPr>
        </p:nvSpPr>
        <p:spPr>
          <a:xfrm>
            <a:off x="5514840" y="6356520"/>
            <a:ext cx="244116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User Meeting </a:t>
            </a: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2025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graphicFrame>
        <p:nvGraphicFramePr>
          <p:cNvPr id="55" name="Table 6"/>
          <p:cNvGraphicFramePr/>
          <p:nvPr/>
        </p:nvGraphicFramePr>
        <p:xfrm>
          <a:off x="198720" y="2481840"/>
          <a:ext cx="8847360" cy="3497040"/>
        </p:xfrm>
        <a:graphic>
          <a:graphicData uri="http://schemas.openxmlformats.org/drawingml/2006/table">
            <a:tbl>
              <a:tblPr/>
              <a:tblGrid>
                <a:gridCol w="1263600"/>
                <a:gridCol w="1263600"/>
                <a:gridCol w="1263600"/>
                <a:gridCol w="1263600"/>
                <a:gridCol w="1263600"/>
                <a:gridCol w="1263600"/>
                <a:gridCol w="1263600"/>
              </a:tblGrid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GB" sz="1100" strike="noStrike" u="none">
                          <a:solidFill>
                            <a:schemeClr val="lt1"/>
                          </a:solidFill>
                          <a:effectLst/>
                          <a:uFillTx/>
                          <a:latin typeface="Corbel"/>
                        </a:rPr>
                        <a:t>Particle</a:t>
                      </a:r>
                      <a:endParaRPr b="0" lang="en-GB" sz="1100" strike="noStrike" u="none">
                        <a:solidFill>
                          <a:srgbClr val="ffffff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GB" sz="1100" strike="noStrike" u="none">
                          <a:solidFill>
                            <a:schemeClr val="lt1"/>
                          </a:solidFill>
                          <a:effectLst/>
                          <a:uFillTx/>
                          <a:latin typeface="Corbel"/>
                        </a:rPr>
                        <a:t>Polarity </a:t>
                      </a:r>
                      <a:endParaRPr b="0" lang="en-GB" sz="1100" strike="noStrike" u="none">
                        <a:solidFill>
                          <a:srgbClr val="ffffff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GB" sz="1100" strike="noStrike" u="none">
                          <a:solidFill>
                            <a:schemeClr val="lt1"/>
                          </a:solidFill>
                          <a:effectLst/>
                          <a:uFillTx/>
                          <a:latin typeface="Corbel"/>
                        </a:rPr>
                        <a:t>Energy (0.1 to 15 GeV/c (T09) and 11.5 GeV (T10) )</a:t>
                      </a:r>
                      <a:endParaRPr b="0" lang="en-GB" sz="1100" strike="noStrike" u="none">
                        <a:solidFill>
                          <a:srgbClr val="ffffff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GB" sz="1100" strike="noStrike" u="none">
                          <a:solidFill>
                            <a:schemeClr val="lt1"/>
                          </a:solidFill>
                          <a:effectLst/>
                          <a:uFillTx/>
                          <a:latin typeface="Corbel"/>
                        </a:rPr>
                        <a:t>High purity</a:t>
                      </a:r>
                      <a:endParaRPr b="0" lang="en-GB" sz="1100" strike="noStrike" u="none">
                        <a:solidFill>
                          <a:srgbClr val="ffffff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GB" sz="1100" strike="noStrike" u="none">
                          <a:solidFill>
                            <a:schemeClr val="lt1"/>
                          </a:solidFill>
                          <a:effectLst/>
                          <a:uFillTx/>
                          <a:latin typeface="Corbel"/>
                        </a:rPr>
                        <a:t>Intensity</a:t>
                      </a:r>
                      <a:endParaRPr b="0" lang="en-GB" sz="1100" strike="noStrike" u="none">
                        <a:solidFill>
                          <a:srgbClr val="ffffff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GB" sz="1100" strike="noStrike" u="none">
                          <a:solidFill>
                            <a:schemeClr val="lt1"/>
                          </a:solidFill>
                          <a:effectLst/>
                          <a:uFillTx/>
                          <a:latin typeface="Corbel"/>
                        </a:rPr>
                        <a:t>Beam size (Ømm)</a:t>
                      </a:r>
                      <a:endParaRPr b="0" lang="en-GB" sz="1100" strike="noStrike" u="none">
                        <a:solidFill>
                          <a:srgbClr val="ffffff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GB" sz="1100" strike="noStrike" u="none">
                          <a:solidFill>
                            <a:schemeClr val="lt1"/>
                          </a:solidFill>
                          <a:effectLst/>
                          <a:uFillTx/>
                          <a:latin typeface="Corbel"/>
                        </a:rPr>
                        <a:t>Run number (if applicable</a:t>
                      </a:r>
                      <a:endParaRPr b="0" lang="en-GB" sz="1100" strike="noStrike" u="none">
                        <a:solidFill>
                          <a:srgbClr val="ffffff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370800">
                <a:tc>
                  <a:txBody>
                    <a:bodyPr anchor="t" anchorCtr="1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GB" sz="1100" strike="noStrike" u="none">
                          <a:solidFill>
                            <a:schemeClr val="dk1"/>
                          </a:solidFill>
                          <a:effectLst/>
                          <a:uFillTx/>
                          <a:latin typeface="Corbel"/>
                        </a:rPr>
                        <a:t>Any hadrons</a:t>
                      </a:r>
                      <a:endParaRPr b="0" lang="en-GB" sz="11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 anchorCtr="1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GB" sz="1100" strike="noStrike" u="none">
                          <a:solidFill>
                            <a:schemeClr val="dk1"/>
                          </a:solidFill>
                          <a:effectLst/>
                          <a:uFillTx/>
                          <a:latin typeface="Corbel"/>
                        </a:rPr>
                        <a:t>does not matter</a:t>
                      </a:r>
                      <a:endParaRPr b="0" lang="en-GB" sz="11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 anchorCtr="1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GB" sz="1100" strike="noStrike" u="none">
                          <a:solidFill>
                            <a:schemeClr val="dk1"/>
                          </a:solidFill>
                          <a:effectLst/>
                          <a:uFillTx/>
                          <a:latin typeface="Corbel"/>
                        </a:rPr>
                        <a:t>&gt;80 GeV</a:t>
                      </a:r>
                      <a:endParaRPr b="0" lang="en-GB" sz="11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 anchorCtr="1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GB" sz="1100" strike="noStrike" u="none">
                          <a:solidFill>
                            <a:schemeClr val="dk1"/>
                          </a:solidFill>
                          <a:effectLst/>
                          <a:uFillTx/>
                          <a:latin typeface="Corbel"/>
                        </a:rPr>
                        <a:t>NO</a:t>
                      </a:r>
                      <a:endParaRPr b="0" lang="en-GB" sz="11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 anchorCtr="1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GB" sz="1100" strike="noStrike" u="none">
                          <a:solidFill>
                            <a:schemeClr val="dk1"/>
                          </a:solidFill>
                          <a:effectLst/>
                          <a:uFillTx/>
                          <a:latin typeface="Corbel"/>
                        </a:rPr>
                        <a:t>&gt;1E4 </a:t>
                      </a:r>
                      <a:br>
                        <a:rPr sz="1100"/>
                      </a:br>
                      <a:r>
                        <a:rPr b="0" lang="en-GB" sz="1100" strike="noStrike" u="none">
                          <a:solidFill>
                            <a:schemeClr val="dk1"/>
                          </a:solidFill>
                          <a:effectLst/>
                          <a:uFillTx/>
                          <a:latin typeface="Corbel"/>
                        </a:rPr>
                        <a:t>(&gt;1E5 preferred)</a:t>
                      </a:r>
                      <a:endParaRPr b="0" lang="en-GB" sz="11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 anchorCtr="1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GB" sz="1100" strike="noStrike" u="none">
                          <a:solidFill>
                            <a:schemeClr val="dk1"/>
                          </a:solidFill>
                          <a:effectLst/>
                          <a:uFillTx/>
                          <a:latin typeface="Corbel"/>
                        </a:rPr>
                        <a:t>20 to 40</a:t>
                      </a:r>
                      <a:endParaRPr b="0" lang="en-GB" sz="11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endParaRPr b="0" lang="en-GB" sz="1800" strike="noStrike" u="non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en-GB" sz="1100" strike="noStrike" u="none">
                        <a:solidFill>
                          <a:schemeClr val="dk1"/>
                        </a:solidFill>
                        <a:effectLst/>
                        <a:uFillTx/>
                        <a:latin typeface="Corbe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6" name="TextBox 7"/>
          <p:cNvSpPr/>
          <p:nvPr/>
        </p:nvSpPr>
        <p:spPr>
          <a:xfrm>
            <a:off x="573840" y="1235880"/>
            <a:ext cx="6829200" cy="92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Please enter all the beams condition required. 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If multiple beam time with different beam condition, please detail the run number under the corresponding column.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/>
          </p:nvPr>
        </p:nvSpPr>
        <p:spPr>
          <a:xfrm>
            <a:off x="457200" y="1145880"/>
            <a:ext cx="8226000" cy="58874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t">
            <a:spAutoFit/>
          </a:bodyPr>
          <a:p>
            <a:pPr marL="168120" indent="-16812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lang="en-GB" sz="20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Tables</a:t>
            </a:r>
            <a:endParaRPr b="0" lang="en-US" sz="20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1" marL="344520" indent="-17136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GB" sz="16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Fix table </a:t>
            </a:r>
            <a:r>
              <a:rPr b="0" i="1" lang="en-GB" sz="16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: YES (2), also one concrete block as a solid foundation</a:t>
            </a:r>
            <a:endParaRPr b="0" lang="en-US" sz="16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1" marL="344520" indent="-17136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GB" sz="16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Moving table </a:t>
            </a:r>
            <a:r>
              <a:rPr b="0" i="1" lang="en-GB" sz="16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: YES (2: 1 coarse – XCSA, 1 fine – PI stage)</a:t>
            </a:r>
            <a:endParaRPr b="0" lang="en-US" sz="16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1" marL="344520" indent="-17136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1"/>
                </a:solidFill>
                <a:effectLst/>
                <a:uFillTx/>
                <a:latin typeface="Corbel"/>
                <a:ea typeface="Ubuntu Light"/>
              </a:rPr>
              <a:t>Purpose for the moving table</a:t>
            </a:r>
            <a:r>
              <a:rPr b="0" i="1" lang="en-GB" sz="1600" strike="noStrike" u="none">
                <a:solidFill>
                  <a:schemeClr val="dk1"/>
                </a:solidFill>
                <a:effectLst/>
                <a:uFillTx/>
                <a:latin typeface="Corbel"/>
                <a:ea typeface="Ubuntu Light"/>
              </a:rPr>
              <a:t>: Alignment of main det., scanning with reference det.</a:t>
            </a:r>
            <a:endParaRPr b="0" lang="en-US" sz="16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1" marL="344520" indent="-17136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i="1" lang="en-GB" sz="1600" strike="noStrike" u="none">
                <a:solidFill>
                  <a:schemeClr val="dk1"/>
                </a:solidFill>
                <a:effectLst/>
                <a:uFillTx/>
                <a:latin typeface="Corbel"/>
                <a:ea typeface="Ubuntu Light"/>
              </a:rPr>
              <a:t>Large moving table: Size (0.3 m  x 0.4 m) and weight (10 kg) of setup on the table</a:t>
            </a:r>
            <a:endParaRPr b="0" lang="en-US" sz="16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1" marL="344520" indent="-17136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i="1" lang="en-GB" sz="1600" strike="noStrike" u="none">
                <a:solidFill>
                  <a:schemeClr val="dk1"/>
                </a:solidFill>
                <a:effectLst/>
                <a:uFillTx/>
                <a:latin typeface="Corbel"/>
                <a:ea typeface="Ubuntu Light"/>
              </a:rPr>
              <a:t>Small moving table: Size (0.1 m  x 0.1 m) and weight (0.1 kg) of setup on the table</a:t>
            </a:r>
            <a:endParaRPr b="0" lang="en-US" sz="16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marL="168120" indent="-16812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lang="en-GB" sz="20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GAS : </a:t>
            </a:r>
            <a:r>
              <a:rPr b="0" i="1" lang="en-GB" sz="20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NO</a:t>
            </a:r>
            <a:endParaRPr b="0" lang="en-US" sz="20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marL="168120" indent="-16812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i="1" lang="en-GB" sz="20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High Voltage : YES (2.5 kV max)</a:t>
            </a:r>
            <a:endParaRPr b="0" lang="en-US" sz="20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marL="168120" indent="-16812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lang="en-GB" sz="20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Instrumentation :</a:t>
            </a:r>
            <a:endParaRPr b="0" lang="en-US" sz="20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1" marL="344520" indent="-17136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GB" sz="16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Wire Chamber : </a:t>
            </a:r>
            <a:r>
              <a:rPr b="0" i="1" lang="en-GB" sz="16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NO</a:t>
            </a:r>
            <a:endParaRPr b="0" lang="en-US" sz="16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1" marL="344520" indent="-17136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GB" sz="16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Cherenkov signal : </a:t>
            </a:r>
            <a:r>
              <a:rPr b="0" i="1" lang="en-GB" sz="1600" strike="noStrike" u="none">
                <a:solidFill>
                  <a:srgbClr val="0c377b"/>
                </a:solidFill>
                <a:effectLst/>
                <a:uFillTx/>
                <a:latin typeface="Corbel"/>
                <a:ea typeface="Ubuntu Light"/>
              </a:rPr>
              <a:t>NO</a:t>
            </a:r>
            <a:endParaRPr b="0" lang="en-US" sz="16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1" marL="344520" indent="-17136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1"/>
                </a:solidFill>
                <a:effectLst/>
                <a:uFillTx/>
                <a:latin typeface="Corbel"/>
                <a:ea typeface="Ubuntu Light"/>
              </a:rPr>
              <a:t>Scintillator signal : </a:t>
            </a:r>
            <a:r>
              <a:rPr b="0" i="1" lang="en-GB" sz="1600" strike="noStrike" u="none">
                <a:solidFill>
                  <a:schemeClr val="dk1"/>
                </a:solidFill>
                <a:effectLst/>
                <a:uFillTx/>
                <a:latin typeface="Corbel"/>
                <a:ea typeface="Ubuntu Light"/>
              </a:rPr>
              <a:t>NO</a:t>
            </a:r>
            <a:endParaRPr b="0" lang="en-US" sz="16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marL="168120" indent="-16812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orbel"/>
                <a:ea typeface="MS PGothic"/>
              </a:rPr>
              <a:t>Infrastructure</a:t>
            </a:r>
            <a:endParaRPr b="0" lang="en-US" sz="20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1" marL="344520" indent="-17136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1"/>
                </a:solidFill>
                <a:effectLst/>
                <a:uFillTx/>
                <a:latin typeface="Corbel"/>
                <a:ea typeface="Ubuntu Light"/>
              </a:rPr>
              <a:t>Electronics rack in zone : </a:t>
            </a:r>
            <a:r>
              <a:rPr b="0" i="1" lang="en-GB" sz="1600" strike="noStrike" u="none">
                <a:solidFill>
                  <a:schemeClr val="dk1"/>
                </a:solidFill>
                <a:effectLst/>
                <a:uFillTx/>
                <a:latin typeface="Corbel"/>
                <a:ea typeface="Ubuntu Light"/>
              </a:rPr>
              <a:t>YES (1)</a:t>
            </a:r>
            <a:endParaRPr b="0" lang="en-US" sz="16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lvl="1" marL="344520" indent="-17136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1"/>
                </a:solidFill>
                <a:effectLst/>
                <a:uFillTx/>
                <a:latin typeface="Corbel"/>
                <a:ea typeface="Ubuntu Light"/>
              </a:rPr>
              <a:t>Any other : Numerous power outlets </a:t>
            </a:r>
            <a:r>
              <a:rPr b="0" i="1" lang="en-GB" sz="1600" strike="noStrike" u="none">
                <a:solidFill>
                  <a:schemeClr val="dk1"/>
                </a:solidFill>
                <a:effectLst/>
                <a:uFillTx/>
                <a:latin typeface="Corbel"/>
                <a:ea typeface="Ubuntu Light"/>
              </a:rPr>
              <a:t>(~16)</a:t>
            </a:r>
            <a:endParaRPr b="0" lang="en-US" sz="16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indent="0">
              <a:lnSpc>
                <a:spcPct val="100000"/>
              </a:lnSpc>
              <a:spcBef>
                <a:spcPts val="675"/>
              </a:spcBef>
              <a:buNone/>
            </a:pPr>
            <a:endParaRPr b="0" lang="en-US" sz="16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indent="0">
              <a:lnSpc>
                <a:spcPct val="100000"/>
              </a:lnSpc>
              <a:spcBef>
                <a:spcPts val="675"/>
              </a:spcBef>
              <a:buNone/>
            </a:pPr>
            <a:endParaRPr b="0" lang="en-US" sz="20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title"/>
          </p:nvPr>
        </p:nvSpPr>
        <p:spPr>
          <a:xfrm>
            <a:off x="457200" y="233280"/>
            <a:ext cx="8226000" cy="8107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45720" rIns="45720" tIns="45720" bIns="45720"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Serv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ices 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need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ed</a:t>
            </a:r>
            <a:endParaRPr b="0" lang="en-US" sz="3600" strike="noStrike" u="none">
              <a:solidFill>
                <a:schemeClr val="dk1"/>
              </a:solidFill>
              <a:effectLst/>
              <a:uFillTx/>
              <a:latin typeface="Corbe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dt" idx="24"/>
          </p:nvPr>
        </p:nvSpPr>
        <p:spPr>
          <a:xfrm>
            <a:off x="2093040" y="6356520"/>
            <a:ext cx="259848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AFP-ToF, Tomáš </a:t>
            </a:r>
            <a:r>
              <a: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Komárek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ftr" idx="25"/>
          </p:nvPr>
        </p:nvSpPr>
        <p:spPr>
          <a:xfrm>
            <a:off x="5514840" y="6356520"/>
            <a:ext cx="244116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User Meeting </a:t>
            </a: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2025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33280"/>
            <a:ext cx="8226000" cy="8107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45720" rIns="45720" tIns="45720" bIns="45720"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Cont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act 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duri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ng 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the </a:t>
            </a:r>
            <a:r>
              <a:rPr b="1" lang="en-GB" sz="36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run</a:t>
            </a:r>
            <a:endParaRPr b="0" lang="en-US" sz="3600" strike="noStrike" u="none">
              <a:solidFill>
                <a:schemeClr val="dk1"/>
              </a:solidFill>
              <a:effectLst/>
              <a:uFillTx/>
              <a:latin typeface="Corbe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dt" idx="26"/>
          </p:nvPr>
        </p:nvSpPr>
        <p:spPr>
          <a:xfrm>
            <a:off x="2093040" y="6356520"/>
            <a:ext cx="259848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AFP-ToF, Tomáš </a:t>
            </a:r>
            <a:r>
              <a:rPr b="0" lang="en-US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Komárek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ftr" idx="27"/>
          </p:nvPr>
        </p:nvSpPr>
        <p:spPr>
          <a:xfrm>
            <a:off x="5514840" y="6356520"/>
            <a:ext cx="244116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User Meeting </a:t>
            </a:r>
            <a:r>
              <a:rPr b="0" lang="en-GB" sz="1100" strike="noStrike" u="none">
                <a:solidFill>
                  <a:schemeClr val="dk1"/>
                </a:solidFill>
                <a:effectLst/>
                <a:uFillTx/>
                <a:latin typeface="Corbel"/>
              </a:rPr>
              <a:t>2025</a:t>
            </a:r>
            <a:endParaRPr b="0" lang="en-GB" sz="11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457200" y="1246320"/>
            <a:ext cx="8226000" cy="2910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t">
            <a:spAutoFit/>
          </a:bodyPr>
          <a:p>
            <a:pPr marL="168120" indent="-16812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lang="en-GB" sz="22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Contact : </a:t>
            </a:r>
            <a:endParaRPr b="0" lang="en-US" sz="22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marL="343080" indent="-34308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Corbel"/>
              <a:buAutoNum type="arabicPeriod"/>
            </a:pPr>
            <a:r>
              <a:rPr b="0" i="1" lang="en-GB" sz="22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Tomáš Komárek</a:t>
            </a:r>
            <a:r>
              <a:rPr b="0" lang="en-GB" sz="22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 tomas.komarek@cern.ch 167882</a:t>
            </a:r>
            <a:endParaRPr b="0" lang="en-US" sz="22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marL="343080" indent="-34308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Corbel"/>
              <a:buAutoNum type="arabicPeriod"/>
            </a:pPr>
            <a:r>
              <a:rPr b="0" i="1" lang="en-GB" sz="22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David Bartůněk</a:t>
            </a:r>
            <a:r>
              <a:rPr b="0" lang="en-GB" sz="2200" strike="noStrike" u="none">
                <a:solidFill>
                  <a:srgbClr val="0c377b"/>
                </a:solidFill>
                <a:effectLst/>
                <a:uFillTx/>
                <a:latin typeface="Corbel"/>
                <a:ea typeface="MS PGothic"/>
              </a:rPr>
              <a:t> bartunek@fel.zcu.cz</a:t>
            </a:r>
            <a:endParaRPr b="0" lang="en-US" sz="22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indent="0">
              <a:lnSpc>
                <a:spcPct val="100000"/>
              </a:lnSpc>
              <a:spcBef>
                <a:spcPts val="675"/>
              </a:spcBef>
              <a:buNone/>
            </a:pPr>
            <a:endParaRPr b="0" lang="en-US" sz="22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indent="0">
              <a:lnSpc>
                <a:spcPct val="100000"/>
              </a:lnSpc>
              <a:spcBef>
                <a:spcPts val="675"/>
              </a:spcBef>
              <a:buNone/>
            </a:pPr>
            <a:endParaRPr b="0" lang="en-US" sz="22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indent="0">
              <a:lnSpc>
                <a:spcPct val="100000"/>
              </a:lnSpc>
              <a:spcBef>
                <a:spcPts val="675"/>
              </a:spcBef>
              <a:buNone/>
            </a:pPr>
            <a:endParaRPr b="0" lang="en-US" sz="22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  <a:p>
            <a:pPr indent="0">
              <a:lnSpc>
                <a:spcPct val="100000"/>
              </a:lnSpc>
              <a:spcBef>
                <a:spcPts val="675"/>
              </a:spcBef>
              <a:buNone/>
            </a:pPr>
            <a:endParaRPr b="0" lang="en-US" sz="2200" strike="noStrike" u="none">
              <a:solidFill>
                <a:srgbClr val="0c377b"/>
              </a:solidFill>
              <a:effectLst/>
              <a:uFillTx/>
              <a:latin typeface="Corbe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itchFamily="0" charset="1"/>
        <a:ea typeface=""/>
        <a:cs typeface=""/>
      </a:majorFont>
      <a:minorFont>
        <a:latin typeface="Corbe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  <a:tileRect l="0" t="0" r="0" b="0"/>
        </a:gradFill>
        <a:gradFill>
          <a:gsLst>
            <a:gs pos="0">
              <a:schemeClr val="phClr">
                <a:tint val="73000"/>
              </a:schemeClr>
            </a:gs>
            <a:gs pos="25000">
              <a:schemeClr val="phClr">
                <a:tint val="96000"/>
                <a:shade val="80000"/>
              </a:schemeClr>
            </a:gs>
            <a:gs pos="38000">
              <a:schemeClr val="phClr">
                <a:tint val="96000"/>
                <a:shade val="59000"/>
              </a:schemeClr>
            </a:gs>
            <a:gs pos="55000">
              <a:schemeClr val="phClr">
                <a:shade val="57000"/>
              </a:schemeClr>
            </a:gs>
            <a:gs pos="80000">
              <a:schemeClr val="phClr">
                <a:shade val="56000"/>
              </a:schemeClr>
            </a:gs>
            <a:gs pos="88000">
              <a:schemeClr val="phClr">
                <a:shade val="63000"/>
              </a:schemeClr>
            </a:gs>
            <a:gs pos="100000">
              <a:schemeClr val="phClr">
                <a:tint val="99550"/>
              </a:schemeClr>
            </a:gs>
          </a:gsLst>
          <a:lin ang="5400000" scaled="1"/>
          <a:tileRect l="0" t="0" r="0" b="0"/>
        </a:gradFill>
      </a:fillStyleLst>
      <a:lnStyleLst>
        <a:ln w="9525" cap="flat" cmpd="sng" algn="ctr">
          <a:prstDash val="solid"/>
        </a:ln>
        <a:ln w="19050" cap="flat" cmpd="sng" algn="ctr">
          <a:prstDash val="solid"/>
        </a:ln>
        <a:ln w="190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</a:schemeClr>
            </a:gs>
            <a:gs pos="30000">
              <a:schemeClr val="phClr">
                <a:shade val="60000"/>
              </a:schemeClr>
            </a:gs>
            <a:gs pos="100000">
              <a:schemeClr val="phClr">
                <a:tint val="83000"/>
              </a:schemeClr>
            </a:gs>
          </a:gsLst>
          <a:lin ang="13000000" scaled="0"/>
          <a:tileRect l="0" t="0" r="0" b="0"/>
        </a:gradFill>
        <a:gradFill>
          <a:gsLst>
            <a:gs pos="0">
              <a:schemeClr val="phClr">
                <a:tint val="78000"/>
              </a:schemeClr>
            </a:gs>
            <a:gs pos="100000">
              <a:schemeClr val="phClr">
                <a:shade val="35000"/>
              </a:schemeClr>
            </a:gs>
          </a:gsLst>
          <a:path path="circle">
            <a:fillToRect l="60000" t="50000" r="4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1981</TotalTime>
  <Application>LibreOffice/25.2.1.2$Linux_X86_64 LibreOffice_project/520$Build-2</Application>
  <AppVersion>15.0000</AppVersion>
  <Words>353</Words>
  <Paragraphs>67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2021-01-26T09:56:08Z</dcterms:created>
  <dc:creator>Bastien Rae</dc:creator>
  <dc:description/>
  <dc:language>en-GB</dc:language>
  <cp:lastModifiedBy/>
  <dcterms:modified xsi:type="dcterms:W3CDTF">2025-04-02T09:45:39Z</dcterms:modified>
  <cp:revision>115</cp:revision>
  <dc:subject/>
  <dc:title>Experimental Areas Planning EATM 26 January 2021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On-screen Show (4:3)</vt:lpwstr>
  </property>
  <property fmtid="{D5CDD505-2E9C-101B-9397-08002B2CF9AE}" pid="4" name="Slides">
    <vt:i4>5</vt:i4>
  </property>
</Properties>
</file>