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64" r:id="rId5"/>
    <p:sldId id="277" r:id="rId6"/>
    <p:sldId id="280" r:id="rId7"/>
    <p:sldId id="282" r:id="rId8"/>
    <p:sldId id="283" r:id="rId9"/>
    <p:sldId id="281" r:id="rId10"/>
  </p:sldIdLst>
  <p:sldSz cx="9144000" cy="5143500" type="screen16x9"/>
  <p:notesSz cx="6669088" cy="9926638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9498B"/>
    <a:srgbClr val="66FF66"/>
    <a:srgbClr val="770077"/>
    <a:srgbClr val="A9FFBD"/>
    <a:srgbClr val="6A59CD"/>
    <a:srgbClr val="FFE221"/>
    <a:srgbClr val="FFDB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7EB0E5E-E37E-40A3-8D64-979733662543}" v="17" dt="2025-06-06T11:15:22.14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54" autoAdjust="0"/>
    <p:restoredTop sz="97419" autoAdjust="0"/>
  </p:normalViewPr>
  <p:slideViewPr>
    <p:cSldViewPr snapToObjects="1" showGuides="1">
      <p:cViewPr>
        <p:scale>
          <a:sx n="150" d="100"/>
          <a:sy n="150" d="100"/>
        </p:scale>
        <p:origin x="2228" y="104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90" d="100"/>
          <a:sy n="90" d="100"/>
        </p:scale>
        <p:origin x="3828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useppe Scarantino" userId="665063cd-1998-4e13-b6f3-782b29e1fc2d" providerId="ADAL" clId="{67EB0E5E-E37E-40A3-8D64-979733662543}"/>
    <pc:docChg chg="undo custSel addSld delSld modSld">
      <pc:chgData name="Giuseppe Scarantino" userId="665063cd-1998-4e13-b6f3-782b29e1fc2d" providerId="ADAL" clId="{67EB0E5E-E37E-40A3-8D64-979733662543}" dt="2025-06-06T11:15:48.104" v="1488" actId="1076"/>
      <pc:docMkLst>
        <pc:docMk/>
      </pc:docMkLst>
      <pc:sldChg chg="del">
        <pc:chgData name="Giuseppe Scarantino" userId="665063cd-1998-4e13-b6f3-782b29e1fc2d" providerId="ADAL" clId="{67EB0E5E-E37E-40A3-8D64-979733662543}" dt="2025-06-06T08:39:36.713" v="286" actId="47"/>
        <pc:sldMkLst>
          <pc:docMk/>
          <pc:sldMk cId="2682878739" sldId="275"/>
        </pc:sldMkLst>
      </pc:sldChg>
      <pc:sldChg chg="addSp delSp modSp mod">
        <pc:chgData name="Giuseppe Scarantino" userId="665063cd-1998-4e13-b6f3-782b29e1fc2d" providerId="ADAL" clId="{67EB0E5E-E37E-40A3-8D64-979733662543}" dt="2025-06-06T08:43:13.988" v="426" actId="20577"/>
        <pc:sldMkLst>
          <pc:docMk/>
          <pc:sldMk cId="4151120926" sldId="277"/>
        </pc:sldMkLst>
        <pc:spChg chg="mod">
          <ac:chgData name="Giuseppe Scarantino" userId="665063cd-1998-4e13-b6f3-782b29e1fc2d" providerId="ADAL" clId="{67EB0E5E-E37E-40A3-8D64-979733662543}" dt="2025-06-06T08:35:47.520" v="50" actId="20577"/>
          <ac:spMkLst>
            <pc:docMk/>
            <pc:sldMk cId="4151120926" sldId="277"/>
            <ac:spMk id="4" creationId="{554DAF5A-A7B4-D867-F382-EE8ED105FF31}"/>
          </ac:spMkLst>
        </pc:spChg>
        <pc:spChg chg="add mod">
          <ac:chgData name="Giuseppe Scarantino" userId="665063cd-1998-4e13-b6f3-782b29e1fc2d" providerId="ADAL" clId="{67EB0E5E-E37E-40A3-8D64-979733662543}" dt="2025-06-06T08:36:06.311" v="53"/>
          <ac:spMkLst>
            <pc:docMk/>
            <pc:sldMk cId="4151120926" sldId="277"/>
            <ac:spMk id="8" creationId="{D4E21145-3175-751D-2DCC-33C0000CCC00}"/>
          </ac:spMkLst>
        </pc:spChg>
        <pc:spChg chg="del">
          <ac:chgData name="Giuseppe Scarantino" userId="665063cd-1998-4e13-b6f3-782b29e1fc2d" providerId="ADAL" clId="{67EB0E5E-E37E-40A3-8D64-979733662543}" dt="2025-06-06T08:36:06.034" v="52" actId="21"/>
          <ac:spMkLst>
            <pc:docMk/>
            <pc:sldMk cId="4151120926" sldId="277"/>
            <ac:spMk id="10" creationId="{D4E21145-3175-751D-2DCC-33C0000CCC00}"/>
          </ac:spMkLst>
        </pc:spChg>
        <pc:spChg chg="add mod">
          <ac:chgData name="Giuseppe Scarantino" userId="665063cd-1998-4e13-b6f3-782b29e1fc2d" providerId="ADAL" clId="{67EB0E5E-E37E-40A3-8D64-979733662543}" dt="2025-06-06T08:36:06.311" v="53"/>
          <ac:spMkLst>
            <pc:docMk/>
            <pc:sldMk cId="4151120926" sldId="277"/>
            <ac:spMk id="11" creationId="{66174019-EA22-5292-B5DD-0138D67D4C07}"/>
          </ac:spMkLst>
        </pc:spChg>
        <pc:spChg chg="del">
          <ac:chgData name="Giuseppe Scarantino" userId="665063cd-1998-4e13-b6f3-782b29e1fc2d" providerId="ADAL" clId="{67EB0E5E-E37E-40A3-8D64-979733662543}" dt="2025-06-06T08:36:06.034" v="52" actId="21"/>
          <ac:spMkLst>
            <pc:docMk/>
            <pc:sldMk cId="4151120926" sldId="277"/>
            <ac:spMk id="14" creationId="{66174019-EA22-5292-B5DD-0138D67D4C07}"/>
          </ac:spMkLst>
        </pc:spChg>
        <pc:spChg chg="add mod">
          <ac:chgData name="Giuseppe Scarantino" userId="665063cd-1998-4e13-b6f3-782b29e1fc2d" providerId="ADAL" clId="{67EB0E5E-E37E-40A3-8D64-979733662543}" dt="2025-06-06T08:36:06.311" v="53"/>
          <ac:spMkLst>
            <pc:docMk/>
            <pc:sldMk cId="4151120926" sldId="277"/>
            <ac:spMk id="16" creationId="{B8EE126B-2B96-F325-FD1D-5C81DB1BAB13}"/>
          </ac:spMkLst>
        </pc:spChg>
        <pc:spChg chg="add mod">
          <ac:chgData name="Giuseppe Scarantino" userId="665063cd-1998-4e13-b6f3-782b29e1fc2d" providerId="ADAL" clId="{67EB0E5E-E37E-40A3-8D64-979733662543}" dt="2025-06-06T08:36:06.311" v="53"/>
          <ac:spMkLst>
            <pc:docMk/>
            <pc:sldMk cId="4151120926" sldId="277"/>
            <ac:spMk id="18" creationId="{A360B388-9581-CFF6-9671-EDF613B1AC34}"/>
          </ac:spMkLst>
        </pc:spChg>
        <pc:spChg chg="add mod">
          <ac:chgData name="Giuseppe Scarantino" userId="665063cd-1998-4e13-b6f3-782b29e1fc2d" providerId="ADAL" clId="{67EB0E5E-E37E-40A3-8D64-979733662543}" dt="2025-06-06T08:36:06.311" v="53"/>
          <ac:spMkLst>
            <pc:docMk/>
            <pc:sldMk cId="4151120926" sldId="277"/>
            <ac:spMk id="20" creationId="{349256CB-9312-9C42-5418-EB35A861C17F}"/>
          </ac:spMkLst>
        </pc:spChg>
        <pc:spChg chg="del">
          <ac:chgData name="Giuseppe Scarantino" userId="665063cd-1998-4e13-b6f3-782b29e1fc2d" providerId="ADAL" clId="{67EB0E5E-E37E-40A3-8D64-979733662543}" dt="2025-06-06T08:36:00.131" v="51" actId="478"/>
          <ac:spMkLst>
            <pc:docMk/>
            <pc:sldMk cId="4151120926" sldId="277"/>
            <ac:spMk id="22" creationId="{95151124-6237-80F5-365F-8CC7D1E02A32}"/>
          </ac:spMkLst>
        </pc:spChg>
        <pc:spChg chg="add mod">
          <ac:chgData name="Giuseppe Scarantino" userId="665063cd-1998-4e13-b6f3-782b29e1fc2d" providerId="ADAL" clId="{67EB0E5E-E37E-40A3-8D64-979733662543}" dt="2025-06-06T08:36:06.311" v="53"/>
          <ac:spMkLst>
            <pc:docMk/>
            <pc:sldMk cId="4151120926" sldId="277"/>
            <ac:spMk id="24" creationId="{7A16E508-D77A-AAFC-32E7-E199593D2732}"/>
          </ac:spMkLst>
        </pc:spChg>
        <pc:spChg chg="del">
          <ac:chgData name="Giuseppe Scarantino" userId="665063cd-1998-4e13-b6f3-782b29e1fc2d" providerId="ADAL" clId="{67EB0E5E-E37E-40A3-8D64-979733662543}" dt="2025-06-06T08:36:00.131" v="51" actId="478"/>
          <ac:spMkLst>
            <pc:docMk/>
            <pc:sldMk cId="4151120926" sldId="277"/>
            <ac:spMk id="28" creationId="{06E62630-B67C-8F97-BD76-10A8D03EFAFD}"/>
          </ac:spMkLst>
        </pc:spChg>
        <pc:spChg chg="del">
          <ac:chgData name="Giuseppe Scarantino" userId="665063cd-1998-4e13-b6f3-782b29e1fc2d" providerId="ADAL" clId="{67EB0E5E-E37E-40A3-8D64-979733662543}" dt="2025-06-06T08:36:06.034" v="52" actId="21"/>
          <ac:spMkLst>
            <pc:docMk/>
            <pc:sldMk cId="4151120926" sldId="277"/>
            <ac:spMk id="31" creationId="{B8EE126B-2B96-F325-FD1D-5C81DB1BAB13}"/>
          </ac:spMkLst>
        </pc:spChg>
        <pc:spChg chg="add del mod">
          <ac:chgData name="Giuseppe Scarantino" userId="665063cd-1998-4e13-b6f3-782b29e1fc2d" providerId="ADAL" clId="{67EB0E5E-E37E-40A3-8D64-979733662543}" dt="2025-06-06T08:36:38.505" v="66" actId="478"/>
          <ac:spMkLst>
            <pc:docMk/>
            <pc:sldMk cId="4151120926" sldId="277"/>
            <ac:spMk id="32" creationId="{B7BB9F4C-52BA-9A9B-2A7B-2A26039C65E5}"/>
          </ac:spMkLst>
        </pc:spChg>
        <pc:spChg chg="del">
          <ac:chgData name="Giuseppe Scarantino" userId="665063cd-1998-4e13-b6f3-782b29e1fc2d" providerId="ADAL" clId="{67EB0E5E-E37E-40A3-8D64-979733662543}" dt="2025-06-06T08:36:06.034" v="52" actId="21"/>
          <ac:spMkLst>
            <pc:docMk/>
            <pc:sldMk cId="4151120926" sldId="277"/>
            <ac:spMk id="34" creationId="{A360B388-9581-CFF6-9671-EDF613B1AC34}"/>
          </ac:spMkLst>
        </pc:spChg>
        <pc:spChg chg="add del mod">
          <ac:chgData name="Giuseppe Scarantino" userId="665063cd-1998-4e13-b6f3-782b29e1fc2d" providerId="ADAL" clId="{67EB0E5E-E37E-40A3-8D64-979733662543}" dt="2025-06-06T08:36:36.680" v="65" actId="478"/>
          <ac:spMkLst>
            <pc:docMk/>
            <pc:sldMk cId="4151120926" sldId="277"/>
            <ac:spMk id="36" creationId="{56F2D215-14AB-9A18-F07B-B87956E9C4DB}"/>
          </ac:spMkLst>
        </pc:spChg>
        <pc:spChg chg="add mod">
          <ac:chgData name="Giuseppe Scarantino" userId="665063cd-1998-4e13-b6f3-782b29e1fc2d" providerId="ADAL" clId="{67EB0E5E-E37E-40A3-8D64-979733662543}" dt="2025-06-06T08:43:13.988" v="426" actId="20577"/>
          <ac:spMkLst>
            <pc:docMk/>
            <pc:sldMk cId="4151120926" sldId="277"/>
            <ac:spMk id="38" creationId="{83F7DC26-D9DC-B6AD-1C1F-5F0C9F931A66}"/>
          </ac:spMkLst>
        </pc:spChg>
        <pc:spChg chg="del">
          <ac:chgData name="Giuseppe Scarantino" userId="665063cd-1998-4e13-b6f3-782b29e1fc2d" providerId="ADAL" clId="{67EB0E5E-E37E-40A3-8D64-979733662543}" dt="2025-06-06T08:36:06.034" v="52" actId="21"/>
          <ac:spMkLst>
            <pc:docMk/>
            <pc:sldMk cId="4151120926" sldId="277"/>
            <ac:spMk id="40" creationId="{349256CB-9312-9C42-5418-EB35A861C17F}"/>
          </ac:spMkLst>
        </pc:spChg>
        <pc:spChg chg="del">
          <ac:chgData name="Giuseppe Scarantino" userId="665063cd-1998-4e13-b6f3-782b29e1fc2d" providerId="ADAL" clId="{67EB0E5E-E37E-40A3-8D64-979733662543}" dt="2025-06-06T08:36:06.034" v="52" actId="21"/>
          <ac:spMkLst>
            <pc:docMk/>
            <pc:sldMk cId="4151120926" sldId="277"/>
            <ac:spMk id="46" creationId="{7A16E508-D77A-AAFC-32E7-E199593D2732}"/>
          </ac:spMkLst>
        </pc:spChg>
        <pc:spChg chg="del">
          <ac:chgData name="Giuseppe Scarantino" userId="665063cd-1998-4e13-b6f3-782b29e1fc2d" providerId="ADAL" clId="{67EB0E5E-E37E-40A3-8D64-979733662543}" dt="2025-06-06T08:36:00.131" v="51" actId="478"/>
          <ac:spMkLst>
            <pc:docMk/>
            <pc:sldMk cId="4151120926" sldId="277"/>
            <ac:spMk id="49" creationId="{A8B5F7E7-721C-59A9-C96C-C6A98FDD1E17}"/>
          </ac:spMkLst>
        </pc:spChg>
        <pc:picChg chg="add mod">
          <ac:chgData name="Giuseppe Scarantino" userId="665063cd-1998-4e13-b6f3-782b29e1fc2d" providerId="ADAL" clId="{67EB0E5E-E37E-40A3-8D64-979733662543}" dt="2025-06-06T08:36:06.311" v="53"/>
          <ac:picMkLst>
            <pc:docMk/>
            <pc:sldMk cId="4151120926" sldId="277"/>
            <ac:picMk id="2" creationId="{30B465AC-88E0-C6C3-59C9-DEC15850EDF6}"/>
          </ac:picMkLst>
        </pc:picChg>
        <pc:picChg chg="del">
          <ac:chgData name="Giuseppe Scarantino" userId="665063cd-1998-4e13-b6f3-782b29e1fc2d" providerId="ADAL" clId="{67EB0E5E-E37E-40A3-8D64-979733662543}" dt="2025-06-06T08:36:06.034" v="52" actId="21"/>
          <ac:picMkLst>
            <pc:docMk/>
            <pc:sldMk cId="4151120926" sldId="277"/>
            <ac:picMk id="7" creationId="{30B465AC-88E0-C6C3-59C9-DEC15850EDF6}"/>
          </ac:picMkLst>
        </pc:picChg>
        <pc:picChg chg="del">
          <ac:chgData name="Giuseppe Scarantino" userId="665063cd-1998-4e13-b6f3-782b29e1fc2d" providerId="ADAL" clId="{67EB0E5E-E37E-40A3-8D64-979733662543}" dt="2025-06-06T08:36:00.131" v="51" actId="478"/>
          <ac:picMkLst>
            <pc:docMk/>
            <pc:sldMk cId="4151120926" sldId="277"/>
            <ac:picMk id="15" creationId="{5EFAD417-8565-02E7-E822-A994D6B01680}"/>
          </ac:picMkLst>
        </pc:picChg>
        <pc:picChg chg="add mod">
          <ac:chgData name="Giuseppe Scarantino" userId="665063cd-1998-4e13-b6f3-782b29e1fc2d" providerId="ADAL" clId="{67EB0E5E-E37E-40A3-8D64-979733662543}" dt="2025-06-06T08:43:04.952" v="425" actId="1036"/>
          <ac:picMkLst>
            <pc:docMk/>
            <pc:sldMk cId="4151120926" sldId="277"/>
            <ac:picMk id="25" creationId="{33E5D4E8-FAF7-8549-281E-51C2FD715CF6}"/>
          </ac:picMkLst>
        </pc:picChg>
        <pc:picChg chg="add del mod">
          <ac:chgData name="Giuseppe Scarantino" userId="665063cd-1998-4e13-b6f3-782b29e1fc2d" providerId="ADAL" clId="{67EB0E5E-E37E-40A3-8D64-979733662543}" dt="2025-06-06T08:36:32.327" v="63" actId="478"/>
          <ac:picMkLst>
            <pc:docMk/>
            <pc:sldMk cId="4151120926" sldId="277"/>
            <ac:picMk id="26" creationId="{18981D66-ABFD-85C4-F8C8-E20D38E98BEB}"/>
          </ac:picMkLst>
        </pc:picChg>
        <pc:picChg chg="add mod">
          <ac:chgData name="Giuseppe Scarantino" userId="665063cd-1998-4e13-b6f3-782b29e1fc2d" providerId="ADAL" clId="{67EB0E5E-E37E-40A3-8D64-979733662543}" dt="2025-06-06T08:43:04.952" v="425" actId="1036"/>
          <ac:picMkLst>
            <pc:docMk/>
            <pc:sldMk cId="4151120926" sldId="277"/>
            <ac:picMk id="37" creationId="{35BE306A-5DC5-99DE-B738-19CE71D7CFB3}"/>
          </ac:picMkLst>
        </pc:picChg>
        <pc:cxnChg chg="add mod">
          <ac:chgData name="Giuseppe Scarantino" userId="665063cd-1998-4e13-b6f3-782b29e1fc2d" providerId="ADAL" clId="{67EB0E5E-E37E-40A3-8D64-979733662543}" dt="2025-06-06T08:36:06.311" v="53"/>
          <ac:cxnSpMkLst>
            <pc:docMk/>
            <pc:sldMk cId="4151120926" sldId="277"/>
            <ac:cxnSpMk id="6" creationId="{B1470E5C-507A-F878-2B6E-CACF5F7B6B7C}"/>
          </ac:cxnSpMkLst>
        </pc:cxnChg>
        <pc:cxnChg chg="add mod">
          <ac:chgData name="Giuseppe Scarantino" userId="665063cd-1998-4e13-b6f3-782b29e1fc2d" providerId="ADAL" clId="{67EB0E5E-E37E-40A3-8D64-979733662543}" dt="2025-06-06T08:36:06.311" v="53"/>
          <ac:cxnSpMkLst>
            <pc:docMk/>
            <pc:sldMk cId="4151120926" sldId="277"/>
            <ac:cxnSpMk id="9" creationId="{3D18CC98-D60B-B1B9-AF28-B2455344F00F}"/>
          </ac:cxnSpMkLst>
        </pc:cxnChg>
        <pc:cxnChg chg="del">
          <ac:chgData name="Giuseppe Scarantino" userId="665063cd-1998-4e13-b6f3-782b29e1fc2d" providerId="ADAL" clId="{67EB0E5E-E37E-40A3-8D64-979733662543}" dt="2025-06-06T08:36:06.034" v="52" actId="21"/>
          <ac:cxnSpMkLst>
            <pc:docMk/>
            <pc:sldMk cId="4151120926" sldId="277"/>
            <ac:cxnSpMk id="12" creationId="{3D18CC98-D60B-B1B9-AF28-B2455344F00F}"/>
          </ac:cxnSpMkLst>
        </pc:cxnChg>
        <pc:cxnChg chg="add mod">
          <ac:chgData name="Giuseppe Scarantino" userId="665063cd-1998-4e13-b6f3-782b29e1fc2d" providerId="ADAL" clId="{67EB0E5E-E37E-40A3-8D64-979733662543}" dt="2025-06-06T08:36:06.311" v="53"/>
          <ac:cxnSpMkLst>
            <pc:docMk/>
            <pc:sldMk cId="4151120926" sldId="277"/>
            <ac:cxnSpMk id="19" creationId="{BC289DDD-A181-8219-BA3C-722CEA239D36}"/>
          </ac:cxnSpMkLst>
        </pc:cxnChg>
        <pc:cxnChg chg="del">
          <ac:chgData name="Giuseppe Scarantino" userId="665063cd-1998-4e13-b6f3-782b29e1fc2d" providerId="ADAL" clId="{67EB0E5E-E37E-40A3-8D64-979733662543}" dt="2025-06-06T08:36:00.131" v="51" actId="478"/>
          <ac:cxnSpMkLst>
            <pc:docMk/>
            <pc:sldMk cId="4151120926" sldId="277"/>
            <ac:cxnSpMk id="21" creationId="{78052B81-B769-74A8-2D61-AF9035DDA749}"/>
          </ac:cxnSpMkLst>
        </pc:cxnChg>
        <pc:cxnChg chg="del">
          <ac:chgData name="Giuseppe Scarantino" userId="665063cd-1998-4e13-b6f3-782b29e1fc2d" providerId="ADAL" clId="{67EB0E5E-E37E-40A3-8D64-979733662543}" dt="2025-06-06T08:36:00.131" v="51" actId="478"/>
          <ac:cxnSpMkLst>
            <pc:docMk/>
            <pc:sldMk cId="4151120926" sldId="277"/>
            <ac:cxnSpMk id="27" creationId="{FFDCCDF8-0D76-A61D-AB8D-01F9BC082556}"/>
          </ac:cxnSpMkLst>
        </pc:cxnChg>
        <pc:cxnChg chg="add del mod">
          <ac:chgData name="Giuseppe Scarantino" userId="665063cd-1998-4e13-b6f3-782b29e1fc2d" providerId="ADAL" clId="{67EB0E5E-E37E-40A3-8D64-979733662543}" dt="2025-06-06T08:36:36.680" v="65" actId="478"/>
          <ac:cxnSpMkLst>
            <pc:docMk/>
            <pc:sldMk cId="4151120926" sldId="277"/>
            <ac:cxnSpMk id="29" creationId="{9EA8FD73-100B-E53A-5976-62C9808D0AF9}"/>
          </ac:cxnSpMkLst>
        </pc:cxnChg>
        <pc:cxnChg chg="del">
          <ac:chgData name="Giuseppe Scarantino" userId="665063cd-1998-4e13-b6f3-782b29e1fc2d" providerId="ADAL" clId="{67EB0E5E-E37E-40A3-8D64-979733662543}" dt="2025-06-06T08:36:06.034" v="52" actId="21"/>
          <ac:cxnSpMkLst>
            <pc:docMk/>
            <pc:sldMk cId="4151120926" sldId="277"/>
            <ac:cxnSpMk id="30" creationId="{E598E973-6D41-B799-0B38-739074F1FC5B}"/>
          </ac:cxnSpMkLst>
        </pc:cxnChg>
        <pc:cxnChg chg="del">
          <ac:chgData name="Giuseppe Scarantino" userId="665063cd-1998-4e13-b6f3-782b29e1fc2d" providerId="ADAL" clId="{67EB0E5E-E37E-40A3-8D64-979733662543}" dt="2025-06-06T08:36:06.034" v="52" actId="21"/>
          <ac:cxnSpMkLst>
            <pc:docMk/>
            <pc:sldMk cId="4151120926" sldId="277"/>
            <ac:cxnSpMk id="33" creationId="{6CF6F4E4-AB12-17ED-97AE-EAEE3CE57EEC}"/>
          </ac:cxnSpMkLst>
        </pc:cxnChg>
        <pc:cxnChg chg="add del mod">
          <ac:chgData name="Giuseppe Scarantino" userId="665063cd-1998-4e13-b6f3-782b29e1fc2d" providerId="ADAL" clId="{67EB0E5E-E37E-40A3-8D64-979733662543}" dt="2025-06-06T08:36:36.680" v="65" actId="478"/>
          <ac:cxnSpMkLst>
            <pc:docMk/>
            <pc:sldMk cId="4151120926" sldId="277"/>
            <ac:cxnSpMk id="35" creationId="{E28CC4F4-5C48-E8D0-3A34-69EC7C79158F}"/>
          </ac:cxnSpMkLst>
        </pc:cxnChg>
      </pc:sldChg>
      <pc:sldChg chg="del">
        <pc:chgData name="Giuseppe Scarantino" userId="665063cd-1998-4e13-b6f3-782b29e1fc2d" providerId="ADAL" clId="{67EB0E5E-E37E-40A3-8D64-979733662543}" dt="2025-06-06T08:39:36.713" v="286" actId="47"/>
        <pc:sldMkLst>
          <pc:docMk/>
          <pc:sldMk cId="2908979036" sldId="278"/>
        </pc:sldMkLst>
      </pc:sldChg>
      <pc:sldChg chg="del">
        <pc:chgData name="Giuseppe Scarantino" userId="665063cd-1998-4e13-b6f3-782b29e1fc2d" providerId="ADAL" clId="{67EB0E5E-E37E-40A3-8D64-979733662543}" dt="2025-06-06T08:39:57.157" v="289" actId="47"/>
        <pc:sldMkLst>
          <pc:docMk/>
          <pc:sldMk cId="296013192" sldId="279"/>
        </pc:sldMkLst>
      </pc:sldChg>
      <pc:sldChg chg="addSp delSp modSp new mod">
        <pc:chgData name="Giuseppe Scarantino" userId="665063cd-1998-4e13-b6f3-782b29e1fc2d" providerId="ADAL" clId="{67EB0E5E-E37E-40A3-8D64-979733662543}" dt="2025-06-06T08:58:21.713" v="695" actId="1076"/>
        <pc:sldMkLst>
          <pc:docMk/>
          <pc:sldMk cId="534533114" sldId="280"/>
        </pc:sldMkLst>
        <pc:spChg chg="del">
          <ac:chgData name="Giuseppe Scarantino" userId="665063cd-1998-4e13-b6f3-782b29e1fc2d" providerId="ADAL" clId="{67EB0E5E-E37E-40A3-8D64-979733662543}" dt="2025-06-06T08:41:33.828" v="334" actId="478"/>
          <ac:spMkLst>
            <pc:docMk/>
            <pc:sldMk cId="534533114" sldId="280"/>
            <ac:spMk id="2" creationId="{5CB1E9E5-BA1B-D3AA-B950-42676C8DE72E}"/>
          </ac:spMkLst>
        </pc:spChg>
        <pc:spChg chg="mod">
          <ac:chgData name="Giuseppe Scarantino" userId="665063cd-1998-4e13-b6f3-782b29e1fc2d" providerId="ADAL" clId="{67EB0E5E-E37E-40A3-8D64-979733662543}" dt="2025-06-06T08:41:25.498" v="333" actId="20577"/>
          <ac:spMkLst>
            <pc:docMk/>
            <pc:sldMk cId="534533114" sldId="280"/>
            <ac:spMk id="4" creationId="{3582379B-A3A2-17DB-0EAB-D41E6CD6A97F}"/>
          </ac:spMkLst>
        </pc:spChg>
        <pc:spChg chg="del">
          <ac:chgData name="Giuseppe Scarantino" userId="665063cd-1998-4e13-b6f3-782b29e1fc2d" providerId="ADAL" clId="{67EB0E5E-E37E-40A3-8D64-979733662543}" dt="2025-06-06T08:39:54.282" v="288" actId="478"/>
          <ac:spMkLst>
            <pc:docMk/>
            <pc:sldMk cId="534533114" sldId="280"/>
            <ac:spMk id="5" creationId="{71F4FD15-44F1-BEA9-BABA-4891DCAF3345}"/>
          </ac:spMkLst>
        </pc:spChg>
        <pc:spChg chg="add mod">
          <ac:chgData name="Giuseppe Scarantino" userId="665063cd-1998-4e13-b6f3-782b29e1fc2d" providerId="ADAL" clId="{67EB0E5E-E37E-40A3-8D64-979733662543}" dt="2025-06-06T08:55:41.136" v="531" actId="1076"/>
          <ac:spMkLst>
            <pc:docMk/>
            <pc:sldMk cId="534533114" sldId="280"/>
            <ac:spMk id="10" creationId="{C6B5528B-5895-CC69-FCC6-2EDA29C3D22D}"/>
          </ac:spMkLst>
        </pc:spChg>
        <pc:spChg chg="add mod">
          <ac:chgData name="Giuseppe Scarantino" userId="665063cd-1998-4e13-b6f3-782b29e1fc2d" providerId="ADAL" clId="{67EB0E5E-E37E-40A3-8D64-979733662543}" dt="2025-06-06T08:58:21.713" v="695" actId="1076"/>
          <ac:spMkLst>
            <pc:docMk/>
            <pc:sldMk cId="534533114" sldId="280"/>
            <ac:spMk id="17" creationId="{C1566DB4-EB83-7527-0A5A-EE20BD37ED0D}"/>
          </ac:spMkLst>
        </pc:spChg>
        <pc:spChg chg="add mod">
          <ac:chgData name="Giuseppe Scarantino" userId="665063cd-1998-4e13-b6f3-782b29e1fc2d" providerId="ADAL" clId="{67EB0E5E-E37E-40A3-8D64-979733662543}" dt="2025-06-06T08:56:51.549" v="587" actId="1076"/>
          <ac:spMkLst>
            <pc:docMk/>
            <pc:sldMk cId="534533114" sldId="280"/>
            <ac:spMk id="18" creationId="{43C7969A-F17C-B547-CC5B-BA8341B15469}"/>
          </ac:spMkLst>
        </pc:spChg>
        <pc:spChg chg="add mod">
          <ac:chgData name="Giuseppe Scarantino" userId="665063cd-1998-4e13-b6f3-782b29e1fc2d" providerId="ADAL" clId="{67EB0E5E-E37E-40A3-8D64-979733662543}" dt="2025-06-06T08:58:14.674" v="694" actId="122"/>
          <ac:spMkLst>
            <pc:docMk/>
            <pc:sldMk cId="534533114" sldId="280"/>
            <ac:spMk id="19" creationId="{F53DDD8B-854B-B468-167E-9A4B01FF7BF2}"/>
          </ac:spMkLst>
        </pc:spChg>
        <pc:picChg chg="add mod">
          <ac:chgData name="Giuseppe Scarantino" userId="665063cd-1998-4e13-b6f3-782b29e1fc2d" providerId="ADAL" clId="{67EB0E5E-E37E-40A3-8D64-979733662543}" dt="2025-06-06T08:55:44.945" v="533" actId="1076"/>
          <ac:picMkLst>
            <pc:docMk/>
            <pc:sldMk cId="534533114" sldId="280"/>
            <ac:picMk id="7" creationId="{B1356738-B607-1976-93FF-370636A2DE90}"/>
          </ac:picMkLst>
        </pc:picChg>
        <pc:picChg chg="add mod">
          <ac:chgData name="Giuseppe Scarantino" userId="665063cd-1998-4e13-b6f3-782b29e1fc2d" providerId="ADAL" clId="{67EB0E5E-E37E-40A3-8D64-979733662543}" dt="2025-06-06T08:55:41.136" v="531" actId="1076"/>
          <ac:picMkLst>
            <pc:docMk/>
            <pc:sldMk cId="534533114" sldId="280"/>
            <ac:picMk id="9" creationId="{6337D590-12AF-A828-7BC4-495FCBE27C5C}"/>
          </ac:picMkLst>
        </pc:picChg>
        <pc:picChg chg="add mod modCrop">
          <ac:chgData name="Giuseppe Scarantino" userId="665063cd-1998-4e13-b6f3-782b29e1fc2d" providerId="ADAL" clId="{67EB0E5E-E37E-40A3-8D64-979733662543}" dt="2025-06-06T08:58:21.713" v="695" actId="1076"/>
          <ac:picMkLst>
            <pc:docMk/>
            <pc:sldMk cId="534533114" sldId="280"/>
            <ac:picMk id="12" creationId="{94260763-98B7-2511-12D0-2A6040AC0B3F}"/>
          </ac:picMkLst>
        </pc:picChg>
        <pc:picChg chg="add del mod">
          <ac:chgData name="Giuseppe Scarantino" userId="665063cd-1998-4e13-b6f3-782b29e1fc2d" providerId="ADAL" clId="{67EB0E5E-E37E-40A3-8D64-979733662543}" dt="2025-06-06T08:50:14.899" v="508" actId="478"/>
          <ac:picMkLst>
            <pc:docMk/>
            <pc:sldMk cId="534533114" sldId="280"/>
            <ac:picMk id="14" creationId="{3B22D234-F501-4F53-E659-D0DB4F1EA53F}"/>
          </ac:picMkLst>
        </pc:picChg>
        <pc:picChg chg="add mod">
          <ac:chgData name="Giuseppe Scarantino" userId="665063cd-1998-4e13-b6f3-782b29e1fc2d" providerId="ADAL" clId="{67EB0E5E-E37E-40A3-8D64-979733662543}" dt="2025-06-06T08:57:40.857" v="684" actId="1076"/>
          <ac:picMkLst>
            <pc:docMk/>
            <pc:sldMk cId="534533114" sldId="280"/>
            <ac:picMk id="16" creationId="{8E5987B9-1778-50B2-4C00-FB4E1A602978}"/>
          </ac:picMkLst>
        </pc:picChg>
      </pc:sldChg>
      <pc:sldChg chg="del">
        <pc:chgData name="Giuseppe Scarantino" userId="665063cd-1998-4e13-b6f3-782b29e1fc2d" providerId="ADAL" clId="{67EB0E5E-E37E-40A3-8D64-979733662543}" dt="2025-06-06T08:39:36.713" v="286" actId="47"/>
        <pc:sldMkLst>
          <pc:docMk/>
          <pc:sldMk cId="1043761178" sldId="281"/>
        </pc:sldMkLst>
      </pc:sldChg>
      <pc:sldChg chg="addSp delSp modSp new mod">
        <pc:chgData name="Giuseppe Scarantino" userId="665063cd-1998-4e13-b6f3-782b29e1fc2d" providerId="ADAL" clId="{67EB0E5E-E37E-40A3-8D64-979733662543}" dt="2025-06-06T09:16:58.300" v="1438" actId="790"/>
        <pc:sldMkLst>
          <pc:docMk/>
          <pc:sldMk cId="2353547876" sldId="281"/>
        </pc:sldMkLst>
        <pc:spChg chg="del">
          <ac:chgData name="Giuseppe Scarantino" userId="665063cd-1998-4e13-b6f3-782b29e1fc2d" providerId="ADAL" clId="{67EB0E5E-E37E-40A3-8D64-979733662543}" dt="2025-06-06T08:41:50.635" v="336" actId="478"/>
          <ac:spMkLst>
            <pc:docMk/>
            <pc:sldMk cId="2353547876" sldId="281"/>
            <ac:spMk id="2" creationId="{6AEA6FA6-127E-3251-1BE2-0A9DE3FBCC91}"/>
          </ac:spMkLst>
        </pc:spChg>
        <pc:spChg chg="mod">
          <ac:chgData name="Giuseppe Scarantino" userId="665063cd-1998-4e13-b6f3-782b29e1fc2d" providerId="ADAL" clId="{67EB0E5E-E37E-40A3-8D64-979733662543}" dt="2025-06-06T09:16:58.300" v="1438" actId="790"/>
          <ac:spMkLst>
            <pc:docMk/>
            <pc:sldMk cId="2353547876" sldId="281"/>
            <ac:spMk id="4" creationId="{A943AAE9-D0EF-5A6F-450C-1FF34AC96F04}"/>
          </ac:spMkLst>
        </pc:spChg>
        <pc:spChg chg="del">
          <ac:chgData name="Giuseppe Scarantino" userId="665063cd-1998-4e13-b6f3-782b29e1fc2d" providerId="ADAL" clId="{67EB0E5E-E37E-40A3-8D64-979733662543}" dt="2025-06-06T08:41:55.036" v="339" actId="478"/>
          <ac:spMkLst>
            <pc:docMk/>
            <pc:sldMk cId="2353547876" sldId="281"/>
            <ac:spMk id="5" creationId="{F7C346AC-4150-21FA-6422-DE6C34BA2102}"/>
          </ac:spMkLst>
        </pc:spChg>
        <pc:picChg chg="add mod">
          <ac:chgData name="Giuseppe Scarantino" userId="665063cd-1998-4e13-b6f3-782b29e1fc2d" providerId="ADAL" clId="{67EB0E5E-E37E-40A3-8D64-979733662543}" dt="2025-06-06T08:41:58.633" v="341" actId="1076"/>
          <ac:picMkLst>
            <pc:docMk/>
            <pc:sldMk cId="2353547876" sldId="281"/>
            <ac:picMk id="6" creationId="{EBDC6DF4-6694-3E8A-DB69-783E797F7AA2}"/>
          </ac:picMkLst>
        </pc:picChg>
      </pc:sldChg>
      <pc:sldChg chg="addSp delSp modSp new mod">
        <pc:chgData name="Giuseppe Scarantino" userId="665063cd-1998-4e13-b6f3-782b29e1fc2d" providerId="ADAL" clId="{67EB0E5E-E37E-40A3-8D64-979733662543}" dt="2025-06-06T11:15:48.104" v="1488" actId="1076"/>
        <pc:sldMkLst>
          <pc:docMk/>
          <pc:sldMk cId="1126080302" sldId="282"/>
        </pc:sldMkLst>
        <pc:spChg chg="del">
          <ac:chgData name="Giuseppe Scarantino" userId="665063cd-1998-4e13-b6f3-782b29e1fc2d" providerId="ADAL" clId="{67EB0E5E-E37E-40A3-8D64-979733662543}" dt="2025-06-06T08:53:25.930" v="513" actId="478"/>
          <ac:spMkLst>
            <pc:docMk/>
            <pc:sldMk cId="1126080302" sldId="282"/>
            <ac:spMk id="2" creationId="{059467F1-6CD0-2082-3463-DD9776035943}"/>
          </ac:spMkLst>
        </pc:spChg>
        <pc:spChg chg="mod">
          <ac:chgData name="Giuseppe Scarantino" userId="665063cd-1998-4e13-b6f3-782b29e1fc2d" providerId="ADAL" clId="{67EB0E5E-E37E-40A3-8D64-979733662543}" dt="2025-06-06T08:58:25.867" v="696"/>
          <ac:spMkLst>
            <pc:docMk/>
            <pc:sldMk cId="1126080302" sldId="282"/>
            <ac:spMk id="4" creationId="{81C0C8EA-32E6-7E07-4930-E0ED1F66DEB3}"/>
          </ac:spMkLst>
        </pc:spChg>
        <pc:spChg chg="del">
          <ac:chgData name="Giuseppe Scarantino" userId="665063cd-1998-4e13-b6f3-782b29e1fc2d" providerId="ADAL" clId="{67EB0E5E-E37E-40A3-8D64-979733662543}" dt="2025-06-06T08:53:27.795" v="514" actId="478"/>
          <ac:spMkLst>
            <pc:docMk/>
            <pc:sldMk cId="1126080302" sldId="282"/>
            <ac:spMk id="5" creationId="{51861CA3-1265-E9FE-6713-B3F595CDC20B}"/>
          </ac:spMkLst>
        </pc:spChg>
        <pc:spChg chg="add mod">
          <ac:chgData name="Giuseppe Scarantino" userId="665063cd-1998-4e13-b6f3-782b29e1fc2d" providerId="ADAL" clId="{67EB0E5E-E37E-40A3-8D64-979733662543}" dt="2025-06-06T11:15:48.104" v="1488" actId="1076"/>
          <ac:spMkLst>
            <pc:docMk/>
            <pc:sldMk cId="1126080302" sldId="282"/>
            <ac:spMk id="10" creationId="{4149F28D-770D-BC4B-F0BB-F270D99CB723}"/>
          </ac:spMkLst>
        </pc:spChg>
        <pc:spChg chg="add mod">
          <ac:chgData name="Giuseppe Scarantino" userId="665063cd-1998-4e13-b6f3-782b29e1fc2d" providerId="ADAL" clId="{67EB0E5E-E37E-40A3-8D64-979733662543}" dt="2025-06-06T09:14:40.530" v="1248" actId="1076"/>
          <ac:spMkLst>
            <pc:docMk/>
            <pc:sldMk cId="1126080302" sldId="282"/>
            <ac:spMk id="17" creationId="{4BF7D8D3-C920-A273-B7E9-CC0C4021E60D}"/>
          </ac:spMkLst>
        </pc:spChg>
        <pc:spChg chg="add mod">
          <ac:chgData name="Giuseppe Scarantino" userId="665063cd-1998-4e13-b6f3-782b29e1fc2d" providerId="ADAL" clId="{67EB0E5E-E37E-40A3-8D64-979733662543}" dt="2025-06-06T09:15:54.838" v="1436" actId="20577"/>
          <ac:spMkLst>
            <pc:docMk/>
            <pc:sldMk cId="1126080302" sldId="282"/>
            <ac:spMk id="25" creationId="{E2584D18-52AF-2ECC-8FE1-EE6D058753C3}"/>
          </ac:spMkLst>
        </pc:spChg>
        <pc:picChg chg="add del mod">
          <ac:chgData name="Giuseppe Scarantino" userId="665063cd-1998-4e13-b6f3-782b29e1fc2d" providerId="ADAL" clId="{67EB0E5E-E37E-40A3-8D64-979733662543}" dt="2025-06-06T09:05:07.561" v="864" actId="478"/>
          <ac:picMkLst>
            <pc:docMk/>
            <pc:sldMk cId="1126080302" sldId="282"/>
            <ac:picMk id="7" creationId="{1FAA636E-1BFE-36D6-12FA-C95C99173251}"/>
          </ac:picMkLst>
        </pc:picChg>
        <pc:picChg chg="add del mod">
          <ac:chgData name="Giuseppe Scarantino" userId="665063cd-1998-4e13-b6f3-782b29e1fc2d" providerId="ADAL" clId="{67EB0E5E-E37E-40A3-8D64-979733662543}" dt="2025-06-06T09:06:28.728" v="874" actId="478"/>
          <ac:picMkLst>
            <pc:docMk/>
            <pc:sldMk cId="1126080302" sldId="282"/>
            <ac:picMk id="9" creationId="{E595D0A0-E48E-4D1C-7BED-D3EBBDC7A80B}"/>
          </ac:picMkLst>
        </pc:picChg>
        <pc:picChg chg="add mod modCrop">
          <ac:chgData name="Giuseppe Scarantino" userId="665063cd-1998-4e13-b6f3-782b29e1fc2d" providerId="ADAL" clId="{67EB0E5E-E37E-40A3-8D64-979733662543}" dt="2025-06-06T11:15:41.690" v="1486" actId="1076"/>
          <ac:picMkLst>
            <pc:docMk/>
            <pc:sldMk cId="1126080302" sldId="282"/>
            <ac:picMk id="12" creationId="{9E36209E-93F9-A9E1-AD4C-EF9B670D848B}"/>
          </ac:picMkLst>
        </pc:picChg>
        <pc:picChg chg="add mod">
          <ac:chgData name="Giuseppe Scarantino" userId="665063cd-1998-4e13-b6f3-782b29e1fc2d" providerId="ADAL" clId="{67EB0E5E-E37E-40A3-8D64-979733662543}" dt="2025-06-06T09:14:18.326" v="1245" actId="1076"/>
          <ac:picMkLst>
            <pc:docMk/>
            <pc:sldMk cId="1126080302" sldId="282"/>
            <ac:picMk id="14" creationId="{C171FB1D-B707-072A-87FF-0EA1A4BF9981}"/>
          </ac:picMkLst>
        </pc:picChg>
        <pc:picChg chg="add mod">
          <ac:chgData name="Giuseppe Scarantino" userId="665063cd-1998-4e13-b6f3-782b29e1fc2d" providerId="ADAL" clId="{67EB0E5E-E37E-40A3-8D64-979733662543}" dt="2025-06-06T09:14:40.530" v="1248" actId="1076"/>
          <ac:picMkLst>
            <pc:docMk/>
            <pc:sldMk cId="1126080302" sldId="282"/>
            <ac:picMk id="16" creationId="{E365A252-8126-D174-6C85-545B31427260}"/>
          </ac:picMkLst>
        </pc:picChg>
        <pc:picChg chg="add del mod">
          <ac:chgData name="Giuseppe Scarantino" userId="665063cd-1998-4e13-b6f3-782b29e1fc2d" providerId="ADAL" clId="{67EB0E5E-E37E-40A3-8D64-979733662543}" dt="2025-06-06T11:14:26.801" v="1461" actId="478"/>
          <ac:picMkLst>
            <pc:docMk/>
            <pc:sldMk cId="1126080302" sldId="282"/>
            <ac:picMk id="19" creationId="{4D97468F-F3BE-8729-B8CF-F2428A841553}"/>
          </ac:picMkLst>
        </pc:picChg>
        <pc:cxnChg chg="add del mod">
          <ac:chgData name="Giuseppe Scarantino" userId="665063cd-1998-4e13-b6f3-782b29e1fc2d" providerId="ADAL" clId="{67EB0E5E-E37E-40A3-8D64-979733662543}" dt="2025-06-06T11:14:26.801" v="1461" actId="478"/>
          <ac:cxnSpMkLst>
            <pc:docMk/>
            <pc:sldMk cId="1126080302" sldId="282"/>
            <ac:cxnSpMk id="21" creationId="{83CA2CA6-02AB-7128-51BB-644A2F9E57A7}"/>
          </ac:cxnSpMkLst>
        </pc:cxnChg>
        <pc:cxnChg chg="add mod">
          <ac:chgData name="Giuseppe Scarantino" userId="665063cd-1998-4e13-b6f3-782b29e1fc2d" providerId="ADAL" clId="{67EB0E5E-E37E-40A3-8D64-979733662543}" dt="2025-06-06T09:15:06.673" v="1259" actId="14100"/>
          <ac:cxnSpMkLst>
            <pc:docMk/>
            <pc:sldMk cId="1126080302" sldId="282"/>
            <ac:cxnSpMk id="26" creationId="{C43866D7-E266-9EB0-5A9F-98FC6EA73683}"/>
          </ac:cxnSpMkLst>
        </pc:cxnChg>
        <pc:cxnChg chg="add mod">
          <ac:chgData name="Giuseppe Scarantino" userId="665063cd-1998-4e13-b6f3-782b29e1fc2d" providerId="ADAL" clId="{67EB0E5E-E37E-40A3-8D64-979733662543}" dt="2025-06-06T09:16:05.342" v="1437" actId="14100"/>
          <ac:cxnSpMkLst>
            <pc:docMk/>
            <pc:sldMk cId="1126080302" sldId="282"/>
            <ac:cxnSpMk id="30" creationId="{2A97153D-7A1B-CA0F-B042-A3FE08255AFE}"/>
          </ac:cxnSpMkLst>
        </pc:cxnChg>
      </pc:sldChg>
      <pc:sldChg chg="del">
        <pc:chgData name="Giuseppe Scarantino" userId="665063cd-1998-4e13-b6f3-782b29e1fc2d" providerId="ADAL" clId="{67EB0E5E-E37E-40A3-8D64-979733662543}" dt="2025-06-06T08:39:36.713" v="286" actId="47"/>
        <pc:sldMkLst>
          <pc:docMk/>
          <pc:sldMk cId="2594127882" sldId="282"/>
        </pc:sldMkLst>
      </pc:sldChg>
      <pc:sldChg chg="addSp delSp modSp new mod">
        <pc:chgData name="Giuseppe Scarantino" userId="665063cd-1998-4e13-b6f3-782b29e1fc2d" providerId="ADAL" clId="{67EB0E5E-E37E-40A3-8D64-979733662543}" dt="2025-06-06T09:17:20.486" v="1460" actId="113"/>
        <pc:sldMkLst>
          <pc:docMk/>
          <pc:sldMk cId="3451169811" sldId="283"/>
        </pc:sldMkLst>
        <pc:spChg chg="del">
          <ac:chgData name="Giuseppe Scarantino" userId="665063cd-1998-4e13-b6f3-782b29e1fc2d" providerId="ADAL" clId="{67EB0E5E-E37E-40A3-8D64-979733662543}" dt="2025-06-06T09:17:11.820" v="1446" actId="478"/>
          <ac:spMkLst>
            <pc:docMk/>
            <pc:sldMk cId="3451169811" sldId="283"/>
            <ac:spMk id="2" creationId="{3E95F1EE-45D0-91AA-1E9F-BCBCDE923D58}"/>
          </ac:spMkLst>
        </pc:spChg>
        <pc:spChg chg="del mod">
          <ac:chgData name="Giuseppe Scarantino" userId="665063cd-1998-4e13-b6f3-782b29e1fc2d" providerId="ADAL" clId="{67EB0E5E-E37E-40A3-8D64-979733662543}" dt="2025-06-06T09:17:11.820" v="1446" actId="478"/>
          <ac:spMkLst>
            <pc:docMk/>
            <pc:sldMk cId="3451169811" sldId="283"/>
            <ac:spMk id="4" creationId="{64DA30F4-7050-B7A6-CF19-3511FA8064FA}"/>
          </ac:spMkLst>
        </pc:spChg>
        <pc:spChg chg="del">
          <ac:chgData name="Giuseppe Scarantino" userId="665063cd-1998-4e13-b6f3-782b29e1fc2d" providerId="ADAL" clId="{67EB0E5E-E37E-40A3-8D64-979733662543}" dt="2025-06-06T09:17:11.820" v="1446" actId="478"/>
          <ac:spMkLst>
            <pc:docMk/>
            <pc:sldMk cId="3451169811" sldId="283"/>
            <ac:spMk id="5" creationId="{D8D90070-F213-2AFA-8859-0F4B9FEA53B5}"/>
          </ac:spMkLst>
        </pc:spChg>
        <pc:spChg chg="add mod">
          <ac:chgData name="Giuseppe Scarantino" userId="665063cd-1998-4e13-b6f3-782b29e1fc2d" providerId="ADAL" clId="{67EB0E5E-E37E-40A3-8D64-979733662543}" dt="2025-06-06T09:17:20.486" v="1460" actId="113"/>
          <ac:spMkLst>
            <pc:docMk/>
            <pc:sldMk cId="3451169811" sldId="283"/>
            <ac:spMk id="7" creationId="{1257357E-837F-FEB3-F153-8A230C7E559C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06/06/2025</a:t>
            </a:fld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39726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06/06/2025</a:t>
            </a:fld>
            <a:endParaRPr lang="en-GB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6988" y="744538"/>
            <a:ext cx="6615112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9704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947549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627D00BE-964E-8552-6A06-B54767349A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0" y="4949428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 dirty="0"/>
              <a:t>M. Abdel Hafiz | Experimental tests for winding technology of Final Cooling Solenoid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>
            <a:lvl1pPr marL="342891" indent="-342891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+mn-lt"/>
              </a:defRPr>
            </a:lvl1pPr>
            <a:lvl2pPr marL="742932" indent="-285744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+mn-lt"/>
              </a:defRPr>
            </a:lvl2pPr>
            <a:lvl3pPr marL="1142971" indent="-228594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+mn-lt"/>
              </a:defRPr>
            </a:lvl3pPr>
            <a:lvl4pPr marL="1600160" indent="-228594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+mn-lt"/>
              </a:defRPr>
            </a:lvl4pPr>
            <a:lvl5pPr marL="2057349" indent="-228594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930724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9"/>
            <a:ext cx="6781800" cy="565175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 sz="3600" b="0">
                <a:latin typeface="+mj-lt"/>
              </a:defRPr>
            </a:lvl1pPr>
          </a:lstStyle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CCEF75F4-7559-A12A-6681-B7E88B36C3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 dirty="0"/>
              <a:t>M. Abdel Hafiz | Experimental tests for winding technology of Final Cooling Solenoid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8493" y="4918023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F76EBF73-8544-14C7-023E-96E57A382D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 dirty="0"/>
              <a:t>M. Abdel Hafiz | Experimental tests for winding technology of Final Cooling Solenoid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53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 dirty="0"/>
              <a:t>M. Abdel Hafiz | Experimental tests for winding technology of Final Cooling Solenoid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949428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4948014"/>
            <a:ext cx="9144000" cy="265336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245035" y="36001"/>
            <a:ext cx="879567" cy="879566"/>
          </a:xfrm>
          <a:prstGeom prst="rect">
            <a:avLst/>
          </a:prstGeom>
        </p:spPr>
      </p:pic>
      <p:sp>
        <p:nvSpPr>
          <p:cNvPr id="4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2" name="Picture 1" descr="A picture containing text, font, graphics, design&#10;&#10;Description automatically generated">
            <a:extLst>
              <a:ext uri="{FF2B5EF4-FFF2-40B4-BE49-F238E27FC236}">
                <a16:creationId xmlns:a16="http://schemas.microsoft.com/office/drawing/2014/main" id="{2D90069C-07BF-F22E-2883-85650F37071F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5497" y="36001"/>
            <a:ext cx="792088" cy="90999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0" r:id="rId4"/>
  </p:sldLayoutIdLst>
  <p:hf hdr="0" dt="0"/>
  <p:txStyles>
    <p:titleStyle>
      <a:lvl1pPr algn="ctr" defTabSz="457189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32" indent="-285744" algn="l" defTabSz="457189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2971" indent="-228594" algn="l" defTabSz="457189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160" indent="-228594" algn="l" defTabSz="457189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349" indent="-228594" algn="l" defTabSz="457189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MUON-SlideGraph-gradient.png"/>
          <p:cNvPicPr>
            <a:picLocks noChangeAspect="1"/>
          </p:cNvPicPr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3069829"/>
            <a:ext cx="9144000" cy="2108200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>
            <a:alphaModFix amt="70000"/>
          </a:blip>
          <a:stretch>
            <a:fillRect/>
          </a:stretch>
        </p:blipFill>
        <p:spPr>
          <a:xfrm>
            <a:off x="4533" y="1"/>
            <a:ext cx="9144000" cy="5143499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508" y="57154"/>
            <a:ext cx="1391497" cy="1391497"/>
          </a:xfrm>
          <a:prstGeom prst="rect">
            <a:avLst/>
          </a:prstGeom>
        </p:spPr>
      </p:pic>
      <p:pic>
        <p:nvPicPr>
          <p:cNvPr id="3" name="Picture 2" descr="A picture containing text, font, graphics, design&#10;&#10;Description automatically generated">
            <a:extLst>
              <a:ext uri="{FF2B5EF4-FFF2-40B4-BE49-F238E27FC236}">
                <a16:creationId xmlns:a16="http://schemas.microsoft.com/office/drawing/2014/main" id="{F240389E-9CEE-39F2-F307-4C292D9B11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12360" y="94458"/>
            <a:ext cx="1278827" cy="146918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63BB6BC-332D-0FA3-BF48-17581FA52D96}"/>
              </a:ext>
            </a:extLst>
          </p:cNvPr>
          <p:cNvSpPr txBox="1"/>
          <p:nvPr/>
        </p:nvSpPr>
        <p:spPr>
          <a:xfrm>
            <a:off x="1926067" y="1910030"/>
            <a:ext cx="525658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000" dirty="0">
                <a:solidFill>
                  <a:prstClr val="black"/>
                </a:solidFill>
                <a:latin typeface="+mj-lt"/>
                <a:ea typeface="+mj-ea"/>
                <a:cs typeface="+mj-cs"/>
              </a:rPr>
              <a:t>HTS current terminals design proposal</a:t>
            </a:r>
            <a:endParaRPr lang="en-US" sz="4000" dirty="0">
              <a:latin typeface="+mj-lt"/>
            </a:endParaRP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ECB09DB6-D7B7-8870-8C10-B8B9DD5DC3DE}"/>
              </a:ext>
            </a:extLst>
          </p:cNvPr>
          <p:cNvSpPr txBox="1">
            <a:spLocks/>
          </p:cNvSpPr>
          <p:nvPr/>
        </p:nvSpPr>
        <p:spPr>
          <a:xfrm>
            <a:off x="770766" y="3435846"/>
            <a:ext cx="7567187" cy="792088"/>
          </a:xfrm>
          <a:prstGeom prst="rect">
            <a:avLst/>
          </a:prstGeom>
        </p:spPr>
        <p:txBody>
          <a:bodyPr/>
          <a:lstStyle>
            <a:lvl1pPr marL="342891" indent="-342891" algn="l" defTabSz="457189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32" indent="-285744" algn="l" defTabSz="457189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2971" indent="-228594" algn="l" defTabSz="457189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160" indent="-228594" algn="l" defTabSz="457189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349" indent="-228594" algn="l" defTabSz="457189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u="sng" dirty="0">
                <a:latin typeface="+mj-lt"/>
              </a:rPr>
              <a:t>Giuseppe Scarantino</a:t>
            </a:r>
            <a:r>
              <a:rPr lang="en-US" sz="2400" dirty="0">
                <a:latin typeface="+mj-lt"/>
              </a:rPr>
              <a:t>,</a:t>
            </a:r>
          </a:p>
          <a:p>
            <a:pPr marL="0" indent="0" algn="ctr">
              <a:buNone/>
            </a:pPr>
            <a:r>
              <a:rPr lang="en-US" sz="2400" dirty="0">
                <a:latin typeface="+mj-lt"/>
              </a:rPr>
              <a:t>Mahmoud Abdel Hafiz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FF5FE66-1B63-8AC7-49F7-63A7D2B5EE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54DAF5A-A7B4-D867-F382-EE8ED105FF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HTS current leads design (old)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33E5D4E8-FAF7-8549-281E-51C2FD715C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255" y="1203598"/>
            <a:ext cx="3430014" cy="2736304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35BE306A-5DC5-99DE-B738-19CE71D7CF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6300" y="1409727"/>
            <a:ext cx="4536721" cy="2530175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83F7DC26-D9DC-B6AD-1C1F-5F0C9F931A66}"/>
              </a:ext>
            </a:extLst>
          </p:cNvPr>
          <p:cNvSpPr txBox="1"/>
          <p:nvPr/>
        </p:nvSpPr>
        <p:spPr>
          <a:xfrm>
            <a:off x="1943708" y="4155926"/>
            <a:ext cx="52565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/>
              <a:t>Previous</a:t>
            </a:r>
            <a:r>
              <a:rPr lang="it-IT" sz="1400" dirty="0"/>
              <a:t> design </a:t>
            </a:r>
            <a:r>
              <a:rPr lang="it-IT" sz="1400" dirty="0" err="1"/>
              <a:t>based</a:t>
            </a:r>
            <a:r>
              <a:rPr lang="it-IT" sz="1400" dirty="0"/>
              <a:t> on ULTEM </a:t>
            </a:r>
            <a:r>
              <a:rPr lang="it-IT" sz="1400" dirty="0" err="1"/>
              <a:t>former</a:t>
            </a:r>
            <a:r>
              <a:rPr lang="it-IT" sz="1400" dirty="0"/>
              <a:t> with wedge-</a:t>
            </a:r>
            <a:r>
              <a:rPr lang="it-IT" sz="1400" dirty="0" err="1"/>
              <a:t>shaped</a:t>
            </a:r>
            <a:r>
              <a:rPr lang="it-IT" sz="1400" dirty="0"/>
              <a:t> ring for sliding the tapes in contact with the coil.</a:t>
            </a:r>
          </a:p>
          <a:p>
            <a:endParaRPr lang="it-IT" sz="600" dirty="0"/>
          </a:p>
          <a:p>
            <a:r>
              <a:rPr lang="it-IT" sz="1400" dirty="0">
                <a:sym typeface="Wingdings" panose="05000000000000000000" pitchFamily="2" charset="2"/>
              </a:rPr>
              <a:t> </a:t>
            </a:r>
            <a:r>
              <a:rPr lang="it-IT" sz="1400" dirty="0" err="1">
                <a:sym typeface="Wingdings" panose="05000000000000000000" pitchFamily="2" charset="2"/>
              </a:rPr>
              <a:t>complex</a:t>
            </a:r>
            <a:r>
              <a:rPr lang="it-IT" sz="1400" dirty="0">
                <a:sym typeface="Wingdings" panose="05000000000000000000" pitchFamily="2" charset="2"/>
              </a:rPr>
              <a:t> </a:t>
            </a:r>
            <a:r>
              <a:rPr lang="it-IT" sz="1400" dirty="0" err="1">
                <a:sym typeface="Wingdings" panose="05000000000000000000" pitchFamily="2" charset="2"/>
              </a:rPr>
              <a:t>solution</a:t>
            </a:r>
            <a:r>
              <a:rPr lang="it-IT" sz="1400" dirty="0">
                <a:sym typeface="Wingdings" panose="05000000000000000000" pitchFamily="2" charset="2"/>
              </a:rPr>
              <a:t>, </a:t>
            </a:r>
            <a:r>
              <a:rPr lang="it-IT" sz="1400" dirty="0" err="1">
                <a:sym typeface="Wingdings" panose="05000000000000000000" pitchFamily="2" charset="2"/>
              </a:rPr>
              <a:t>uncertainty</a:t>
            </a:r>
            <a:r>
              <a:rPr lang="it-IT" sz="1400" dirty="0">
                <a:sym typeface="Wingdings" panose="05000000000000000000" pitchFamily="2" charset="2"/>
              </a:rPr>
              <a:t> on the </a:t>
            </a:r>
            <a:r>
              <a:rPr lang="it-IT" sz="1400" dirty="0" err="1">
                <a:sym typeface="Wingdings" panose="05000000000000000000" pitchFamily="2" charset="2"/>
              </a:rPr>
              <a:t>quality</a:t>
            </a:r>
            <a:r>
              <a:rPr lang="it-IT" sz="1400" dirty="0">
                <a:sym typeface="Wingdings" panose="05000000000000000000" pitchFamily="2" charset="2"/>
              </a:rPr>
              <a:t> of the </a:t>
            </a:r>
            <a:r>
              <a:rPr lang="it-IT" sz="1400" dirty="0" err="1">
                <a:sym typeface="Wingdings" panose="05000000000000000000" pitchFamily="2" charset="2"/>
              </a:rPr>
              <a:t>soldering</a:t>
            </a:r>
            <a:r>
              <a:rPr lang="it-IT" sz="1400" dirty="0">
                <a:sym typeface="Wingdings" panose="05000000000000000000" pitchFamily="2" charset="2"/>
              </a:rPr>
              <a:t>…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41511209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F935816-E108-7C2D-6A4C-0A0FDF076E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582379B-A3A2-17DB-0EAB-D41E6CD6A9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*New* HTS current leads design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1356738-B607-1976-93FF-370636A2DE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288" y="1360327"/>
            <a:ext cx="3751378" cy="242284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337D590-12AF-A828-7BC4-495FCBE27C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8064" y="1161182"/>
            <a:ext cx="2345710" cy="139693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6B5528B-5895-CC69-FCC6-2EDA29C3D22D}"/>
              </a:ext>
            </a:extLst>
          </p:cNvPr>
          <p:cNvSpPr txBox="1"/>
          <p:nvPr/>
        </p:nvSpPr>
        <p:spPr>
          <a:xfrm>
            <a:off x="5488136" y="872067"/>
            <a:ext cx="26255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noProof="0" dirty="0"/>
              <a:t>R. Unterrainer instrumentation plate design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4260763-98B7-2511-12D0-2A6040AC0B3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6601"/>
          <a:stretch/>
        </p:blipFill>
        <p:spPr>
          <a:xfrm>
            <a:off x="4397858" y="3147300"/>
            <a:ext cx="1635635" cy="123856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E5987B9-1778-50B2-4C00-FB4E1A6029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88224" y="3367066"/>
            <a:ext cx="1965154" cy="140891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1566DB4-EB83-7527-0A5A-EE20BD37ED0D}"/>
              </a:ext>
            </a:extLst>
          </p:cNvPr>
          <p:cNvSpPr txBox="1"/>
          <p:nvPr/>
        </p:nvSpPr>
        <p:spPr>
          <a:xfrm>
            <a:off x="4491198" y="2778485"/>
            <a:ext cx="14489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noProof="0" dirty="0"/>
              <a:t>3D printed pieces: PLA, ULTEM, PEEK</a:t>
            </a:r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43C7969A-F17C-B547-CC5B-BA8341B15469}"/>
              </a:ext>
            </a:extLst>
          </p:cNvPr>
          <p:cNvSpPr/>
          <p:nvPr/>
        </p:nvSpPr>
        <p:spPr>
          <a:xfrm rot="3358870">
            <a:off x="6753224" y="2776291"/>
            <a:ext cx="792088" cy="36881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53DDD8B-854B-B468-167E-9A4B01FF7BF2}"/>
              </a:ext>
            </a:extLst>
          </p:cNvPr>
          <p:cNvSpPr txBox="1"/>
          <p:nvPr/>
        </p:nvSpPr>
        <p:spPr>
          <a:xfrm>
            <a:off x="7394647" y="2788379"/>
            <a:ext cx="11582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800" noProof="0" dirty="0"/>
              <a:t>Easy to manufacture and install in the instrumentation plate</a:t>
            </a:r>
          </a:p>
        </p:txBody>
      </p:sp>
    </p:spTree>
    <p:extLst>
      <p:ext uri="{BB962C8B-B14F-4D97-AF65-F5344CB8AC3E}">
        <p14:creationId xmlns:p14="http://schemas.microsoft.com/office/powerpoint/2010/main" val="534533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4AE849A-749D-F439-798F-386F3B7F8E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1C0C8EA-32E6-7E07-4930-E0ED1F66DE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*New* HTS current leads design</a:t>
            </a:r>
            <a:endParaRPr lang="en-IE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149F28D-770D-BC4B-F0BB-F270D99CB723}"/>
              </a:ext>
            </a:extLst>
          </p:cNvPr>
          <p:cNvSpPr txBox="1"/>
          <p:nvPr/>
        </p:nvSpPr>
        <p:spPr>
          <a:xfrm>
            <a:off x="899592" y="1078448"/>
            <a:ext cx="266602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ctr">
              <a:buFont typeface="Wingdings" panose="05000000000000000000" pitchFamily="2" charset="2"/>
              <a:buChar char="à"/>
            </a:pPr>
            <a:r>
              <a:rPr lang="en-IE" sz="1000" noProof="0" dirty="0" err="1"/>
              <a:t>Fro</a:t>
            </a:r>
            <a:r>
              <a:rPr lang="en-IE" sz="1000" dirty="0"/>
              <a:t>m first joint tests, understand it is  important to apply pressure during soldering.</a:t>
            </a:r>
          </a:p>
          <a:p>
            <a:pPr algn="ctr"/>
            <a:endParaRPr lang="en-IE" sz="400" dirty="0">
              <a:sym typeface="Wingdings" panose="05000000000000000000" pitchFamily="2" charset="2"/>
            </a:endParaRPr>
          </a:p>
          <a:p>
            <a:pPr marL="171450" indent="-171450" algn="ctr">
              <a:buFont typeface="Wingdings" panose="05000000000000000000" pitchFamily="2" charset="2"/>
              <a:buChar char="à"/>
            </a:pPr>
            <a:r>
              <a:rPr lang="en-IE" sz="1000" dirty="0">
                <a:sym typeface="Wingdings" panose="05000000000000000000" pitchFamily="2" charset="2"/>
              </a:rPr>
              <a:t>After soldering in a oven, remove the copper clamps and mount the coil + tapes to the 3D printed supports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E36209E-93F9-A9E1-AD4C-EF9B670D848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263" t="3813" r="7476" b="5303"/>
          <a:stretch/>
        </p:blipFill>
        <p:spPr>
          <a:xfrm>
            <a:off x="395536" y="2289541"/>
            <a:ext cx="3923197" cy="223658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171FB1D-B707-072A-87FF-0EA1A4BF99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4144" y="2787775"/>
            <a:ext cx="3327905" cy="193323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365A252-8126-D174-6C85-545B314272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8144" y="1174200"/>
            <a:ext cx="1844829" cy="125214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BF7D8D3-C920-A273-B7E9-CC0C4021E60D}"/>
              </a:ext>
            </a:extLst>
          </p:cNvPr>
          <p:cNvSpPr txBox="1"/>
          <p:nvPr/>
        </p:nvSpPr>
        <p:spPr>
          <a:xfrm>
            <a:off x="6106482" y="988154"/>
            <a:ext cx="13681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800" noProof="0" dirty="0"/>
              <a:t>8x HTS tapes IN / OUT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2584D18-52AF-2ECC-8FE1-EE6D058753C3}"/>
              </a:ext>
            </a:extLst>
          </p:cNvPr>
          <p:cNvSpPr txBox="1"/>
          <p:nvPr/>
        </p:nvSpPr>
        <p:spPr>
          <a:xfrm>
            <a:off x="5217122" y="2609433"/>
            <a:ext cx="33049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800" noProof="0" dirty="0"/>
              <a:t>Mechanical contact to the Cu rings </a:t>
            </a:r>
            <a:r>
              <a:rPr lang="en-IE" sz="800" noProof="0" dirty="0">
                <a:sym typeface="Wingdings" panose="05000000000000000000" pitchFamily="2" charset="2"/>
              </a:rPr>
              <a:t> pressure + Indium foil.</a:t>
            </a:r>
            <a:endParaRPr lang="en-IE" sz="800" noProof="0" dirty="0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43866D7-E266-9EB0-5A9F-98FC6EA73683}"/>
              </a:ext>
            </a:extLst>
          </p:cNvPr>
          <p:cNvCxnSpPr>
            <a:cxnSpLocks/>
          </p:cNvCxnSpPr>
          <p:nvPr/>
        </p:nvCxnSpPr>
        <p:spPr>
          <a:xfrm flipH="1">
            <a:off x="6106482" y="2787775"/>
            <a:ext cx="121702" cy="4454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A97153D-7A1B-CA0F-B042-A3FE08255AFE}"/>
              </a:ext>
            </a:extLst>
          </p:cNvPr>
          <p:cNvCxnSpPr>
            <a:cxnSpLocks/>
          </p:cNvCxnSpPr>
          <p:nvPr/>
        </p:nvCxnSpPr>
        <p:spPr>
          <a:xfrm>
            <a:off x="6444208" y="2787775"/>
            <a:ext cx="197030" cy="8205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60803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EB2260A-E5AE-02DF-4241-7F6D551C44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1257357E-837F-FEB3-F153-8A230C7E55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3451169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F6CC22E-E8B5-6040-ED43-064CE6A61F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943AAE9-D0EF-5A6F-450C-1FF34AC96F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noProof="0" dirty="0"/>
              <a:t>Non-</a:t>
            </a:r>
            <a:r>
              <a:rPr lang="en-IN" noProof="0" dirty="0" err="1"/>
              <a:t>uniformely</a:t>
            </a:r>
            <a:r>
              <a:rPr lang="en-IN" noProof="0" dirty="0"/>
              <a:t> distributed tapes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BDC6DF4-6694-3E8A-DB69-783E797F7A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1275606"/>
            <a:ext cx="4998150" cy="3276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547876"/>
      </p:ext>
    </p:extLst>
  </p:cSld>
  <p:clrMapOvr>
    <a:masterClrMapping/>
  </p:clrMapOvr>
</p:sld>
</file>

<file path=ppt/theme/theme1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A5DDAE8711AE409FFF08BEB8D80ABE" ma:contentTypeVersion="6" ma:contentTypeDescription="Create a new document." ma:contentTypeScope="" ma:versionID="3cc4ce41d223b353365135b483210d39">
  <xsd:schema xmlns:xsd="http://www.w3.org/2001/XMLSchema" xmlns:xs="http://www.w3.org/2001/XMLSchema" xmlns:p="http://schemas.microsoft.com/office/2006/metadata/properties" xmlns:ns3="bbef7cd2-2498-4e11-96b1-aba8de305d92" targetNamespace="http://schemas.microsoft.com/office/2006/metadata/properties" ma:root="true" ma:fieldsID="b49549e6a3bfcd9ec4032f81a4fc1baa" ns3:_="">
    <xsd:import namespace="bbef7cd2-2498-4e11-96b1-aba8de305d9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SearchProperties" minOccurs="0"/>
                <xsd:element ref="ns3:MediaServiceObjectDetectorVersions" minOccurs="0"/>
                <xsd:element ref="ns3:MediaServiceDateTaken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ef7cd2-2498-4e11-96b1-aba8de305d9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_activity" ma:index="13" nillable="true" ma:displayName="_activity" ma:hidden="true" ma:internalName="_activity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bbef7cd2-2498-4e11-96b1-aba8de305d92" xsi:nil="true"/>
  </documentManagement>
</p:properties>
</file>

<file path=customXml/itemProps1.xml><?xml version="1.0" encoding="utf-8"?>
<ds:datastoreItem xmlns:ds="http://schemas.openxmlformats.org/officeDocument/2006/customXml" ds:itemID="{D5F9316C-F17A-4B73-B5D4-CFE515C1C51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6B274FC-3911-4153-9773-E7C6018B8B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bef7cd2-2498-4e11-96b1-aba8de305d9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B3CC947-6749-490D-B9A2-343D3E165090}">
  <ds:schemaRefs>
    <ds:schemaRef ds:uri="http://purl.org/dc/terms/"/>
    <ds:schemaRef ds:uri="http://www.w3.org/XML/1998/namespace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bbef7cd2-2498-4e11-96b1-aba8de305d92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350774</TotalTime>
  <Words>150</Words>
  <Application>Microsoft Office PowerPoint</Application>
  <PresentationFormat>On-screen Show (16:9)</PresentationFormat>
  <Paragraphs>24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Arial Narrow</vt:lpstr>
      <vt:lpstr>Calibri</vt:lpstr>
      <vt:lpstr>Wingdings</vt:lpstr>
      <vt:lpstr>IMCC - 1</vt:lpstr>
      <vt:lpstr>PowerPoint Presentation</vt:lpstr>
      <vt:lpstr>HTS current leads design (old)</vt:lpstr>
      <vt:lpstr>*New* HTS current leads design</vt:lpstr>
      <vt:lpstr>*New* HTS current leads design</vt:lpstr>
      <vt:lpstr>Backup</vt:lpstr>
      <vt:lpstr>Non-uniformely distributed tapes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Giuseppe Scarantino</cp:lastModifiedBy>
  <cp:revision>579</cp:revision>
  <cp:lastPrinted>2024-11-20T17:41:36Z</cp:lastPrinted>
  <dcterms:created xsi:type="dcterms:W3CDTF">2021-05-17T12:13:58Z</dcterms:created>
  <dcterms:modified xsi:type="dcterms:W3CDTF">2025-06-06T11:15:56Z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0x010100A6A5DDAE8711AE409FFF08BEB8D80ABE</vt:lpwstr>
  </property>
</Properties>
</file>