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390" r:id="rId2"/>
    <p:sldId id="389" r:id="rId3"/>
    <p:sldId id="387" r:id="rId4"/>
    <p:sldId id="397" r:id="rId5"/>
    <p:sldId id="391" r:id="rId6"/>
    <p:sldId id="392" r:id="rId7"/>
    <p:sldId id="393" r:id="rId8"/>
    <p:sldId id="388" r:id="rId9"/>
    <p:sldId id="396" r:id="rId10"/>
    <p:sldId id="394" r:id="rId11"/>
    <p:sldId id="39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97" d="100"/>
          <a:sy n="97" d="100"/>
        </p:scale>
        <p:origin x="78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8231F3-C93D-4AF2-92C2-38B76EF9E518}" type="datetimeFigureOut">
              <a:rPr lang="en-GB" smtClean="0"/>
              <a:t>05/09/2025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4841B1-0004-44A7-B78F-445E098655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196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C25648-CEC3-3F39-E7E0-FF97372981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9D9E9B-8321-42B6-00FA-FA2B102972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2847F8-9046-DDF5-0944-9999032472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B63E58-7E5A-291A-6CC7-BD70B7880D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30258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7D3657-9FDA-1762-E2FA-3A485B30D5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6AE54B-619D-B333-5FE5-B234494A23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9FEEB2-9DFD-274F-6DF6-0ECB24D78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705116-F587-FA19-61FA-754988F5A7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6570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FAD428-7B4F-0741-1945-9F768B0C05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38DF56-E3BC-918D-DC14-848DBA658D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7DD4A1-179D-A8E1-2CD0-54303C6BA8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9F4CDB-DB75-DB33-89A0-948E266D25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7494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136471-0370-318B-C338-B4EF4B2F33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29B72C-27B5-7370-1E0E-F89CAD46F5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16B1A2-0F65-C12B-657C-4F17E03375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1EA4F1-D571-1FBA-2CC7-1C3F4B14ED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3624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F2CE09-251A-AFF9-CEBC-6259B9011E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498B4B-F5CF-FD0E-DC42-96F98C3A21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291E10-1D38-6B58-AEB2-D29EC0C566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452EB9-4362-C768-012C-7DB31F1EB8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5912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A462D5-2B6E-DB8B-8D14-F5AA3C1BD0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4DED10-54F8-0136-A59C-E3107CBE4F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AA28AD-3F4B-5AA5-D751-E4EE83E21B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B62D39-578F-C538-91BF-0298D89B48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1245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B4426A-B436-1B16-C688-BB927237AB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F7CCE1-EC12-5B13-B909-7940E67870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A16DE8-08B8-229B-F545-E9EA7B4F6C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446846-F3E3-3501-21C2-A8F225A68A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25657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EAD2F1-22BA-DD05-ECF9-8979BCFDD4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A40BC6-0AF1-AFAF-EFB9-E82893D0F1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725038-2001-4721-7C30-06EB3E7F3B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63497A-E5E1-1844-4555-AB00679818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70855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6B8DC1-27F9-5192-B25E-AAB69852F0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633FB0-78F5-024C-DA29-BEC652D713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D32712-E505-4D2B-4D7D-C4FFCD60DE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CE346B-0B6D-E04C-EBEC-767A19D6E7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96951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F96953-7D9B-7F91-B940-207EB9B09B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95F077-B1DF-626F-4644-4FFB320A1B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20244B-0EE4-7DE8-7772-15B213EC84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57B3B8-E947-25DA-BBEF-40A2F1E822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53578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7BD45B-BE2F-4BAC-8962-AE9DB5758D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458FF1-58F9-3844-8CED-4187B2A591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A600A0-6A2F-C612-0021-7DDA66492F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A1B262-E9FD-3645-A35E-EA0A4DD90D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1270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06/10/2023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Accettura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583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7114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06/10/2023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C. Accettura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8965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F10690-68BD-54FB-6C70-4E889EC9A3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F9A373-A39E-0681-68F4-EFB956728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DE2B46A-6B72-DDE2-2459-2775B2156944}"/>
              </a:ext>
            </a:extLst>
          </p:cNvPr>
          <p:cNvCxnSpPr/>
          <p:nvPr/>
        </p:nvCxnSpPr>
        <p:spPr>
          <a:xfrm>
            <a:off x="5735960" y="3284984"/>
            <a:ext cx="165618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4527FA1-A6A6-1CC5-6107-1C8363D563CC}"/>
              </a:ext>
            </a:extLst>
          </p:cNvPr>
          <p:cNvSpPr txBox="1"/>
          <p:nvPr/>
        </p:nvSpPr>
        <p:spPr>
          <a:xfrm>
            <a:off x="6312024" y="2975030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4x90mm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A3EBF79-9956-9EA5-B089-BB0B0779A4AF}"/>
              </a:ext>
            </a:extLst>
          </p:cNvPr>
          <p:cNvCxnSpPr>
            <a:cxnSpLocks/>
          </p:cNvCxnSpPr>
          <p:nvPr/>
        </p:nvCxnSpPr>
        <p:spPr>
          <a:xfrm>
            <a:off x="3143672" y="4653136"/>
            <a:ext cx="129614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E4B0AEB-8F2C-5286-692E-0F8FC78F0631}"/>
              </a:ext>
            </a:extLst>
          </p:cNvPr>
          <p:cNvSpPr txBox="1"/>
          <p:nvPr/>
        </p:nvSpPr>
        <p:spPr>
          <a:xfrm>
            <a:off x="3326804" y="4736956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4x60mm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A9DDD47E-B0F7-5A4B-9D45-2A92A8442B0C}"/>
              </a:ext>
            </a:extLst>
          </p:cNvPr>
          <p:cNvSpPr txBox="1">
            <a:spLocks/>
          </p:cNvSpPr>
          <p:nvPr/>
        </p:nvSpPr>
        <p:spPr>
          <a:xfrm>
            <a:off x="423899" y="1124744"/>
            <a:ext cx="10208605" cy="475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D44BA67F-BE82-16B7-DFB3-014C62279E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57780"/>
            <a:ext cx="8287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09/2025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CB4C18B8-EB15-91AD-EF47-1E4B3044C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3279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Audrey Ventura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376A2FE1-5C2B-2F05-19CD-1199A723A51B}"/>
              </a:ext>
            </a:extLst>
          </p:cNvPr>
          <p:cNvSpPr txBox="1">
            <a:spLocks/>
          </p:cNvSpPr>
          <p:nvPr/>
        </p:nvSpPr>
        <p:spPr>
          <a:xfrm>
            <a:off x="392076" y="348869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Transient simulation with coil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87EAA46-0D0E-BB0F-5217-0BE2F8646D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22" y="1786604"/>
            <a:ext cx="5878634" cy="3290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F5FBD5E-B3F9-E852-BE06-A6C2A90E69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6912" y="1783950"/>
            <a:ext cx="5882666" cy="329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520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F374C5-25AC-9B4A-0027-4DDBF1DF63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34803-919B-245A-E49E-BA2726FBA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52078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noProof="0" dirty="0"/>
              <a:t>Precompression at 200degC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67F142-65C6-B91A-5B2D-40883D611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74950CA-DD6D-29AF-F495-669830508E08}"/>
              </a:ext>
            </a:extLst>
          </p:cNvPr>
          <p:cNvCxnSpPr/>
          <p:nvPr/>
        </p:nvCxnSpPr>
        <p:spPr>
          <a:xfrm>
            <a:off x="5735960" y="3284984"/>
            <a:ext cx="165618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A073015-199E-D3AD-C2A7-646BEBFFE979}"/>
              </a:ext>
            </a:extLst>
          </p:cNvPr>
          <p:cNvSpPr txBox="1"/>
          <p:nvPr/>
        </p:nvSpPr>
        <p:spPr>
          <a:xfrm>
            <a:off x="6312024" y="2975030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4x90mm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9C96E95-961D-AA7A-A978-AD399631F103}"/>
              </a:ext>
            </a:extLst>
          </p:cNvPr>
          <p:cNvCxnSpPr>
            <a:cxnSpLocks/>
          </p:cNvCxnSpPr>
          <p:nvPr/>
        </p:nvCxnSpPr>
        <p:spPr>
          <a:xfrm>
            <a:off x="3143672" y="4653136"/>
            <a:ext cx="129614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D82A14D-678E-E1F9-2367-E22E51FB31BD}"/>
              </a:ext>
            </a:extLst>
          </p:cNvPr>
          <p:cNvSpPr txBox="1"/>
          <p:nvPr/>
        </p:nvSpPr>
        <p:spPr>
          <a:xfrm>
            <a:off x="3326804" y="4736956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4x60mm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720F0E43-1209-B5B4-E351-4EC1D374A725}"/>
              </a:ext>
            </a:extLst>
          </p:cNvPr>
          <p:cNvSpPr txBox="1">
            <a:spLocks/>
          </p:cNvSpPr>
          <p:nvPr/>
        </p:nvSpPr>
        <p:spPr>
          <a:xfrm>
            <a:off x="423899" y="1124744"/>
            <a:ext cx="10208605" cy="475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887332-CFC7-1302-62ED-5D3DD9A39B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57780"/>
            <a:ext cx="8287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09/2025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341379D6-903E-E2A1-0E7D-B4069CA39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3279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Audrey Ventura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6381A7-1CD0-1D7C-64FE-9798C2216D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748" y="1898328"/>
            <a:ext cx="5721832" cy="349500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2677593-9ECF-170A-C4A2-6DE7EA9B6D6A}"/>
              </a:ext>
            </a:extLst>
          </p:cNvPr>
          <p:cNvSpPr txBox="1"/>
          <p:nvPr/>
        </p:nvSpPr>
        <p:spPr>
          <a:xfrm>
            <a:off x="6597869" y="5715000"/>
            <a:ext cx="178938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Offset in mm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0853653-9399-74FA-56E1-A8E0C01D79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7933" y="1441244"/>
            <a:ext cx="6003319" cy="397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578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11FFEA-74CC-1DBE-584D-8C13806F08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9BCB8-4E89-778F-5BFB-26301FCF2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52078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noProof="0" dirty="0"/>
              <a:t>Precompression at 200degC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345A8C-DDE2-1F62-9A86-F3892D2E5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AF943DB-C82B-8340-1EF8-7B9FDDE89EBB}"/>
              </a:ext>
            </a:extLst>
          </p:cNvPr>
          <p:cNvCxnSpPr/>
          <p:nvPr/>
        </p:nvCxnSpPr>
        <p:spPr>
          <a:xfrm>
            <a:off x="5735960" y="3284984"/>
            <a:ext cx="165618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2102B9F-262E-088E-70E3-CABE66CA8C14}"/>
              </a:ext>
            </a:extLst>
          </p:cNvPr>
          <p:cNvSpPr txBox="1"/>
          <p:nvPr/>
        </p:nvSpPr>
        <p:spPr>
          <a:xfrm>
            <a:off x="6312024" y="2975030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4x90mm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664C63D-DF4D-EE95-2022-EBC0F6065583}"/>
              </a:ext>
            </a:extLst>
          </p:cNvPr>
          <p:cNvCxnSpPr>
            <a:cxnSpLocks/>
          </p:cNvCxnSpPr>
          <p:nvPr/>
        </p:nvCxnSpPr>
        <p:spPr>
          <a:xfrm>
            <a:off x="3143672" y="4653136"/>
            <a:ext cx="129614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D7B7DEF-F3D2-521B-04B1-2204505E2E15}"/>
              </a:ext>
            </a:extLst>
          </p:cNvPr>
          <p:cNvSpPr txBox="1"/>
          <p:nvPr/>
        </p:nvSpPr>
        <p:spPr>
          <a:xfrm>
            <a:off x="3326804" y="4736956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4x60mm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374BFC2F-8AB4-FBFC-6D10-018E98D0BB3F}"/>
              </a:ext>
            </a:extLst>
          </p:cNvPr>
          <p:cNvSpPr txBox="1">
            <a:spLocks/>
          </p:cNvSpPr>
          <p:nvPr/>
        </p:nvSpPr>
        <p:spPr>
          <a:xfrm>
            <a:off x="423899" y="1124744"/>
            <a:ext cx="10208605" cy="475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18DA4403-E5E2-52FA-2D78-0ECE342C20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57780"/>
            <a:ext cx="8287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09/2025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82526669-110F-4257-7EF1-0995D0142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3279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Audrey Ventura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5CD6B43-6EDD-DB15-B8C3-825C01FF7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9265" y="1417820"/>
            <a:ext cx="4870151" cy="355272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471D4FB-AF84-E104-D682-6C9D88B8648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8481"/>
          <a:stretch>
            <a:fillRect/>
          </a:stretch>
        </p:blipFill>
        <p:spPr>
          <a:xfrm>
            <a:off x="461342" y="1618488"/>
            <a:ext cx="2019300" cy="47463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190F5C4-2EE1-8894-F4F6-B4FAD8988A4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-1" b="38459"/>
          <a:stretch>
            <a:fillRect/>
          </a:stretch>
        </p:blipFill>
        <p:spPr>
          <a:xfrm>
            <a:off x="442292" y="2876021"/>
            <a:ext cx="2038350" cy="47480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1C442BE-7245-F598-D193-E32B6E821266}"/>
              </a:ext>
            </a:extLst>
          </p:cNvPr>
          <p:cNvSpPr txBox="1"/>
          <p:nvPr/>
        </p:nvSpPr>
        <p:spPr>
          <a:xfrm>
            <a:off x="442292" y="1330115"/>
            <a:ext cx="262687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Solder material and coil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9ED7B25-F1D3-8023-650A-8434D0C2AEBE}"/>
              </a:ext>
            </a:extLst>
          </p:cNvPr>
          <p:cNvSpPr txBox="1"/>
          <p:nvPr/>
        </p:nvSpPr>
        <p:spPr>
          <a:xfrm>
            <a:off x="442292" y="2583477"/>
            <a:ext cx="262687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4DDF2AC-AFCC-902C-99DA-75F3F7037681}"/>
              </a:ext>
            </a:extLst>
          </p:cNvPr>
          <p:cNvSpPr txBox="1"/>
          <p:nvPr/>
        </p:nvSpPr>
        <p:spPr>
          <a:xfrm>
            <a:off x="442292" y="3997525"/>
            <a:ext cx="367409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Gap = 0.08mm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Disk size = 4cm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Solder layer thickness = 0.5mm</a:t>
            </a:r>
          </a:p>
        </p:txBody>
      </p:sp>
    </p:spTree>
    <p:extLst>
      <p:ext uri="{BB962C8B-B14F-4D97-AF65-F5344CB8AC3E}">
        <p14:creationId xmlns:p14="http://schemas.microsoft.com/office/powerpoint/2010/main" val="803857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EE6548-641B-11E2-E8F6-181E4AABDB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2DFA7A-647C-97F8-8D4A-002411A4E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C6B2130-DC25-C38D-81D9-D87196433935}"/>
              </a:ext>
            </a:extLst>
          </p:cNvPr>
          <p:cNvCxnSpPr/>
          <p:nvPr/>
        </p:nvCxnSpPr>
        <p:spPr>
          <a:xfrm>
            <a:off x="5735960" y="3284984"/>
            <a:ext cx="165618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98C3907-2F33-90F4-48EA-A142E3C6EE31}"/>
              </a:ext>
            </a:extLst>
          </p:cNvPr>
          <p:cNvSpPr txBox="1"/>
          <p:nvPr/>
        </p:nvSpPr>
        <p:spPr>
          <a:xfrm>
            <a:off x="6312024" y="2975030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4x90mm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44C3225-2CED-C526-5241-336796E3E6BB}"/>
              </a:ext>
            </a:extLst>
          </p:cNvPr>
          <p:cNvCxnSpPr>
            <a:cxnSpLocks/>
          </p:cNvCxnSpPr>
          <p:nvPr/>
        </p:nvCxnSpPr>
        <p:spPr>
          <a:xfrm>
            <a:off x="3143672" y="4653136"/>
            <a:ext cx="129614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5A0B14E-1515-8521-F85D-7C786D273104}"/>
              </a:ext>
            </a:extLst>
          </p:cNvPr>
          <p:cNvSpPr txBox="1"/>
          <p:nvPr/>
        </p:nvSpPr>
        <p:spPr>
          <a:xfrm>
            <a:off x="3326804" y="4736956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4x60mm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BE4C563F-F941-2CA9-082F-5043A26D933E}"/>
              </a:ext>
            </a:extLst>
          </p:cNvPr>
          <p:cNvSpPr txBox="1">
            <a:spLocks/>
          </p:cNvSpPr>
          <p:nvPr/>
        </p:nvSpPr>
        <p:spPr>
          <a:xfrm>
            <a:off x="423899" y="1124744"/>
            <a:ext cx="10208605" cy="475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1398E7D5-3052-C63A-90BA-C71621F200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57780"/>
            <a:ext cx="8287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09/2025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8D2E952F-1C84-30B6-1A67-952B3CD89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3279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Audrey Ventura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A985E782-BFC1-34BD-4719-29CEC7C97A33}"/>
              </a:ext>
            </a:extLst>
          </p:cNvPr>
          <p:cNvSpPr txBox="1">
            <a:spLocks/>
          </p:cNvSpPr>
          <p:nvPr/>
        </p:nvSpPr>
        <p:spPr>
          <a:xfrm>
            <a:off x="392076" y="348869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Transient simulation with coil and with insulating pin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03AEA9A-299C-2F58-EA42-DF72EA674D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881" y="1763440"/>
            <a:ext cx="5740119" cy="36292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CF802-95BE-F951-D581-AFE8EBC2CA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9333" y="1763440"/>
            <a:ext cx="5745983" cy="362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356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11D5AE-AF54-492C-B71C-9314F2C790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54DB50-AFEF-FC72-D0AA-F0E9DB7C9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70073A5-D881-7441-FA83-A67BCC7F078B}"/>
              </a:ext>
            </a:extLst>
          </p:cNvPr>
          <p:cNvCxnSpPr/>
          <p:nvPr/>
        </p:nvCxnSpPr>
        <p:spPr>
          <a:xfrm>
            <a:off x="5735960" y="3284984"/>
            <a:ext cx="165618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02C23B1-7832-8B50-5814-E65941C6BA71}"/>
              </a:ext>
            </a:extLst>
          </p:cNvPr>
          <p:cNvSpPr txBox="1"/>
          <p:nvPr/>
        </p:nvSpPr>
        <p:spPr>
          <a:xfrm>
            <a:off x="6312024" y="2975030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4x90mm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0EE2841-04E8-D9E3-A967-AB0F75D42AE5}"/>
              </a:ext>
            </a:extLst>
          </p:cNvPr>
          <p:cNvCxnSpPr>
            <a:cxnSpLocks/>
          </p:cNvCxnSpPr>
          <p:nvPr/>
        </p:nvCxnSpPr>
        <p:spPr>
          <a:xfrm>
            <a:off x="3143672" y="4653136"/>
            <a:ext cx="129614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789B732-82EA-0458-2C5A-FF611F104CDC}"/>
              </a:ext>
            </a:extLst>
          </p:cNvPr>
          <p:cNvSpPr txBox="1"/>
          <p:nvPr/>
        </p:nvSpPr>
        <p:spPr>
          <a:xfrm>
            <a:off x="3326804" y="4736956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4x60mm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17ECE8C9-F32A-427E-2365-12C61FDD6A7A}"/>
              </a:ext>
            </a:extLst>
          </p:cNvPr>
          <p:cNvSpPr txBox="1">
            <a:spLocks/>
          </p:cNvSpPr>
          <p:nvPr/>
        </p:nvSpPr>
        <p:spPr>
          <a:xfrm>
            <a:off x="423899" y="1124744"/>
            <a:ext cx="10208605" cy="475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6766B512-3EA9-7657-FC84-53155CA5E6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57780"/>
            <a:ext cx="8287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09/2025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FE25186B-D974-831E-C9B9-0C13D1248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3279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Audrey Ventura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6B80F672-15E1-A2F5-3BCE-9D845F95A847}"/>
              </a:ext>
            </a:extLst>
          </p:cNvPr>
          <p:cNvSpPr txBox="1">
            <a:spLocks/>
          </p:cNvSpPr>
          <p:nvPr/>
        </p:nvSpPr>
        <p:spPr>
          <a:xfrm>
            <a:off x="392076" y="348869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Transient simulation with coil but without pin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CE3BFB0-AE34-D1E6-2AB7-6922AE7FE9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306" y="1628419"/>
            <a:ext cx="5347248" cy="384719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78E44CA-E69B-5CFF-B11E-9758608A32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6331" y="2022024"/>
            <a:ext cx="5969125" cy="3247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732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03CA03-2FB0-1CA2-880E-D9F34E822E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FE105D-43F8-2D66-33EC-B86D9A0A3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6F29C29-DDF2-E855-12B9-505229815FE1}"/>
              </a:ext>
            </a:extLst>
          </p:cNvPr>
          <p:cNvCxnSpPr/>
          <p:nvPr/>
        </p:nvCxnSpPr>
        <p:spPr>
          <a:xfrm>
            <a:off x="5735960" y="3284984"/>
            <a:ext cx="165618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EFC092D-3A2D-0F12-14BA-108B59CEB012}"/>
              </a:ext>
            </a:extLst>
          </p:cNvPr>
          <p:cNvSpPr txBox="1"/>
          <p:nvPr/>
        </p:nvSpPr>
        <p:spPr>
          <a:xfrm>
            <a:off x="6312024" y="2975030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4x90mm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7020120-E229-97A6-0D59-EB2AC227B9B3}"/>
              </a:ext>
            </a:extLst>
          </p:cNvPr>
          <p:cNvCxnSpPr>
            <a:cxnSpLocks/>
          </p:cNvCxnSpPr>
          <p:nvPr/>
        </p:nvCxnSpPr>
        <p:spPr>
          <a:xfrm>
            <a:off x="3143672" y="4653136"/>
            <a:ext cx="129614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815F503-60D9-8828-535F-A997354EADE1}"/>
              </a:ext>
            </a:extLst>
          </p:cNvPr>
          <p:cNvSpPr txBox="1"/>
          <p:nvPr/>
        </p:nvSpPr>
        <p:spPr>
          <a:xfrm>
            <a:off x="3326804" y="4736956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4x60mm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6F95950D-6F17-6680-2915-A1403AD18443}"/>
              </a:ext>
            </a:extLst>
          </p:cNvPr>
          <p:cNvSpPr txBox="1">
            <a:spLocks/>
          </p:cNvSpPr>
          <p:nvPr/>
        </p:nvSpPr>
        <p:spPr>
          <a:xfrm>
            <a:off x="423899" y="1124744"/>
            <a:ext cx="10208605" cy="475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61C3DEBA-8DD4-F474-3CBA-9374ED37FF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57780"/>
            <a:ext cx="8287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09/2025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2CF860DA-DDD1-564F-A704-5701EBEEA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3279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Audrey Ventura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B1E81F1F-00AC-D76D-E891-A2C9CDB0221E}"/>
              </a:ext>
            </a:extLst>
          </p:cNvPr>
          <p:cNvSpPr txBox="1">
            <a:spLocks/>
          </p:cNvSpPr>
          <p:nvPr/>
        </p:nvSpPr>
        <p:spPr>
          <a:xfrm>
            <a:off x="392076" y="348869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Transient simulation with coil but without pin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FC064D-9450-515D-F6AC-458243855F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684" y="1697645"/>
            <a:ext cx="5882007" cy="29554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11137DA-4AE1-443C-3478-2BF6ACD80E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5906" y="1697645"/>
            <a:ext cx="5524283" cy="2955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130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76EC44-E264-8C1E-D3EF-70101F0335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ED5A71-F982-E9C2-FE9E-45125100A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73D6624-7243-5A65-D0B3-7E0B86C1F990}"/>
              </a:ext>
            </a:extLst>
          </p:cNvPr>
          <p:cNvCxnSpPr/>
          <p:nvPr/>
        </p:nvCxnSpPr>
        <p:spPr>
          <a:xfrm>
            <a:off x="5735960" y="3284984"/>
            <a:ext cx="165618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62F1A37-956F-FC89-19BD-69C24B7FF5AC}"/>
              </a:ext>
            </a:extLst>
          </p:cNvPr>
          <p:cNvSpPr txBox="1"/>
          <p:nvPr/>
        </p:nvSpPr>
        <p:spPr>
          <a:xfrm>
            <a:off x="6312024" y="2975030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4x90mm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072B9CE-FB90-EA05-E894-501BB8FB56CD}"/>
              </a:ext>
            </a:extLst>
          </p:cNvPr>
          <p:cNvCxnSpPr>
            <a:cxnSpLocks/>
          </p:cNvCxnSpPr>
          <p:nvPr/>
        </p:nvCxnSpPr>
        <p:spPr>
          <a:xfrm>
            <a:off x="3143672" y="4653136"/>
            <a:ext cx="129614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52CF67-1E61-2DD8-E328-4F1231B4472B}"/>
              </a:ext>
            </a:extLst>
          </p:cNvPr>
          <p:cNvSpPr txBox="1"/>
          <p:nvPr/>
        </p:nvSpPr>
        <p:spPr>
          <a:xfrm>
            <a:off x="3326804" y="4736956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4x60mm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59D7A97E-9CC0-5ACD-C700-9A467233EC38}"/>
              </a:ext>
            </a:extLst>
          </p:cNvPr>
          <p:cNvSpPr txBox="1">
            <a:spLocks/>
          </p:cNvSpPr>
          <p:nvPr/>
        </p:nvSpPr>
        <p:spPr>
          <a:xfrm>
            <a:off x="423899" y="1124744"/>
            <a:ext cx="10208605" cy="475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B682F4D3-A070-71E0-7152-5A63898482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57780"/>
            <a:ext cx="8287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09/2025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3318E37A-6AF9-05A0-E61E-89717C02B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3279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Audrey Ventura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FD9B329-252E-8C99-866F-BA30C42912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8702" y="1414611"/>
            <a:ext cx="5760046" cy="41476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CBA742-E0BC-D455-360A-F5DDDE58DB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612" y="1427200"/>
            <a:ext cx="5764803" cy="414761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A71372B-D943-D531-D154-0EA6BC93BA09}"/>
              </a:ext>
            </a:extLst>
          </p:cNvPr>
          <p:cNvSpPr txBox="1">
            <a:spLocks/>
          </p:cNvSpPr>
          <p:nvPr/>
        </p:nvSpPr>
        <p:spPr>
          <a:xfrm>
            <a:off x="572723" y="296297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Transient simulation with coil with new pin + convection under pin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84821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6249B1-08F8-31EC-14A6-51FF479810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66304B-30CE-4B85-6AAE-2AD242DEA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9867ACD-C3F6-984F-4419-B8ABA0F298EE}"/>
              </a:ext>
            </a:extLst>
          </p:cNvPr>
          <p:cNvCxnSpPr/>
          <p:nvPr/>
        </p:nvCxnSpPr>
        <p:spPr>
          <a:xfrm>
            <a:off x="5735960" y="3284984"/>
            <a:ext cx="165618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2C93D01-F7C8-68C8-ADEA-399982CE2990}"/>
              </a:ext>
            </a:extLst>
          </p:cNvPr>
          <p:cNvSpPr txBox="1"/>
          <p:nvPr/>
        </p:nvSpPr>
        <p:spPr>
          <a:xfrm>
            <a:off x="6312024" y="2975030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4x90mm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6827529-15E2-B109-33B2-E6CBF34B8360}"/>
              </a:ext>
            </a:extLst>
          </p:cNvPr>
          <p:cNvCxnSpPr>
            <a:cxnSpLocks/>
          </p:cNvCxnSpPr>
          <p:nvPr/>
        </p:nvCxnSpPr>
        <p:spPr>
          <a:xfrm>
            <a:off x="3143672" y="4653136"/>
            <a:ext cx="129614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E390B3C-2BF0-B8B8-C49C-8F0FBB2CCA84}"/>
              </a:ext>
            </a:extLst>
          </p:cNvPr>
          <p:cNvSpPr txBox="1"/>
          <p:nvPr/>
        </p:nvSpPr>
        <p:spPr>
          <a:xfrm>
            <a:off x="3326804" y="4736956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4x60mm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7178A9F3-9C6E-8F6C-5C7F-06BEBC4891B0}"/>
              </a:ext>
            </a:extLst>
          </p:cNvPr>
          <p:cNvSpPr txBox="1">
            <a:spLocks/>
          </p:cNvSpPr>
          <p:nvPr/>
        </p:nvSpPr>
        <p:spPr>
          <a:xfrm>
            <a:off x="423899" y="1124744"/>
            <a:ext cx="10208605" cy="475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884DBA3-37A8-09F5-D45F-0B160A4A47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57780"/>
            <a:ext cx="8287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09/2025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EF2230FE-8CCD-A49A-03CA-EE8546093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3279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Audrey Ventura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0FDB229-6795-D150-B254-76668BB2D385}"/>
              </a:ext>
            </a:extLst>
          </p:cNvPr>
          <p:cNvSpPr txBox="1">
            <a:spLocks/>
          </p:cNvSpPr>
          <p:nvPr/>
        </p:nvSpPr>
        <p:spPr>
          <a:xfrm>
            <a:off x="392076" y="348869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Transient simulation with coil with new pin + convection under pin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B515063-6E10-2396-4FB7-1A5113A6FD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54" y="1330201"/>
            <a:ext cx="6912979" cy="45515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B881C8D-BFB8-DEC7-28A0-2A3A826653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5372" y="2342067"/>
            <a:ext cx="4286250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901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084BF-B00F-1918-9C53-D9C99605F0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02951E-B770-2748-27C3-BB5896E58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7976C2C-398E-1A1B-40C1-964D1AC75A6D}"/>
              </a:ext>
            </a:extLst>
          </p:cNvPr>
          <p:cNvCxnSpPr/>
          <p:nvPr/>
        </p:nvCxnSpPr>
        <p:spPr>
          <a:xfrm>
            <a:off x="5735960" y="3284984"/>
            <a:ext cx="165618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7F59A20-6288-18AF-619F-39816EA4236F}"/>
              </a:ext>
            </a:extLst>
          </p:cNvPr>
          <p:cNvSpPr txBox="1"/>
          <p:nvPr/>
        </p:nvSpPr>
        <p:spPr>
          <a:xfrm>
            <a:off x="6312024" y="2975030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4x90mm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0B63520-9ED1-FD8E-C121-71E4F5C3EB3B}"/>
              </a:ext>
            </a:extLst>
          </p:cNvPr>
          <p:cNvCxnSpPr>
            <a:cxnSpLocks/>
          </p:cNvCxnSpPr>
          <p:nvPr/>
        </p:nvCxnSpPr>
        <p:spPr>
          <a:xfrm>
            <a:off x="3143672" y="4653136"/>
            <a:ext cx="129614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B24C8FB-7A92-9876-1A87-39A0B8B0FEB6}"/>
              </a:ext>
            </a:extLst>
          </p:cNvPr>
          <p:cNvSpPr txBox="1"/>
          <p:nvPr/>
        </p:nvSpPr>
        <p:spPr>
          <a:xfrm>
            <a:off x="3326804" y="4736956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4x60mm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264A9717-1048-C871-33D5-0620387DDB29}"/>
              </a:ext>
            </a:extLst>
          </p:cNvPr>
          <p:cNvSpPr txBox="1">
            <a:spLocks/>
          </p:cNvSpPr>
          <p:nvPr/>
        </p:nvSpPr>
        <p:spPr>
          <a:xfrm>
            <a:off x="423899" y="1124744"/>
            <a:ext cx="10208605" cy="475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931B49B9-F9BF-A852-5398-FE4C310E8A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57780"/>
            <a:ext cx="8287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09/2025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70A2E8B8-909F-0FC4-B9C6-3D8577DFB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3279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Audrey Ventura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624BA4A0-23CA-F82E-69DE-3F079C56FCB8}"/>
              </a:ext>
            </a:extLst>
          </p:cNvPr>
          <p:cNvSpPr txBox="1">
            <a:spLocks/>
          </p:cNvSpPr>
          <p:nvPr/>
        </p:nvSpPr>
        <p:spPr>
          <a:xfrm>
            <a:off x="392076" y="348869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Transient simulation with coil with new pin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6B7B54-7A2A-68C5-12AC-CFC17F341A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701" y="1057338"/>
            <a:ext cx="6727373" cy="4887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160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50F551-6209-6723-8147-9A6F4AA5DC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12C3E-A197-86E7-8095-61D0AAD72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52078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noProof="0" dirty="0"/>
              <a:t>Precompression at 150degC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BA8B5F-3230-5E00-F8DF-3D8781955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8FF4FD5-7F54-61F7-0D61-A6E815E45712}"/>
              </a:ext>
            </a:extLst>
          </p:cNvPr>
          <p:cNvCxnSpPr/>
          <p:nvPr/>
        </p:nvCxnSpPr>
        <p:spPr>
          <a:xfrm>
            <a:off x="5735960" y="3284984"/>
            <a:ext cx="165618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96A8C2E-8B0A-F9A5-40DA-18AA677B47B9}"/>
              </a:ext>
            </a:extLst>
          </p:cNvPr>
          <p:cNvSpPr txBox="1"/>
          <p:nvPr/>
        </p:nvSpPr>
        <p:spPr>
          <a:xfrm>
            <a:off x="6312024" y="2975030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4x90mm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BFFB7EE-0A12-542F-ED21-50507FBB2898}"/>
              </a:ext>
            </a:extLst>
          </p:cNvPr>
          <p:cNvCxnSpPr>
            <a:cxnSpLocks/>
          </p:cNvCxnSpPr>
          <p:nvPr/>
        </p:nvCxnSpPr>
        <p:spPr>
          <a:xfrm>
            <a:off x="3143672" y="4653136"/>
            <a:ext cx="129614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EF9F38D-2076-9EB1-8617-7D981ACB9584}"/>
              </a:ext>
            </a:extLst>
          </p:cNvPr>
          <p:cNvSpPr txBox="1"/>
          <p:nvPr/>
        </p:nvSpPr>
        <p:spPr>
          <a:xfrm>
            <a:off x="3326804" y="4736956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4x60mm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F34790A5-47A2-4793-B205-125B0BF783AE}"/>
              </a:ext>
            </a:extLst>
          </p:cNvPr>
          <p:cNvSpPr txBox="1">
            <a:spLocks/>
          </p:cNvSpPr>
          <p:nvPr/>
        </p:nvSpPr>
        <p:spPr>
          <a:xfrm>
            <a:off x="423899" y="1124744"/>
            <a:ext cx="10208605" cy="475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65E3EC9A-AE41-3432-AA71-1BBFE21B89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57780"/>
            <a:ext cx="8287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09/2025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E236B58B-0D6D-18C9-03AF-CE3D3C8ED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3279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Audrey Ventura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B2A92EA-83E9-3AFC-309C-67A8C22F75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467" y="1823652"/>
            <a:ext cx="5854387" cy="353026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2A7AF72-4137-C75D-63DE-B679933EAF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6418" y="1502343"/>
            <a:ext cx="6036260" cy="399732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73D7BC2-5A3D-C6E0-81C5-BA09DDD8D539}"/>
              </a:ext>
            </a:extLst>
          </p:cNvPr>
          <p:cNvSpPr txBox="1"/>
          <p:nvPr/>
        </p:nvSpPr>
        <p:spPr>
          <a:xfrm>
            <a:off x="6597869" y="5715000"/>
            <a:ext cx="178938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Offset in mm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5100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92C6B8-3978-3C5F-D9F5-E429BEBE15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869AF-69EA-2643-97E2-180A44BCD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52078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noProof="0" dirty="0"/>
              <a:t>Precompression at 150degC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A1927D-5BA2-8874-1251-891DECDD2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D65F72E-42B7-ADAE-146B-77B83AAFD98D}"/>
              </a:ext>
            </a:extLst>
          </p:cNvPr>
          <p:cNvCxnSpPr/>
          <p:nvPr/>
        </p:nvCxnSpPr>
        <p:spPr>
          <a:xfrm>
            <a:off x="5735960" y="3284984"/>
            <a:ext cx="165618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3E1796B-F2D6-E0CB-D26A-A6A63B851C64}"/>
              </a:ext>
            </a:extLst>
          </p:cNvPr>
          <p:cNvSpPr txBox="1"/>
          <p:nvPr/>
        </p:nvSpPr>
        <p:spPr>
          <a:xfrm>
            <a:off x="6312024" y="2975030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4x90mm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3A7DE0C-C9B8-BD93-BD81-0CFCC06648F1}"/>
              </a:ext>
            </a:extLst>
          </p:cNvPr>
          <p:cNvCxnSpPr>
            <a:cxnSpLocks/>
          </p:cNvCxnSpPr>
          <p:nvPr/>
        </p:nvCxnSpPr>
        <p:spPr>
          <a:xfrm>
            <a:off x="3143672" y="4653136"/>
            <a:ext cx="1296144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011E890-941E-E36D-3407-D2F237EBC733}"/>
              </a:ext>
            </a:extLst>
          </p:cNvPr>
          <p:cNvSpPr txBox="1"/>
          <p:nvPr/>
        </p:nvSpPr>
        <p:spPr>
          <a:xfrm>
            <a:off x="3326804" y="4736956"/>
            <a:ext cx="10801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4x60mm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A189F3C8-3D95-D10F-95EC-7729CA607706}"/>
              </a:ext>
            </a:extLst>
          </p:cNvPr>
          <p:cNvSpPr txBox="1">
            <a:spLocks/>
          </p:cNvSpPr>
          <p:nvPr/>
        </p:nvSpPr>
        <p:spPr>
          <a:xfrm>
            <a:off x="423899" y="1124744"/>
            <a:ext cx="10208605" cy="475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100" b="1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B2899A57-EE05-0EF8-092B-34A4BD72F9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57780"/>
            <a:ext cx="8287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09/2025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0AD20224-A696-08D9-91B5-9E4A27A1B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3279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Audrey Ventura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7308CFB-79CD-FC0C-133D-B4490D347DE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" b="37916"/>
          <a:stretch>
            <a:fillRect/>
          </a:stretch>
        </p:blipFill>
        <p:spPr>
          <a:xfrm>
            <a:off x="461342" y="1618488"/>
            <a:ext cx="2019300" cy="47898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6AA23BF-8679-4C90-557D-C7415CCFC00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6443"/>
          <a:stretch>
            <a:fillRect/>
          </a:stretch>
        </p:blipFill>
        <p:spPr>
          <a:xfrm>
            <a:off x="442292" y="2876020"/>
            <a:ext cx="2038350" cy="49035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F50E137-8901-D360-7CE0-FB07918F9C5C}"/>
              </a:ext>
            </a:extLst>
          </p:cNvPr>
          <p:cNvSpPr txBox="1"/>
          <p:nvPr/>
        </p:nvSpPr>
        <p:spPr>
          <a:xfrm>
            <a:off x="442292" y="1330115"/>
            <a:ext cx="262687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Solder material and coil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3FD803-51C4-980D-7998-DDCEBC292F5B}"/>
              </a:ext>
            </a:extLst>
          </p:cNvPr>
          <p:cNvSpPr txBox="1"/>
          <p:nvPr/>
        </p:nvSpPr>
        <p:spPr>
          <a:xfrm>
            <a:off x="442292" y="2583477"/>
            <a:ext cx="262687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37E01A4-8D8D-C628-C8EB-5D6CD428CD59}"/>
              </a:ext>
            </a:extLst>
          </p:cNvPr>
          <p:cNvSpPr txBox="1"/>
          <p:nvPr/>
        </p:nvSpPr>
        <p:spPr>
          <a:xfrm>
            <a:off x="442292" y="3997525"/>
            <a:ext cx="367409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Gap = 0.08mm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Disk size = 4cm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Solder layer thickness = 0.5mm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01FF4E-41C6-1966-0E59-AF655D8FC0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1051" y="1370218"/>
            <a:ext cx="4687422" cy="338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17561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184</Words>
  <Application>Microsoft Office PowerPoint</Application>
  <PresentationFormat>Widescreen</PresentationFormat>
  <Paragraphs>111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Aptos</vt:lpstr>
      <vt:lpstr>Arial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Precompression at 150degC</vt:lpstr>
      <vt:lpstr>Precompression at 150degC</vt:lpstr>
      <vt:lpstr>Precompression at 200degC</vt:lpstr>
      <vt:lpstr>Precompression at 200degC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Audrey Jade Ventura</dc:creator>
  <cp:lastModifiedBy>Audrey Jade Ventura</cp:lastModifiedBy>
  <cp:revision>1</cp:revision>
  <dcterms:created xsi:type="dcterms:W3CDTF">2025-09-05T11:56:05Z</dcterms:created>
  <dcterms:modified xsi:type="dcterms:W3CDTF">2025-09-05T11:57:25Z</dcterms:modified>
</cp:coreProperties>
</file>