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8"/>
  </p:notesMasterIdLst>
  <p:sldIdLst>
    <p:sldId id="369" r:id="rId5"/>
    <p:sldId id="400" r:id="rId6"/>
    <p:sldId id="401" r:id="rId7"/>
    <p:sldId id="392" r:id="rId8"/>
    <p:sldId id="386" r:id="rId9"/>
    <p:sldId id="387" r:id="rId10"/>
    <p:sldId id="390" r:id="rId11"/>
    <p:sldId id="391" r:id="rId12"/>
    <p:sldId id="396" r:id="rId13"/>
    <p:sldId id="394" r:id="rId14"/>
    <p:sldId id="388" r:id="rId15"/>
    <p:sldId id="395" r:id="rId16"/>
    <p:sldId id="393" r:id="rId17"/>
    <p:sldId id="397" r:id="rId18"/>
    <p:sldId id="398" r:id="rId19"/>
    <p:sldId id="403" r:id="rId20"/>
    <p:sldId id="404" r:id="rId21"/>
    <p:sldId id="399" r:id="rId22"/>
    <p:sldId id="405" r:id="rId23"/>
    <p:sldId id="406" r:id="rId24"/>
    <p:sldId id="409" r:id="rId25"/>
    <p:sldId id="408" r:id="rId26"/>
    <p:sldId id="407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C9D8"/>
    <a:srgbClr val="00FFFF"/>
    <a:srgbClr val="3FC152"/>
    <a:srgbClr val="257530"/>
    <a:srgbClr val="3455F5"/>
    <a:srgbClr val="F423AF"/>
    <a:srgbClr val="0F204B"/>
    <a:srgbClr val="FDB913"/>
    <a:srgbClr val="C0C0C0"/>
    <a:srgbClr val="87D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5F6625-EE6F-4F36-B50C-E683C7C09760}" v="300" dt="2025-10-03T12:07:09.7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84867" autoAdjust="0"/>
  </p:normalViewPr>
  <p:slideViewPr>
    <p:cSldViewPr snapToGrid="0">
      <p:cViewPr>
        <p:scale>
          <a:sx n="100" d="100"/>
          <a:sy n="100" d="100"/>
        </p:scale>
        <p:origin x="1002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iris Rihards Irbe" userId="7e08681a-f24c-4a5b-8a64-204389afd2ba" providerId="ADAL" clId="{719B222C-90FD-4143-91B4-4387B5B2550D}"/>
    <pc:docChg chg="undo custSel addSld delSld modSld sldOrd">
      <pc:chgData name="Dairis Rihards Irbe" userId="7e08681a-f24c-4a5b-8a64-204389afd2ba" providerId="ADAL" clId="{719B222C-90FD-4143-91B4-4387B5B2550D}" dt="2025-10-03T12:07:37.628" v="6008" actId="313"/>
      <pc:docMkLst>
        <pc:docMk/>
      </pc:docMkLst>
      <pc:sldChg chg="modSp mod">
        <pc:chgData name="Dairis Rihards Irbe" userId="7e08681a-f24c-4a5b-8a64-204389afd2ba" providerId="ADAL" clId="{719B222C-90FD-4143-91B4-4387B5B2550D}" dt="2025-10-02T11:22:24.528" v="3674" actId="20577"/>
        <pc:sldMkLst>
          <pc:docMk/>
          <pc:sldMk cId="3399350437" sldId="369"/>
        </pc:sldMkLst>
        <pc:spChg chg="mod">
          <ac:chgData name="Dairis Rihards Irbe" userId="7e08681a-f24c-4a5b-8a64-204389afd2ba" providerId="ADAL" clId="{719B222C-90FD-4143-91B4-4387B5B2550D}" dt="2025-10-02T11:22:02.825" v="3666" actId="20577"/>
          <ac:spMkLst>
            <pc:docMk/>
            <pc:sldMk cId="3399350437" sldId="369"/>
            <ac:spMk id="2" creationId="{42B01A30-C59F-24FC-EDD9-4675D0264564}"/>
          </ac:spMkLst>
        </pc:spChg>
        <pc:spChg chg="mod">
          <ac:chgData name="Dairis Rihards Irbe" userId="7e08681a-f24c-4a5b-8a64-204389afd2ba" providerId="ADAL" clId="{719B222C-90FD-4143-91B4-4387B5B2550D}" dt="2025-10-02T11:22:24.528" v="3674" actId="20577"/>
          <ac:spMkLst>
            <pc:docMk/>
            <pc:sldMk cId="3399350437" sldId="369"/>
            <ac:spMk id="3" creationId="{6BAFD89C-177B-93A7-F0FB-090388C846D7}"/>
          </ac:spMkLst>
        </pc:spChg>
      </pc:sldChg>
      <pc:sldChg chg="addSp delSp modSp mod">
        <pc:chgData name="Dairis Rihards Irbe" userId="7e08681a-f24c-4a5b-8a64-204389afd2ba" providerId="ADAL" clId="{719B222C-90FD-4143-91B4-4387B5B2550D}" dt="2025-10-02T22:59:54.451" v="4932" actId="18131"/>
        <pc:sldMkLst>
          <pc:docMk/>
          <pc:sldMk cId="2433775188" sldId="388"/>
        </pc:sldMkLst>
        <pc:spChg chg="mod">
          <ac:chgData name="Dairis Rihards Irbe" userId="7e08681a-f24c-4a5b-8a64-204389afd2ba" providerId="ADAL" clId="{719B222C-90FD-4143-91B4-4387B5B2550D}" dt="2025-09-16T15:59:10.659" v="2227" actId="20577"/>
          <ac:spMkLst>
            <pc:docMk/>
            <pc:sldMk cId="2433775188" sldId="388"/>
            <ac:spMk id="12" creationId="{8959AFD6-152F-ED70-487B-0331E3DF9E49}"/>
          </ac:spMkLst>
        </pc:spChg>
        <pc:picChg chg="mod">
          <ac:chgData name="Dairis Rihards Irbe" userId="7e08681a-f24c-4a5b-8a64-204389afd2ba" providerId="ADAL" clId="{719B222C-90FD-4143-91B4-4387B5B2550D}" dt="2025-09-16T16:00:34.698" v="2236" actId="14100"/>
          <ac:picMkLst>
            <pc:docMk/>
            <pc:sldMk cId="2433775188" sldId="388"/>
            <ac:picMk id="7" creationId="{0A506A23-4F49-6809-A2D1-9EEF0AF63C96}"/>
          </ac:picMkLst>
        </pc:picChg>
        <pc:picChg chg="add del mod">
          <ac:chgData name="Dairis Rihards Irbe" userId="7e08681a-f24c-4a5b-8a64-204389afd2ba" providerId="ADAL" clId="{719B222C-90FD-4143-91B4-4387B5B2550D}" dt="2025-10-02T22:59:36.491" v="4929" actId="478"/>
          <ac:picMkLst>
            <pc:docMk/>
            <pc:sldMk cId="2433775188" sldId="388"/>
            <ac:picMk id="8" creationId="{EBC5E1AD-21DB-4407-9749-ECA08B188B76}"/>
          </ac:picMkLst>
        </pc:picChg>
        <pc:picChg chg="add mod ord modCrop">
          <ac:chgData name="Dairis Rihards Irbe" userId="7e08681a-f24c-4a5b-8a64-204389afd2ba" providerId="ADAL" clId="{719B222C-90FD-4143-91B4-4387B5B2550D}" dt="2025-10-02T22:59:54.451" v="4932" actId="18131"/>
          <ac:picMkLst>
            <pc:docMk/>
            <pc:sldMk cId="2433775188" sldId="388"/>
            <ac:picMk id="15" creationId="{E9DB636F-4B35-FC6F-A8EF-F633B8D40414}"/>
          </ac:picMkLst>
        </pc:picChg>
        <pc:picChg chg="add mod">
          <ac:chgData name="Dairis Rihards Irbe" userId="7e08681a-f24c-4a5b-8a64-204389afd2ba" providerId="ADAL" clId="{719B222C-90FD-4143-91B4-4387B5B2550D}" dt="2025-09-16T16:03:13.371" v="2271" actId="1076"/>
          <ac:picMkLst>
            <pc:docMk/>
            <pc:sldMk cId="2433775188" sldId="388"/>
            <ac:picMk id="17" creationId="{33588860-CB26-A300-FE2A-A1914B9D3EA2}"/>
          </ac:picMkLst>
        </pc:picChg>
        <pc:picChg chg="add mod modCrop">
          <ac:chgData name="Dairis Rihards Irbe" userId="7e08681a-f24c-4a5b-8a64-204389afd2ba" providerId="ADAL" clId="{719B222C-90FD-4143-91B4-4387B5B2550D}" dt="2025-09-16T16:03:10.198" v="2270" actId="1076"/>
          <ac:picMkLst>
            <pc:docMk/>
            <pc:sldMk cId="2433775188" sldId="388"/>
            <ac:picMk id="19" creationId="{AEB804BE-688F-0D33-9392-D33F75136B9A}"/>
          </ac:picMkLst>
        </pc:picChg>
      </pc:sldChg>
      <pc:sldChg chg="addSp delSp modSp mod">
        <pc:chgData name="Dairis Rihards Irbe" userId="7e08681a-f24c-4a5b-8a64-204389afd2ba" providerId="ADAL" clId="{719B222C-90FD-4143-91B4-4387B5B2550D}" dt="2025-10-02T12:11:06.092" v="4129" actId="1076"/>
        <pc:sldMkLst>
          <pc:docMk/>
          <pc:sldMk cId="3646311311" sldId="392"/>
        </pc:sldMkLst>
        <pc:spChg chg="add mod">
          <ac:chgData name="Dairis Rihards Irbe" userId="7e08681a-f24c-4a5b-8a64-204389afd2ba" providerId="ADAL" clId="{719B222C-90FD-4143-91B4-4387B5B2550D}" dt="2025-10-02T11:43:24.611" v="4033" actId="14100"/>
          <ac:spMkLst>
            <pc:docMk/>
            <pc:sldMk cId="3646311311" sldId="392"/>
            <ac:spMk id="3" creationId="{03AA3535-DDC0-F6A8-C57E-D1E9B847FF9F}"/>
          </ac:spMkLst>
        </pc:spChg>
        <pc:spChg chg="add mod">
          <ac:chgData name="Dairis Rihards Irbe" userId="7e08681a-f24c-4a5b-8a64-204389afd2ba" providerId="ADAL" clId="{719B222C-90FD-4143-91B4-4387B5B2550D}" dt="2025-10-02T11:43:40.810" v="4036" actId="1076"/>
          <ac:spMkLst>
            <pc:docMk/>
            <pc:sldMk cId="3646311311" sldId="392"/>
            <ac:spMk id="7" creationId="{C8A022F8-272A-4DDD-FD2C-F0BF5FB570CE}"/>
          </ac:spMkLst>
        </pc:spChg>
        <pc:spChg chg="add mod">
          <ac:chgData name="Dairis Rihards Irbe" userId="7e08681a-f24c-4a5b-8a64-204389afd2ba" providerId="ADAL" clId="{719B222C-90FD-4143-91B4-4387B5B2550D}" dt="2025-10-02T11:44:22.359" v="4048" actId="208"/>
          <ac:spMkLst>
            <pc:docMk/>
            <pc:sldMk cId="3646311311" sldId="392"/>
            <ac:spMk id="10" creationId="{90B8ADAF-DFB6-1335-BA92-C8BB39BE5F56}"/>
          </ac:spMkLst>
        </pc:spChg>
        <pc:spChg chg="add mod">
          <ac:chgData name="Dairis Rihards Irbe" userId="7e08681a-f24c-4a5b-8a64-204389afd2ba" providerId="ADAL" clId="{719B222C-90FD-4143-91B4-4387B5B2550D}" dt="2025-10-02T11:44:35.165" v="4053" actId="1076"/>
          <ac:spMkLst>
            <pc:docMk/>
            <pc:sldMk cId="3646311311" sldId="392"/>
            <ac:spMk id="11" creationId="{DC7AE0C3-347B-CE35-F111-2AAFC3A18888}"/>
          </ac:spMkLst>
        </pc:spChg>
        <pc:spChg chg="add mod">
          <ac:chgData name="Dairis Rihards Irbe" userId="7e08681a-f24c-4a5b-8a64-204389afd2ba" providerId="ADAL" clId="{719B222C-90FD-4143-91B4-4387B5B2550D}" dt="2025-10-02T11:46:07.461" v="4069"/>
          <ac:spMkLst>
            <pc:docMk/>
            <pc:sldMk cId="3646311311" sldId="392"/>
            <ac:spMk id="18" creationId="{C3EF041C-5743-F282-8778-6DD3FC90287B}"/>
          </ac:spMkLst>
        </pc:spChg>
        <pc:spChg chg="add mod">
          <ac:chgData name="Dairis Rihards Irbe" userId="7e08681a-f24c-4a5b-8a64-204389afd2ba" providerId="ADAL" clId="{719B222C-90FD-4143-91B4-4387B5B2550D}" dt="2025-10-02T12:07:55.322" v="4080" actId="2085"/>
          <ac:spMkLst>
            <pc:docMk/>
            <pc:sldMk cId="3646311311" sldId="392"/>
            <ac:spMk id="23" creationId="{78E6263D-4073-59EF-DC08-B7E173963A81}"/>
          </ac:spMkLst>
        </pc:spChg>
        <pc:spChg chg="add mod">
          <ac:chgData name="Dairis Rihards Irbe" userId="7e08681a-f24c-4a5b-8a64-204389afd2ba" providerId="ADAL" clId="{719B222C-90FD-4143-91B4-4387B5B2550D}" dt="2025-10-02T12:08:09.605" v="4083" actId="207"/>
          <ac:spMkLst>
            <pc:docMk/>
            <pc:sldMk cId="3646311311" sldId="392"/>
            <ac:spMk id="24" creationId="{DE24A72A-E6A6-C479-BE5E-B25053FE172E}"/>
          </ac:spMkLst>
        </pc:spChg>
        <pc:spChg chg="add mod">
          <ac:chgData name="Dairis Rihards Irbe" userId="7e08681a-f24c-4a5b-8a64-204389afd2ba" providerId="ADAL" clId="{719B222C-90FD-4143-91B4-4387B5B2550D}" dt="2025-10-02T12:08:19.273" v="4086" actId="207"/>
          <ac:spMkLst>
            <pc:docMk/>
            <pc:sldMk cId="3646311311" sldId="392"/>
            <ac:spMk id="25" creationId="{422BFFEB-0D41-3BAA-73BF-730E185FA947}"/>
          </ac:spMkLst>
        </pc:spChg>
        <pc:spChg chg="add mod">
          <ac:chgData name="Dairis Rihards Irbe" userId="7e08681a-f24c-4a5b-8a64-204389afd2ba" providerId="ADAL" clId="{719B222C-90FD-4143-91B4-4387B5B2550D}" dt="2025-10-02T12:09:47.249" v="4101" actId="1076"/>
          <ac:spMkLst>
            <pc:docMk/>
            <pc:sldMk cId="3646311311" sldId="392"/>
            <ac:spMk id="26" creationId="{E9F86BD7-0A3B-2AEE-E812-15F541D0229E}"/>
          </ac:spMkLst>
        </pc:spChg>
        <pc:spChg chg="add mod">
          <ac:chgData name="Dairis Rihards Irbe" userId="7e08681a-f24c-4a5b-8a64-204389afd2ba" providerId="ADAL" clId="{719B222C-90FD-4143-91B4-4387B5B2550D}" dt="2025-10-02T12:11:06.092" v="4129" actId="1076"/>
          <ac:spMkLst>
            <pc:docMk/>
            <pc:sldMk cId="3646311311" sldId="392"/>
            <ac:spMk id="27" creationId="{AE3A579B-6231-EFD4-1CA9-CFBADC0CD203}"/>
          </ac:spMkLst>
        </pc:spChg>
        <pc:grpChg chg="add mod">
          <ac:chgData name="Dairis Rihards Irbe" userId="7e08681a-f24c-4a5b-8a64-204389afd2ba" providerId="ADAL" clId="{719B222C-90FD-4143-91B4-4387B5B2550D}" dt="2025-10-02T11:42:08.129" v="4020" actId="1076"/>
          <ac:grpSpMkLst>
            <pc:docMk/>
            <pc:sldMk cId="3646311311" sldId="392"/>
            <ac:grpSpMk id="9" creationId="{14EE1D6E-2E55-8DD0-94D6-2D863CC33DFB}"/>
          </ac:grpSpMkLst>
        </pc:grpChg>
        <pc:cxnChg chg="add mod">
          <ac:chgData name="Dairis Rihards Irbe" userId="7e08681a-f24c-4a5b-8a64-204389afd2ba" providerId="ADAL" clId="{719B222C-90FD-4143-91B4-4387B5B2550D}" dt="2025-10-02T11:45:21.836" v="4059" actId="692"/>
          <ac:cxnSpMkLst>
            <pc:docMk/>
            <pc:sldMk cId="3646311311" sldId="392"/>
            <ac:cxnSpMk id="13" creationId="{73888603-929E-0A40-F68E-C2BBD226ADEA}"/>
          </ac:cxnSpMkLst>
        </pc:cxnChg>
        <pc:cxnChg chg="add mod">
          <ac:chgData name="Dairis Rihards Irbe" userId="7e08681a-f24c-4a5b-8a64-204389afd2ba" providerId="ADAL" clId="{719B222C-90FD-4143-91B4-4387B5B2550D}" dt="2025-10-02T11:46:04.795" v="4068" actId="14100"/>
          <ac:cxnSpMkLst>
            <pc:docMk/>
            <pc:sldMk cId="3646311311" sldId="392"/>
            <ac:cxnSpMk id="15" creationId="{B08E4821-5BD4-E949-D99A-61991FF9CAD2}"/>
          </ac:cxnSpMkLst>
        </pc:cxnChg>
        <pc:cxnChg chg="add mod">
          <ac:chgData name="Dairis Rihards Irbe" userId="7e08681a-f24c-4a5b-8a64-204389afd2ba" providerId="ADAL" clId="{719B222C-90FD-4143-91B4-4387B5B2550D}" dt="2025-10-02T12:07:07.898" v="4075" actId="14100"/>
          <ac:cxnSpMkLst>
            <pc:docMk/>
            <pc:sldMk cId="3646311311" sldId="392"/>
            <ac:cxnSpMk id="19" creationId="{7E4FAA6F-8B96-5D92-7AFA-9890122F9219}"/>
          </ac:cxnSpMkLst>
        </pc:cxnChg>
      </pc:sldChg>
      <pc:sldChg chg="addSp delSp modSp mod ord">
        <pc:chgData name="Dairis Rihards Irbe" userId="7e08681a-f24c-4a5b-8a64-204389afd2ba" providerId="ADAL" clId="{719B222C-90FD-4143-91B4-4387B5B2550D}" dt="2025-10-02T21:52:09.499" v="4581" actId="18131"/>
        <pc:sldMkLst>
          <pc:docMk/>
          <pc:sldMk cId="3357930230" sldId="393"/>
        </pc:sldMkLst>
        <pc:spChg chg="add mod">
          <ac:chgData name="Dairis Rihards Irbe" userId="7e08681a-f24c-4a5b-8a64-204389afd2ba" providerId="ADAL" clId="{719B222C-90FD-4143-91B4-4387B5B2550D}" dt="2025-09-16T17:41:07.463" v="2552" actId="20577"/>
          <ac:spMkLst>
            <pc:docMk/>
            <pc:sldMk cId="3357930230" sldId="393"/>
            <ac:spMk id="10" creationId="{B9CFC880-D6E5-F8FD-D753-B5B6EBB4F83E}"/>
          </ac:spMkLst>
        </pc:spChg>
        <pc:spChg chg="add del mod">
          <ac:chgData name="Dairis Rihards Irbe" userId="7e08681a-f24c-4a5b-8a64-204389afd2ba" providerId="ADAL" clId="{719B222C-90FD-4143-91B4-4387B5B2550D}" dt="2025-10-02T21:19:03.524" v="4220" actId="478"/>
          <ac:spMkLst>
            <pc:docMk/>
            <pc:sldMk cId="3357930230" sldId="393"/>
            <ac:spMk id="27" creationId="{8424B6A1-6128-1336-54D3-B8DFA6102F3D}"/>
          </ac:spMkLst>
        </pc:spChg>
        <pc:picChg chg="add del mod">
          <ac:chgData name="Dairis Rihards Irbe" userId="7e08681a-f24c-4a5b-8a64-204389afd2ba" providerId="ADAL" clId="{719B222C-90FD-4143-91B4-4387B5B2550D}" dt="2025-10-02T21:50:58.749" v="4571" actId="478"/>
          <ac:picMkLst>
            <pc:docMk/>
            <pc:sldMk cId="3357930230" sldId="393"/>
            <ac:picMk id="7" creationId="{777670A2-0B77-9369-6748-11D7127F64B0}"/>
          </ac:picMkLst>
        </pc:picChg>
        <pc:picChg chg="mod">
          <ac:chgData name="Dairis Rihards Irbe" userId="7e08681a-f24c-4a5b-8a64-204389afd2ba" providerId="ADAL" clId="{719B222C-90FD-4143-91B4-4387B5B2550D}" dt="2025-09-16T17:40:45.904" v="2544" actId="14100"/>
          <ac:picMkLst>
            <pc:docMk/>
            <pc:sldMk cId="3357930230" sldId="393"/>
            <ac:picMk id="9" creationId="{BE982E46-D7CD-619E-6A2D-AB4ED85DE2CD}"/>
          </ac:picMkLst>
        </pc:picChg>
        <pc:picChg chg="add del mod">
          <ac:chgData name="Dairis Rihards Irbe" userId="7e08681a-f24c-4a5b-8a64-204389afd2ba" providerId="ADAL" clId="{719B222C-90FD-4143-91B4-4387B5B2550D}" dt="2025-10-02T21:51:16.439" v="4574" actId="478"/>
          <ac:picMkLst>
            <pc:docMk/>
            <pc:sldMk cId="3357930230" sldId="393"/>
            <ac:picMk id="11" creationId="{AEBCC576-3B3B-FA29-7BC9-DA2FD8FEE041}"/>
          </ac:picMkLst>
        </pc:picChg>
        <pc:picChg chg="add del mod">
          <ac:chgData name="Dairis Rihards Irbe" userId="7e08681a-f24c-4a5b-8a64-204389afd2ba" providerId="ADAL" clId="{719B222C-90FD-4143-91B4-4387B5B2550D}" dt="2025-10-02T21:51:50.979" v="4578" actId="478"/>
          <ac:picMkLst>
            <pc:docMk/>
            <pc:sldMk cId="3357930230" sldId="393"/>
            <ac:picMk id="13" creationId="{45E6950E-99C9-5136-5962-778F0CDFDE2E}"/>
          </ac:picMkLst>
        </pc:picChg>
        <pc:picChg chg="mod modCrop">
          <ac:chgData name="Dairis Rihards Irbe" userId="7e08681a-f24c-4a5b-8a64-204389afd2ba" providerId="ADAL" clId="{719B222C-90FD-4143-91B4-4387B5B2550D}" dt="2025-10-02T21:52:09.499" v="4581" actId="18131"/>
          <ac:picMkLst>
            <pc:docMk/>
            <pc:sldMk cId="3357930230" sldId="393"/>
            <ac:picMk id="16" creationId="{E41C2268-CC89-8544-E136-A98AD678D5CA}"/>
          </ac:picMkLst>
        </pc:picChg>
        <pc:picChg chg="mod modCrop">
          <ac:chgData name="Dairis Rihards Irbe" userId="7e08681a-f24c-4a5b-8a64-204389afd2ba" providerId="ADAL" clId="{719B222C-90FD-4143-91B4-4387B5B2550D}" dt="2025-10-02T21:51:33.649" v="4576" actId="18131"/>
          <ac:picMkLst>
            <pc:docMk/>
            <pc:sldMk cId="3357930230" sldId="393"/>
            <ac:picMk id="20" creationId="{3C6F3DDF-23AB-42E7-A10B-829F656ABCF4}"/>
          </ac:picMkLst>
        </pc:picChg>
        <pc:picChg chg="add mod">
          <ac:chgData name="Dairis Rihards Irbe" userId="7e08681a-f24c-4a5b-8a64-204389afd2ba" providerId="ADAL" clId="{719B222C-90FD-4143-91B4-4387B5B2550D}" dt="2025-10-02T21:51:03.391" v="4572" actId="14826"/>
          <ac:picMkLst>
            <pc:docMk/>
            <pc:sldMk cId="3357930230" sldId="393"/>
            <ac:picMk id="22" creationId="{BE00E480-DBD7-1B59-C0FC-64E5C06571AE}"/>
          </ac:picMkLst>
        </pc:picChg>
        <pc:picChg chg="add mod">
          <ac:chgData name="Dairis Rihards Irbe" userId="7e08681a-f24c-4a5b-8a64-204389afd2ba" providerId="ADAL" clId="{719B222C-90FD-4143-91B4-4387B5B2550D}" dt="2025-09-16T18:17:57.514" v="3009" actId="1076"/>
          <ac:picMkLst>
            <pc:docMk/>
            <pc:sldMk cId="3357930230" sldId="393"/>
            <ac:picMk id="24" creationId="{5BE840F1-C272-6A4F-718F-3B4B703D4C84}"/>
          </ac:picMkLst>
        </pc:picChg>
        <pc:picChg chg="add mod">
          <ac:chgData name="Dairis Rihards Irbe" userId="7e08681a-f24c-4a5b-8a64-204389afd2ba" providerId="ADAL" clId="{719B222C-90FD-4143-91B4-4387B5B2550D}" dt="2025-09-16T18:18:08.725" v="3012" actId="1076"/>
          <ac:picMkLst>
            <pc:docMk/>
            <pc:sldMk cId="3357930230" sldId="393"/>
            <ac:picMk id="25" creationId="{8843E455-F2CB-F894-B70D-DA61564AA72B}"/>
          </ac:picMkLst>
        </pc:picChg>
        <pc:picChg chg="add mod">
          <ac:chgData name="Dairis Rihards Irbe" userId="7e08681a-f24c-4a5b-8a64-204389afd2ba" providerId="ADAL" clId="{719B222C-90FD-4143-91B4-4387B5B2550D}" dt="2025-09-16T18:18:13.798" v="3014" actId="1076"/>
          <ac:picMkLst>
            <pc:docMk/>
            <pc:sldMk cId="3357930230" sldId="393"/>
            <ac:picMk id="26" creationId="{22CAB0D7-EE40-1799-54B8-E835BBB874BA}"/>
          </ac:picMkLst>
        </pc:picChg>
      </pc:sldChg>
      <pc:sldChg chg="addSp delSp modSp mod ord">
        <pc:chgData name="Dairis Rihards Irbe" userId="7e08681a-f24c-4a5b-8a64-204389afd2ba" providerId="ADAL" clId="{719B222C-90FD-4143-91B4-4387B5B2550D}" dt="2025-10-02T11:18:44.374" v="3584" actId="20577"/>
        <pc:sldMkLst>
          <pc:docMk/>
          <pc:sldMk cId="3809294349" sldId="394"/>
        </pc:sldMkLst>
        <pc:spChg chg="mod">
          <ac:chgData name="Dairis Rihards Irbe" userId="7e08681a-f24c-4a5b-8a64-204389afd2ba" providerId="ADAL" clId="{719B222C-90FD-4143-91B4-4387B5B2550D}" dt="2025-09-16T15:22:16.112" v="2120" actId="1076"/>
          <ac:spMkLst>
            <pc:docMk/>
            <pc:sldMk cId="3809294349" sldId="394"/>
            <ac:spMk id="2" creationId="{F2A2174A-8CA5-974E-5DE7-42596D26A594}"/>
          </ac:spMkLst>
        </pc:spChg>
        <pc:spChg chg="mod">
          <ac:chgData name="Dairis Rihards Irbe" userId="7e08681a-f24c-4a5b-8a64-204389afd2ba" providerId="ADAL" clId="{719B222C-90FD-4143-91B4-4387B5B2550D}" dt="2025-10-02T11:18:44.374" v="3584" actId="20577"/>
          <ac:spMkLst>
            <pc:docMk/>
            <pc:sldMk cId="3809294349" sldId="394"/>
            <ac:spMk id="3" creationId="{E7ECB752-E9AA-EC43-AFEE-7FA57308E05B}"/>
          </ac:spMkLst>
        </pc:spChg>
        <pc:spChg chg="add mod">
          <ac:chgData name="Dairis Rihards Irbe" userId="7e08681a-f24c-4a5b-8a64-204389afd2ba" providerId="ADAL" clId="{719B222C-90FD-4143-91B4-4387B5B2550D}" dt="2025-09-16T15:04:05.075" v="1486" actId="1076"/>
          <ac:spMkLst>
            <pc:docMk/>
            <pc:sldMk cId="3809294349" sldId="394"/>
            <ac:spMk id="7" creationId="{57DEB4BF-D59E-9F0B-2161-E6299B7682E6}"/>
          </ac:spMkLst>
        </pc:spChg>
        <pc:spChg chg="add mod">
          <ac:chgData name="Dairis Rihards Irbe" userId="7e08681a-f24c-4a5b-8a64-204389afd2ba" providerId="ADAL" clId="{719B222C-90FD-4143-91B4-4387B5B2550D}" dt="2025-09-16T15:04:05.075" v="1486" actId="1076"/>
          <ac:spMkLst>
            <pc:docMk/>
            <pc:sldMk cId="3809294349" sldId="394"/>
            <ac:spMk id="8" creationId="{92C55CCF-F4A3-5E86-E807-02C486CECD5F}"/>
          </ac:spMkLst>
        </pc:spChg>
        <pc:spChg chg="add mod">
          <ac:chgData name="Dairis Rihards Irbe" userId="7e08681a-f24c-4a5b-8a64-204389afd2ba" providerId="ADAL" clId="{719B222C-90FD-4143-91B4-4387B5B2550D}" dt="2025-09-16T14:12:13.486" v="214" actId="164"/>
          <ac:spMkLst>
            <pc:docMk/>
            <pc:sldMk cId="3809294349" sldId="394"/>
            <ac:spMk id="12" creationId="{EC76B0D2-63AD-A180-6E07-E41E1A469F33}"/>
          </ac:spMkLst>
        </pc:spChg>
        <pc:spChg chg="add mod">
          <ac:chgData name="Dairis Rihards Irbe" userId="7e08681a-f24c-4a5b-8a64-204389afd2ba" providerId="ADAL" clId="{719B222C-90FD-4143-91B4-4387B5B2550D}" dt="2025-09-16T14:12:13.486" v="214" actId="164"/>
          <ac:spMkLst>
            <pc:docMk/>
            <pc:sldMk cId="3809294349" sldId="394"/>
            <ac:spMk id="13" creationId="{2716A136-6243-3343-E69A-E33207E7B889}"/>
          </ac:spMkLst>
        </pc:spChg>
        <pc:spChg chg="add mod">
          <ac:chgData name="Dairis Rihards Irbe" userId="7e08681a-f24c-4a5b-8a64-204389afd2ba" providerId="ADAL" clId="{719B222C-90FD-4143-91B4-4387B5B2550D}" dt="2025-09-16T14:12:13.486" v="214" actId="164"/>
          <ac:spMkLst>
            <pc:docMk/>
            <pc:sldMk cId="3809294349" sldId="394"/>
            <ac:spMk id="14" creationId="{84D6DC82-EDAF-A359-9853-DCBEF4F007AC}"/>
          </ac:spMkLst>
        </pc:spChg>
        <pc:spChg chg="add mod">
          <ac:chgData name="Dairis Rihards Irbe" userId="7e08681a-f24c-4a5b-8a64-204389afd2ba" providerId="ADAL" clId="{719B222C-90FD-4143-91B4-4387B5B2550D}" dt="2025-09-16T15:22:20.793" v="2122" actId="1076"/>
          <ac:spMkLst>
            <pc:docMk/>
            <pc:sldMk cId="3809294349" sldId="394"/>
            <ac:spMk id="18" creationId="{0CC81BF3-C8C7-8507-87B9-8A62196C30EF}"/>
          </ac:spMkLst>
        </pc:spChg>
        <pc:spChg chg="add mod">
          <ac:chgData name="Dairis Rihards Irbe" userId="7e08681a-f24c-4a5b-8a64-204389afd2ba" providerId="ADAL" clId="{719B222C-90FD-4143-91B4-4387B5B2550D}" dt="2025-09-16T15:04:05.075" v="1486" actId="1076"/>
          <ac:spMkLst>
            <pc:docMk/>
            <pc:sldMk cId="3809294349" sldId="394"/>
            <ac:spMk id="24" creationId="{CC07065C-B410-BDD0-C73C-431FF4444A12}"/>
          </ac:spMkLst>
        </pc:spChg>
        <pc:spChg chg="add mod">
          <ac:chgData name="Dairis Rihards Irbe" userId="7e08681a-f24c-4a5b-8a64-204389afd2ba" providerId="ADAL" clId="{719B222C-90FD-4143-91B4-4387B5B2550D}" dt="2025-09-16T15:04:05.075" v="1486" actId="1076"/>
          <ac:spMkLst>
            <pc:docMk/>
            <pc:sldMk cId="3809294349" sldId="394"/>
            <ac:spMk id="26" creationId="{2D944739-A841-DCAE-26BA-AC1F103C2E55}"/>
          </ac:spMkLst>
        </pc:spChg>
        <pc:spChg chg="add mod">
          <ac:chgData name="Dairis Rihards Irbe" userId="7e08681a-f24c-4a5b-8a64-204389afd2ba" providerId="ADAL" clId="{719B222C-90FD-4143-91B4-4387B5B2550D}" dt="2025-09-16T18:34:38.775" v="3538" actId="20577"/>
          <ac:spMkLst>
            <pc:docMk/>
            <pc:sldMk cId="3809294349" sldId="394"/>
            <ac:spMk id="30" creationId="{42192AF5-FF71-3735-9E76-7C1F20729764}"/>
          </ac:spMkLst>
        </pc:spChg>
        <pc:spChg chg="add mod">
          <ac:chgData name="Dairis Rihards Irbe" userId="7e08681a-f24c-4a5b-8a64-204389afd2ba" providerId="ADAL" clId="{719B222C-90FD-4143-91B4-4387B5B2550D}" dt="2025-09-16T15:04:05.075" v="1486" actId="1076"/>
          <ac:spMkLst>
            <pc:docMk/>
            <pc:sldMk cId="3809294349" sldId="394"/>
            <ac:spMk id="31" creationId="{B7F79DDB-0C25-8B35-9F75-17D5397BA234}"/>
          </ac:spMkLst>
        </pc:spChg>
        <pc:spChg chg="add mod">
          <ac:chgData name="Dairis Rihards Irbe" userId="7e08681a-f24c-4a5b-8a64-204389afd2ba" providerId="ADAL" clId="{719B222C-90FD-4143-91B4-4387B5B2550D}" dt="2025-09-16T15:04:05.075" v="1486" actId="1076"/>
          <ac:spMkLst>
            <pc:docMk/>
            <pc:sldMk cId="3809294349" sldId="394"/>
            <ac:spMk id="35" creationId="{38291CE5-3BEA-628A-A9C8-B8EA3967BBD3}"/>
          </ac:spMkLst>
        </pc:spChg>
        <pc:spChg chg="add mod">
          <ac:chgData name="Dairis Rihards Irbe" userId="7e08681a-f24c-4a5b-8a64-204389afd2ba" providerId="ADAL" clId="{719B222C-90FD-4143-91B4-4387B5B2550D}" dt="2025-09-16T18:33:52.132" v="3532" actId="1076"/>
          <ac:spMkLst>
            <pc:docMk/>
            <pc:sldMk cId="3809294349" sldId="394"/>
            <ac:spMk id="36" creationId="{D6CBF944-E696-FBE3-6122-44472121A600}"/>
          </ac:spMkLst>
        </pc:spChg>
        <pc:grpChg chg="add mod">
          <ac:chgData name="Dairis Rihards Irbe" userId="7e08681a-f24c-4a5b-8a64-204389afd2ba" providerId="ADAL" clId="{719B222C-90FD-4143-91B4-4387B5B2550D}" dt="2025-09-16T15:04:05.075" v="1486" actId="1076"/>
          <ac:grpSpMkLst>
            <pc:docMk/>
            <pc:sldMk cId="3809294349" sldId="394"/>
            <ac:grpSpMk id="15" creationId="{5C9B01C7-5998-AE35-0AAF-DA9E9628C81B}"/>
          </ac:grpSpMkLst>
        </pc:grpChg>
        <pc:picChg chg="add del mod modCrop">
          <ac:chgData name="Dairis Rihards Irbe" userId="7e08681a-f24c-4a5b-8a64-204389afd2ba" providerId="ADAL" clId="{719B222C-90FD-4143-91B4-4387B5B2550D}" dt="2025-09-16T18:43:27.871" v="3578" actId="1076"/>
          <ac:picMkLst>
            <pc:docMk/>
            <pc:sldMk cId="3809294349" sldId="394"/>
            <ac:picMk id="42" creationId="{D1041ECE-D1A1-0102-2AB1-E79EE47A9F72}"/>
          </ac:picMkLst>
        </pc:picChg>
        <pc:cxnChg chg="add mod">
          <ac:chgData name="Dairis Rihards Irbe" userId="7e08681a-f24c-4a5b-8a64-204389afd2ba" providerId="ADAL" clId="{719B222C-90FD-4143-91B4-4387B5B2550D}" dt="2025-09-16T15:04:05.075" v="1486" actId="1076"/>
          <ac:cxnSpMkLst>
            <pc:docMk/>
            <pc:sldMk cId="3809294349" sldId="394"/>
            <ac:cxnSpMk id="17" creationId="{A4EC117E-B1D4-F62C-78F7-4B86455264BE}"/>
          </ac:cxnSpMkLst>
        </pc:cxnChg>
        <pc:cxnChg chg="add mod">
          <ac:chgData name="Dairis Rihards Irbe" userId="7e08681a-f24c-4a5b-8a64-204389afd2ba" providerId="ADAL" clId="{719B222C-90FD-4143-91B4-4387B5B2550D}" dt="2025-09-16T15:04:05.075" v="1486" actId="1076"/>
          <ac:cxnSpMkLst>
            <pc:docMk/>
            <pc:sldMk cId="3809294349" sldId="394"/>
            <ac:cxnSpMk id="20" creationId="{8524ACFF-F8AA-F623-0CAC-AB5ADA79B9C7}"/>
          </ac:cxnSpMkLst>
        </pc:cxnChg>
        <pc:cxnChg chg="add mod">
          <ac:chgData name="Dairis Rihards Irbe" userId="7e08681a-f24c-4a5b-8a64-204389afd2ba" providerId="ADAL" clId="{719B222C-90FD-4143-91B4-4387B5B2550D}" dt="2025-09-16T15:04:05.075" v="1486" actId="1076"/>
          <ac:cxnSpMkLst>
            <pc:docMk/>
            <pc:sldMk cId="3809294349" sldId="394"/>
            <ac:cxnSpMk id="27" creationId="{3D925F30-E9D7-E616-215F-B52EECA0BDD4}"/>
          </ac:cxnSpMkLst>
        </pc:cxnChg>
        <pc:cxnChg chg="add mod">
          <ac:chgData name="Dairis Rihards Irbe" userId="7e08681a-f24c-4a5b-8a64-204389afd2ba" providerId="ADAL" clId="{719B222C-90FD-4143-91B4-4387B5B2550D}" dt="2025-09-16T15:02:59.980" v="1453" actId="208"/>
          <ac:cxnSpMkLst>
            <pc:docMk/>
            <pc:sldMk cId="3809294349" sldId="394"/>
            <ac:cxnSpMk id="34" creationId="{B984C9AA-4E35-D78B-1EC9-4F1860276A1D}"/>
          </ac:cxnSpMkLst>
        </pc:cxnChg>
        <pc:cxnChg chg="add mod">
          <ac:chgData name="Dairis Rihards Irbe" userId="7e08681a-f24c-4a5b-8a64-204389afd2ba" providerId="ADAL" clId="{719B222C-90FD-4143-91B4-4387B5B2550D}" dt="2025-09-16T18:43:32.611" v="3579" actId="14100"/>
          <ac:cxnSpMkLst>
            <pc:docMk/>
            <pc:sldMk cId="3809294349" sldId="394"/>
            <ac:cxnSpMk id="44" creationId="{0447BFEA-BDF2-2C81-22CA-A01E4FA6C030}"/>
          </ac:cxnSpMkLst>
        </pc:cxnChg>
      </pc:sldChg>
      <pc:sldChg chg="addSp delSp modSp new mod">
        <pc:chgData name="Dairis Rihards Irbe" userId="7e08681a-f24c-4a5b-8a64-204389afd2ba" providerId="ADAL" clId="{719B222C-90FD-4143-91B4-4387B5B2550D}" dt="2025-09-16T18:03:14.446" v="2652" actId="20577"/>
        <pc:sldMkLst>
          <pc:docMk/>
          <pc:sldMk cId="3614037126" sldId="395"/>
        </pc:sldMkLst>
        <pc:spChg chg="mod">
          <ac:chgData name="Dairis Rihards Irbe" userId="7e08681a-f24c-4a5b-8a64-204389afd2ba" providerId="ADAL" clId="{719B222C-90FD-4143-91B4-4387B5B2550D}" dt="2025-09-16T16:09:54.552" v="2376" actId="404"/>
          <ac:spMkLst>
            <pc:docMk/>
            <pc:sldMk cId="3614037126" sldId="395"/>
            <ac:spMk id="2" creationId="{847CEA68-2986-F636-D1BD-A496BC3F1C74}"/>
          </ac:spMkLst>
        </pc:spChg>
        <pc:spChg chg="add mod">
          <ac:chgData name="Dairis Rihards Irbe" userId="7e08681a-f24c-4a5b-8a64-204389afd2ba" providerId="ADAL" clId="{719B222C-90FD-4143-91B4-4387B5B2550D}" dt="2025-09-16T14:00:23.967" v="104" actId="207"/>
          <ac:spMkLst>
            <pc:docMk/>
            <pc:sldMk cId="3614037126" sldId="395"/>
            <ac:spMk id="14" creationId="{76E8DFF4-DBD3-A9AD-5C41-0F2CEA7FD2EB}"/>
          </ac:spMkLst>
        </pc:spChg>
        <pc:spChg chg="add mod">
          <ac:chgData name="Dairis Rihards Irbe" userId="7e08681a-f24c-4a5b-8a64-204389afd2ba" providerId="ADAL" clId="{719B222C-90FD-4143-91B4-4387B5B2550D}" dt="2025-09-16T13:59:57.717" v="101" actId="1076"/>
          <ac:spMkLst>
            <pc:docMk/>
            <pc:sldMk cId="3614037126" sldId="395"/>
            <ac:spMk id="15" creationId="{D8813730-AB01-FB02-A75D-52B8FE29CF09}"/>
          </ac:spMkLst>
        </pc:spChg>
        <pc:spChg chg="add mod">
          <ac:chgData name="Dairis Rihards Irbe" userId="7e08681a-f24c-4a5b-8a64-204389afd2ba" providerId="ADAL" clId="{719B222C-90FD-4143-91B4-4387B5B2550D}" dt="2025-09-16T16:13:04.965" v="2485" actId="1076"/>
          <ac:spMkLst>
            <pc:docMk/>
            <pc:sldMk cId="3614037126" sldId="395"/>
            <ac:spMk id="28" creationId="{668C8DB9-630D-305A-F30D-B12F51AFBAEE}"/>
          </ac:spMkLst>
        </pc:spChg>
        <pc:spChg chg="add mod">
          <ac:chgData name="Dairis Rihards Irbe" userId="7e08681a-f24c-4a5b-8a64-204389afd2ba" providerId="ADAL" clId="{719B222C-90FD-4143-91B4-4387B5B2550D}" dt="2025-09-16T16:12:30.494" v="2477" actId="1076"/>
          <ac:spMkLst>
            <pc:docMk/>
            <pc:sldMk cId="3614037126" sldId="395"/>
            <ac:spMk id="29" creationId="{F34C7F23-3A31-3F49-20E7-C46EF4F538A8}"/>
          </ac:spMkLst>
        </pc:spChg>
        <pc:spChg chg="add mod">
          <ac:chgData name="Dairis Rihards Irbe" userId="7e08681a-f24c-4a5b-8a64-204389afd2ba" providerId="ADAL" clId="{719B222C-90FD-4143-91B4-4387B5B2550D}" dt="2025-09-16T16:13:46.042" v="2508" actId="1076"/>
          <ac:spMkLst>
            <pc:docMk/>
            <pc:sldMk cId="3614037126" sldId="395"/>
            <ac:spMk id="32" creationId="{B21BEB8C-88AB-D86D-56FA-926FF94C5910}"/>
          </ac:spMkLst>
        </pc:spChg>
        <pc:spChg chg="add mod">
          <ac:chgData name="Dairis Rihards Irbe" userId="7e08681a-f24c-4a5b-8a64-204389afd2ba" providerId="ADAL" clId="{719B222C-90FD-4143-91B4-4387B5B2550D}" dt="2025-09-16T18:03:14.446" v="2652" actId="20577"/>
          <ac:spMkLst>
            <pc:docMk/>
            <pc:sldMk cId="3614037126" sldId="395"/>
            <ac:spMk id="41" creationId="{3DA7B3DD-2A88-E3DB-8C68-0D8388766FFF}"/>
          </ac:spMkLst>
        </pc:spChg>
        <pc:picChg chg="add mod">
          <ac:chgData name="Dairis Rihards Irbe" userId="7e08681a-f24c-4a5b-8a64-204389afd2ba" providerId="ADAL" clId="{719B222C-90FD-4143-91B4-4387B5B2550D}" dt="2025-09-16T15:56:39.434" v="2157" actId="1076"/>
          <ac:picMkLst>
            <pc:docMk/>
            <pc:sldMk cId="3614037126" sldId="395"/>
            <ac:picMk id="8" creationId="{F8F54C1F-A267-1777-DFBB-193B8B901877}"/>
          </ac:picMkLst>
        </pc:picChg>
        <pc:picChg chg="add mod">
          <ac:chgData name="Dairis Rihards Irbe" userId="7e08681a-f24c-4a5b-8a64-204389afd2ba" providerId="ADAL" clId="{719B222C-90FD-4143-91B4-4387B5B2550D}" dt="2025-09-16T13:56:47.772" v="67" actId="14100"/>
          <ac:picMkLst>
            <pc:docMk/>
            <pc:sldMk cId="3614037126" sldId="395"/>
            <ac:picMk id="10" creationId="{14056225-B8A3-67F2-05ED-53E7EBDDAE42}"/>
          </ac:picMkLst>
        </pc:picChg>
        <pc:cxnChg chg="add mod">
          <ac:chgData name="Dairis Rihards Irbe" userId="7e08681a-f24c-4a5b-8a64-204389afd2ba" providerId="ADAL" clId="{719B222C-90FD-4143-91B4-4387B5B2550D}" dt="2025-09-16T13:57:22.798" v="71" actId="1582"/>
          <ac:cxnSpMkLst>
            <pc:docMk/>
            <pc:sldMk cId="3614037126" sldId="395"/>
            <ac:cxnSpMk id="12" creationId="{506C900B-C912-B632-E63B-5003F415255D}"/>
          </ac:cxnSpMkLst>
        </pc:cxnChg>
        <pc:cxnChg chg="add mod">
          <ac:chgData name="Dairis Rihards Irbe" userId="7e08681a-f24c-4a5b-8a64-204389afd2ba" providerId="ADAL" clId="{719B222C-90FD-4143-91B4-4387B5B2550D}" dt="2025-09-16T13:57:55.482" v="74" actId="208"/>
          <ac:cxnSpMkLst>
            <pc:docMk/>
            <pc:sldMk cId="3614037126" sldId="395"/>
            <ac:cxnSpMk id="13" creationId="{F5AF5CCD-D8A7-837D-9DFE-72AC7C37D8C3}"/>
          </ac:cxnSpMkLst>
        </pc:cxnChg>
        <pc:cxnChg chg="add mod">
          <ac:chgData name="Dairis Rihards Irbe" userId="7e08681a-f24c-4a5b-8a64-204389afd2ba" providerId="ADAL" clId="{719B222C-90FD-4143-91B4-4387B5B2550D}" dt="2025-09-16T13:59:52.938" v="100" actId="1076"/>
          <ac:cxnSpMkLst>
            <pc:docMk/>
            <pc:sldMk cId="3614037126" sldId="395"/>
            <ac:cxnSpMk id="17" creationId="{21995D25-D9AA-2C63-4615-94D273BC6265}"/>
          </ac:cxnSpMkLst>
        </pc:cxnChg>
        <pc:cxnChg chg="add mod">
          <ac:chgData name="Dairis Rihards Irbe" userId="7e08681a-f24c-4a5b-8a64-204389afd2ba" providerId="ADAL" clId="{719B222C-90FD-4143-91B4-4387B5B2550D}" dt="2025-09-16T14:01:01.997" v="110" actId="208"/>
          <ac:cxnSpMkLst>
            <pc:docMk/>
            <pc:sldMk cId="3614037126" sldId="395"/>
            <ac:cxnSpMk id="19" creationId="{D695BC0A-3227-96B9-D373-97CAF304A104}"/>
          </ac:cxnSpMkLst>
        </pc:cxnChg>
        <pc:cxnChg chg="add mod">
          <ac:chgData name="Dairis Rihards Irbe" userId="7e08681a-f24c-4a5b-8a64-204389afd2ba" providerId="ADAL" clId="{719B222C-90FD-4143-91B4-4387B5B2550D}" dt="2025-09-16T16:13:11.978" v="2487" actId="14100"/>
          <ac:cxnSpMkLst>
            <pc:docMk/>
            <pc:sldMk cId="3614037126" sldId="395"/>
            <ac:cxnSpMk id="24" creationId="{C0A906D8-311E-2E06-C862-5E20713975D7}"/>
          </ac:cxnSpMkLst>
        </pc:cxnChg>
        <pc:cxnChg chg="add mod">
          <ac:chgData name="Dairis Rihards Irbe" userId="7e08681a-f24c-4a5b-8a64-204389afd2ba" providerId="ADAL" clId="{719B222C-90FD-4143-91B4-4387B5B2550D}" dt="2025-09-16T16:12:45.692" v="2480" actId="208"/>
          <ac:cxnSpMkLst>
            <pc:docMk/>
            <pc:sldMk cId="3614037126" sldId="395"/>
            <ac:cxnSpMk id="31" creationId="{9B4C5F10-CB76-9DED-4231-D28147DB0AD1}"/>
          </ac:cxnSpMkLst>
        </pc:cxnChg>
        <pc:cxnChg chg="add mod">
          <ac:chgData name="Dairis Rihards Irbe" userId="7e08681a-f24c-4a5b-8a64-204389afd2ba" providerId="ADAL" clId="{719B222C-90FD-4143-91B4-4387B5B2550D}" dt="2025-09-16T16:14:06.153" v="2513" actId="208"/>
          <ac:cxnSpMkLst>
            <pc:docMk/>
            <pc:sldMk cId="3614037126" sldId="395"/>
            <ac:cxnSpMk id="36" creationId="{3257F914-566D-D22D-952A-794050AD7EA3}"/>
          </ac:cxnSpMkLst>
        </pc:cxnChg>
      </pc:sldChg>
      <pc:sldChg chg="addSp delSp modSp new mod modClrScheme chgLayout">
        <pc:chgData name="Dairis Rihards Irbe" userId="7e08681a-f24c-4a5b-8a64-204389afd2ba" providerId="ADAL" clId="{719B222C-90FD-4143-91B4-4387B5B2550D}" dt="2025-09-16T16:08:02.956" v="2362" actId="20577"/>
        <pc:sldMkLst>
          <pc:docMk/>
          <pc:sldMk cId="3272399135" sldId="396"/>
        </pc:sldMkLst>
        <pc:spChg chg="mod ord">
          <ac:chgData name="Dairis Rihards Irbe" userId="7e08681a-f24c-4a5b-8a64-204389afd2ba" providerId="ADAL" clId="{719B222C-90FD-4143-91B4-4387B5B2550D}" dt="2025-09-16T16:07:13.281" v="2301" actId="700"/>
          <ac:spMkLst>
            <pc:docMk/>
            <pc:sldMk cId="3272399135" sldId="396"/>
            <ac:spMk id="4" creationId="{188784AD-174D-B23E-E873-6C18776CBB64}"/>
          </ac:spMkLst>
        </pc:spChg>
        <pc:spChg chg="mod ord">
          <ac:chgData name="Dairis Rihards Irbe" userId="7e08681a-f24c-4a5b-8a64-204389afd2ba" providerId="ADAL" clId="{719B222C-90FD-4143-91B4-4387B5B2550D}" dt="2025-09-16T16:07:13.281" v="2301" actId="700"/>
          <ac:spMkLst>
            <pc:docMk/>
            <pc:sldMk cId="3272399135" sldId="396"/>
            <ac:spMk id="5" creationId="{3AD3C81E-67DF-2CB8-71B3-E11EA18556E2}"/>
          </ac:spMkLst>
        </pc:spChg>
        <pc:spChg chg="mod ord">
          <ac:chgData name="Dairis Rihards Irbe" userId="7e08681a-f24c-4a5b-8a64-204389afd2ba" providerId="ADAL" clId="{719B222C-90FD-4143-91B4-4387B5B2550D}" dt="2025-09-16T16:07:13.281" v="2301" actId="700"/>
          <ac:spMkLst>
            <pc:docMk/>
            <pc:sldMk cId="3272399135" sldId="396"/>
            <ac:spMk id="6" creationId="{66A89143-9D97-8A47-001D-2D87307133E8}"/>
          </ac:spMkLst>
        </pc:spChg>
        <pc:spChg chg="add mod ord">
          <ac:chgData name="Dairis Rihards Irbe" userId="7e08681a-f24c-4a5b-8a64-204389afd2ba" providerId="ADAL" clId="{719B222C-90FD-4143-91B4-4387B5B2550D}" dt="2025-09-16T16:07:30.364" v="2322" actId="20577"/>
          <ac:spMkLst>
            <pc:docMk/>
            <pc:sldMk cId="3272399135" sldId="396"/>
            <ac:spMk id="7" creationId="{B4053A1B-CD75-4D99-B259-B7D30FECB451}"/>
          </ac:spMkLst>
        </pc:spChg>
        <pc:spChg chg="add mod ord">
          <ac:chgData name="Dairis Rihards Irbe" userId="7e08681a-f24c-4a5b-8a64-204389afd2ba" providerId="ADAL" clId="{719B222C-90FD-4143-91B4-4387B5B2550D}" dt="2025-09-16T16:08:02.956" v="2362" actId="20577"/>
          <ac:spMkLst>
            <pc:docMk/>
            <pc:sldMk cId="3272399135" sldId="396"/>
            <ac:spMk id="8" creationId="{501D518C-E44F-A36F-E8F7-3C1D04FF275F}"/>
          </ac:spMkLst>
        </pc:spChg>
      </pc:sldChg>
      <pc:sldChg chg="addSp delSp modSp add mod">
        <pc:chgData name="Dairis Rihards Irbe" userId="7e08681a-f24c-4a5b-8a64-204389afd2ba" providerId="ADAL" clId="{719B222C-90FD-4143-91B4-4387B5B2550D}" dt="2025-09-16T18:02:58.402" v="2645" actId="404"/>
        <pc:sldMkLst>
          <pc:docMk/>
          <pc:sldMk cId="4161604389" sldId="397"/>
        </pc:sldMkLst>
        <pc:spChg chg="mod">
          <ac:chgData name="Dairis Rihards Irbe" userId="7e08681a-f24c-4a5b-8a64-204389afd2ba" providerId="ADAL" clId="{719B222C-90FD-4143-91B4-4387B5B2550D}" dt="2025-09-16T16:15:07.342" v="2519" actId="20577"/>
          <ac:spMkLst>
            <pc:docMk/>
            <pc:sldMk cId="4161604389" sldId="397"/>
            <ac:spMk id="2" creationId="{EC9970CA-1067-4B3A-189B-34364D5E41AC}"/>
          </ac:spMkLst>
        </pc:spChg>
        <pc:spChg chg="mod">
          <ac:chgData name="Dairis Rihards Irbe" userId="7e08681a-f24c-4a5b-8a64-204389afd2ba" providerId="ADAL" clId="{719B222C-90FD-4143-91B4-4387B5B2550D}" dt="2025-09-16T18:01:39.804" v="2608" actId="1076"/>
          <ac:spMkLst>
            <pc:docMk/>
            <pc:sldMk cId="4161604389" sldId="397"/>
            <ac:spMk id="15" creationId="{9D2AF404-4488-6B6B-5D8D-804ECFB23EE6}"/>
          </ac:spMkLst>
        </pc:spChg>
        <pc:spChg chg="mod">
          <ac:chgData name="Dairis Rihards Irbe" userId="7e08681a-f24c-4a5b-8a64-204389afd2ba" providerId="ADAL" clId="{719B222C-90FD-4143-91B4-4387B5B2550D}" dt="2025-09-16T16:16:02.186" v="2534" actId="1076"/>
          <ac:spMkLst>
            <pc:docMk/>
            <pc:sldMk cId="4161604389" sldId="397"/>
            <ac:spMk id="28" creationId="{DF674D22-E21F-7C5F-C8C6-8A626379C309}"/>
          </ac:spMkLst>
        </pc:spChg>
        <pc:spChg chg="mod">
          <ac:chgData name="Dairis Rihards Irbe" userId="7e08681a-f24c-4a5b-8a64-204389afd2ba" providerId="ADAL" clId="{719B222C-90FD-4143-91B4-4387B5B2550D}" dt="2025-09-16T16:16:24.036" v="2539" actId="1076"/>
          <ac:spMkLst>
            <pc:docMk/>
            <pc:sldMk cId="4161604389" sldId="397"/>
            <ac:spMk id="29" creationId="{1A3D1806-63B3-B26A-B09E-4E83226541D8}"/>
          </ac:spMkLst>
        </pc:spChg>
        <pc:spChg chg="add mod">
          <ac:chgData name="Dairis Rihards Irbe" userId="7e08681a-f24c-4a5b-8a64-204389afd2ba" providerId="ADAL" clId="{719B222C-90FD-4143-91B4-4387B5B2550D}" dt="2025-09-16T18:02:58.402" v="2645" actId="404"/>
          <ac:spMkLst>
            <pc:docMk/>
            <pc:sldMk cId="4161604389" sldId="397"/>
            <ac:spMk id="33" creationId="{F7D88011-6494-90A6-9659-EDD72AC286B5}"/>
          </ac:spMkLst>
        </pc:spChg>
        <pc:picChg chg="add mod ord">
          <ac:chgData name="Dairis Rihards Irbe" userId="7e08681a-f24c-4a5b-8a64-204389afd2ba" providerId="ADAL" clId="{719B222C-90FD-4143-91B4-4387B5B2550D}" dt="2025-09-16T16:15:40.248" v="2531" actId="14100"/>
          <ac:picMkLst>
            <pc:docMk/>
            <pc:sldMk cId="4161604389" sldId="397"/>
            <ac:picMk id="7" creationId="{7BA4A822-9AC8-22F9-FE5C-3F5EAECD772F}"/>
          </ac:picMkLst>
        </pc:picChg>
        <pc:picChg chg="mod">
          <ac:chgData name="Dairis Rihards Irbe" userId="7e08681a-f24c-4a5b-8a64-204389afd2ba" providerId="ADAL" clId="{719B222C-90FD-4143-91B4-4387B5B2550D}" dt="2025-09-16T17:57:23.364" v="2584" actId="14826"/>
          <ac:picMkLst>
            <pc:docMk/>
            <pc:sldMk cId="4161604389" sldId="397"/>
            <ac:picMk id="10" creationId="{5EA2D556-9FEC-22D5-6932-7016ADE33408}"/>
          </ac:picMkLst>
        </pc:picChg>
        <pc:cxnChg chg="mod">
          <ac:chgData name="Dairis Rihards Irbe" userId="7e08681a-f24c-4a5b-8a64-204389afd2ba" providerId="ADAL" clId="{719B222C-90FD-4143-91B4-4387B5B2550D}" dt="2025-09-16T18:01:32.011" v="2606" actId="1076"/>
          <ac:cxnSpMkLst>
            <pc:docMk/>
            <pc:sldMk cId="4161604389" sldId="397"/>
            <ac:cxnSpMk id="13" creationId="{F16186C5-251C-2021-A4C3-C666CE0E098A}"/>
          </ac:cxnSpMkLst>
        </pc:cxnChg>
        <pc:cxnChg chg="mod">
          <ac:chgData name="Dairis Rihards Irbe" userId="7e08681a-f24c-4a5b-8a64-204389afd2ba" providerId="ADAL" clId="{719B222C-90FD-4143-91B4-4387B5B2550D}" dt="2025-09-16T18:01:42.594" v="2609" actId="14100"/>
          <ac:cxnSpMkLst>
            <pc:docMk/>
            <pc:sldMk cId="4161604389" sldId="397"/>
            <ac:cxnSpMk id="17" creationId="{F65D36A1-83B7-ED21-E93B-54EC42D94054}"/>
          </ac:cxnSpMkLst>
        </pc:cxnChg>
        <pc:cxnChg chg="mod">
          <ac:chgData name="Dairis Rihards Irbe" userId="7e08681a-f24c-4a5b-8a64-204389afd2ba" providerId="ADAL" clId="{719B222C-90FD-4143-91B4-4387B5B2550D}" dt="2025-09-16T16:16:04.342" v="2535" actId="14100"/>
          <ac:cxnSpMkLst>
            <pc:docMk/>
            <pc:sldMk cId="4161604389" sldId="397"/>
            <ac:cxnSpMk id="24" creationId="{3B35738B-92AF-87C5-37C4-160DE8DB3CA6}"/>
          </ac:cxnSpMkLst>
        </pc:cxnChg>
        <pc:cxnChg chg="add mod">
          <ac:chgData name="Dairis Rihards Irbe" userId="7e08681a-f24c-4a5b-8a64-204389afd2ba" providerId="ADAL" clId="{719B222C-90FD-4143-91B4-4387B5B2550D}" dt="2025-09-16T18:01:33.326" v="2607" actId="1076"/>
          <ac:cxnSpMkLst>
            <pc:docMk/>
            <pc:sldMk cId="4161604389" sldId="397"/>
            <ac:cxnSpMk id="25" creationId="{31DB72F3-9FE5-D1FD-95C5-E4448F2105A1}"/>
          </ac:cxnSpMkLst>
        </pc:cxnChg>
        <pc:cxnChg chg="add mod">
          <ac:chgData name="Dairis Rihards Irbe" userId="7e08681a-f24c-4a5b-8a64-204389afd2ba" providerId="ADAL" clId="{719B222C-90FD-4143-91B4-4387B5B2550D}" dt="2025-09-16T17:59:12.152" v="2594" actId="208"/>
          <ac:cxnSpMkLst>
            <pc:docMk/>
            <pc:sldMk cId="4161604389" sldId="397"/>
            <ac:cxnSpMk id="26" creationId="{4A8C22B1-975F-8F6A-E2D0-5261752AA549}"/>
          </ac:cxnSpMkLst>
        </pc:cxnChg>
        <pc:cxnChg chg="mod">
          <ac:chgData name="Dairis Rihards Irbe" userId="7e08681a-f24c-4a5b-8a64-204389afd2ba" providerId="ADAL" clId="{719B222C-90FD-4143-91B4-4387B5B2550D}" dt="2025-09-16T16:16:28.830" v="2541" actId="14100"/>
          <ac:cxnSpMkLst>
            <pc:docMk/>
            <pc:sldMk cId="4161604389" sldId="397"/>
            <ac:cxnSpMk id="31" creationId="{CAEB3BD4-3F26-B923-6A1E-F68084762DDB}"/>
          </ac:cxnSpMkLst>
        </pc:cxnChg>
      </pc:sldChg>
      <pc:sldChg chg="modSp new mod">
        <pc:chgData name="Dairis Rihards Irbe" userId="7e08681a-f24c-4a5b-8a64-204389afd2ba" providerId="ADAL" clId="{719B222C-90FD-4143-91B4-4387B5B2550D}" dt="2025-10-02T22:03:45.352" v="4784" actId="113"/>
        <pc:sldMkLst>
          <pc:docMk/>
          <pc:sldMk cId="301346830" sldId="398"/>
        </pc:sldMkLst>
        <pc:spChg chg="mod">
          <ac:chgData name="Dairis Rihards Irbe" userId="7e08681a-f24c-4a5b-8a64-204389afd2ba" providerId="ADAL" clId="{719B222C-90FD-4143-91B4-4387B5B2550D}" dt="2025-10-02T22:00:41.208" v="4671" actId="20577"/>
          <ac:spMkLst>
            <pc:docMk/>
            <pc:sldMk cId="301346830" sldId="398"/>
            <ac:spMk id="2" creationId="{5FBD574B-168B-B327-4073-29E458585FCD}"/>
          </ac:spMkLst>
        </pc:spChg>
        <pc:spChg chg="mod">
          <ac:chgData name="Dairis Rihards Irbe" userId="7e08681a-f24c-4a5b-8a64-204389afd2ba" providerId="ADAL" clId="{719B222C-90FD-4143-91B4-4387B5B2550D}" dt="2025-10-02T22:03:45.352" v="4784" actId="113"/>
          <ac:spMkLst>
            <pc:docMk/>
            <pc:sldMk cId="301346830" sldId="398"/>
            <ac:spMk id="3" creationId="{73E19B23-70A3-C49A-A4A1-60436FCE3E25}"/>
          </ac:spMkLst>
        </pc:spChg>
      </pc:sldChg>
      <pc:sldChg chg="addSp delSp modSp new mod modClrScheme chgLayout">
        <pc:chgData name="Dairis Rihards Irbe" userId="7e08681a-f24c-4a5b-8a64-204389afd2ba" providerId="ADAL" clId="{719B222C-90FD-4143-91B4-4387B5B2550D}" dt="2025-10-02T22:00:10.228" v="4647" actId="700"/>
        <pc:sldMkLst>
          <pc:docMk/>
          <pc:sldMk cId="1471690630" sldId="399"/>
        </pc:sldMkLst>
        <pc:spChg chg="mod ord">
          <ac:chgData name="Dairis Rihards Irbe" userId="7e08681a-f24c-4a5b-8a64-204389afd2ba" providerId="ADAL" clId="{719B222C-90FD-4143-91B4-4387B5B2550D}" dt="2025-10-02T22:00:10.228" v="4647" actId="700"/>
          <ac:spMkLst>
            <pc:docMk/>
            <pc:sldMk cId="1471690630" sldId="399"/>
            <ac:spMk id="2" creationId="{CDB6B32A-C9CE-B618-6216-F0B42F0F7560}"/>
          </ac:spMkLst>
        </pc:spChg>
        <pc:spChg chg="del mod ord">
          <ac:chgData name="Dairis Rihards Irbe" userId="7e08681a-f24c-4a5b-8a64-204389afd2ba" providerId="ADAL" clId="{719B222C-90FD-4143-91B4-4387B5B2550D}" dt="2025-10-02T22:00:10.228" v="4647" actId="700"/>
          <ac:spMkLst>
            <pc:docMk/>
            <pc:sldMk cId="1471690630" sldId="399"/>
            <ac:spMk id="3" creationId="{C946625D-4E56-DEBA-8725-E0D330ED480B}"/>
          </ac:spMkLst>
        </pc:spChg>
        <pc:spChg chg="mod ord">
          <ac:chgData name="Dairis Rihards Irbe" userId="7e08681a-f24c-4a5b-8a64-204389afd2ba" providerId="ADAL" clId="{719B222C-90FD-4143-91B4-4387B5B2550D}" dt="2025-10-02T22:00:10.228" v="4647" actId="700"/>
          <ac:spMkLst>
            <pc:docMk/>
            <pc:sldMk cId="1471690630" sldId="399"/>
            <ac:spMk id="4" creationId="{2E2EDFB1-5EDB-CFE8-4883-91A70972CFEE}"/>
          </ac:spMkLst>
        </pc:spChg>
        <pc:spChg chg="mod ord">
          <ac:chgData name="Dairis Rihards Irbe" userId="7e08681a-f24c-4a5b-8a64-204389afd2ba" providerId="ADAL" clId="{719B222C-90FD-4143-91B4-4387B5B2550D}" dt="2025-10-02T22:00:10.228" v="4647" actId="700"/>
          <ac:spMkLst>
            <pc:docMk/>
            <pc:sldMk cId="1471690630" sldId="399"/>
            <ac:spMk id="5" creationId="{9E777DC5-5106-AC6F-10C7-0DE45E72FCF0}"/>
          </ac:spMkLst>
        </pc:spChg>
        <pc:spChg chg="mod ord">
          <ac:chgData name="Dairis Rihards Irbe" userId="7e08681a-f24c-4a5b-8a64-204389afd2ba" providerId="ADAL" clId="{719B222C-90FD-4143-91B4-4387B5B2550D}" dt="2025-10-02T22:00:10.228" v="4647" actId="700"/>
          <ac:spMkLst>
            <pc:docMk/>
            <pc:sldMk cId="1471690630" sldId="399"/>
            <ac:spMk id="6" creationId="{4F7DC9ED-C6FA-2FEB-614D-CF6F4CF6D218}"/>
          </ac:spMkLst>
        </pc:spChg>
        <pc:spChg chg="add mod ord">
          <ac:chgData name="Dairis Rihards Irbe" userId="7e08681a-f24c-4a5b-8a64-204389afd2ba" providerId="ADAL" clId="{719B222C-90FD-4143-91B4-4387B5B2550D}" dt="2025-10-02T22:00:10.228" v="4647" actId="700"/>
          <ac:spMkLst>
            <pc:docMk/>
            <pc:sldMk cId="1471690630" sldId="399"/>
            <ac:spMk id="7" creationId="{4BF41D7C-D5F7-695B-E187-36C6F1C5BB41}"/>
          </ac:spMkLst>
        </pc:spChg>
      </pc:sldChg>
      <pc:sldChg chg="addSp delSp modSp new mod modClrScheme chgLayout">
        <pc:chgData name="Dairis Rihards Irbe" userId="7e08681a-f24c-4a5b-8a64-204389afd2ba" providerId="ADAL" clId="{719B222C-90FD-4143-91B4-4387B5B2550D}" dt="2025-10-02T21:12:28.574" v="4219" actId="113"/>
        <pc:sldMkLst>
          <pc:docMk/>
          <pc:sldMk cId="3000894939" sldId="400"/>
        </pc:sldMkLst>
        <pc:spChg chg="del mod ord">
          <ac:chgData name="Dairis Rihards Irbe" userId="7e08681a-f24c-4a5b-8a64-204389afd2ba" providerId="ADAL" clId="{719B222C-90FD-4143-91B4-4387B5B2550D}" dt="2025-10-02T11:26:18.668" v="3676" actId="700"/>
          <ac:spMkLst>
            <pc:docMk/>
            <pc:sldMk cId="3000894939" sldId="400"/>
            <ac:spMk id="2" creationId="{316435E0-522B-4D81-DF42-3FCE87398C1F}"/>
          </ac:spMkLst>
        </pc:spChg>
        <pc:spChg chg="del mod ord">
          <ac:chgData name="Dairis Rihards Irbe" userId="7e08681a-f24c-4a5b-8a64-204389afd2ba" providerId="ADAL" clId="{719B222C-90FD-4143-91B4-4387B5B2550D}" dt="2025-10-02T11:26:18.668" v="3676" actId="700"/>
          <ac:spMkLst>
            <pc:docMk/>
            <pc:sldMk cId="3000894939" sldId="400"/>
            <ac:spMk id="3" creationId="{49D7BCFD-7C4B-4F51-DE24-B0CFA0ED2801}"/>
          </ac:spMkLst>
        </pc:spChg>
        <pc:spChg chg="mod ord">
          <ac:chgData name="Dairis Rihards Irbe" userId="7e08681a-f24c-4a5b-8a64-204389afd2ba" providerId="ADAL" clId="{719B222C-90FD-4143-91B4-4387B5B2550D}" dt="2025-10-02T11:26:18.668" v="3676" actId="700"/>
          <ac:spMkLst>
            <pc:docMk/>
            <pc:sldMk cId="3000894939" sldId="400"/>
            <ac:spMk id="4" creationId="{F9E79488-9D7B-5B30-59A6-6D933192E0E0}"/>
          </ac:spMkLst>
        </pc:spChg>
        <pc:spChg chg="mod ord">
          <ac:chgData name="Dairis Rihards Irbe" userId="7e08681a-f24c-4a5b-8a64-204389afd2ba" providerId="ADAL" clId="{719B222C-90FD-4143-91B4-4387B5B2550D}" dt="2025-10-02T11:26:18.668" v="3676" actId="700"/>
          <ac:spMkLst>
            <pc:docMk/>
            <pc:sldMk cId="3000894939" sldId="400"/>
            <ac:spMk id="5" creationId="{A24C6940-3C6B-A688-743A-42BF2885C96B}"/>
          </ac:spMkLst>
        </pc:spChg>
        <pc:spChg chg="mod ord">
          <ac:chgData name="Dairis Rihards Irbe" userId="7e08681a-f24c-4a5b-8a64-204389afd2ba" providerId="ADAL" clId="{719B222C-90FD-4143-91B4-4387B5B2550D}" dt="2025-10-02T11:26:18.668" v="3676" actId="700"/>
          <ac:spMkLst>
            <pc:docMk/>
            <pc:sldMk cId="3000894939" sldId="400"/>
            <ac:spMk id="6" creationId="{A110B69A-0184-844F-15ED-DEBFEFBC79D2}"/>
          </ac:spMkLst>
        </pc:spChg>
        <pc:spChg chg="add mod ord">
          <ac:chgData name="Dairis Rihards Irbe" userId="7e08681a-f24c-4a5b-8a64-204389afd2ba" providerId="ADAL" clId="{719B222C-90FD-4143-91B4-4387B5B2550D}" dt="2025-10-02T11:26:21.893" v="3687" actId="20577"/>
          <ac:spMkLst>
            <pc:docMk/>
            <pc:sldMk cId="3000894939" sldId="400"/>
            <ac:spMk id="7" creationId="{9EF68204-FDCA-324C-1E57-E9AC79ACE146}"/>
          </ac:spMkLst>
        </pc:spChg>
        <pc:spChg chg="add del mod ord">
          <ac:chgData name="Dairis Rihards Irbe" userId="7e08681a-f24c-4a5b-8a64-204389afd2ba" providerId="ADAL" clId="{719B222C-90FD-4143-91B4-4387B5B2550D}" dt="2025-10-02T11:26:52.541" v="3689" actId="22"/>
          <ac:spMkLst>
            <pc:docMk/>
            <pc:sldMk cId="3000894939" sldId="400"/>
            <ac:spMk id="8" creationId="{6C0FAA93-938C-8201-9EB6-9E1B17C58ED3}"/>
          </ac:spMkLst>
        </pc:spChg>
        <pc:spChg chg="add mod">
          <ac:chgData name="Dairis Rihards Irbe" userId="7e08681a-f24c-4a5b-8a64-204389afd2ba" providerId="ADAL" clId="{719B222C-90FD-4143-91B4-4387B5B2550D}" dt="2025-10-02T21:10:49.651" v="4159" actId="1076"/>
          <ac:spMkLst>
            <pc:docMk/>
            <pc:sldMk cId="3000894939" sldId="400"/>
            <ac:spMk id="11" creationId="{45E1AB4C-BD2A-CA7F-02D1-85A62EA0BCD5}"/>
          </ac:spMkLst>
        </pc:spChg>
        <pc:spChg chg="add mod">
          <ac:chgData name="Dairis Rihards Irbe" userId="7e08681a-f24c-4a5b-8a64-204389afd2ba" providerId="ADAL" clId="{719B222C-90FD-4143-91B4-4387B5B2550D}" dt="2025-10-02T11:29:23.484" v="3785" actId="1076"/>
          <ac:spMkLst>
            <pc:docMk/>
            <pc:sldMk cId="3000894939" sldId="400"/>
            <ac:spMk id="12" creationId="{529DAFD4-03D2-783D-3E60-8178F783DD8A}"/>
          </ac:spMkLst>
        </pc:spChg>
        <pc:spChg chg="add mod">
          <ac:chgData name="Dairis Rihards Irbe" userId="7e08681a-f24c-4a5b-8a64-204389afd2ba" providerId="ADAL" clId="{719B222C-90FD-4143-91B4-4387B5B2550D}" dt="2025-10-02T21:12:28.574" v="4219" actId="113"/>
          <ac:spMkLst>
            <pc:docMk/>
            <pc:sldMk cId="3000894939" sldId="400"/>
            <ac:spMk id="13" creationId="{16D66223-7E52-50C2-1F0A-97565474510A}"/>
          </ac:spMkLst>
        </pc:spChg>
        <pc:picChg chg="add mod ord">
          <ac:chgData name="Dairis Rihards Irbe" userId="7e08681a-f24c-4a5b-8a64-204389afd2ba" providerId="ADAL" clId="{719B222C-90FD-4143-91B4-4387B5B2550D}" dt="2025-10-02T11:28:38.224" v="3758" actId="1076"/>
          <ac:picMkLst>
            <pc:docMk/>
            <pc:sldMk cId="3000894939" sldId="400"/>
            <ac:picMk id="10" creationId="{6E3BA861-E29D-33BE-9E4A-C2103AF79591}"/>
          </ac:picMkLst>
        </pc:picChg>
      </pc:sldChg>
      <pc:sldChg chg="modSp new mod">
        <pc:chgData name="Dairis Rihards Irbe" userId="7e08681a-f24c-4a5b-8a64-204389afd2ba" providerId="ADAL" clId="{719B222C-90FD-4143-91B4-4387B5B2550D}" dt="2025-10-02T11:38:15.577" v="3987" actId="14100"/>
        <pc:sldMkLst>
          <pc:docMk/>
          <pc:sldMk cId="558152674" sldId="401"/>
        </pc:sldMkLst>
        <pc:spChg chg="mod">
          <ac:chgData name="Dairis Rihards Irbe" userId="7e08681a-f24c-4a5b-8a64-204389afd2ba" providerId="ADAL" clId="{719B222C-90FD-4143-91B4-4387B5B2550D}" dt="2025-10-02T11:32:00.843" v="3794" actId="20577"/>
          <ac:spMkLst>
            <pc:docMk/>
            <pc:sldMk cId="558152674" sldId="401"/>
            <ac:spMk id="2" creationId="{6C50469B-1C88-2CAE-1931-46D3D7CF1B7E}"/>
          </ac:spMkLst>
        </pc:spChg>
        <pc:spChg chg="mod">
          <ac:chgData name="Dairis Rihards Irbe" userId="7e08681a-f24c-4a5b-8a64-204389afd2ba" providerId="ADAL" clId="{719B222C-90FD-4143-91B4-4387B5B2550D}" dt="2025-10-02T11:38:15.577" v="3987" actId="14100"/>
          <ac:spMkLst>
            <pc:docMk/>
            <pc:sldMk cId="558152674" sldId="401"/>
            <ac:spMk id="3" creationId="{24649821-64E4-8EA7-1448-12C773963FAD}"/>
          </ac:spMkLst>
        </pc:spChg>
      </pc:sldChg>
      <pc:sldChg chg="new del">
        <pc:chgData name="Dairis Rihards Irbe" userId="7e08681a-f24c-4a5b-8a64-204389afd2ba" providerId="ADAL" clId="{719B222C-90FD-4143-91B4-4387B5B2550D}" dt="2025-10-02T21:33:04.030" v="4537" actId="47"/>
        <pc:sldMkLst>
          <pc:docMk/>
          <pc:sldMk cId="2909076701" sldId="402"/>
        </pc:sldMkLst>
      </pc:sldChg>
      <pc:sldChg chg="addSp delSp modSp add mod">
        <pc:chgData name="Dairis Rihards Irbe" userId="7e08681a-f24c-4a5b-8a64-204389afd2ba" providerId="ADAL" clId="{719B222C-90FD-4143-91B4-4387B5B2550D}" dt="2025-10-03T11:51:13.147" v="5621" actId="20577"/>
        <pc:sldMkLst>
          <pc:docMk/>
          <pc:sldMk cId="3518585322" sldId="403"/>
        </pc:sldMkLst>
        <pc:spChg chg="mod">
          <ac:chgData name="Dairis Rihards Irbe" userId="7e08681a-f24c-4a5b-8a64-204389afd2ba" providerId="ADAL" clId="{719B222C-90FD-4143-91B4-4387B5B2550D}" dt="2025-10-02T21:33:21.110" v="4564" actId="20577"/>
          <ac:spMkLst>
            <pc:docMk/>
            <pc:sldMk cId="3518585322" sldId="403"/>
            <ac:spMk id="2" creationId="{22CE0078-2387-B62F-9B13-A63C54A19456}"/>
          </ac:spMkLst>
        </pc:spChg>
        <pc:spChg chg="add mod">
          <ac:chgData name="Dairis Rihards Irbe" userId="7e08681a-f24c-4a5b-8a64-204389afd2ba" providerId="ADAL" clId="{719B222C-90FD-4143-91B4-4387B5B2550D}" dt="2025-10-02T22:48:57.580" v="4908" actId="1035"/>
          <ac:spMkLst>
            <pc:docMk/>
            <pc:sldMk cId="3518585322" sldId="403"/>
            <ac:spMk id="9" creationId="{C306313D-8E84-59D9-6015-8B4385709A33}"/>
          </ac:spMkLst>
        </pc:spChg>
        <pc:spChg chg="mod">
          <ac:chgData name="Dairis Rihards Irbe" userId="7e08681a-f24c-4a5b-8a64-204389afd2ba" providerId="ADAL" clId="{719B222C-90FD-4143-91B4-4387B5B2550D}" dt="2025-10-02T21:33:31.710" v="4565" actId="20577"/>
          <ac:spMkLst>
            <pc:docMk/>
            <pc:sldMk cId="3518585322" sldId="403"/>
            <ac:spMk id="12" creationId="{87F8CC98-22CB-6C37-DC3E-62FDFA7C5359}"/>
          </ac:spMkLst>
        </pc:spChg>
        <pc:spChg chg="add mod">
          <ac:chgData name="Dairis Rihards Irbe" userId="7e08681a-f24c-4a5b-8a64-204389afd2ba" providerId="ADAL" clId="{719B222C-90FD-4143-91B4-4387B5B2550D}" dt="2025-10-03T11:51:13.147" v="5621" actId="20577"/>
          <ac:spMkLst>
            <pc:docMk/>
            <pc:sldMk cId="3518585322" sldId="403"/>
            <ac:spMk id="23" creationId="{48D9D4B9-C481-FCBF-8700-14F518928AEA}"/>
          </ac:spMkLst>
        </pc:spChg>
        <pc:picChg chg="del">
          <ac:chgData name="Dairis Rihards Irbe" userId="7e08681a-f24c-4a5b-8a64-204389afd2ba" providerId="ADAL" clId="{719B222C-90FD-4143-91B4-4387B5B2550D}" dt="2025-10-02T22:34:55.844" v="4880" actId="478"/>
          <ac:picMkLst>
            <pc:docMk/>
            <pc:sldMk cId="3518585322" sldId="403"/>
            <ac:picMk id="7" creationId="{929CBDB8-0094-2F2D-AFF4-95F33D79C07D}"/>
          </ac:picMkLst>
        </pc:picChg>
        <pc:picChg chg="add mod">
          <ac:chgData name="Dairis Rihards Irbe" userId="7e08681a-f24c-4a5b-8a64-204389afd2ba" providerId="ADAL" clId="{719B222C-90FD-4143-91B4-4387B5B2550D}" dt="2025-10-02T22:48:47.712" v="4903" actId="27614"/>
          <ac:picMkLst>
            <pc:docMk/>
            <pc:sldMk cId="3518585322" sldId="403"/>
            <ac:picMk id="8" creationId="{FCBA7184-5C8C-820B-413E-7623B3040423}"/>
          </ac:picMkLst>
        </pc:picChg>
        <pc:picChg chg="add del mod">
          <ac:chgData name="Dairis Rihards Irbe" userId="7e08681a-f24c-4a5b-8a64-204389afd2ba" providerId="ADAL" clId="{719B222C-90FD-4143-91B4-4387B5B2550D}" dt="2025-10-02T23:00:18.222" v="4934" actId="478"/>
          <ac:picMkLst>
            <pc:docMk/>
            <pc:sldMk cId="3518585322" sldId="403"/>
            <ac:picMk id="11" creationId="{9E71D2DF-AA90-38AE-65A9-3340567FCA85}"/>
          </ac:picMkLst>
        </pc:picChg>
        <pc:picChg chg="add mod">
          <ac:chgData name="Dairis Rihards Irbe" userId="7e08681a-f24c-4a5b-8a64-204389afd2ba" providerId="ADAL" clId="{719B222C-90FD-4143-91B4-4387B5B2550D}" dt="2025-10-02T23:00:46.741" v="4938"/>
          <ac:picMkLst>
            <pc:docMk/>
            <pc:sldMk cId="3518585322" sldId="403"/>
            <ac:picMk id="13" creationId="{2415C3C8-6957-DE0C-44E6-96088FBC73C6}"/>
          </ac:picMkLst>
        </pc:picChg>
        <pc:picChg chg="mod modCrop">
          <ac:chgData name="Dairis Rihards Irbe" userId="7e08681a-f24c-4a5b-8a64-204389afd2ba" providerId="ADAL" clId="{719B222C-90FD-4143-91B4-4387B5B2550D}" dt="2025-10-02T23:00:37.239" v="4937" actId="18131"/>
          <ac:picMkLst>
            <pc:docMk/>
            <pc:sldMk cId="3518585322" sldId="403"/>
            <ac:picMk id="15" creationId="{EBC8CF82-85E2-F269-5E35-B742741C29B4}"/>
          </ac:picMkLst>
        </pc:picChg>
        <pc:picChg chg="add del mod">
          <ac:chgData name="Dairis Rihards Irbe" userId="7e08681a-f24c-4a5b-8a64-204389afd2ba" providerId="ADAL" clId="{719B222C-90FD-4143-91B4-4387B5B2550D}" dt="2025-10-02T23:01:11.611" v="4940" actId="478"/>
          <ac:picMkLst>
            <pc:docMk/>
            <pc:sldMk cId="3518585322" sldId="403"/>
            <ac:picMk id="16" creationId="{168BF443-1F24-DECB-47E9-402AD274D2F4}"/>
          </ac:picMkLst>
        </pc:picChg>
        <pc:picChg chg="mod">
          <ac:chgData name="Dairis Rihards Irbe" userId="7e08681a-f24c-4a5b-8a64-204389afd2ba" providerId="ADAL" clId="{719B222C-90FD-4143-91B4-4387B5B2550D}" dt="2025-10-02T23:01:14.621" v="4941" actId="14826"/>
          <ac:picMkLst>
            <pc:docMk/>
            <pc:sldMk cId="3518585322" sldId="403"/>
            <ac:picMk id="17" creationId="{74B997E2-462E-A2BC-2FF4-3725741CA1E2}"/>
          </ac:picMkLst>
        </pc:picChg>
        <pc:picChg chg="mod modCrop">
          <ac:chgData name="Dairis Rihards Irbe" userId="7e08681a-f24c-4a5b-8a64-204389afd2ba" providerId="ADAL" clId="{719B222C-90FD-4143-91B4-4387B5B2550D}" dt="2025-10-02T23:01:31.506" v="4945" actId="18131"/>
          <ac:picMkLst>
            <pc:docMk/>
            <pc:sldMk cId="3518585322" sldId="403"/>
            <ac:picMk id="19" creationId="{DDA1CB33-2B13-7BF1-2DA2-58F563C40A97}"/>
          </ac:picMkLst>
        </pc:picChg>
        <pc:picChg chg="add del mod">
          <ac:chgData name="Dairis Rihards Irbe" userId="7e08681a-f24c-4a5b-8a64-204389afd2ba" providerId="ADAL" clId="{719B222C-90FD-4143-91B4-4387B5B2550D}" dt="2025-10-02T23:01:23.133" v="4943" actId="478"/>
          <ac:picMkLst>
            <pc:docMk/>
            <pc:sldMk cId="3518585322" sldId="403"/>
            <ac:picMk id="20" creationId="{E11E9303-E1B5-FAFE-1AC4-7927BB7CC6A7}"/>
          </ac:picMkLst>
        </pc:picChg>
        <pc:picChg chg="add mod">
          <ac:chgData name="Dairis Rihards Irbe" userId="7e08681a-f24c-4a5b-8a64-204389afd2ba" providerId="ADAL" clId="{719B222C-90FD-4143-91B4-4387B5B2550D}" dt="2025-10-03T11:49:48.618" v="5562" actId="1076"/>
          <ac:picMkLst>
            <pc:docMk/>
            <pc:sldMk cId="3518585322" sldId="403"/>
            <ac:picMk id="22" creationId="{CA2548BB-78B5-7D98-7D46-DCDF745F2105}"/>
          </ac:picMkLst>
        </pc:picChg>
      </pc:sldChg>
      <pc:sldChg chg="addSp delSp modSp add mod">
        <pc:chgData name="Dairis Rihards Irbe" userId="7e08681a-f24c-4a5b-8a64-204389afd2ba" providerId="ADAL" clId="{719B222C-90FD-4143-91B4-4387B5B2550D}" dt="2025-10-02T22:28:17.631" v="4879" actId="1076"/>
        <pc:sldMkLst>
          <pc:docMk/>
          <pc:sldMk cId="2818497822" sldId="404"/>
        </pc:sldMkLst>
        <pc:spChg chg="mod">
          <ac:chgData name="Dairis Rihards Irbe" userId="7e08681a-f24c-4a5b-8a64-204389afd2ba" providerId="ADAL" clId="{719B222C-90FD-4143-91B4-4387B5B2550D}" dt="2025-10-02T21:33:46.420" v="4569" actId="20577"/>
          <ac:spMkLst>
            <pc:docMk/>
            <pc:sldMk cId="2818497822" sldId="404"/>
            <ac:spMk id="12" creationId="{FB80AD57-07B9-83DE-AE9D-42A0B68CA764}"/>
          </ac:spMkLst>
        </pc:spChg>
        <pc:spChg chg="add mod">
          <ac:chgData name="Dairis Rihards Irbe" userId="7e08681a-f24c-4a5b-8a64-204389afd2ba" providerId="ADAL" clId="{719B222C-90FD-4143-91B4-4387B5B2550D}" dt="2025-10-02T22:28:17.631" v="4879" actId="1076"/>
          <ac:spMkLst>
            <pc:docMk/>
            <pc:sldMk cId="2818497822" sldId="404"/>
            <ac:spMk id="22" creationId="{2D090173-540A-DB43-E332-9819AE47C8F8}"/>
          </ac:spMkLst>
        </pc:spChg>
        <pc:picChg chg="del">
          <ac:chgData name="Dairis Rihards Irbe" userId="7e08681a-f24c-4a5b-8a64-204389afd2ba" providerId="ADAL" clId="{719B222C-90FD-4143-91B4-4387B5B2550D}" dt="2025-10-02T22:27:43.596" v="4867" actId="478"/>
          <ac:picMkLst>
            <pc:docMk/>
            <pc:sldMk cId="2818497822" sldId="404"/>
            <ac:picMk id="7" creationId="{9761730A-85B3-68AD-B0B5-D816FA6EDB87}"/>
          </ac:picMkLst>
        </pc:picChg>
        <pc:picChg chg="add del mod">
          <ac:chgData name="Dairis Rihards Irbe" userId="7e08681a-f24c-4a5b-8a64-204389afd2ba" providerId="ADAL" clId="{719B222C-90FD-4143-91B4-4387B5B2550D}" dt="2025-10-02T21:54:02.301" v="4583" actId="478"/>
          <ac:picMkLst>
            <pc:docMk/>
            <pc:sldMk cId="2818497822" sldId="404"/>
            <ac:picMk id="8" creationId="{06D3AE94-10E2-7A76-9E36-E6E372DBCDA3}"/>
          </ac:picMkLst>
        </pc:picChg>
        <pc:picChg chg="add del mod">
          <ac:chgData name="Dairis Rihards Irbe" userId="7e08681a-f24c-4a5b-8a64-204389afd2ba" providerId="ADAL" clId="{719B222C-90FD-4143-91B4-4387B5B2550D}" dt="2025-10-02T21:54:34.529" v="4586" actId="478"/>
          <ac:picMkLst>
            <pc:docMk/>
            <pc:sldMk cId="2818497822" sldId="404"/>
            <ac:picMk id="10" creationId="{0E98A3F9-6ACE-3F23-B4C9-47F61B622F8F}"/>
          </ac:picMkLst>
        </pc:picChg>
        <pc:picChg chg="add del mod">
          <ac:chgData name="Dairis Rihards Irbe" userId="7e08681a-f24c-4a5b-8a64-204389afd2ba" providerId="ADAL" clId="{719B222C-90FD-4143-91B4-4387B5B2550D}" dt="2025-10-02T21:55:28.629" v="4590" actId="478"/>
          <ac:picMkLst>
            <pc:docMk/>
            <pc:sldMk cId="2818497822" sldId="404"/>
            <ac:picMk id="13" creationId="{28C04A73-B9B1-305B-6EC8-6B0B6B817973}"/>
          </ac:picMkLst>
        </pc:picChg>
        <pc:picChg chg="mod modCrop">
          <ac:chgData name="Dairis Rihards Irbe" userId="7e08681a-f24c-4a5b-8a64-204389afd2ba" providerId="ADAL" clId="{719B222C-90FD-4143-91B4-4387B5B2550D}" dt="2025-10-02T22:24:54.186" v="4855" actId="18131"/>
          <ac:picMkLst>
            <pc:docMk/>
            <pc:sldMk cId="2818497822" sldId="404"/>
            <ac:picMk id="15" creationId="{19BF571F-209C-14C6-4850-4242A6FB0D64}"/>
          </ac:picMkLst>
        </pc:picChg>
        <pc:picChg chg="add del mod">
          <ac:chgData name="Dairis Rihards Irbe" userId="7e08681a-f24c-4a5b-8a64-204389afd2ba" providerId="ADAL" clId="{719B222C-90FD-4143-91B4-4387B5B2550D}" dt="2025-10-02T22:24:35.596" v="4852" actId="478"/>
          <ac:picMkLst>
            <pc:docMk/>
            <pc:sldMk cId="2818497822" sldId="404"/>
            <ac:picMk id="16" creationId="{16447743-4A7F-4969-2D68-B143ED03633C}"/>
          </ac:picMkLst>
        </pc:picChg>
        <pc:picChg chg="mod">
          <ac:chgData name="Dairis Rihards Irbe" userId="7e08681a-f24c-4a5b-8a64-204389afd2ba" providerId="ADAL" clId="{719B222C-90FD-4143-91B4-4387B5B2550D}" dt="2025-10-02T21:54:06.588" v="4584" actId="14826"/>
          <ac:picMkLst>
            <pc:docMk/>
            <pc:sldMk cId="2818497822" sldId="404"/>
            <ac:picMk id="17" creationId="{1ACED629-56C7-2E17-983D-49F4179C5C74}"/>
          </ac:picMkLst>
        </pc:picChg>
        <pc:picChg chg="add mod modCrop">
          <ac:chgData name="Dairis Rihards Irbe" userId="7e08681a-f24c-4a5b-8a64-204389afd2ba" providerId="ADAL" clId="{719B222C-90FD-4143-91B4-4387B5B2550D}" dt="2025-10-02T22:25:42.778" v="4866" actId="732"/>
          <ac:picMkLst>
            <pc:docMk/>
            <pc:sldMk cId="2818497822" sldId="404"/>
            <ac:picMk id="18" creationId="{A3D11414-DBB4-377D-8C62-5B43B9B1ED32}"/>
          </ac:picMkLst>
        </pc:picChg>
        <pc:picChg chg="mod modCrop">
          <ac:chgData name="Dairis Rihards Irbe" userId="7e08681a-f24c-4a5b-8a64-204389afd2ba" providerId="ADAL" clId="{719B222C-90FD-4143-91B4-4387B5B2550D}" dt="2025-10-02T21:54:55.240" v="4588" actId="18131"/>
          <ac:picMkLst>
            <pc:docMk/>
            <pc:sldMk cId="2818497822" sldId="404"/>
            <ac:picMk id="19" creationId="{8209824A-711E-7FAB-33CD-75FD28D202FA}"/>
          </ac:picMkLst>
        </pc:picChg>
        <pc:picChg chg="add mod">
          <ac:chgData name="Dairis Rihards Irbe" userId="7e08681a-f24c-4a5b-8a64-204389afd2ba" providerId="ADAL" clId="{719B222C-90FD-4143-91B4-4387B5B2550D}" dt="2025-10-02T22:27:53.766" v="4873" actId="962"/>
          <ac:picMkLst>
            <pc:docMk/>
            <pc:sldMk cId="2818497822" sldId="404"/>
            <ac:picMk id="21" creationId="{C6D72349-7818-3227-34D7-FE5E6A55170E}"/>
          </ac:picMkLst>
        </pc:picChg>
      </pc:sldChg>
      <pc:sldChg chg="addSp delSp modSp add mod">
        <pc:chgData name="Dairis Rihards Irbe" userId="7e08681a-f24c-4a5b-8a64-204389afd2ba" providerId="ADAL" clId="{719B222C-90FD-4143-91B4-4387B5B2550D}" dt="2025-10-02T23:05:11.300" v="5060" actId="14826"/>
        <pc:sldMkLst>
          <pc:docMk/>
          <pc:sldMk cId="1084070171" sldId="405"/>
        </pc:sldMkLst>
        <pc:spChg chg="mod">
          <ac:chgData name="Dairis Rihards Irbe" userId="7e08681a-f24c-4a5b-8a64-204389afd2ba" providerId="ADAL" clId="{719B222C-90FD-4143-91B4-4387B5B2550D}" dt="2025-10-02T22:56:48.578" v="4924"/>
          <ac:spMkLst>
            <pc:docMk/>
            <pc:sldMk cId="1084070171" sldId="405"/>
            <ac:spMk id="2" creationId="{9C2EEBC6-8CDF-B6B1-41F0-BE7E0C11EA20}"/>
          </ac:spMkLst>
        </pc:spChg>
        <pc:spChg chg="add mod">
          <ac:chgData name="Dairis Rihards Irbe" userId="7e08681a-f24c-4a5b-8a64-204389afd2ba" providerId="ADAL" clId="{719B222C-90FD-4143-91B4-4387B5B2550D}" dt="2025-10-02T22:55:09.232" v="4920" actId="14100"/>
          <ac:spMkLst>
            <pc:docMk/>
            <pc:sldMk cId="1084070171" sldId="405"/>
            <ac:spMk id="9" creationId="{63BA487A-2694-33F9-8274-9D93FB453FD5}"/>
          </ac:spMkLst>
        </pc:spChg>
        <pc:spChg chg="add del mod">
          <ac:chgData name="Dairis Rihards Irbe" userId="7e08681a-f24c-4a5b-8a64-204389afd2ba" providerId="ADAL" clId="{719B222C-90FD-4143-91B4-4387B5B2550D}" dt="2025-10-02T22:56:05.401" v="4923" actId="478"/>
          <ac:spMkLst>
            <pc:docMk/>
            <pc:sldMk cId="1084070171" sldId="405"/>
            <ac:spMk id="10" creationId="{EA34897E-71DC-09D5-84C6-8A9E9C85F40C}"/>
          </ac:spMkLst>
        </pc:spChg>
        <pc:spChg chg="mod">
          <ac:chgData name="Dairis Rihards Irbe" userId="7e08681a-f24c-4a5b-8a64-204389afd2ba" providerId="ADAL" clId="{719B222C-90FD-4143-91B4-4387B5B2550D}" dt="2025-10-02T22:56:59.401" v="4927" actId="20577"/>
          <ac:spMkLst>
            <pc:docMk/>
            <pc:sldMk cId="1084070171" sldId="405"/>
            <ac:spMk id="12" creationId="{1ED5BC53-550F-C71D-612C-605CB3CA9D77}"/>
          </ac:spMkLst>
        </pc:spChg>
        <pc:picChg chg="del">
          <ac:chgData name="Dairis Rihards Irbe" userId="7e08681a-f24c-4a5b-8a64-204389afd2ba" providerId="ADAL" clId="{719B222C-90FD-4143-91B4-4387B5B2550D}" dt="2025-10-02T22:34:59.420" v="4881" actId="478"/>
          <ac:picMkLst>
            <pc:docMk/>
            <pc:sldMk cId="1084070171" sldId="405"/>
            <ac:picMk id="7" creationId="{A63C4A8C-FBB3-8CA3-BDB2-9EA620E205B3}"/>
          </ac:picMkLst>
        </pc:picChg>
        <pc:picChg chg="add mod">
          <ac:chgData name="Dairis Rihards Irbe" userId="7e08681a-f24c-4a5b-8a64-204389afd2ba" providerId="ADAL" clId="{719B222C-90FD-4143-91B4-4387B5B2550D}" dt="2025-10-02T22:54:46.572" v="4915" actId="1076"/>
          <ac:picMkLst>
            <pc:docMk/>
            <pc:sldMk cId="1084070171" sldId="405"/>
            <ac:picMk id="8" creationId="{07AFEF30-45C7-7077-B9CF-AD706323BADE}"/>
          </ac:picMkLst>
        </pc:picChg>
        <pc:picChg chg="add del mod">
          <ac:chgData name="Dairis Rihards Irbe" userId="7e08681a-f24c-4a5b-8a64-204389afd2ba" providerId="ADAL" clId="{719B222C-90FD-4143-91B4-4387B5B2550D}" dt="2025-10-02T23:03:46.809" v="5050" actId="478"/>
          <ac:picMkLst>
            <pc:docMk/>
            <pc:sldMk cId="1084070171" sldId="405"/>
            <ac:picMk id="13" creationId="{3028221D-B840-7C50-D95F-5C5DDD2167D2}"/>
          </ac:picMkLst>
        </pc:picChg>
        <pc:picChg chg="mod modCrop">
          <ac:chgData name="Dairis Rihards Irbe" userId="7e08681a-f24c-4a5b-8a64-204389afd2ba" providerId="ADAL" clId="{719B222C-90FD-4143-91B4-4387B5B2550D}" dt="2025-10-02T23:04:40.410" v="5057" actId="18131"/>
          <ac:picMkLst>
            <pc:docMk/>
            <pc:sldMk cId="1084070171" sldId="405"/>
            <ac:picMk id="15" creationId="{30FC853A-4B3F-6FC7-AE45-90D4A304D5A6}"/>
          </ac:picMkLst>
        </pc:picChg>
        <pc:picChg chg="add del mod">
          <ac:chgData name="Dairis Rihards Irbe" userId="7e08681a-f24c-4a5b-8a64-204389afd2ba" providerId="ADAL" clId="{719B222C-90FD-4143-91B4-4387B5B2550D}" dt="2025-10-02T23:04:17.840" v="5054" actId="478"/>
          <ac:picMkLst>
            <pc:docMk/>
            <pc:sldMk cId="1084070171" sldId="405"/>
            <ac:picMk id="16" creationId="{0B61ADA0-44BB-EA6D-7D49-560F6763FAF1}"/>
          </ac:picMkLst>
        </pc:picChg>
        <pc:picChg chg="mod">
          <ac:chgData name="Dairis Rihards Irbe" userId="7e08681a-f24c-4a5b-8a64-204389afd2ba" providerId="ADAL" clId="{719B222C-90FD-4143-91B4-4387B5B2550D}" dt="2025-10-02T23:05:11.300" v="5060" actId="14826"/>
          <ac:picMkLst>
            <pc:docMk/>
            <pc:sldMk cId="1084070171" sldId="405"/>
            <ac:picMk id="17" creationId="{A7F37519-CD74-0E30-8C55-6FB801E954C4}"/>
          </ac:picMkLst>
        </pc:picChg>
        <pc:picChg chg="mod modCrop">
          <ac:chgData name="Dairis Rihards Irbe" userId="7e08681a-f24c-4a5b-8a64-204389afd2ba" providerId="ADAL" clId="{719B222C-90FD-4143-91B4-4387B5B2550D}" dt="2025-10-02T23:03:59.170" v="5052" actId="18131"/>
          <ac:picMkLst>
            <pc:docMk/>
            <pc:sldMk cId="1084070171" sldId="405"/>
            <ac:picMk id="19" creationId="{E57A1AE7-67C7-8199-C925-5C4914E3BF6D}"/>
          </ac:picMkLst>
        </pc:picChg>
        <pc:picChg chg="add del mod">
          <ac:chgData name="Dairis Rihards Irbe" userId="7e08681a-f24c-4a5b-8a64-204389afd2ba" providerId="ADAL" clId="{719B222C-90FD-4143-91B4-4387B5B2550D}" dt="2025-10-02T23:05:08.084" v="5059" actId="478"/>
          <ac:picMkLst>
            <pc:docMk/>
            <pc:sldMk cId="1084070171" sldId="405"/>
            <ac:picMk id="20" creationId="{E5F94313-5959-BFD9-4D8E-8E50542F7052}"/>
          </ac:picMkLst>
        </pc:picChg>
      </pc:sldChg>
      <pc:sldChg chg="addSp delSp modSp add mod">
        <pc:chgData name="Dairis Rihards Irbe" userId="7e08681a-f24c-4a5b-8a64-204389afd2ba" providerId="ADAL" clId="{719B222C-90FD-4143-91B4-4387B5B2550D}" dt="2025-10-02T22:46:29.303" v="4899" actId="14100"/>
        <pc:sldMkLst>
          <pc:docMk/>
          <pc:sldMk cId="1857533607" sldId="406"/>
        </pc:sldMkLst>
        <pc:spChg chg="mod">
          <ac:chgData name="Dairis Rihards Irbe" userId="7e08681a-f24c-4a5b-8a64-204389afd2ba" providerId="ADAL" clId="{719B222C-90FD-4143-91B4-4387B5B2550D}" dt="2025-10-02T22:24:02.556" v="4817" actId="20577"/>
          <ac:spMkLst>
            <pc:docMk/>
            <pc:sldMk cId="1857533607" sldId="406"/>
            <ac:spMk id="2" creationId="{A0037709-820B-EF19-D028-67443E4D9CB5}"/>
          </ac:spMkLst>
        </pc:spChg>
        <pc:spChg chg="mod">
          <ac:chgData name="Dairis Rihards Irbe" userId="7e08681a-f24c-4a5b-8a64-204389afd2ba" providerId="ADAL" clId="{719B222C-90FD-4143-91B4-4387B5B2550D}" dt="2025-10-02T22:24:18.326" v="4848" actId="113"/>
          <ac:spMkLst>
            <pc:docMk/>
            <pc:sldMk cId="1857533607" sldId="406"/>
            <ac:spMk id="12" creationId="{16D10083-CE79-6067-55F4-5BC22A644497}"/>
          </ac:spMkLst>
        </pc:spChg>
        <pc:spChg chg="add mod">
          <ac:chgData name="Dairis Rihards Irbe" userId="7e08681a-f24c-4a5b-8a64-204389afd2ba" providerId="ADAL" clId="{719B222C-90FD-4143-91B4-4387B5B2550D}" dt="2025-10-02T22:46:29.303" v="4899" actId="14100"/>
          <ac:spMkLst>
            <pc:docMk/>
            <pc:sldMk cId="1857533607" sldId="406"/>
            <ac:spMk id="18" creationId="{422BF09F-D0A8-AD51-1AA2-0D849B9BBCF8}"/>
          </ac:spMkLst>
        </pc:spChg>
        <pc:picChg chg="del">
          <ac:chgData name="Dairis Rihards Irbe" userId="7e08681a-f24c-4a5b-8a64-204389afd2ba" providerId="ADAL" clId="{719B222C-90FD-4143-91B4-4387B5B2550D}" dt="2025-10-02T22:35:01.058" v="4882" actId="478"/>
          <ac:picMkLst>
            <pc:docMk/>
            <pc:sldMk cId="1857533607" sldId="406"/>
            <ac:picMk id="7" creationId="{54E582D6-4CE2-C8B0-F967-DBA59FBAD93F}"/>
          </ac:picMkLst>
        </pc:picChg>
        <pc:picChg chg="add del mod">
          <ac:chgData name="Dairis Rihards Irbe" userId="7e08681a-f24c-4a5b-8a64-204389afd2ba" providerId="ADAL" clId="{719B222C-90FD-4143-91B4-4387B5B2550D}" dt="2025-10-02T21:56:31.821" v="4599" actId="478"/>
          <ac:picMkLst>
            <pc:docMk/>
            <pc:sldMk cId="1857533607" sldId="406"/>
            <ac:picMk id="8" creationId="{1C3D05AB-D3BC-F748-D2B4-57419E3B10FC}"/>
          </ac:picMkLst>
        </pc:picChg>
        <pc:picChg chg="add del mod">
          <ac:chgData name="Dairis Rihards Irbe" userId="7e08681a-f24c-4a5b-8a64-204389afd2ba" providerId="ADAL" clId="{719B222C-90FD-4143-91B4-4387B5B2550D}" dt="2025-10-02T21:58:26.054" v="4611" actId="478"/>
          <ac:picMkLst>
            <pc:docMk/>
            <pc:sldMk cId="1857533607" sldId="406"/>
            <ac:picMk id="10" creationId="{3F071D3F-A6F0-1C37-0E3C-358972479ED0}"/>
          </ac:picMkLst>
        </pc:picChg>
        <pc:picChg chg="add del mod">
          <ac:chgData name="Dairis Rihards Irbe" userId="7e08681a-f24c-4a5b-8a64-204389afd2ba" providerId="ADAL" clId="{719B222C-90FD-4143-91B4-4387B5B2550D}" dt="2025-10-02T21:58:57.069" v="4614" actId="478"/>
          <ac:picMkLst>
            <pc:docMk/>
            <pc:sldMk cId="1857533607" sldId="406"/>
            <ac:picMk id="13" creationId="{0EE6AF38-3A1F-D9ED-A1C5-9430F1CB975B}"/>
          </ac:picMkLst>
        </pc:picChg>
        <pc:picChg chg="mod modCrop">
          <ac:chgData name="Dairis Rihards Irbe" userId="7e08681a-f24c-4a5b-8a64-204389afd2ba" providerId="ADAL" clId="{719B222C-90FD-4143-91B4-4387B5B2550D}" dt="2025-10-02T21:57:20.770" v="4607" actId="18131"/>
          <ac:picMkLst>
            <pc:docMk/>
            <pc:sldMk cId="1857533607" sldId="406"/>
            <ac:picMk id="15" creationId="{C05E5AD7-F9B0-49F2-5FB2-4E687A356216}"/>
          </ac:picMkLst>
        </pc:picChg>
        <pc:picChg chg="mod">
          <ac:chgData name="Dairis Rihards Irbe" userId="7e08681a-f24c-4a5b-8a64-204389afd2ba" providerId="ADAL" clId="{719B222C-90FD-4143-91B4-4387B5B2550D}" dt="2025-10-02T22:45:55.437" v="4891" actId="1076"/>
          <ac:picMkLst>
            <pc:docMk/>
            <pc:sldMk cId="1857533607" sldId="406"/>
            <ac:picMk id="16" creationId="{2F2FB491-E10A-133F-6A11-CD29119C8872}"/>
          </ac:picMkLst>
        </pc:picChg>
        <pc:picChg chg="mod">
          <ac:chgData name="Dairis Rihards Irbe" userId="7e08681a-f24c-4a5b-8a64-204389afd2ba" providerId="ADAL" clId="{719B222C-90FD-4143-91B4-4387B5B2550D}" dt="2025-10-02T21:58:29.748" v="4612" actId="14826"/>
          <ac:picMkLst>
            <pc:docMk/>
            <pc:sldMk cId="1857533607" sldId="406"/>
            <ac:picMk id="17" creationId="{3FF240E7-B356-B032-C448-282B0A58167B}"/>
          </ac:picMkLst>
        </pc:picChg>
        <pc:picChg chg="mod modCrop">
          <ac:chgData name="Dairis Rihards Irbe" userId="7e08681a-f24c-4a5b-8a64-204389afd2ba" providerId="ADAL" clId="{719B222C-90FD-4143-91B4-4387B5B2550D}" dt="2025-10-02T21:59:08.431" v="4616" actId="18131"/>
          <ac:picMkLst>
            <pc:docMk/>
            <pc:sldMk cId="1857533607" sldId="406"/>
            <ac:picMk id="19" creationId="{8B1753BE-E9FB-A7A4-7E46-D088A34F76B5}"/>
          </ac:picMkLst>
        </pc:picChg>
      </pc:sldChg>
      <pc:sldChg chg="addSp delSp modSp new mod modClrScheme chgLayout">
        <pc:chgData name="Dairis Rihards Irbe" userId="7e08681a-f24c-4a5b-8a64-204389afd2ba" providerId="ADAL" clId="{719B222C-90FD-4143-91B4-4387B5B2550D}" dt="2025-10-02T21:59:47.188" v="4634" actId="5793"/>
        <pc:sldMkLst>
          <pc:docMk/>
          <pc:sldMk cId="1288090237" sldId="407"/>
        </pc:sldMkLst>
        <pc:spChg chg="del">
          <ac:chgData name="Dairis Rihards Irbe" userId="7e08681a-f24c-4a5b-8a64-204389afd2ba" providerId="ADAL" clId="{719B222C-90FD-4143-91B4-4387B5B2550D}" dt="2025-10-02T21:59:35.858" v="4618" actId="700"/>
          <ac:spMkLst>
            <pc:docMk/>
            <pc:sldMk cId="1288090237" sldId="407"/>
            <ac:spMk id="2" creationId="{8E2433CF-8A83-8A87-9DFB-BF0285B450F0}"/>
          </ac:spMkLst>
        </pc:spChg>
        <pc:spChg chg="del">
          <ac:chgData name="Dairis Rihards Irbe" userId="7e08681a-f24c-4a5b-8a64-204389afd2ba" providerId="ADAL" clId="{719B222C-90FD-4143-91B4-4387B5B2550D}" dt="2025-10-02T21:59:35.858" v="4618" actId="700"/>
          <ac:spMkLst>
            <pc:docMk/>
            <pc:sldMk cId="1288090237" sldId="407"/>
            <ac:spMk id="3" creationId="{BB5A9ADC-7893-7D67-6148-3C604887EEB2}"/>
          </ac:spMkLst>
        </pc:spChg>
        <pc:spChg chg="mod ord">
          <ac:chgData name="Dairis Rihards Irbe" userId="7e08681a-f24c-4a5b-8a64-204389afd2ba" providerId="ADAL" clId="{719B222C-90FD-4143-91B4-4387B5B2550D}" dt="2025-10-02T21:59:40.016" v="4619" actId="700"/>
          <ac:spMkLst>
            <pc:docMk/>
            <pc:sldMk cId="1288090237" sldId="407"/>
            <ac:spMk id="4" creationId="{0DBA9147-77DB-C120-C9B4-4EF0882ED0AB}"/>
          </ac:spMkLst>
        </pc:spChg>
        <pc:spChg chg="mod ord">
          <ac:chgData name="Dairis Rihards Irbe" userId="7e08681a-f24c-4a5b-8a64-204389afd2ba" providerId="ADAL" clId="{719B222C-90FD-4143-91B4-4387B5B2550D}" dt="2025-10-02T21:59:40.016" v="4619" actId="700"/>
          <ac:spMkLst>
            <pc:docMk/>
            <pc:sldMk cId="1288090237" sldId="407"/>
            <ac:spMk id="5" creationId="{F405A943-4FDD-0FE3-33E9-7AD4F901DF00}"/>
          </ac:spMkLst>
        </pc:spChg>
        <pc:spChg chg="mod ord">
          <ac:chgData name="Dairis Rihards Irbe" userId="7e08681a-f24c-4a5b-8a64-204389afd2ba" providerId="ADAL" clId="{719B222C-90FD-4143-91B4-4387B5B2550D}" dt="2025-10-02T21:59:40.016" v="4619" actId="700"/>
          <ac:spMkLst>
            <pc:docMk/>
            <pc:sldMk cId="1288090237" sldId="407"/>
            <ac:spMk id="6" creationId="{F4903262-03D2-E0C1-57CC-2E1DABA0CCF6}"/>
          </ac:spMkLst>
        </pc:spChg>
        <pc:spChg chg="add mod ord">
          <ac:chgData name="Dairis Rihards Irbe" userId="7e08681a-f24c-4a5b-8a64-204389afd2ba" providerId="ADAL" clId="{719B222C-90FD-4143-91B4-4387B5B2550D}" dt="2025-10-02T21:59:47.188" v="4634" actId="5793"/>
          <ac:spMkLst>
            <pc:docMk/>
            <pc:sldMk cId="1288090237" sldId="407"/>
            <ac:spMk id="7" creationId="{E72C112B-930E-5E04-A857-22575F46D89A}"/>
          </ac:spMkLst>
        </pc:spChg>
        <pc:spChg chg="add mod ord">
          <ac:chgData name="Dairis Rihards Irbe" userId="7e08681a-f24c-4a5b-8a64-204389afd2ba" providerId="ADAL" clId="{719B222C-90FD-4143-91B4-4387B5B2550D}" dt="2025-10-02T21:59:40.016" v="4619" actId="700"/>
          <ac:spMkLst>
            <pc:docMk/>
            <pc:sldMk cId="1288090237" sldId="407"/>
            <ac:spMk id="8" creationId="{991137E6-3DD0-4BB6-A6C1-CF67C5B00D3F}"/>
          </ac:spMkLst>
        </pc:spChg>
      </pc:sldChg>
      <pc:sldChg chg="modSp new mod">
        <pc:chgData name="Dairis Rihards Irbe" userId="7e08681a-f24c-4a5b-8a64-204389afd2ba" providerId="ADAL" clId="{719B222C-90FD-4143-91B4-4387B5B2550D}" dt="2025-10-03T12:07:37.628" v="6008" actId="313"/>
        <pc:sldMkLst>
          <pc:docMk/>
          <pc:sldMk cId="4046704058" sldId="408"/>
        </pc:sldMkLst>
        <pc:spChg chg="mod">
          <ac:chgData name="Dairis Rihards Irbe" userId="7e08681a-f24c-4a5b-8a64-204389afd2ba" providerId="ADAL" clId="{719B222C-90FD-4143-91B4-4387B5B2550D}" dt="2025-10-02T22:00:02.678" v="4646" actId="20577"/>
          <ac:spMkLst>
            <pc:docMk/>
            <pc:sldMk cId="4046704058" sldId="408"/>
            <ac:spMk id="2" creationId="{2A51D964-BBE3-95D9-575C-BE95AD066B0A}"/>
          </ac:spMkLst>
        </pc:spChg>
        <pc:spChg chg="mod">
          <ac:chgData name="Dairis Rihards Irbe" userId="7e08681a-f24c-4a5b-8a64-204389afd2ba" providerId="ADAL" clId="{719B222C-90FD-4143-91B4-4387B5B2550D}" dt="2025-10-03T12:07:37.628" v="6008" actId="313"/>
          <ac:spMkLst>
            <pc:docMk/>
            <pc:sldMk cId="4046704058" sldId="408"/>
            <ac:spMk id="3" creationId="{46E74F22-B2C7-4017-3398-AE1D4E646C1D}"/>
          </ac:spMkLst>
        </pc:spChg>
      </pc:sldChg>
      <pc:sldChg chg="addSp delSp modSp new mod">
        <pc:chgData name="Dairis Rihards Irbe" userId="7e08681a-f24c-4a5b-8a64-204389afd2ba" providerId="ADAL" clId="{719B222C-90FD-4143-91B4-4387B5B2550D}" dt="2025-10-03T11:52:59.681" v="5626" actId="20577"/>
        <pc:sldMkLst>
          <pc:docMk/>
          <pc:sldMk cId="3055555341" sldId="409"/>
        </pc:sldMkLst>
        <pc:spChg chg="mod">
          <ac:chgData name="Dairis Rihards Irbe" userId="7e08681a-f24c-4a5b-8a64-204389afd2ba" providerId="ADAL" clId="{719B222C-90FD-4143-91B4-4387B5B2550D}" dt="2025-10-03T11:52:59.681" v="5626" actId="20577"/>
          <ac:spMkLst>
            <pc:docMk/>
            <pc:sldMk cId="3055555341" sldId="409"/>
            <ac:spMk id="2" creationId="{E0741A8D-F15C-04C8-504F-AE8E8C462690}"/>
          </ac:spMkLst>
        </pc:spChg>
        <pc:spChg chg="del">
          <ac:chgData name="Dairis Rihards Irbe" userId="7e08681a-f24c-4a5b-8a64-204389afd2ba" providerId="ADAL" clId="{719B222C-90FD-4143-91B4-4387B5B2550D}" dt="2025-10-02T23:44:17.941" v="5073"/>
          <ac:spMkLst>
            <pc:docMk/>
            <pc:sldMk cId="3055555341" sldId="409"/>
            <ac:spMk id="3" creationId="{6C1A1C96-DAA4-D6A5-4356-973AD5684F3B}"/>
          </ac:spMkLst>
        </pc:spChg>
        <pc:picChg chg="add mod">
          <ac:chgData name="Dairis Rihards Irbe" userId="7e08681a-f24c-4a5b-8a64-204389afd2ba" providerId="ADAL" clId="{719B222C-90FD-4143-91B4-4387B5B2550D}" dt="2025-10-02T23:44:29.811" v="5079" actId="1076"/>
          <ac:picMkLst>
            <pc:docMk/>
            <pc:sldMk cId="3055555341" sldId="409"/>
            <ac:picMk id="8" creationId="{88BDDF8F-BCCD-103A-CA9B-4FF20981D1A2}"/>
          </ac:picMkLst>
        </pc:picChg>
        <pc:picChg chg="add mod">
          <ac:chgData name="Dairis Rihards Irbe" userId="7e08681a-f24c-4a5b-8a64-204389afd2ba" providerId="ADAL" clId="{719B222C-90FD-4143-91B4-4387B5B2550D}" dt="2025-10-03T07:10:56.516" v="5153" actId="14100"/>
          <ac:picMkLst>
            <pc:docMk/>
            <pc:sldMk cId="3055555341" sldId="409"/>
            <ac:picMk id="10" creationId="{F7759777-8C77-1A41-6E21-C601DD98C376}"/>
          </ac:picMkLst>
        </pc:picChg>
      </pc:sldChg>
    </pc:docChg>
  </pc:docChgLst>
  <pc:docChgLst>
    <pc:chgData name="Dairis Rihards Irbe" userId="7e08681a-f24c-4a5b-8a64-204389afd2ba" providerId="ADAL" clId="{BEABC303-DFDC-4FEB-B5F3-0CD756EC0599}"/>
    <pc:docChg chg="custSel addSld modSld">
      <pc:chgData name="Dairis Rihards Irbe" userId="7e08681a-f24c-4a5b-8a64-204389afd2ba" providerId="ADAL" clId="{BEABC303-DFDC-4FEB-B5F3-0CD756EC0599}" dt="2025-09-04T11:10:18.311" v="304" actId="14100"/>
      <pc:docMkLst>
        <pc:docMk/>
      </pc:docMkLst>
      <pc:sldChg chg="modSp mod">
        <pc:chgData name="Dairis Rihards Irbe" userId="7e08681a-f24c-4a5b-8a64-204389afd2ba" providerId="ADAL" clId="{BEABC303-DFDC-4FEB-B5F3-0CD756EC0599}" dt="2025-08-27T22:30:12.129" v="3" actId="20577"/>
        <pc:sldMkLst>
          <pc:docMk/>
          <pc:sldMk cId="3399350437" sldId="369"/>
        </pc:sldMkLst>
      </pc:sldChg>
      <pc:sldChg chg="delSp modSp new mod">
        <pc:chgData name="Dairis Rihards Irbe" userId="7e08681a-f24c-4a5b-8a64-204389afd2ba" providerId="ADAL" clId="{BEABC303-DFDC-4FEB-B5F3-0CD756EC0599}" dt="2025-09-04T11:10:18.311" v="304" actId="14100"/>
        <pc:sldMkLst>
          <pc:docMk/>
          <pc:sldMk cId="3809294349" sldId="394"/>
        </pc:sldMkLst>
        <pc:spChg chg="mod">
          <ac:chgData name="Dairis Rihards Irbe" userId="7e08681a-f24c-4a5b-8a64-204389afd2ba" providerId="ADAL" clId="{BEABC303-DFDC-4FEB-B5F3-0CD756EC0599}" dt="2025-09-04T08:38:24.632" v="56" actId="27636"/>
          <ac:spMkLst>
            <pc:docMk/>
            <pc:sldMk cId="3809294349" sldId="394"/>
            <ac:spMk id="2" creationId="{F2A2174A-8CA5-974E-5DE7-42596D26A594}"/>
          </ac:spMkLst>
        </pc:spChg>
        <pc:spChg chg="mod">
          <ac:chgData name="Dairis Rihards Irbe" userId="7e08681a-f24c-4a5b-8a64-204389afd2ba" providerId="ADAL" clId="{BEABC303-DFDC-4FEB-B5F3-0CD756EC0599}" dt="2025-09-04T10:29:35.116" v="299" actId="20577"/>
          <ac:spMkLst>
            <pc:docMk/>
            <pc:sldMk cId="3809294349" sldId="394"/>
            <ac:spMk id="3" creationId="{E7ECB752-E9AA-EC43-AFEE-7FA57308E05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65BE0-17C1-41B7-9D2A-D01C9376E7EF}" type="datetimeFigureOut">
              <a:rPr lang="en-GB" smtClean="0"/>
              <a:t>02/10/2025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FB190-9B75-4D42-A1F3-051791B72F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664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FB190-9B75-4D42-A1F3-051791B72F6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042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141A622-8FE0-2685-E85A-C58661C063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27C4A6"/>
              </a:clrFrom>
              <a:clrTo>
                <a:srgbClr val="27C4A6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alphaModFix amt="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2384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3F4079-7774-46F9-FFE9-0091E23ED8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1B21D7-3410-C5EC-CA91-D559AED8F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6A10D-047B-E72C-6B46-A4B1A4E43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fld id="{E99F394A-90BA-4FAF-B291-EBF3CA2065C7}" type="datetime1">
              <a:rPr lang="lv-LV" smtClean="0"/>
              <a:t>02.10.2025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9CD52-2949-9764-382E-FA896572D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FA43E7-A1A0-7B07-E0DE-5272BF87B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fld id="{F0FFE97B-B217-4E29-A641-8A6F581C069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D001AE-F236-D7F7-8EFA-5A706BF153C2}"/>
              </a:ext>
            </a:extLst>
          </p:cNvPr>
          <p:cNvSpPr/>
          <p:nvPr userDrawn="1"/>
        </p:nvSpPr>
        <p:spPr>
          <a:xfrm>
            <a:off x="1" y="6215974"/>
            <a:ext cx="1611746" cy="642026"/>
          </a:xfrm>
          <a:prstGeom prst="rect">
            <a:avLst/>
          </a:prstGeom>
          <a:solidFill>
            <a:srgbClr val="0F204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1"/>
          </a:p>
        </p:txBody>
      </p:sp>
      <p:pic>
        <p:nvPicPr>
          <p:cNvPr id="1026" name="Picture 2" descr="Welcome | International Muon Collider Collaboration">
            <a:extLst>
              <a:ext uri="{FF2B5EF4-FFF2-40B4-BE49-F238E27FC236}">
                <a16:creationId xmlns:a16="http://schemas.microsoft.com/office/drawing/2014/main" id="{3665166D-AF70-A3B4-3CC2-453B7777A97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609" y="191663"/>
            <a:ext cx="1337262" cy="136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ontacts | Riga Technical University">
            <a:extLst>
              <a:ext uri="{FF2B5EF4-FFF2-40B4-BE49-F238E27FC236}">
                <a16:creationId xmlns:a16="http://schemas.microsoft.com/office/drawing/2014/main" id="{3784FFC4-BDD8-A63E-251D-867EEDE55A1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48368" y1="32923" x2="48368" y2="32923"/>
                        <a14:foregroundMark x1="50726" y1="17477" x2="50726" y2="17477"/>
                        <a14:foregroundMark x1="47400" y1="17477" x2="47400" y2="17477"/>
                        <a14:foregroundMark x1="44075" y1="16615" x2="44075" y2="16615"/>
                        <a14:foregroundMark x1="56469" y1="17046" x2="56469" y2="17046"/>
                        <a14:foregroundMark x1="10883" y1="64123" x2="10883" y2="64123"/>
                        <a14:foregroundMark x1="17170" y1="64246" x2="17170" y2="64246"/>
                        <a14:foregroundMark x1="20375" y1="64369" x2="20375" y2="64369"/>
                        <a14:foregroundMark x1="28597" y1="64554" x2="28597" y2="64554"/>
                        <a14:foregroundMark x1="38634" y1="62831" x2="38634" y2="62831"/>
                        <a14:foregroundMark x1="42926" y1="63262" x2="42926" y2="63262"/>
                        <a14:foregroundMark x1="48670" y1="63569" x2="48670" y2="63569"/>
                        <a14:foregroundMark x1="55502" y1="63569" x2="55502" y2="63569"/>
                        <a14:foregroundMark x1="62031" y1="64000" x2="62031" y2="64000"/>
                        <a14:foregroundMark x1="69589" y1="64800" x2="69589" y2="64800"/>
                        <a14:foregroundMark x1="71524" y1="64800" x2="71524" y2="64800"/>
                        <a14:foregroundMark x1="79444" y1="64985" x2="79444" y2="64985"/>
                        <a14:foregroundMark x1="85308" y1="64677" x2="85308" y2="64677"/>
                        <a14:foregroundMark x1="73881" y1="74031" x2="73881" y2="74031"/>
                        <a14:foregroundMark x1="69407" y1="73477" x2="69407" y2="73477"/>
                        <a14:foregroundMark x1="65115" y1="73477" x2="65115" y2="73477"/>
                        <a14:foregroundMark x1="60762" y1="73046" x2="60762" y2="73046"/>
                        <a14:foregroundMark x1="52418" y1="73600" x2="52418" y2="73600"/>
                        <a14:foregroundMark x1="46433" y1="73600" x2="46433" y2="73600"/>
                        <a14:foregroundMark x1="43349" y1="73600" x2="43349" y2="73600"/>
                        <a14:foregroundMark x1="36820" y1="74462" x2="36820" y2="74462"/>
                        <a14:foregroundMark x1="33313" y1="74892" x2="33313" y2="74892"/>
                        <a14:foregroundMark x1="26239" y1="74892" x2="26239" y2="74892"/>
                        <a14:backgroundMark x1="18863" y1="32738" x2="18863" y2="32738"/>
                        <a14:backgroundMark x1="46554" y1="34769" x2="46554" y2="34769"/>
                        <a14:backgroundMark x1="49940" y1="31323" x2="49940" y2="31323"/>
                        <a14:backgroundMark x1="49940" y1="28923" x2="49940" y2="28923"/>
                        <a14:backgroundMark x1="53567" y1="35015" x2="53567" y2="35015"/>
                        <a14:backgroundMark x1="39057" y1="34462" x2="39057" y2="34462"/>
                        <a14:backgroundMark x1="30109" y1="22708" x2="30109" y2="22708"/>
                        <a14:backgroundMark x1="47400" y1="19015" x2="47400" y2="19015"/>
                        <a14:backgroundMark x1="47279" y1="16862" x2="47279" y2="16862"/>
                        <a14:backgroundMark x1="51028" y1="19446" x2="51028" y2="19446"/>
                        <a14:backgroundMark x1="61064" y1="34769" x2="61064" y2="34769"/>
                        <a14:backgroundMark x1="69831" y1="22708" x2="69831" y2="22708"/>
                        <a14:backgroundMark x1="81016" y1="32923" x2="81016" y2="32923"/>
                        <a14:backgroundMark x1="80713" y1="64800" x2="80713" y2="64800"/>
                        <a14:backgroundMark x1="54655" y1="75015" x2="54655" y2="75015"/>
                        <a14:backgroundMark x1="29686" y1="64369" x2="29686" y2="64369"/>
                        <a14:backgroundMark x1="12999" y1="62954" x2="12999" y2="629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36" y="53635"/>
            <a:ext cx="1828158" cy="17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607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B779E-610F-3E8D-A22A-2F659A019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B1540-5F23-EDD3-D5A8-B9A2DF65D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00ED4F-AF4E-D7A0-67B4-4F16C06C9F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1FA503-8F6D-4F02-1A0B-DE5D5707A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F158B-4910-4BDF-95D9-4911613035CC}" type="datetime1">
              <a:rPr lang="lv-LV" smtClean="0"/>
              <a:t>02.10.2025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A2D1D-D744-0A85-245C-94C0638AF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D5465E-6FF9-817C-BD65-67F1D1A8D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408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F326F-DD64-1E8A-E1A6-F640837D6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AF9DA7-3673-49D9-C96A-FD15201711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87F89D-00E2-FB98-996A-DC369A1E9D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382881-021A-9095-9889-296DE71BD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F178-5F18-47F8-9A80-7830C73E2886}" type="datetime1">
              <a:rPr lang="lv-LV" smtClean="0"/>
              <a:t>02.10.2025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76DC7-D414-BFBC-A4BC-5E4280CB2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492BB3-E818-6CA0-FFA0-F0247D96B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505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612B1-FAC2-E552-E884-5206EB099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648736-FE8E-E086-CFDA-1FF5B4896D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1B687-B4DC-0B99-7AC7-8900639CC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191AD-B099-410F-A280-1A09B5612B22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B0697-EE02-61DB-D88F-6E0724B4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21FE1F-1D3D-8588-7B70-7F774F0CF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1796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62EE39-0D11-BBF9-E4DB-3DBF065361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79D03A-3B4F-ADDA-1B81-4C3AA47EB2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371A8E-E921-7CFC-B719-A9F64EC81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43677-DC10-4654-A8ED-683F585291C3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8767A-54E3-9F06-467D-1827C0411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61DCA1-FCFF-CDE4-BD35-5757CC85D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882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141A622-8FE0-2685-E85A-C58661C063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27C4A6"/>
              </a:clrFrom>
              <a:clrTo>
                <a:srgbClr val="27C4A6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alphaModFix amt="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2384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3F4079-7774-46F9-FFE9-0091E23ED8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1B21D7-3410-C5EC-CA91-D559AED8F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6A10D-047B-E72C-6B46-A4B1A4E43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fld id="{E99F394A-90BA-4FAF-B291-EBF3CA2065C7}" type="datetime1">
              <a:rPr lang="lv-LV" smtClean="0"/>
              <a:t>02.10.2025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9CD52-2949-9764-382E-FA896572D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FA43E7-A1A0-7B07-E0DE-5272BF87B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fld id="{F0FFE97B-B217-4E29-A641-8A6F581C06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213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2BAD3-F5EF-F9BE-A2C9-F68114617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ECAA0-68DA-7672-66AA-D8C7D36D2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04D5B8-757B-975C-BB8E-2DF2C9207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A9E3F-DFCF-45A2-8E1E-AD2F3629EA93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E5662-272B-AB05-B80D-D6E6740DD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EF798-C284-9C52-C638-4683882F3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769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2BAD3-F5EF-F9BE-A2C9-F68114617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ECAA0-68DA-7672-66AA-D8C7D36D2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04D5B8-757B-975C-BB8E-2DF2C9207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E5662-272B-AB05-B80D-D6E6740DD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EF798-C284-9C52-C638-4683882F3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E6D7E8-231E-6F36-8F1C-68E6A21D1D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31"/>
          <a:stretch/>
        </p:blipFill>
        <p:spPr>
          <a:xfrm>
            <a:off x="0" y="1"/>
            <a:ext cx="12192000" cy="617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648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1BDD7-42ED-A212-DD92-7A16F8C57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C0D54-74A7-AD8A-AC78-FEE84F8B1D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F60C45-C72B-F2A3-CE9F-57A168C21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AF460-D841-48BA-B2E4-CC158D90E19F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E3C64-CBED-5FF6-FBB7-95627D4E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4893A-4AF9-4964-5FC0-8C984D7A4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972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90376-4F64-0A83-4D8F-4B2398399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AA1AE-C4AD-20D9-2965-397BE593B1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F86928-672C-B464-A1D2-82E0C1B2A0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98E542-0427-B367-282B-175B19531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4382-E770-46B3-8F9D-568C7EB8ACD0}" type="datetime1">
              <a:rPr lang="lv-LV" smtClean="0"/>
              <a:t>02.10.2025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22E809-C081-6202-5D21-EF2778003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D52A4C-D728-4867-2E3F-279D442E1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760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78119-8196-B180-A67A-F910B156C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8DD69A-061C-D353-3EE9-2549538CB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C8349F-7B4D-8213-CFFD-15804FD52E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4161DE-1EA6-AE5B-AC13-9346E9967F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196F90-E873-8706-A56E-C2BA2226F0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D72654-B797-A685-71DA-2B579DB1F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0E3C-F3B4-45E7-AB38-057C0C8F96C2}" type="datetime1">
              <a:rPr lang="lv-LV" smtClean="0"/>
              <a:t>02.10.2025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8D1493-1FF3-7AB2-BDDB-A4E1DEC06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521BA9-A4C3-E61F-2D2B-08B37F0D6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564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75838-9D0A-BF75-7F27-EC409755C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9A3722-B651-C013-0476-45C9290C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C81B-1580-4B24-BAB2-28A375AB9D19}" type="datetime1">
              <a:rPr lang="lv-LV" smtClean="0"/>
              <a:t>02.10.2025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9F5EF8-6437-1473-82D7-AAF070185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3F9A1F-6631-D747-66EF-CAADC3BEE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92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B28B85-50C2-C7EB-D98B-45F500941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7944-745D-440D-BFC0-E82D7426FCE1}" type="datetime1">
              <a:rPr lang="lv-LV" smtClean="0"/>
              <a:t>02.10.2025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42E79F-7FD2-D6B8-513D-596212F88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24887F-BE62-8C2A-7923-419852346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18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D19FC6-4B2C-6F73-5F5B-636960BA20F2}"/>
              </a:ext>
            </a:extLst>
          </p:cNvPr>
          <p:cNvSpPr/>
          <p:nvPr userDrawn="1"/>
        </p:nvSpPr>
        <p:spPr>
          <a:xfrm>
            <a:off x="0" y="6176964"/>
            <a:ext cx="12192000" cy="681036"/>
          </a:xfrm>
          <a:prstGeom prst="rect">
            <a:avLst/>
          </a:prstGeom>
          <a:solidFill>
            <a:srgbClr val="0F204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1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D66240-CBE1-EED4-50DA-06D562047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1EEA0C-326E-AF8B-5C46-4B6C8A075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EBFBE-885D-9433-83A0-9F1E3EE719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11747" y="6356351"/>
            <a:ext cx="19696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fld id="{37193EB3-3E0D-4945-A71E-518DD44D22C2}" type="datetime1">
              <a:rPr lang="lv-LV" smtClean="0"/>
              <a:t>02.10.2025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1CCF4-7FE5-6ECF-66F8-7D9656C460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06154" y="6337780"/>
            <a:ext cx="3723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r>
              <a:rPr lang="en-GB" dirty="0"/>
              <a:t>Dairis Rihards Irbe</a:t>
            </a:r>
            <a:r>
              <a:rPr lang="lv-LV" dirty="0"/>
              <a:t>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F3C4E-C5F6-C2E8-8D14-38221E0097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29734" y="6326529"/>
            <a:ext cx="19696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fld id="{F0FFE97B-B217-4E29-A641-8A6F581C069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21A372F7-0F21-E7B6-F88B-2E4C2D044F0F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51" y="6231781"/>
            <a:ext cx="667422" cy="5546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0F9150-47A6-56C1-DFD3-F1AF208D389D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893007" y="6231780"/>
            <a:ext cx="631604" cy="68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186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6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/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gif"/><Relationship Id="rId5" Type="http://schemas.openxmlformats.org/officeDocument/2006/relationships/image" Target="../media/image27.png"/><Relationship Id="rId4" Type="http://schemas.openxmlformats.org/officeDocument/2006/relationships/image" Target="../media/image26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5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png"/><Relationship Id="rId5" Type="http://schemas.openxmlformats.org/officeDocument/2006/relationships/image" Target="../media/image48.gif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gif"/><Relationship Id="rId5" Type="http://schemas.openxmlformats.org/officeDocument/2006/relationships/image" Target="../media/image49.pn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8.gif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2.gif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01A30-C59F-24FC-EDD9-4675D0264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733280" cy="2387600"/>
          </a:xfrm>
        </p:spPr>
        <p:txBody>
          <a:bodyPr>
            <a:normAutofit/>
          </a:bodyPr>
          <a:lstStyle/>
          <a:p>
            <a:r>
              <a:rPr lang="en-GB" sz="4400" dirty="0"/>
              <a:t>Cumulative stresses of REBCO tape during winding </a:t>
            </a:r>
            <a:endParaRPr lang="en-GB" sz="4400" dirty="0">
              <a:ea typeface="Calibri Light"/>
              <a:cs typeface="Calibri Ligh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AFD89C-177B-93A7-F0FB-090388C846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03/10/2025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E4701C-1C41-9C60-071A-E5153AAD0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F394A-90BA-4FAF-B291-EBF3CA2065C7}" type="datetime1">
              <a:rPr lang="lv-LV" smtClean="0"/>
              <a:t>02.10.2025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8EF0F5-EA2C-577C-6A5B-563C232C6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EBE3E-8DB7-9B08-4B3C-A08C57C95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350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2174A-8CA5-974E-5DE7-42596D26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70" y="81735"/>
            <a:ext cx="10515600" cy="650875"/>
          </a:xfrm>
        </p:spPr>
        <p:txBody>
          <a:bodyPr>
            <a:normAutofit fontScale="90000"/>
          </a:bodyPr>
          <a:lstStyle/>
          <a:p>
            <a:r>
              <a:rPr lang="en-GB" dirty="0"/>
              <a:t>Modelling approach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ECB752-E9AA-EC43-AFEE-7FA57308E05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95664" y="3377335"/>
                <a:ext cx="5182739" cy="319858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1800" b="1" dirty="0"/>
                  <a:t>Model configuration:</a:t>
                </a:r>
              </a:p>
              <a:p>
                <a:r>
                  <a:rPr lang="en-GB" sz="1800" dirty="0"/>
                  <a:t>Cubic elements</a:t>
                </a:r>
              </a:p>
              <a:p>
                <a:r>
                  <a:rPr lang="en-GB" sz="1800" dirty="0"/>
                  <a:t>Contacts – initial configuration, no friction, penalty method</a:t>
                </a:r>
              </a:p>
              <a:p>
                <a:r>
                  <a:rPr lang="en-GB" sz="1800" dirty="0"/>
                  <a:t>Only 3 material layers –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20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800" dirty="0"/>
                  <a:t>Cu-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50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800" dirty="0"/>
                  <a:t>Fe-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20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800" dirty="0"/>
                  <a:t>Cu</a:t>
                </a:r>
              </a:p>
              <a:p>
                <a:r>
                  <a:rPr lang="en-GB" sz="1800" dirty="0"/>
                  <a:t>Orthotropic properties for materials, so the activation scale factor only changes properties in azimuthal direction, keeping the tapes undeformed in the z-direction before activation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ECB752-E9AA-EC43-AFEE-7FA57308E0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95664" y="3377335"/>
                <a:ext cx="5182739" cy="3198582"/>
              </a:xfrm>
              <a:blipFill>
                <a:blip r:embed="rId2"/>
                <a:stretch>
                  <a:fillRect l="-941" t="-1714" r="-17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2313B-1BD7-E1FD-8806-BCFD80E20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D76B49-FDFC-216D-6B4D-C3F9189FD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EB590-9A20-050A-FB71-770EDC2F5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10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DEB4BF-D59E-9F0B-2161-E6299B7682E6}"/>
              </a:ext>
            </a:extLst>
          </p:cNvPr>
          <p:cNvSpPr/>
          <p:nvPr/>
        </p:nvSpPr>
        <p:spPr>
          <a:xfrm>
            <a:off x="7096910" y="287163"/>
            <a:ext cx="1171742" cy="15443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92C55CCF-F4A3-5E86-E807-02C486CECD5F}"/>
              </a:ext>
            </a:extLst>
          </p:cNvPr>
          <p:cNvSpPr/>
          <p:nvPr/>
        </p:nvSpPr>
        <p:spPr>
          <a:xfrm flipH="1">
            <a:off x="8326751" y="248428"/>
            <a:ext cx="528955" cy="1628775"/>
          </a:xfrm>
          <a:prstGeom prst="arc">
            <a:avLst>
              <a:gd name="adj1" fmla="val 16658037"/>
              <a:gd name="adj2" fmla="val 4988149"/>
            </a:avLst>
          </a:prstGeom>
          <a:ln w="1270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C9B01C7-5998-AE35-0AAF-DA9E9628C81B}"/>
              </a:ext>
            </a:extLst>
          </p:cNvPr>
          <p:cNvGrpSpPr/>
          <p:nvPr/>
        </p:nvGrpSpPr>
        <p:grpSpPr>
          <a:xfrm>
            <a:off x="8798561" y="283353"/>
            <a:ext cx="432000" cy="1548130"/>
            <a:chOff x="8640000" y="518160"/>
            <a:chExt cx="432000" cy="154813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76B0D2-63AD-A180-6E07-E41E1A469F33}"/>
                </a:ext>
              </a:extLst>
            </p:cNvPr>
            <p:cNvSpPr/>
            <p:nvPr/>
          </p:nvSpPr>
          <p:spPr>
            <a:xfrm>
              <a:off x="8640000" y="518160"/>
              <a:ext cx="180000" cy="154813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716A136-6243-3343-E69A-E33207E7B889}"/>
                </a:ext>
              </a:extLst>
            </p:cNvPr>
            <p:cNvSpPr/>
            <p:nvPr/>
          </p:nvSpPr>
          <p:spPr>
            <a:xfrm>
              <a:off x="8784000" y="518160"/>
              <a:ext cx="180000" cy="154813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4D6DC82-EDAF-A359-9853-DCBEF4F007AC}"/>
                </a:ext>
              </a:extLst>
            </p:cNvPr>
            <p:cNvSpPr/>
            <p:nvPr/>
          </p:nvSpPr>
          <p:spPr>
            <a:xfrm>
              <a:off x="8928000" y="518160"/>
              <a:ext cx="144000" cy="154813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4EC117E-B1D4-F62C-78F7-4B86455264BE}"/>
              </a:ext>
            </a:extLst>
          </p:cNvPr>
          <p:cNvCxnSpPr/>
          <p:nvPr/>
        </p:nvCxnSpPr>
        <p:spPr>
          <a:xfrm>
            <a:off x="7096909" y="145113"/>
            <a:ext cx="0" cy="1743075"/>
          </a:xfrm>
          <a:prstGeom prst="line">
            <a:avLst/>
          </a:prstGeom>
          <a:ln w="28575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CC81BF3-C8C7-8507-87B9-8A62196C30EF}"/>
                  </a:ext>
                </a:extLst>
              </p:cNvPr>
              <p:cNvSpPr txBox="1"/>
              <p:nvPr/>
            </p:nvSpPr>
            <p:spPr>
              <a:xfrm>
                <a:off x="547432" y="1173690"/>
                <a:ext cx="6654622" cy="1784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0" dirty="0"/>
                  <a:t>External radial strain when layer is activated: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𝒓𝒓</m:t>
                          </m:r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𝒆𝒙𝒕</m:t>
                          </m:r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GB" sz="2400" b="1" i="0" smtClean="0">
                              <a:latin typeface="Cambria Math" panose="02040503050406030204" pitchFamily="18" charset="0"/>
                            </a:rPr>
                            <m:t>𝚫</m:t>
                          </m:r>
                          <m:sSub>
                            <m:sSubPr>
                              <m:ctrlPr>
                                <a:rPr lang="en-GB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1" i="1" smtClean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en-GB" sz="2400" b="1" i="1" smtClean="0">
                                  <a:latin typeface="Cambria Math" panose="02040503050406030204" pitchFamily="18" charset="0"/>
                                </a:rPr>
                                <m:t>𝒎𝒑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b="1" dirty="0"/>
              </a:p>
              <a:p>
                <a:r>
                  <a:rPr lang="en-GB" dirty="0"/>
                  <a:t>,where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dirty="0"/>
                  <a:t> - longitudinal strain from winding tension </a:t>
                </a:r>
              </a:p>
              <a:p>
                <a:r>
                  <a:rPr lang="en-GB" b="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GB" dirty="0"/>
                  <a:t> - longitudinal strain from bending</a:t>
                </a:r>
              </a:p>
              <a:p>
                <a:r>
                  <a:rPr lang="en-GB" b="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𝑚𝑝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GB" dirty="0"/>
                  <a:t> - longitudinal strain to correct the change in radius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CC81BF3-C8C7-8507-87B9-8A62196C30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432" y="1173690"/>
                <a:ext cx="6654622" cy="1784976"/>
              </a:xfrm>
              <a:prstGeom prst="rect">
                <a:avLst/>
              </a:prstGeom>
              <a:blipFill>
                <a:blip r:embed="rId3"/>
                <a:stretch>
                  <a:fillRect l="-1467" t="-2740" b="-20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524ACFF-F8AA-F623-0CAC-AB5ADA79B9C7}"/>
              </a:ext>
            </a:extLst>
          </p:cNvPr>
          <p:cNvCxnSpPr>
            <a:cxnSpLocks/>
          </p:cNvCxnSpPr>
          <p:nvPr/>
        </p:nvCxnSpPr>
        <p:spPr>
          <a:xfrm flipH="1">
            <a:off x="9065416" y="463452"/>
            <a:ext cx="1001555" cy="420030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C07065C-B410-BDD0-C73C-431FF4444A12}"/>
              </a:ext>
            </a:extLst>
          </p:cNvPr>
          <p:cNvSpPr txBox="1"/>
          <p:nvPr/>
        </p:nvSpPr>
        <p:spPr>
          <a:xfrm>
            <a:off x="10043627" y="232607"/>
            <a:ext cx="1904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inactive layers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D944739-A841-DCAE-26BA-AC1F103C2E55}"/>
              </a:ext>
            </a:extLst>
          </p:cNvPr>
          <p:cNvSpPr txBox="1"/>
          <p:nvPr/>
        </p:nvSpPr>
        <p:spPr>
          <a:xfrm>
            <a:off x="10197146" y="1478585"/>
            <a:ext cx="1904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activated layers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D925F30-E9D7-E616-215F-B52EECA0BDD4}"/>
              </a:ext>
            </a:extLst>
          </p:cNvPr>
          <p:cNvCxnSpPr>
            <a:cxnSpLocks/>
          </p:cNvCxnSpPr>
          <p:nvPr/>
        </p:nvCxnSpPr>
        <p:spPr>
          <a:xfrm flipH="1" flipV="1">
            <a:off x="8417003" y="1505299"/>
            <a:ext cx="1776092" cy="2132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2192AF5-FF71-3735-9E76-7C1F20729764}"/>
                  </a:ext>
                </a:extLst>
              </p:cNvPr>
              <p:cNvSpPr txBox="1"/>
              <p:nvPr/>
            </p:nvSpPr>
            <p:spPr>
              <a:xfrm>
                <a:off x="575970" y="2909177"/>
                <a:ext cx="6319694" cy="3334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</m:sSub>
                    <m:r>
                      <a:rPr lang="en-GB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𝑭</m:t>
                        </m:r>
                      </m:num>
                      <m:den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GB" b="1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GB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1" i="1"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GB" b="1" i="1"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1" i="1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  <m:sub>
                                <m:r>
                                  <a:rPr lang="en-GB" b="1" i="1"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</m:e>
                        </m:nary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;</m:t>
                    </m:r>
                  </m:oMath>
                </a14:m>
                <a:r>
                  <a:rPr lang="en-GB" dirty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  <m:r>
                      <a:rPr lang="en-GB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GB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𝝆</m:t>
                        </m:r>
                      </m:num>
                      <m:den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𝝆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;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𝚫</m:t>
                        </m:r>
                        <m:sSub>
                          <m:sSubPr>
                            <m:ctrlPr>
                              <a:rPr lang="en-GB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  <m:sub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𝒎𝒑</m:t>
                            </m:r>
                          </m:sub>
                        </m:sSub>
                      </m:sub>
                    </m:sSub>
                    <m:r>
                      <a:rPr lang="en-GB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𝚫</m:t>
                        </m:r>
                        <m:sSub>
                          <m:sSubPr>
                            <m:ctrlPr>
                              <a:rPr lang="en-GB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  <m:sub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𝒎𝒑</m:t>
                            </m:r>
                          </m:sub>
                        </m:sSub>
                      </m:num>
                      <m:den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𝝆</m:t>
                        </m:r>
                      </m:den>
                    </m:f>
                  </m:oMath>
                </a14:m>
                <a:endParaRPr lang="en-GB" b="1" dirty="0"/>
              </a:p>
              <a:p>
                <a:endParaRPr lang="en-GB" dirty="0"/>
              </a:p>
              <a:p>
                <a:r>
                  <a:rPr lang="en-GB" dirty="0"/>
                  <a:t>, where	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GB" dirty="0"/>
                  <a:t> – winding tension force</a:t>
                </a:r>
              </a:p>
              <a:p>
                <a:r>
                  <a:rPr lang="en-GB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dirty="0"/>
                  <a:t> - Yung’s modulus of the material layer in tape</a:t>
                </a:r>
              </a:p>
              <a:p>
                <a:r>
                  <a:rPr lang="en-GB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dirty="0"/>
                  <a:t> - area of the material layer in the tape</a:t>
                </a:r>
              </a:p>
              <a:p>
                <a:r>
                  <a:rPr lang="en-GB" dirty="0"/>
                  <a:t>	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/>
                  <a:t> – radial coordinate in material frame</a:t>
                </a:r>
              </a:p>
              <a:p>
                <a:r>
                  <a:rPr lang="en-GB" dirty="0"/>
                  <a:t>	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dirty="0"/>
                  <a:t> – neutral bending axis in material frame</a:t>
                </a:r>
              </a:p>
              <a:p>
                <a:r>
                  <a:rPr lang="en-GB" dirty="0"/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𝑚𝑝</m:t>
                        </m:r>
                      </m:sub>
                    </m:sSub>
                  </m:oMath>
                </a14:m>
                <a:r>
                  <a:rPr lang="en-GB" dirty="0"/>
                  <a:t> - the radial displacement at the midpoint of previous tape, prior to the activation of the corresponding layer (state variable for this in COMSOL)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2192AF5-FF71-3735-9E76-7C1F207297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970" y="2909177"/>
                <a:ext cx="6319694" cy="3334054"/>
              </a:xfrm>
              <a:prstGeom prst="rect">
                <a:avLst/>
              </a:prstGeom>
              <a:blipFill>
                <a:blip r:embed="rId4"/>
                <a:stretch>
                  <a:fillRect l="-771" t="-12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B7F79DDB-0C25-8B35-9F75-17D5397BA234}"/>
              </a:ext>
            </a:extLst>
          </p:cNvPr>
          <p:cNvSpPr txBox="1"/>
          <p:nvPr/>
        </p:nvSpPr>
        <p:spPr>
          <a:xfrm>
            <a:off x="7176625" y="883482"/>
            <a:ext cx="1090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mandrel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984C9AA-4E35-D78B-1EC9-4F1860276A1D}"/>
              </a:ext>
            </a:extLst>
          </p:cNvPr>
          <p:cNvCxnSpPr>
            <a:cxnSpLocks/>
          </p:cNvCxnSpPr>
          <p:nvPr/>
        </p:nvCxnSpPr>
        <p:spPr>
          <a:xfrm>
            <a:off x="8400449" y="1042550"/>
            <a:ext cx="38155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8291CE5-3BEA-628A-A9C8-B8EA3967BBD3}"/>
                  </a:ext>
                </a:extLst>
              </p:cNvPr>
              <p:cNvSpPr txBox="1"/>
              <p:nvPr/>
            </p:nvSpPr>
            <p:spPr>
              <a:xfrm>
                <a:off x="7661198" y="735764"/>
                <a:ext cx="1971533" cy="327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1" i="0" smtClean="0">
                          <a:latin typeface="Cambria Math" panose="02040503050406030204" pitchFamily="18" charset="0"/>
                        </a:rPr>
                        <m:t>𝚫</m:t>
                      </m:r>
                      <m:sSub>
                        <m:sSubPr>
                          <m:ctrlPr>
                            <a:rPr lang="en-GB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𝒎𝒑</m:t>
                          </m:r>
                        </m:sub>
                      </m:sSub>
                    </m:oMath>
                  </m:oMathPara>
                </a14:m>
                <a:endParaRPr lang="en-GB" sz="1400" b="1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8291CE5-3BEA-628A-A9C8-B8EA3967BB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1198" y="735764"/>
                <a:ext cx="1971533" cy="3270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D6CBF944-E696-FBE3-6122-44472121A600}"/>
              </a:ext>
            </a:extLst>
          </p:cNvPr>
          <p:cNvSpPr txBox="1"/>
          <p:nvPr/>
        </p:nvSpPr>
        <p:spPr>
          <a:xfrm>
            <a:off x="586465" y="595219"/>
            <a:ext cx="565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Material activation in combination with external strain.</a:t>
            </a:r>
          </a:p>
        </p:txBody>
      </p:sp>
      <p:pic>
        <p:nvPicPr>
          <p:cNvPr id="42" name="Picture 41" descr="A screenshot of a video game&#10;&#10;AI-generated content may be incorrect.">
            <a:extLst>
              <a:ext uri="{FF2B5EF4-FFF2-40B4-BE49-F238E27FC236}">
                <a16:creationId xmlns:a16="http://schemas.microsoft.com/office/drawing/2014/main" id="{D1041ECE-D1A1-0102-2AB1-E79EE47A9F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37" b="21789"/>
          <a:stretch>
            <a:fillRect/>
          </a:stretch>
        </p:blipFill>
        <p:spPr>
          <a:xfrm>
            <a:off x="7661198" y="2099111"/>
            <a:ext cx="3348500" cy="1088251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447BFEA-BDF2-2C81-22CA-A01E4FA6C030}"/>
              </a:ext>
            </a:extLst>
          </p:cNvPr>
          <p:cNvCxnSpPr>
            <a:cxnSpLocks/>
          </p:cNvCxnSpPr>
          <p:nvPr/>
        </p:nvCxnSpPr>
        <p:spPr>
          <a:xfrm flipH="1">
            <a:off x="7661198" y="3086025"/>
            <a:ext cx="3278939" cy="0"/>
          </a:xfrm>
          <a:prstGeom prst="line">
            <a:avLst/>
          </a:prstGeom>
          <a:ln w="28575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9294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5EAD4737-35BD-1C32-5811-54BF8D863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607106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Calibri Light"/>
                <a:cs typeface="Calibri Light"/>
              </a:rPr>
              <a:t>Cumulative stresses </a:t>
            </a:r>
            <a:r>
              <a:rPr lang="en-GB" sz="2400" dirty="0">
                <a:ea typeface="Calibri Light"/>
                <a:cs typeface="Calibri Light"/>
              </a:rPr>
              <a:t>(both longitudinal tension and bending)</a:t>
            </a:r>
            <a:endParaRPr lang="en-GB" sz="2400">
              <a:ea typeface="Calibri Light"/>
              <a:cs typeface="Calibri Light"/>
            </a:endParaRP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10D8DA62-66AC-1BA1-CFAB-5B70C4E6C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3F10390C-414E-01A4-0320-920A4F4E1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8441F4CC-3EE2-134F-8BF9-216C72049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11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59AFD6-152F-ED70-487B-0331E3DF9E49}"/>
              </a:ext>
            </a:extLst>
          </p:cNvPr>
          <p:cNvSpPr txBox="1"/>
          <p:nvPr/>
        </p:nvSpPr>
        <p:spPr>
          <a:xfrm>
            <a:off x="7524488" y="1275662"/>
            <a:ext cx="434864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a typeface="Calibri"/>
                <a:cs typeface="Calibri"/>
              </a:rPr>
              <a:t>4mm tape</a:t>
            </a:r>
          </a:p>
          <a:p>
            <a:pPr marL="285750" indent="-285750">
              <a:buFont typeface="Arial"/>
              <a:buChar char="•"/>
            </a:pPr>
            <a:r>
              <a:rPr lang="en-GB" b="1" dirty="0">
                <a:ea typeface="Calibri"/>
                <a:cs typeface="Calibri"/>
              </a:rPr>
              <a:t>Fe mandrel – ID 50mm, OD 60mm</a:t>
            </a:r>
          </a:p>
          <a:p>
            <a:pPr marL="285750" indent="-285750">
              <a:buFont typeface="Arial"/>
              <a:buChar char="•"/>
            </a:pPr>
            <a:r>
              <a:rPr lang="en-GB" b="1" dirty="0">
                <a:ea typeface="Calibri"/>
                <a:cs typeface="Calibri"/>
              </a:rPr>
              <a:t>50N longitudinal tension</a:t>
            </a:r>
          </a:p>
          <a:p>
            <a:pPr marL="285750" indent="-285750">
              <a:buFont typeface="Arial"/>
              <a:buChar char="•"/>
            </a:pPr>
            <a:r>
              <a:rPr lang="en-GB" b="1" dirty="0">
                <a:ea typeface="Calibri"/>
                <a:cs typeface="Calibri"/>
              </a:rPr>
              <a:t>No friction between tapes</a:t>
            </a:r>
          </a:p>
        </p:txBody>
      </p:sp>
      <p:pic>
        <p:nvPicPr>
          <p:cNvPr id="7" name="Picture 6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0A506A23-4F49-6809-A2D1-9EEF0AF63C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05" y="972231"/>
            <a:ext cx="7071173" cy="2121352"/>
          </a:xfrm>
          <a:prstGeom prst="rect">
            <a:avLst/>
          </a:prstGeom>
        </p:spPr>
      </p:pic>
      <p:pic>
        <p:nvPicPr>
          <p:cNvPr id="17" name="Picture 16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33588860-CB26-A300-FE2A-A1914B9D3E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467" y="3168768"/>
            <a:ext cx="4147017" cy="2962155"/>
          </a:xfrm>
          <a:prstGeom prst="rect">
            <a:avLst/>
          </a:prstGeom>
        </p:spPr>
      </p:pic>
      <p:pic>
        <p:nvPicPr>
          <p:cNvPr id="19" name="Picture 18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AEB804BE-688F-0D33-9392-D33F75136B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722"/>
          <a:stretch>
            <a:fillRect/>
          </a:stretch>
        </p:blipFill>
        <p:spPr>
          <a:xfrm>
            <a:off x="520900" y="3168769"/>
            <a:ext cx="2914450" cy="29621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9DB636F-4B35-FC6F-A8EF-F633B8D404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1" r="30031"/>
          <a:stretch>
            <a:fillRect/>
          </a:stretch>
        </p:blipFill>
        <p:spPr>
          <a:xfrm>
            <a:off x="3825409" y="3168769"/>
            <a:ext cx="2914450" cy="296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775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47CEA68-2986-F636-D1BD-A496BC3F1C7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2" y="365126"/>
                <a:ext cx="10515600" cy="613478"/>
              </a:xfrm>
            </p:spPr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𝑟𝑟</m:t>
                        </m:r>
                      </m:sub>
                    </m:sSub>
                  </m:oMath>
                </a14:m>
                <a:r>
                  <a:rPr lang="en-GB" dirty="0"/>
                  <a:t> comparison </a:t>
                </a:r>
                <a:r>
                  <a:rPr lang="en-GB" sz="3100" dirty="0"/>
                  <a:t>(4mm tape)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47CEA68-2986-F636-D1BD-A496BC3F1C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2" y="365126"/>
                <a:ext cx="10515600" cy="613478"/>
              </a:xfrm>
              <a:blipFill>
                <a:blip r:embed="rId2"/>
                <a:stretch>
                  <a:fillRect t="-29703" b="-445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 descr="A graph of a stress test&#10;&#10;AI-generated content may be incorrect.">
            <a:extLst>
              <a:ext uri="{FF2B5EF4-FFF2-40B4-BE49-F238E27FC236}">
                <a16:creationId xmlns:a16="http://schemas.microsoft.com/office/drawing/2014/main" id="{F8F54C1F-A267-1777-DFBB-193B8B9018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21" y="1199918"/>
            <a:ext cx="5839937" cy="417138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5B002-FD1B-65F5-3437-997AC5304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2F56F0-7AB7-5C6D-1247-E72FE2695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87C8CB-560C-81F9-7F46-F3C694FC6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12</a:t>
            </a:fld>
            <a:endParaRPr lang="en-GB"/>
          </a:p>
        </p:txBody>
      </p:sp>
      <p:pic>
        <p:nvPicPr>
          <p:cNvPr id="10" name="Picture 9" descr="A yellow and orange line&#10;&#10;AI-generated content may be incorrect.">
            <a:extLst>
              <a:ext uri="{FF2B5EF4-FFF2-40B4-BE49-F238E27FC236}">
                <a16:creationId xmlns:a16="http://schemas.microsoft.com/office/drawing/2014/main" id="{14056225-B8A3-67F2-05ED-53E7EBDDAE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243" y="2523464"/>
            <a:ext cx="5699758" cy="1709928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6C900B-C912-B632-E63B-5003F415255D}"/>
              </a:ext>
            </a:extLst>
          </p:cNvPr>
          <p:cNvCxnSpPr/>
          <p:nvPr/>
        </p:nvCxnSpPr>
        <p:spPr>
          <a:xfrm>
            <a:off x="6461760" y="3470275"/>
            <a:ext cx="4500880" cy="0"/>
          </a:xfrm>
          <a:prstGeom prst="line">
            <a:avLst/>
          </a:prstGeom>
          <a:ln w="28575">
            <a:solidFill>
              <a:srgbClr val="3455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AF5CCD-D8A7-837D-9DFE-72AC7C37D8C3}"/>
              </a:ext>
            </a:extLst>
          </p:cNvPr>
          <p:cNvCxnSpPr/>
          <p:nvPr/>
        </p:nvCxnSpPr>
        <p:spPr>
          <a:xfrm>
            <a:off x="6461760" y="3379788"/>
            <a:ext cx="4500880" cy="0"/>
          </a:xfrm>
          <a:prstGeom prst="line">
            <a:avLst/>
          </a:prstGeom>
          <a:ln w="28575">
            <a:solidFill>
              <a:srgbClr val="3FC1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6E8DFF4-DBD3-A9AD-5C41-0F2CEA7FD2EB}"/>
              </a:ext>
            </a:extLst>
          </p:cNvPr>
          <p:cNvSpPr txBox="1"/>
          <p:nvPr/>
        </p:nvSpPr>
        <p:spPr>
          <a:xfrm>
            <a:off x="8812621" y="2916278"/>
            <a:ext cx="1186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57530"/>
                </a:solidFill>
              </a:rPr>
              <a:t>z=1.5[mm]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813730-AB01-FB02-A75D-52B8FE29CF09}"/>
              </a:ext>
            </a:extLst>
          </p:cNvPr>
          <p:cNvSpPr txBox="1"/>
          <p:nvPr/>
        </p:nvSpPr>
        <p:spPr>
          <a:xfrm>
            <a:off x="9300210" y="3679395"/>
            <a:ext cx="1186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455F5"/>
                </a:solidFill>
              </a:rPr>
              <a:t>z=0[mm]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1995D25-D9AA-2C63-4615-94D273BC6265}"/>
              </a:ext>
            </a:extLst>
          </p:cNvPr>
          <p:cNvCxnSpPr>
            <a:cxnSpLocks/>
          </p:cNvCxnSpPr>
          <p:nvPr/>
        </p:nvCxnSpPr>
        <p:spPr>
          <a:xfrm flipV="1">
            <a:off x="9650389" y="3470275"/>
            <a:ext cx="95250" cy="26568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95BC0A-3227-96B9-D373-97CAF304A104}"/>
              </a:ext>
            </a:extLst>
          </p:cNvPr>
          <p:cNvCxnSpPr>
            <a:cxnSpLocks/>
          </p:cNvCxnSpPr>
          <p:nvPr/>
        </p:nvCxnSpPr>
        <p:spPr>
          <a:xfrm>
            <a:off x="9367838" y="3214688"/>
            <a:ext cx="92685" cy="161408"/>
          </a:xfrm>
          <a:prstGeom prst="straightConnector1">
            <a:avLst/>
          </a:prstGeom>
          <a:ln w="38100">
            <a:solidFill>
              <a:srgbClr val="2575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0A906D8-311E-2E06-C862-5E20713975D7}"/>
              </a:ext>
            </a:extLst>
          </p:cNvPr>
          <p:cNvCxnSpPr>
            <a:cxnSpLocks/>
            <a:stCxn id="28" idx="1"/>
          </p:cNvCxnSpPr>
          <p:nvPr/>
        </p:nvCxnSpPr>
        <p:spPr>
          <a:xfrm flipH="1" flipV="1">
            <a:off x="3984282" y="2601316"/>
            <a:ext cx="419778" cy="929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68C8DB9-630D-305A-F30D-B12F51AFBAEE}"/>
              </a:ext>
            </a:extLst>
          </p:cNvPr>
          <p:cNvSpPr txBox="1"/>
          <p:nvPr/>
        </p:nvSpPr>
        <p:spPr>
          <a:xfrm>
            <a:off x="4404060" y="2509607"/>
            <a:ext cx="1590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Tension only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4C7F23-3A31-3F49-20E7-C46EF4F538A8}"/>
              </a:ext>
            </a:extLst>
          </p:cNvPr>
          <p:cNvSpPr txBox="1"/>
          <p:nvPr/>
        </p:nvSpPr>
        <p:spPr>
          <a:xfrm>
            <a:off x="3438238" y="3402396"/>
            <a:ext cx="2187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455F5"/>
                </a:solidFill>
              </a:rPr>
              <a:t>Tension + bending at the centre 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B4C5F10-CB76-9DED-4231-D28147DB0AD1}"/>
              </a:ext>
            </a:extLst>
          </p:cNvPr>
          <p:cNvCxnSpPr>
            <a:stCxn id="29" idx="1"/>
          </p:cNvCxnSpPr>
          <p:nvPr/>
        </p:nvCxnSpPr>
        <p:spPr>
          <a:xfrm flipH="1" flipV="1">
            <a:off x="3033789" y="3679395"/>
            <a:ext cx="404449" cy="46167"/>
          </a:xfrm>
          <a:prstGeom prst="straightConnector1">
            <a:avLst/>
          </a:prstGeom>
          <a:ln w="38100">
            <a:solidFill>
              <a:srgbClr val="3455F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21BEB8C-88AB-D86D-56FA-926FF94C5910}"/>
              </a:ext>
            </a:extLst>
          </p:cNvPr>
          <p:cNvSpPr txBox="1"/>
          <p:nvPr/>
        </p:nvSpPr>
        <p:spPr>
          <a:xfrm>
            <a:off x="1678816" y="1756655"/>
            <a:ext cx="2187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57530"/>
                </a:solidFill>
              </a:rPr>
              <a:t>Tension + bending 0.5mm from edge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257F914-566D-D22D-952A-794050AD7EA3}"/>
              </a:ext>
            </a:extLst>
          </p:cNvPr>
          <p:cNvCxnSpPr>
            <a:cxnSpLocks/>
          </p:cNvCxnSpPr>
          <p:nvPr/>
        </p:nvCxnSpPr>
        <p:spPr>
          <a:xfrm flipH="1">
            <a:off x="1920240" y="2402986"/>
            <a:ext cx="272371" cy="811702"/>
          </a:xfrm>
          <a:prstGeom prst="straightConnector1">
            <a:avLst/>
          </a:prstGeom>
          <a:ln w="38100">
            <a:solidFill>
              <a:srgbClr val="3FC15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DA7B3DD-2A88-E3DB-8C68-0D8388766FFF}"/>
                  </a:ext>
                </a:extLst>
              </p:cNvPr>
              <p:cNvSpPr txBox="1"/>
              <p:nvPr/>
            </p:nvSpPr>
            <p:spPr>
              <a:xfrm>
                <a:off x="4390978" y="4454706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𝑟𝑟</m:t>
                          </m:r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=−33.4 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𝑀𝑃𝑎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DA7B3DD-2A88-E3DB-8C68-0D8388766F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0978" y="4454706"/>
                <a:ext cx="6096000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4037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FC4882-A836-8470-F858-769BB3EA0E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1C929F9E-AF3B-ECFB-EC04-D3A3AE7B6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607106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Calibri Light"/>
                <a:cs typeface="Calibri Light"/>
              </a:rPr>
              <a:t>Cumulative stresses </a:t>
            </a:r>
            <a:r>
              <a:rPr lang="en-GB" sz="2400" dirty="0">
                <a:ea typeface="Calibri Light"/>
                <a:cs typeface="Calibri Light"/>
              </a:rPr>
              <a:t>(both longitudinal tension and bending)</a:t>
            </a:r>
            <a:endParaRPr lang="en-GB" sz="2400">
              <a:ea typeface="Calibri Light"/>
              <a:cs typeface="Calibri Light"/>
            </a:endParaRP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15D53C90-205C-F0D0-3987-C22ECAE83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6012DD82-6CA6-7636-F39C-0D4BA3762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142C1620-2494-5C8A-22FC-797EA8CCA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13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E982E46-D7CD-619E-6A2D-AB4ED85DE2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" y="972231"/>
            <a:ext cx="7038500" cy="21115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9CFC880-D6E5-F8FD-D753-B5B6EBB4F83E}"/>
              </a:ext>
            </a:extLst>
          </p:cNvPr>
          <p:cNvSpPr txBox="1"/>
          <p:nvPr/>
        </p:nvSpPr>
        <p:spPr>
          <a:xfrm>
            <a:off x="7524488" y="1275662"/>
            <a:ext cx="434864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a typeface="Calibri"/>
                <a:cs typeface="Calibri"/>
              </a:rPr>
              <a:t>12mm tape</a:t>
            </a:r>
          </a:p>
          <a:p>
            <a:pPr marL="285750" indent="-285750">
              <a:buFont typeface="Arial"/>
              <a:buChar char="•"/>
            </a:pPr>
            <a:r>
              <a:rPr lang="en-GB" b="1" dirty="0">
                <a:ea typeface="Calibri"/>
                <a:cs typeface="Calibri"/>
              </a:rPr>
              <a:t>Fe mandrel – ID 50mm, OD 60mm</a:t>
            </a:r>
          </a:p>
          <a:p>
            <a:pPr marL="285750" indent="-285750">
              <a:buFont typeface="Arial"/>
              <a:buChar char="•"/>
            </a:pPr>
            <a:r>
              <a:rPr lang="en-GB" b="1" dirty="0">
                <a:ea typeface="Calibri"/>
                <a:cs typeface="Calibri"/>
              </a:rPr>
              <a:t>50N longitudinal tension</a:t>
            </a:r>
          </a:p>
          <a:p>
            <a:pPr marL="285750" indent="-285750">
              <a:buFont typeface="Arial"/>
              <a:buChar char="•"/>
            </a:pPr>
            <a:r>
              <a:rPr lang="en-GB" b="1" dirty="0">
                <a:ea typeface="Calibri"/>
                <a:cs typeface="Calibri"/>
              </a:rPr>
              <a:t>No friction between tapes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41C2268-CC89-8544-E136-A98AD678D5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" t="27" r="29844" b="-27"/>
          <a:stretch>
            <a:fillRect/>
          </a:stretch>
        </p:blipFill>
        <p:spPr>
          <a:xfrm>
            <a:off x="4230977" y="3137448"/>
            <a:ext cx="2893723" cy="295120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C6F3DDF-23AB-42E7-A10B-829F656ABC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" r="29940" b="-315"/>
          <a:stretch>
            <a:fillRect/>
          </a:stretch>
        </p:blipFill>
        <p:spPr>
          <a:xfrm>
            <a:off x="838202" y="3236456"/>
            <a:ext cx="2893723" cy="294864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E00E480-DBD7-1B59-C0FC-64E5C06571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878" y="3138257"/>
            <a:ext cx="4131686" cy="294958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BE840F1-C272-6A4F-718F-3B4B703D4C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5127" y="6041328"/>
            <a:ext cx="1626267" cy="14377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843E455-F2CB-F894-B70D-DA61564AA7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4539" y="5972753"/>
            <a:ext cx="1626267" cy="14377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2CAB0D7-EE40-1799-54B8-E835BBB874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60608" y="5969439"/>
            <a:ext cx="1626267" cy="14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930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B2F2C-42FC-CF9F-05A5-EA732C330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a stress&#10;&#10;AI-generated content may be incorrect.">
            <a:extLst>
              <a:ext uri="{FF2B5EF4-FFF2-40B4-BE49-F238E27FC236}">
                <a16:creationId xmlns:a16="http://schemas.microsoft.com/office/drawing/2014/main" id="{7BA4A822-9AC8-22F9-FE5C-3F5EAECD77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81" y="1227601"/>
            <a:ext cx="5962919" cy="42592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9970CA-1067-4B3A-189B-34364D5E41A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2" y="365126"/>
                <a:ext cx="10515600" cy="613478"/>
              </a:xfrm>
            </p:spPr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𝑟𝑟</m:t>
                        </m:r>
                      </m:sub>
                    </m:sSub>
                  </m:oMath>
                </a14:m>
                <a:r>
                  <a:rPr lang="en-GB" dirty="0"/>
                  <a:t> comparison </a:t>
                </a:r>
                <a:r>
                  <a:rPr lang="en-GB" sz="3100" dirty="0"/>
                  <a:t>(12mm tape)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C9970CA-1067-4B3A-189B-34364D5E41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2" y="365126"/>
                <a:ext cx="10515600" cy="613478"/>
              </a:xfrm>
              <a:blipFill>
                <a:blip r:embed="rId3"/>
                <a:stretch>
                  <a:fillRect t="-29703" b="-445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7F35FF-C79C-A312-3A8F-46957F9B7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388F7-0BA2-BD3C-44D3-281953B10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F93F4-972D-F22C-498C-22122E0DC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14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EA2D556-9FEC-22D5-6932-7016ADE334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8850" y="2523464"/>
            <a:ext cx="5698544" cy="1709928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70F6058-FC63-6666-66EA-D1AB7170DC9C}"/>
              </a:ext>
            </a:extLst>
          </p:cNvPr>
          <p:cNvCxnSpPr/>
          <p:nvPr/>
        </p:nvCxnSpPr>
        <p:spPr>
          <a:xfrm>
            <a:off x="6461760" y="3470275"/>
            <a:ext cx="4500880" cy="0"/>
          </a:xfrm>
          <a:prstGeom prst="line">
            <a:avLst/>
          </a:prstGeom>
          <a:ln w="28575">
            <a:solidFill>
              <a:srgbClr val="3455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6186C5-251C-2021-A4C3-C666CE0E098A}"/>
              </a:ext>
            </a:extLst>
          </p:cNvPr>
          <p:cNvCxnSpPr/>
          <p:nvPr/>
        </p:nvCxnSpPr>
        <p:spPr>
          <a:xfrm>
            <a:off x="6461760" y="3261485"/>
            <a:ext cx="4500880" cy="0"/>
          </a:xfrm>
          <a:prstGeom prst="line">
            <a:avLst/>
          </a:prstGeom>
          <a:ln w="28575">
            <a:solidFill>
              <a:srgbClr val="3FC1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D2AF404-4488-6B6B-5D8D-804ECFB23EE6}"/>
              </a:ext>
            </a:extLst>
          </p:cNvPr>
          <p:cNvSpPr txBox="1"/>
          <p:nvPr/>
        </p:nvSpPr>
        <p:spPr>
          <a:xfrm>
            <a:off x="9243060" y="3864060"/>
            <a:ext cx="1186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455F5"/>
                </a:solidFill>
              </a:rPr>
              <a:t>z=0[mm]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65D36A1-83B7-ED21-E93B-54EC42D94054}"/>
              </a:ext>
            </a:extLst>
          </p:cNvPr>
          <p:cNvCxnSpPr>
            <a:cxnSpLocks/>
          </p:cNvCxnSpPr>
          <p:nvPr/>
        </p:nvCxnSpPr>
        <p:spPr>
          <a:xfrm flipV="1">
            <a:off x="9621520" y="3470275"/>
            <a:ext cx="124119" cy="4413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B35738B-92AF-87C5-37C4-160DE8DB3CA6}"/>
              </a:ext>
            </a:extLst>
          </p:cNvPr>
          <p:cNvCxnSpPr>
            <a:cxnSpLocks/>
            <a:stCxn id="28" idx="1"/>
          </p:cNvCxnSpPr>
          <p:nvPr/>
        </p:nvCxnSpPr>
        <p:spPr>
          <a:xfrm flipH="1" flipV="1">
            <a:off x="1920240" y="4497813"/>
            <a:ext cx="261265" cy="4204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F674D22-E21F-7C5F-C8C6-8A626379C309}"/>
              </a:ext>
            </a:extLst>
          </p:cNvPr>
          <p:cNvSpPr txBox="1"/>
          <p:nvPr/>
        </p:nvSpPr>
        <p:spPr>
          <a:xfrm>
            <a:off x="2181505" y="4733583"/>
            <a:ext cx="1590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Tension only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A3D1806-63B3-B26A-B09E-4E83226541D8}"/>
              </a:ext>
            </a:extLst>
          </p:cNvPr>
          <p:cNvSpPr txBox="1"/>
          <p:nvPr/>
        </p:nvSpPr>
        <p:spPr>
          <a:xfrm>
            <a:off x="2016196" y="2124417"/>
            <a:ext cx="2187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455F5"/>
                </a:solidFill>
              </a:rPr>
              <a:t>Tension + bending at the centre 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AEB3BD4-3F26-B923-6A1E-F68084762DDB}"/>
              </a:ext>
            </a:extLst>
          </p:cNvPr>
          <p:cNvCxnSpPr>
            <a:cxnSpLocks/>
          </p:cNvCxnSpPr>
          <p:nvPr/>
        </p:nvCxnSpPr>
        <p:spPr>
          <a:xfrm>
            <a:off x="2570480" y="2770748"/>
            <a:ext cx="233680" cy="1093313"/>
          </a:xfrm>
          <a:prstGeom prst="straightConnector1">
            <a:avLst/>
          </a:prstGeom>
          <a:ln w="38100">
            <a:solidFill>
              <a:srgbClr val="3455F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1DB72F3-9FE5-D1FD-95C5-E4448F2105A1}"/>
              </a:ext>
            </a:extLst>
          </p:cNvPr>
          <p:cNvCxnSpPr/>
          <p:nvPr/>
        </p:nvCxnSpPr>
        <p:spPr>
          <a:xfrm>
            <a:off x="6461760" y="3181351"/>
            <a:ext cx="45008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A8C22B1-975F-8F6A-E2D0-5261752AA549}"/>
              </a:ext>
            </a:extLst>
          </p:cNvPr>
          <p:cNvCxnSpPr/>
          <p:nvPr/>
        </p:nvCxnSpPr>
        <p:spPr>
          <a:xfrm>
            <a:off x="6461760" y="3060186"/>
            <a:ext cx="4500880" cy="0"/>
          </a:xfrm>
          <a:prstGeom prst="line">
            <a:avLst/>
          </a:prstGeom>
          <a:ln w="28575">
            <a:solidFill>
              <a:srgbClr val="00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7D88011-6494-90A6-9659-EDD72AC286B5}"/>
                  </a:ext>
                </a:extLst>
              </p:cNvPr>
              <p:cNvSpPr txBox="1"/>
              <p:nvPr/>
            </p:nvSpPr>
            <p:spPr>
              <a:xfrm>
                <a:off x="6594109" y="4585448"/>
                <a:ext cx="25781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𝑟𝑟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=−24.4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𝑀𝑃𝑎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7D88011-6494-90A6-9659-EDD72AC286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109" y="4585448"/>
                <a:ext cx="2578100" cy="400110"/>
              </a:xfrm>
              <a:prstGeom prst="rect">
                <a:avLst/>
              </a:prstGeom>
              <a:blipFill>
                <a:blip r:embed="rId5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1604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D574B-168B-B327-4073-29E458585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Removal of the mandrel &amp; radial precompression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19B23-70A3-C49A-A4A1-60436FCE3E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To model </a:t>
            </a:r>
            <a:r>
              <a:rPr lang="en-GB" dirty="0"/>
              <a:t>the </a:t>
            </a:r>
            <a:r>
              <a:rPr lang="en-GB" b="1" dirty="0"/>
              <a:t>soldering of the tapes</a:t>
            </a:r>
            <a:r>
              <a:rPr lang="en-GB" dirty="0"/>
              <a:t>, the</a:t>
            </a:r>
            <a:r>
              <a:rPr lang="en-GB" b="1" dirty="0"/>
              <a:t> </a:t>
            </a:r>
            <a:r>
              <a:rPr lang="en-GB" b="1" i="1" dirty="0"/>
              <a:t>Adhesion</a:t>
            </a:r>
            <a:r>
              <a:rPr lang="en-GB" b="1" dirty="0"/>
              <a:t> contact condition is applied</a:t>
            </a:r>
            <a:r>
              <a:rPr lang="en-GB" dirty="0"/>
              <a:t>, which introduces adhesive elastic traction at the interface between the tapes.</a:t>
            </a:r>
          </a:p>
          <a:p>
            <a:r>
              <a:rPr lang="en-GB" dirty="0"/>
              <a:t>The </a:t>
            </a:r>
            <a:r>
              <a:rPr lang="en-GB" b="1" dirty="0"/>
              <a:t>mandrel is </a:t>
            </a:r>
            <a:r>
              <a:rPr lang="en-GB" dirty="0"/>
              <a:t>gradually </a:t>
            </a:r>
            <a:r>
              <a:rPr lang="en-GB" b="1" dirty="0"/>
              <a:t>removed</a:t>
            </a:r>
            <a:r>
              <a:rPr lang="en-GB" dirty="0"/>
              <a:t> by reducing its diameter</a:t>
            </a:r>
          </a:p>
          <a:p>
            <a:r>
              <a:rPr lang="en-GB" dirty="0"/>
              <a:t>Gradually </a:t>
            </a:r>
            <a:r>
              <a:rPr lang="en-GB" b="1" dirty="0"/>
              <a:t>200MPa radial precompression applied </a:t>
            </a:r>
            <a:r>
              <a:rPr lang="en-GB" dirty="0"/>
              <a:t>at the outer winding boundary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964CD9-48D1-48FC-C24E-ADD442F0F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660D82-F53F-2962-2BDA-C84E64933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8433BE-F9EB-06E2-EB4F-6EBD3798A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468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F7358C-7F1A-0FC1-7219-AF31BE0C8A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22CE0078-2387-B62F-9B13-A63C54A19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607106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Calibri Light"/>
                <a:cs typeface="Calibri Light"/>
              </a:rPr>
              <a:t>Cumulative stresses – removal of the mandrel</a:t>
            </a:r>
            <a:endParaRPr lang="en-GB" sz="2400" dirty="0">
              <a:ea typeface="Calibri Light"/>
              <a:cs typeface="Calibri Light"/>
            </a:endParaRP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D1FC3E7F-E41C-6AE2-EDB3-9EE3B8CE2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03.10.2025</a:t>
            </a:fld>
            <a:endParaRPr lang="en-GB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FDED854E-24C6-1959-8D19-9B9135AD5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3228AAFC-6902-274B-B837-8F3D5E34D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16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F8CC98-22CB-6C37-DC3E-62FDFA7C5359}"/>
              </a:ext>
            </a:extLst>
          </p:cNvPr>
          <p:cNvSpPr txBox="1"/>
          <p:nvPr/>
        </p:nvSpPr>
        <p:spPr>
          <a:xfrm>
            <a:off x="7524488" y="1275662"/>
            <a:ext cx="434864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a typeface="Calibri"/>
                <a:cs typeface="Calibri"/>
              </a:rPr>
              <a:t>4mm tape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4B997E2-462E-A2BC-2FF4-3725741CA1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66467" y="3169580"/>
            <a:ext cx="4147017" cy="296053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DA1CB33-2B13-7BF1-2DA2-58F563C40A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60" r="29760" b="1360"/>
          <a:stretch>
            <a:fillRect/>
          </a:stretch>
        </p:blipFill>
        <p:spPr>
          <a:xfrm>
            <a:off x="520900" y="3168769"/>
            <a:ext cx="2914450" cy="29621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BC8CF82-85E2-F269-5E35-B742741C29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0" r="30030"/>
          <a:stretch>
            <a:fillRect/>
          </a:stretch>
        </p:blipFill>
        <p:spPr>
          <a:xfrm>
            <a:off x="3825409" y="3168769"/>
            <a:ext cx="2914450" cy="2962156"/>
          </a:xfrm>
          <a:prstGeom prst="rect">
            <a:avLst/>
          </a:prstGeom>
        </p:spPr>
      </p:pic>
      <p:pic>
        <p:nvPicPr>
          <p:cNvPr id="8" name="Picture 7" descr="A blue and green gradient&#10;&#10;AI-generated content may be incorrect.">
            <a:extLst>
              <a:ext uri="{FF2B5EF4-FFF2-40B4-BE49-F238E27FC236}">
                <a16:creationId xmlns:a16="http://schemas.microsoft.com/office/drawing/2014/main" id="{FCBA7184-5C8C-820B-413E-7623B30404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76" y="972231"/>
            <a:ext cx="6962775" cy="208883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306313D-8E84-59D9-6015-8B4385709A33}"/>
              </a:ext>
            </a:extLst>
          </p:cNvPr>
          <p:cNvSpPr/>
          <p:nvPr/>
        </p:nvSpPr>
        <p:spPr>
          <a:xfrm>
            <a:off x="520900" y="1034419"/>
            <a:ext cx="681858" cy="212668"/>
          </a:xfrm>
          <a:prstGeom prst="rect">
            <a:avLst/>
          </a:prstGeom>
          <a:solidFill>
            <a:srgbClr val="BDC9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15C3C8-6957-DE0C-44E6-96088FBC73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0" t="41770" r="1894" b="53200"/>
          <a:stretch>
            <a:fillRect/>
          </a:stretch>
        </p:blipFill>
        <p:spPr>
          <a:xfrm>
            <a:off x="5040367" y="3738563"/>
            <a:ext cx="1055633" cy="14212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A2548BB-78B5-7D98-7D46-DCDF745F21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3451" y="1644994"/>
            <a:ext cx="2861073" cy="89185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8D9D4B9-C481-FCBF-8700-14F518928AEA}"/>
              </a:ext>
            </a:extLst>
          </p:cNvPr>
          <p:cNvSpPr txBox="1"/>
          <p:nvPr/>
        </p:nvSpPr>
        <p:spPr>
          <a:xfrm>
            <a:off x="9039227" y="2506865"/>
            <a:ext cx="2314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Might be a problem??</a:t>
            </a:r>
          </a:p>
          <a:p>
            <a:r>
              <a:rPr lang="en-GB" sz="1200" dirty="0"/>
              <a:t>(only first &lt;100 layers)</a:t>
            </a:r>
          </a:p>
        </p:txBody>
      </p:sp>
    </p:spTree>
    <p:extLst>
      <p:ext uri="{BB962C8B-B14F-4D97-AF65-F5344CB8AC3E}">
        <p14:creationId xmlns:p14="http://schemas.microsoft.com/office/powerpoint/2010/main" val="35185853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25D0DB-B413-3048-76B0-3819D1175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056A5022-8AF8-78D8-53DC-2201063C0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607106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Calibri Light"/>
                <a:cs typeface="Calibri Light"/>
              </a:rPr>
              <a:t>Cumulative stresses – removal of the mandrel</a:t>
            </a:r>
            <a:endParaRPr lang="en-GB" sz="2400" dirty="0">
              <a:ea typeface="Calibri Light"/>
              <a:cs typeface="Calibri Light"/>
            </a:endParaRP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03E42D7D-1BC6-B82F-7F36-5E06353B4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03.10.2025</a:t>
            </a:fld>
            <a:endParaRPr lang="en-GB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BE1C9CF8-0423-4A41-8EA3-75C0ED397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233641BD-FBF8-DF07-5130-0C95C07A7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17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80AD57-07B9-83DE-AE9D-42A0B68CA764}"/>
              </a:ext>
            </a:extLst>
          </p:cNvPr>
          <p:cNvSpPr txBox="1"/>
          <p:nvPr/>
        </p:nvSpPr>
        <p:spPr>
          <a:xfrm>
            <a:off x="7524488" y="1275662"/>
            <a:ext cx="434864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a typeface="Calibri"/>
                <a:cs typeface="Calibri"/>
              </a:rPr>
              <a:t>12mm tape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ACED629-56C7-2E17-983D-49F4179C5C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66467" y="3169580"/>
            <a:ext cx="4147017" cy="296053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209824A-711E-7FAB-33CD-75FD28D202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" r="29785"/>
          <a:stretch>
            <a:fillRect/>
          </a:stretch>
        </p:blipFill>
        <p:spPr>
          <a:xfrm>
            <a:off x="520900" y="3168769"/>
            <a:ext cx="2914450" cy="29621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9BF571F-209C-14C6-4850-4242A6FB0D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" t="28" r="29594" b="-28"/>
          <a:stretch>
            <a:fillRect/>
          </a:stretch>
        </p:blipFill>
        <p:spPr>
          <a:xfrm>
            <a:off x="3825409" y="3168769"/>
            <a:ext cx="2914450" cy="29621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3D11414-DBB4-377D-8C62-5B43B9B1ED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0" t="41770" r="1894" b="53200"/>
          <a:stretch>
            <a:fillRect/>
          </a:stretch>
        </p:blipFill>
        <p:spPr>
          <a:xfrm>
            <a:off x="5040367" y="3738563"/>
            <a:ext cx="1055633" cy="142129"/>
          </a:xfrm>
          <a:prstGeom prst="rect">
            <a:avLst/>
          </a:prstGeom>
        </p:spPr>
      </p:pic>
      <p:pic>
        <p:nvPicPr>
          <p:cNvPr id="21" name="Picture 20" descr="A blue and purple gradient&#10;&#10;AI-generated content may be incorrect.">
            <a:extLst>
              <a:ext uri="{FF2B5EF4-FFF2-40B4-BE49-F238E27FC236}">
                <a16:creationId xmlns:a16="http://schemas.microsoft.com/office/drawing/2014/main" id="{C6D72349-7818-3227-34D7-FE5E6A5517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89" y="1009683"/>
            <a:ext cx="6507436" cy="195223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D090173-540A-DB43-E332-9819AE47C8F8}"/>
              </a:ext>
            </a:extLst>
          </p:cNvPr>
          <p:cNvSpPr/>
          <p:nvPr/>
        </p:nvSpPr>
        <p:spPr>
          <a:xfrm>
            <a:off x="722039" y="1062994"/>
            <a:ext cx="681858" cy="212668"/>
          </a:xfrm>
          <a:prstGeom prst="rect">
            <a:avLst/>
          </a:prstGeom>
          <a:solidFill>
            <a:srgbClr val="BDC9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4978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6B32A-C9CE-B618-6216-F0B42F0F75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Radial precompression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BF41D7C-D5F7-695B-E187-36C6F1C5BB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2EDFB1-5EDB-CFE8-4883-91A70972C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77DC5-5106-AC6F-10C7-0DE45E72F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DC9ED-C6FA-2FEB-614D-CF6F4CF6D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6906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AB82F3-2FD8-3148-3769-16C1F15902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9C2EEBC6-8CDF-B6B1-41F0-BE7E0C11E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607106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Calibri Light"/>
                <a:cs typeface="Calibri Light"/>
              </a:rPr>
              <a:t>Cumulative stresses – radial precompression</a:t>
            </a:r>
            <a:endParaRPr lang="en-GB" sz="2400" dirty="0">
              <a:ea typeface="Calibri Light"/>
              <a:cs typeface="Calibri Light"/>
            </a:endParaRP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4EFC954D-01A1-ACA9-CA8A-9C1D6BF7C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03.10.2025</a:t>
            </a:fld>
            <a:endParaRPr lang="en-GB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F9954A51-ED9C-E35C-3895-D7D7038F7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7E632335-798F-D580-B3ED-B5BD92B3D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19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D5BC53-550F-C71D-612C-605CB3CA9D77}"/>
              </a:ext>
            </a:extLst>
          </p:cNvPr>
          <p:cNvSpPr txBox="1"/>
          <p:nvPr/>
        </p:nvSpPr>
        <p:spPr>
          <a:xfrm>
            <a:off x="7524488" y="1275662"/>
            <a:ext cx="434864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a typeface="Calibri"/>
                <a:cs typeface="Calibri"/>
              </a:rPr>
              <a:t>200MPa radial precompression</a:t>
            </a:r>
          </a:p>
          <a:p>
            <a:r>
              <a:rPr lang="en-GB" b="1" dirty="0">
                <a:solidFill>
                  <a:srgbClr val="FF0000"/>
                </a:solidFill>
                <a:ea typeface="Calibri"/>
                <a:cs typeface="Calibri"/>
              </a:rPr>
              <a:t>4mm tape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7F37519-CD74-0E30-8C55-6FB801E954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66467" y="3169580"/>
            <a:ext cx="4147016" cy="296053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57A1AE7-67C7-8199-C925-5C4914E3BF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" r="29760" b="-27"/>
          <a:stretch>
            <a:fillRect/>
          </a:stretch>
        </p:blipFill>
        <p:spPr>
          <a:xfrm>
            <a:off x="520900" y="3168769"/>
            <a:ext cx="2914450" cy="29621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0FC853A-4B3F-6FC7-AE45-90D4A304D5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" t="28" r="29801" b="-28"/>
          <a:stretch>
            <a:fillRect/>
          </a:stretch>
        </p:blipFill>
        <p:spPr>
          <a:xfrm>
            <a:off x="3825409" y="3168769"/>
            <a:ext cx="2914450" cy="2962156"/>
          </a:xfrm>
          <a:prstGeom prst="rect">
            <a:avLst/>
          </a:prstGeom>
        </p:spPr>
      </p:pic>
      <p:pic>
        <p:nvPicPr>
          <p:cNvPr id="8" name="Picture 7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07AFEF30-45C7-7077-B9CF-AD706323BA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00" y="1008443"/>
            <a:ext cx="6825372" cy="204761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BA487A-2694-33F9-8274-9D93FB453FD5}"/>
              </a:ext>
            </a:extLst>
          </p:cNvPr>
          <p:cNvSpPr/>
          <p:nvPr/>
        </p:nvSpPr>
        <p:spPr>
          <a:xfrm>
            <a:off x="581225" y="1043434"/>
            <a:ext cx="672900" cy="464455"/>
          </a:xfrm>
          <a:prstGeom prst="rect">
            <a:avLst/>
          </a:prstGeom>
          <a:solidFill>
            <a:srgbClr val="BDC9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070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EF68204-FDCA-324C-1E57-E9AC79ACE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problem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E3BA861-E29D-33BE-9E4A-C2103AF795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1116" y="2287092"/>
            <a:ext cx="7176724" cy="322385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79488-9D7B-5B30-59A6-6D933192E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F394A-90BA-4FAF-B291-EBF3CA2065C7}" type="datetime1">
              <a:rPr lang="lv-LV" smtClean="0"/>
              <a:t>03.10.2025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C6940-3C6B-A688-743A-42BF2885C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10B69A-0184-844F-15ED-DEBFEFBC7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E1AB4C-BD2A-CA7F-02D1-85A62EA0BCD5}"/>
              </a:ext>
            </a:extLst>
          </p:cNvPr>
          <p:cNvSpPr txBox="1"/>
          <p:nvPr/>
        </p:nvSpPr>
        <p:spPr>
          <a:xfrm>
            <a:off x="7463432" y="4254917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Anticlastic curvature due to Poisson’s effect during bending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9DAFD4-03D2-783D-3E60-8178F783DD8A}"/>
              </a:ext>
            </a:extLst>
          </p:cNvPr>
          <p:cNvSpPr txBox="1"/>
          <p:nvPr/>
        </p:nvSpPr>
        <p:spPr>
          <a:xfrm>
            <a:off x="7829192" y="5812712"/>
            <a:ext cx="2987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Courtesy G. </a:t>
            </a:r>
            <a:r>
              <a:rPr lang="en-GB" sz="1400" dirty="0" err="1"/>
              <a:t>Vernassa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D66223-7E52-50C2-1F0A-97565474510A}"/>
              </a:ext>
            </a:extLst>
          </p:cNvPr>
          <p:cNvSpPr txBox="1"/>
          <p:nvPr/>
        </p:nvSpPr>
        <p:spPr>
          <a:xfrm>
            <a:off x="920174" y="1460260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Stresses</a:t>
            </a:r>
            <a:r>
              <a:rPr lang="en-GB" dirty="0"/>
              <a:t> </a:t>
            </a:r>
            <a:r>
              <a:rPr lang="en-GB" b="1" dirty="0"/>
              <a:t>due to</a:t>
            </a:r>
            <a:r>
              <a:rPr lang="en-GB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Winding tension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Bending of the tape</a:t>
            </a:r>
          </a:p>
        </p:txBody>
      </p:sp>
    </p:spTree>
    <p:extLst>
      <p:ext uri="{BB962C8B-B14F-4D97-AF65-F5344CB8AC3E}">
        <p14:creationId xmlns:p14="http://schemas.microsoft.com/office/powerpoint/2010/main" val="30008949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27521B-5662-8934-D567-97D8927455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A0037709-820B-EF19-D028-67443E4D9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607106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Calibri Light"/>
                <a:cs typeface="Calibri Light"/>
              </a:rPr>
              <a:t>Cumulative stresses – radial precompression</a:t>
            </a:r>
            <a:endParaRPr lang="en-GB" sz="2400" dirty="0">
              <a:ea typeface="Calibri Light"/>
              <a:cs typeface="Calibri Light"/>
            </a:endParaRP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D33011E8-DF1A-2007-A848-F92385456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03.10.2025</a:t>
            </a:fld>
            <a:endParaRPr lang="en-GB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FBBB1991-1C71-0BAA-F3CD-EA5354E54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DBB10F19-145E-2D00-69FA-8B8179535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20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D10083-CE79-6067-55F4-5BC22A644497}"/>
              </a:ext>
            </a:extLst>
          </p:cNvPr>
          <p:cNvSpPr txBox="1"/>
          <p:nvPr/>
        </p:nvSpPr>
        <p:spPr>
          <a:xfrm>
            <a:off x="7524488" y="1275662"/>
            <a:ext cx="434864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ea typeface="Calibri"/>
                <a:cs typeface="Calibri"/>
              </a:rPr>
              <a:t>200MPa radial precompression</a:t>
            </a:r>
          </a:p>
          <a:p>
            <a:r>
              <a:rPr lang="en-GB" b="1" dirty="0">
                <a:solidFill>
                  <a:srgbClr val="FF0000"/>
                </a:solidFill>
                <a:ea typeface="Calibri"/>
                <a:cs typeface="Calibri"/>
              </a:rPr>
              <a:t>12mm tape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FF240E7-B356-B032-C448-282B0A5816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66467" y="3169580"/>
            <a:ext cx="4147016" cy="296053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B1753BE-E9FB-A7A4-7E46-D088A34F76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" t="27" r="29785" b="-27"/>
          <a:stretch>
            <a:fillRect/>
          </a:stretch>
        </p:blipFill>
        <p:spPr>
          <a:xfrm>
            <a:off x="520900" y="3168769"/>
            <a:ext cx="2914450" cy="29621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05E5AD7-F9B0-49F2-5FB2-4E687A3562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2" t="28" r="29892" b="-28"/>
          <a:stretch>
            <a:fillRect/>
          </a:stretch>
        </p:blipFill>
        <p:spPr>
          <a:xfrm>
            <a:off x="3825409" y="3168769"/>
            <a:ext cx="2914450" cy="2962156"/>
          </a:xfrm>
          <a:prstGeom prst="rect">
            <a:avLst/>
          </a:prstGeom>
        </p:spPr>
      </p:pic>
      <p:pic>
        <p:nvPicPr>
          <p:cNvPr id="16" name="Picture 15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2F2FB491-E10A-133F-6A11-CD29119C88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00" y="1013538"/>
            <a:ext cx="6808389" cy="204251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22BF09F-D0A8-AD51-1AA2-0D849B9BBCF8}"/>
              </a:ext>
            </a:extLst>
          </p:cNvPr>
          <p:cNvSpPr/>
          <p:nvPr/>
        </p:nvSpPr>
        <p:spPr>
          <a:xfrm>
            <a:off x="520900" y="1084945"/>
            <a:ext cx="761800" cy="1696356"/>
          </a:xfrm>
          <a:prstGeom prst="rect">
            <a:avLst/>
          </a:prstGeom>
          <a:solidFill>
            <a:srgbClr val="BDC9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5336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41A8D-F15C-04C8-504F-AE8E8C462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Hoop strain </a:t>
            </a:r>
            <a:r>
              <a:rPr lang="en-GB" sz="2000" dirty="0"/>
              <a:t>(in the superconductive layer, measured at the tape centre)</a:t>
            </a:r>
            <a:endParaRPr lang="en-GB" dirty="0"/>
          </a:p>
        </p:txBody>
      </p:sp>
      <p:pic>
        <p:nvPicPr>
          <p:cNvPr id="8" name="Content Placeholder 7" descr="A diagram of a diagram&#10;&#10;AI-generated content may be incorrect.">
            <a:extLst>
              <a:ext uri="{FF2B5EF4-FFF2-40B4-BE49-F238E27FC236}">
                <a16:creationId xmlns:a16="http://schemas.microsoft.com/office/drawing/2014/main" id="{88BDDF8F-BCCD-103A-CA9B-4FF20981D1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13" y="1843088"/>
            <a:ext cx="5498465" cy="392747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EFAE9-D460-2B9E-76A2-F5E0C638D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03.10.2025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4DD801-B3D1-B2AF-CD06-9725ADABF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EA623-8644-3B21-AFAC-751F5929D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21</a:t>
            </a:fld>
            <a:endParaRPr lang="en-GB"/>
          </a:p>
        </p:txBody>
      </p:sp>
      <p:pic>
        <p:nvPicPr>
          <p:cNvPr id="10" name="Picture 9" descr="A diagram of a diagram&#10;&#10;AI-generated content may be incorrect.">
            <a:extLst>
              <a:ext uri="{FF2B5EF4-FFF2-40B4-BE49-F238E27FC236}">
                <a16:creationId xmlns:a16="http://schemas.microsoft.com/office/drawing/2014/main" id="{F7759777-8C77-1A41-6E21-C601DD98C3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636" y="1843088"/>
            <a:ext cx="5498465" cy="392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5553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1D964-BBE3-95D9-575C-BE95AD066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E74F22-B2C7-4017-3398-AE1D4E646C1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b="1" dirty="0"/>
                  <a:t>~8 um </a:t>
                </a:r>
                <a:r>
                  <a:rPr lang="en-GB" dirty="0"/>
                  <a:t>max. curvature</a:t>
                </a:r>
              </a:p>
              <a:p>
                <a:r>
                  <a:rPr lang="en-GB" b="1" dirty="0"/>
                  <a:t>Edges of the first 100</a:t>
                </a:r>
                <a:r>
                  <a:rPr lang="en-GB" dirty="0"/>
                  <a:t> </a:t>
                </a:r>
                <a:r>
                  <a:rPr lang="en-GB" b="1" dirty="0"/>
                  <a:t>inner layers </a:t>
                </a:r>
                <a:r>
                  <a:rPr lang="en-GB" dirty="0"/>
                  <a:t>may be subjected to </a:t>
                </a:r>
                <a:r>
                  <a:rPr lang="en-GB" b="1" dirty="0"/>
                  <a:t>positive radial stress</a:t>
                </a:r>
                <a:r>
                  <a:rPr lang="en-GB" dirty="0"/>
                  <a:t> - </a:t>
                </a:r>
                <a:r>
                  <a:rPr lang="en-GB" sz="2000" dirty="0"/>
                  <a:t>(Max. ~15MPa for 4mm and ~10MPa for 12mm)</a:t>
                </a:r>
              </a:p>
              <a:p>
                <a:r>
                  <a:rPr lang="en-GB" b="1" dirty="0"/>
                  <a:t>Anticlastic curvature effects</a:t>
                </a:r>
                <a:r>
                  <a:rPr lang="en-GB" dirty="0"/>
                  <a:t> </a:t>
                </a:r>
                <a:r>
                  <a:rPr lang="en-GB" b="1" dirty="0"/>
                  <a:t>are minimal</a:t>
                </a:r>
                <a:r>
                  <a:rPr lang="en-GB" dirty="0"/>
                  <a:t>; thus, the initial axial stress in the winding can be assumed constant for complete solenoid modelling.</a:t>
                </a:r>
              </a:p>
              <a:p>
                <a:r>
                  <a:rPr lang="en-GB" b="1" dirty="0"/>
                  <a:t>Bending and tension changes</a:t>
                </a:r>
                <a:r>
                  <a:rPr lang="en-GB" dirty="0"/>
                  <a:t> the </a:t>
                </a:r>
                <a:r>
                  <a:rPr lang="en-GB" b="1" dirty="0"/>
                  <a:t>hoop strain </a:t>
                </a:r>
                <a:r>
                  <a:rPr lang="en-GB" dirty="0"/>
                  <a:t>distribution</a:t>
                </a:r>
              </a:p>
              <a:p>
                <a:r>
                  <a:rPr lang="en-GB" b="1" dirty="0"/>
                  <a:t>Temperature effects </a:t>
                </a:r>
                <a:r>
                  <a:rPr lang="en-GB" dirty="0"/>
                  <a:t>currently not included (</a:t>
                </a:r>
                <a:r>
                  <a:rPr lang="en-GB" b="0" dirty="0"/>
                  <a:t>now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=293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GB" dirty="0"/>
                  <a:t>)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E74F22-B2C7-4017-3398-AE1D4E646C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r="-15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F7E300-41FE-6959-8A4F-019E14A2E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03.10.2025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915F6-4AD0-1B6F-E9F8-291FA1B81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05B104-F58F-7DBB-E934-61940F260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7040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72C112B-930E-5E04-A857-22575F46D8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you! :)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91137E6-3DD0-4BB6-A6C1-CF67C5B00D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A9147-77DB-C120-C9B4-4EF0882ED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03.10.2025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05A943-4FDD-0FE3-33E9-7AD4F901D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903262-03D2-E0C1-57CC-2E1DABA0C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090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0469B-1C88-2CAE-1931-46D3D7CF1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49821-64E4-8EA7-1448-12C773963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2" y="1825625"/>
            <a:ext cx="10515600" cy="1603375"/>
          </a:xfrm>
        </p:spPr>
        <p:txBody>
          <a:bodyPr/>
          <a:lstStyle/>
          <a:p>
            <a:r>
              <a:rPr lang="en-GB" dirty="0"/>
              <a:t>Benchmark of FEM model with analytical results (G. </a:t>
            </a:r>
            <a:r>
              <a:rPr lang="en-GB" dirty="0" err="1"/>
              <a:t>Vernassa</a:t>
            </a:r>
            <a:r>
              <a:rPr lang="en-GB" dirty="0"/>
              <a:t>)</a:t>
            </a:r>
          </a:p>
          <a:p>
            <a:r>
              <a:rPr lang="en-GB" dirty="0"/>
              <a:t>FEM modelling of cumulative stresses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7697F-B9AD-E1C5-62B5-626F5B830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A9E3F-DFCF-45A2-8E1E-AD2F3629EA93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CEC9-7188-469E-B497-E4EA4C181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D07AA-352A-0844-A6CC-123C386EF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152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60FB5D84-EBAB-60E6-CC0D-BE29ECC5A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>
                <a:ea typeface="Calibri Light"/>
                <a:cs typeface="Calibri Light"/>
              </a:rPr>
              <a:t>Model</a:t>
            </a:r>
            <a:r>
              <a:rPr lang="lv-LV" dirty="0">
                <a:ea typeface="Calibri Light"/>
                <a:cs typeface="Calibri Light"/>
              </a:rPr>
              <a:t> </a:t>
            </a:r>
            <a:r>
              <a:rPr lang="lv-LV" dirty="0" err="1">
                <a:ea typeface="Calibri Light"/>
                <a:cs typeface="Calibri Light"/>
              </a:rPr>
              <a:t>geometry</a:t>
            </a:r>
            <a:r>
              <a:rPr lang="lv-LV" dirty="0">
                <a:ea typeface="Calibri Light"/>
                <a:cs typeface="Calibri Light"/>
              </a:rPr>
              <a:t> </a:t>
            </a:r>
            <a:r>
              <a:rPr lang="lv-LV" dirty="0" err="1">
                <a:ea typeface="Calibri Light"/>
                <a:cs typeface="Calibri Light"/>
              </a:rPr>
              <a:t>and</a:t>
            </a:r>
            <a:r>
              <a:rPr lang="lv-LV" dirty="0">
                <a:ea typeface="Calibri Light"/>
                <a:cs typeface="Calibri Light"/>
              </a:rPr>
              <a:t> </a:t>
            </a:r>
            <a:r>
              <a:rPr lang="lv-LV" dirty="0" err="1">
                <a:ea typeface="Calibri Light"/>
                <a:cs typeface="Calibri Light"/>
              </a:rPr>
              <a:t>materials</a:t>
            </a:r>
          </a:p>
        </p:txBody>
      </p:sp>
      <p:graphicFrame>
        <p:nvGraphicFramePr>
          <p:cNvPr id="8" name="Satura vietturis 7">
            <a:extLst>
              <a:ext uri="{FF2B5EF4-FFF2-40B4-BE49-F238E27FC236}">
                <a16:creationId xmlns:a16="http://schemas.microsoft.com/office/drawing/2014/main" id="{AE056E42-6A2E-ED23-8F94-AD2BEA5DD0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9704260"/>
              </p:ext>
            </p:extLst>
          </p:nvPr>
        </p:nvGraphicFramePr>
        <p:xfrm>
          <a:off x="838200" y="1825625"/>
          <a:ext cx="10515600" cy="14859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1082609678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44650012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968444723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507873780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rtl="0" fontAlgn="t">
                        <a:buNone/>
                      </a:pPr>
                      <a:r>
                        <a:rPr lang="lv-LV" sz="1800" b="1" dirty="0" err="1">
                          <a:solidFill>
                            <a:srgbClr val="FFFFFF"/>
                          </a:solidFill>
                          <a:effectLst/>
                          <a:latin typeface="Mona Sans"/>
                        </a:rPr>
                        <a:t>material</a:t>
                      </a:r>
                      <a:endParaRPr lang="lv-LV" dirty="0" err="1">
                        <a:effectLst/>
                      </a:endParaRPr>
                    </a:p>
                  </a:txBody>
                  <a:tcPr marL="95250" marR="95250" marT="47625" marB="47625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buNone/>
                      </a:pPr>
                      <a:r>
                        <a:rPr lang="lv-LV" sz="1800" b="1" dirty="0" err="1">
                          <a:solidFill>
                            <a:srgbClr val="FFFFFF"/>
                          </a:solidFill>
                          <a:effectLst/>
                          <a:latin typeface="Mona Sans"/>
                        </a:rPr>
                        <a:t>total</a:t>
                      </a:r>
                      <a:r>
                        <a:rPr lang="lv-LV" sz="1800" b="1" dirty="0">
                          <a:solidFill>
                            <a:srgbClr val="FFFFFF"/>
                          </a:solidFill>
                          <a:effectLst/>
                          <a:latin typeface="Mona Sans"/>
                        </a:rPr>
                        <a:t> </a:t>
                      </a:r>
                      <a:r>
                        <a:rPr lang="lv-LV" sz="1800" b="1" dirty="0" err="1">
                          <a:solidFill>
                            <a:srgbClr val="FFFFFF"/>
                          </a:solidFill>
                          <a:effectLst/>
                          <a:latin typeface="Mona Sans"/>
                        </a:rPr>
                        <a:t>thick</a:t>
                      </a:r>
                      <a:r>
                        <a:rPr lang="lv-LV" sz="1800" b="1" dirty="0">
                          <a:solidFill>
                            <a:srgbClr val="FFFFFF"/>
                          </a:solidFill>
                          <a:effectLst/>
                          <a:latin typeface="Mona Sans"/>
                        </a:rPr>
                        <a:t>. / </a:t>
                      </a:r>
                      <a:r>
                        <a:rPr lang="lv-LV" sz="1800" b="1" dirty="0" err="1">
                          <a:solidFill>
                            <a:srgbClr val="FFFFFF"/>
                          </a:solidFill>
                          <a:effectLst/>
                          <a:latin typeface="Mona Sans"/>
                        </a:rPr>
                        <a:t>um</a:t>
                      </a:r>
                      <a:endParaRPr lang="lv-LV" dirty="0" err="1">
                        <a:effectLst/>
                      </a:endParaRPr>
                    </a:p>
                  </a:txBody>
                  <a:tcPr marL="95250" marR="95250" marT="47625" marB="47625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buNone/>
                      </a:pPr>
                      <a:r>
                        <a:rPr lang="lv-LV" sz="1800" b="1" dirty="0">
                          <a:solidFill>
                            <a:srgbClr val="FFFFFF"/>
                          </a:solidFill>
                          <a:effectLst/>
                          <a:latin typeface="Mona Sans"/>
                        </a:rPr>
                        <a:t>E / </a:t>
                      </a:r>
                      <a:r>
                        <a:rPr lang="lv-LV" sz="1800" b="1" dirty="0" err="1">
                          <a:solidFill>
                            <a:srgbClr val="FFFFFF"/>
                          </a:solidFill>
                          <a:effectLst/>
                          <a:latin typeface="Mona Sans"/>
                        </a:rPr>
                        <a:t>GPa</a:t>
                      </a:r>
                      <a:endParaRPr lang="lv-LV" dirty="0" err="1">
                        <a:effectLst/>
                      </a:endParaRPr>
                    </a:p>
                  </a:txBody>
                  <a:tcPr marL="95250" marR="95250" marT="47625" marB="47625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800" b="1" i="0" u="none" strike="noStrike" baseline="0" noProof="0" dirty="0">
                          <a:solidFill>
                            <a:srgbClr val="FFFFFF"/>
                          </a:solidFill>
                          <a:effectLst/>
                          <a:latin typeface="Mona Sans"/>
                        </a:rPr>
                        <a:t>ν</a:t>
                      </a:r>
                      <a:endParaRPr lang="lv-LV" dirty="0"/>
                    </a:p>
                  </a:txBody>
                  <a:tcPr marL="95250" marR="95250" marT="47625" marB="47625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56622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rtl="0" fontAlgn="t">
                        <a:buNone/>
                      </a:pPr>
                      <a:r>
                        <a:rPr lang="lv-LV" sz="1800" dirty="0" err="1">
                          <a:solidFill>
                            <a:srgbClr val="181818"/>
                          </a:solidFill>
                          <a:effectLst/>
                          <a:latin typeface="Mona Sans"/>
                        </a:rPr>
                        <a:t>Copper</a:t>
                      </a:r>
                      <a:endParaRPr lang="lv-LV" dirty="0" err="1">
                        <a:effectLst/>
                      </a:endParaRPr>
                    </a:p>
                  </a:txBody>
                  <a:tcPr marL="95250" marR="95250" marT="47625" marB="47625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D4E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buNone/>
                      </a:pPr>
                      <a:r>
                        <a:rPr lang="lv-LV" sz="1800" dirty="0">
                          <a:solidFill>
                            <a:srgbClr val="181818"/>
                          </a:solidFill>
                          <a:effectLst/>
                          <a:latin typeface="Mona Sans"/>
                        </a:rPr>
                        <a:t>40</a:t>
                      </a:r>
                      <a:endParaRPr lang="lv-LV" dirty="0">
                        <a:effectLst/>
                      </a:endParaRPr>
                    </a:p>
                  </a:txBody>
                  <a:tcPr marL="95250" marR="95250" marT="47625" marB="47625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D4E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buNone/>
                      </a:pPr>
                      <a:r>
                        <a:rPr lang="lv-LV" sz="1800" dirty="0">
                          <a:solidFill>
                            <a:srgbClr val="181818"/>
                          </a:solidFill>
                          <a:effectLst/>
                          <a:latin typeface="Mona Sans"/>
                        </a:rPr>
                        <a:t>85</a:t>
                      </a:r>
                      <a:endParaRPr lang="lv-LV" dirty="0">
                        <a:effectLst/>
                      </a:endParaRPr>
                    </a:p>
                  </a:txBody>
                  <a:tcPr marL="95250" marR="95250" marT="47625" marB="47625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D4E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buNone/>
                      </a:pPr>
                      <a:r>
                        <a:rPr lang="lv-LV" sz="1800" dirty="0">
                          <a:solidFill>
                            <a:srgbClr val="181818"/>
                          </a:solidFill>
                          <a:effectLst/>
                          <a:latin typeface="Mona Sans"/>
                        </a:rPr>
                        <a:t>0.35</a:t>
                      </a:r>
                    </a:p>
                  </a:txBody>
                  <a:tcPr marL="95250" marR="95250" marT="47625" marB="47625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D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585275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rtl="0" fontAlgn="t">
                        <a:buNone/>
                      </a:pPr>
                      <a:r>
                        <a:rPr lang="lv-LV" sz="1800" dirty="0" err="1">
                          <a:solidFill>
                            <a:srgbClr val="181818"/>
                          </a:solidFill>
                          <a:effectLst/>
                          <a:latin typeface="Mona Sans"/>
                        </a:rPr>
                        <a:t>Hastelloy</a:t>
                      </a:r>
                      <a:endParaRPr lang="lv-LV" dirty="0" err="1">
                        <a:effectLst/>
                      </a:endParaRPr>
                    </a:p>
                  </a:txBody>
                  <a:tcPr marL="95250" marR="95250" marT="47625" marB="47625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BF4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buNone/>
                      </a:pPr>
                      <a:r>
                        <a:rPr lang="lv-LV" sz="1800" dirty="0">
                          <a:solidFill>
                            <a:srgbClr val="181818"/>
                          </a:solidFill>
                          <a:effectLst/>
                          <a:latin typeface="Mona Sans"/>
                        </a:rPr>
                        <a:t>50</a:t>
                      </a:r>
                      <a:endParaRPr lang="lv-LV" dirty="0">
                        <a:effectLst/>
                      </a:endParaRPr>
                    </a:p>
                  </a:txBody>
                  <a:tcPr marL="95250" marR="95250" marT="47625" marB="47625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BF4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buNone/>
                      </a:pPr>
                      <a:r>
                        <a:rPr lang="lv-LV" sz="1800" dirty="0">
                          <a:solidFill>
                            <a:srgbClr val="181818"/>
                          </a:solidFill>
                          <a:effectLst/>
                          <a:latin typeface="Mona Sans"/>
                        </a:rPr>
                        <a:t>197</a:t>
                      </a:r>
                      <a:endParaRPr lang="lv-LV" dirty="0">
                        <a:effectLst/>
                      </a:endParaRPr>
                    </a:p>
                  </a:txBody>
                  <a:tcPr marL="95250" marR="95250" marT="47625" marB="47625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BF4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buNone/>
                      </a:pPr>
                      <a:r>
                        <a:rPr lang="lv-LV" sz="1800" dirty="0">
                          <a:solidFill>
                            <a:srgbClr val="181818"/>
                          </a:solidFill>
                          <a:effectLst/>
                          <a:latin typeface="Mona Sans"/>
                        </a:rPr>
                        <a:t>0.3</a:t>
                      </a:r>
                    </a:p>
                  </a:txBody>
                  <a:tcPr marL="95250" marR="95250" marT="47625" marB="47625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056859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rtl="0" fontAlgn="t">
                        <a:buNone/>
                      </a:pPr>
                      <a:r>
                        <a:rPr lang="lv-LV" sz="1800" dirty="0">
                          <a:solidFill>
                            <a:srgbClr val="181818"/>
                          </a:solidFill>
                          <a:effectLst/>
                          <a:latin typeface="Mona Sans"/>
                        </a:rPr>
                        <a:t>YBCO</a:t>
                      </a:r>
                      <a:endParaRPr lang="lv-LV" dirty="0">
                        <a:effectLst/>
                      </a:endParaRPr>
                    </a:p>
                  </a:txBody>
                  <a:tcPr marL="95250" marR="95250" marT="47625" marB="47625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D4E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buNone/>
                      </a:pPr>
                      <a:r>
                        <a:rPr lang="lv-LV" sz="1800" dirty="0">
                          <a:solidFill>
                            <a:srgbClr val="181818"/>
                          </a:solidFill>
                          <a:effectLst/>
                          <a:latin typeface="Mona Sans"/>
                        </a:rPr>
                        <a:t>2.5</a:t>
                      </a:r>
                      <a:endParaRPr lang="lv-LV" dirty="0">
                        <a:effectLst/>
                      </a:endParaRPr>
                    </a:p>
                  </a:txBody>
                  <a:tcPr marL="95250" marR="95250" marT="47625" marB="47625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D4E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buNone/>
                      </a:pPr>
                      <a:r>
                        <a:rPr lang="lv-LV" sz="1800" dirty="0">
                          <a:solidFill>
                            <a:srgbClr val="181818"/>
                          </a:solidFill>
                          <a:effectLst/>
                          <a:latin typeface="Mona Sans"/>
                        </a:rPr>
                        <a:t>155</a:t>
                      </a:r>
                      <a:endParaRPr lang="lv-LV" dirty="0">
                        <a:effectLst/>
                      </a:endParaRPr>
                    </a:p>
                  </a:txBody>
                  <a:tcPr marL="95250" marR="95250" marT="47625" marB="47625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D4E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buNone/>
                      </a:pPr>
                      <a:r>
                        <a:rPr lang="lv-LV" sz="1800" dirty="0">
                          <a:solidFill>
                            <a:srgbClr val="181818"/>
                          </a:solidFill>
                          <a:effectLst/>
                          <a:latin typeface="Mona Sans"/>
                        </a:rPr>
                        <a:t>0.3</a:t>
                      </a:r>
                    </a:p>
                  </a:txBody>
                  <a:tcPr marL="95250" marR="95250" marT="47625" marB="47625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D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284561"/>
                  </a:ext>
                </a:extLst>
              </a:tr>
            </a:tbl>
          </a:graphicData>
        </a:graphic>
      </p:graphicFrame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94997EF8-5235-1E87-A218-A06400597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C0A741E9-F5ED-CF6A-F287-F912F3670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1FFF4CBC-C046-CFE9-F9CA-CDED6C9B4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4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4EE1D6E-2E55-8DD0-94D6-2D863CC33DFB}"/>
              </a:ext>
            </a:extLst>
          </p:cNvPr>
          <p:cNvGrpSpPr/>
          <p:nvPr/>
        </p:nvGrpSpPr>
        <p:grpSpPr>
          <a:xfrm>
            <a:off x="4106154" y="3620241"/>
            <a:ext cx="2427394" cy="2427394"/>
            <a:chOff x="3721946" y="3845463"/>
            <a:chExt cx="1440000" cy="1440000"/>
          </a:xfrm>
        </p:grpSpPr>
        <p:sp>
          <p:nvSpPr>
            <p:cNvPr id="3" name="Block Arc 2">
              <a:extLst>
                <a:ext uri="{FF2B5EF4-FFF2-40B4-BE49-F238E27FC236}">
                  <a16:creationId xmlns:a16="http://schemas.microsoft.com/office/drawing/2014/main" id="{03AA3535-DDC0-F6A8-C57E-D1E9B847FF9F}"/>
                </a:ext>
              </a:extLst>
            </p:cNvPr>
            <p:cNvSpPr/>
            <p:nvPr/>
          </p:nvSpPr>
          <p:spPr>
            <a:xfrm>
              <a:off x="3721946" y="3845463"/>
              <a:ext cx="1440000" cy="1440000"/>
            </a:xfrm>
            <a:prstGeom prst="blockArc">
              <a:avLst>
                <a:gd name="adj1" fmla="val 10800000"/>
                <a:gd name="adj2" fmla="val 19119044"/>
                <a:gd name="adj3" fmla="val 8530"/>
              </a:avLst>
            </a:prstGeom>
            <a:solidFill>
              <a:schemeClr val="bg2">
                <a:lumMod val="50000"/>
              </a:schemeClr>
            </a:solidFill>
            <a:ln w="762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" name="Arc 6">
              <a:extLst>
                <a:ext uri="{FF2B5EF4-FFF2-40B4-BE49-F238E27FC236}">
                  <a16:creationId xmlns:a16="http://schemas.microsoft.com/office/drawing/2014/main" id="{C8A022F8-272A-4DDD-FD2C-F0BF5FB570CE}"/>
                </a:ext>
              </a:extLst>
            </p:cNvPr>
            <p:cNvSpPr/>
            <p:nvPr/>
          </p:nvSpPr>
          <p:spPr>
            <a:xfrm>
              <a:off x="3831044" y="3939953"/>
              <a:ext cx="1222631" cy="1222631"/>
            </a:xfrm>
            <a:prstGeom prst="arc">
              <a:avLst>
                <a:gd name="adj1" fmla="val 10935332"/>
                <a:gd name="adj2" fmla="val 18812309"/>
              </a:avLst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90B8ADAF-DFB6-1335-BA92-C8BB39BE5F56}"/>
              </a:ext>
            </a:extLst>
          </p:cNvPr>
          <p:cNvSpPr/>
          <p:nvPr/>
        </p:nvSpPr>
        <p:spPr>
          <a:xfrm rot="8170041">
            <a:off x="6039397" y="3785697"/>
            <a:ext cx="349000" cy="823123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lowchart: Document 10">
            <a:extLst>
              <a:ext uri="{FF2B5EF4-FFF2-40B4-BE49-F238E27FC236}">
                <a16:creationId xmlns:a16="http://schemas.microsoft.com/office/drawing/2014/main" id="{DC7AE0C3-347B-CE35-F111-2AAFC3A18888}"/>
              </a:ext>
            </a:extLst>
          </p:cNvPr>
          <p:cNvSpPr/>
          <p:nvPr/>
        </p:nvSpPr>
        <p:spPr>
          <a:xfrm rot="12075388">
            <a:off x="4023607" y="4356983"/>
            <a:ext cx="349000" cy="823123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3888603-929E-0A40-F68E-C2BBD226ADEA}"/>
              </a:ext>
            </a:extLst>
          </p:cNvPr>
          <p:cNvCxnSpPr/>
          <p:nvPr/>
        </p:nvCxnSpPr>
        <p:spPr>
          <a:xfrm>
            <a:off x="5021580" y="3901440"/>
            <a:ext cx="298271" cy="79248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8E4821-5BD4-E949-D99A-61991FF9CAD2}"/>
              </a:ext>
            </a:extLst>
          </p:cNvPr>
          <p:cNvCxnSpPr>
            <a:cxnSpLocks/>
          </p:cNvCxnSpPr>
          <p:nvPr/>
        </p:nvCxnSpPr>
        <p:spPr>
          <a:xfrm>
            <a:off x="5319851" y="3536950"/>
            <a:ext cx="0" cy="1296988"/>
          </a:xfrm>
          <a:prstGeom prst="line">
            <a:avLst/>
          </a:prstGeom>
          <a:ln w="127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E4FAA6F-8B96-5D92-7AFA-9890122F9219}"/>
              </a:ext>
            </a:extLst>
          </p:cNvPr>
          <p:cNvCxnSpPr>
            <a:cxnSpLocks/>
          </p:cNvCxnSpPr>
          <p:nvPr/>
        </p:nvCxnSpPr>
        <p:spPr>
          <a:xfrm>
            <a:off x="5232400" y="4714562"/>
            <a:ext cx="203200" cy="0"/>
          </a:xfrm>
          <a:prstGeom prst="line">
            <a:avLst/>
          </a:prstGeom>
          <a:ln w="127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78E6263D-4073-59EF-DC08-B7E173963A81}"/>
              </a:ext>
            </a:extLst>
          </p:cNvPr>
          <p:cNvSpPr/>
          <p:nvPr/>
        </p:nvSpPr>
        <p:spPr>
          <a:xfrm>
            <a:off x="2153920" y="3027151"/>
            <a:ext cx="264160" cy="23304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24A72A-E6A6-C479-BE5E-B25053FE172E}"/>
              </a:ext>
            </a:extLst>
          </p:cNvPr>
          <p:cNvSpPr/>
          <p:nvPr/>
        </p:nvSpPr>
        <p:spPr>
          <a:xfrm>
            <a:off x="2153920" y="2610115"/>
            <a:ext cx="264160" cy="23304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22BFFEB-0D41-3BAA-73BF-730E185FA947}"/>
              </a:ext>
            </a:extLst>
          </p:cNvPr>
          <p:cNvSpPr/>
          <p:nvPr/>
        </p:nvSpPr>
        <p:spPr>
          <a:xfrm>
            <a:off x="2153920" y="2268167"/>
            <a:ext cx="264160" cy="2330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9F86BD7-0A3B-2AEE-E812-15F541D0229E}"/>
                  </a:ext>
                </a:extLst>
              </p:cNvPr>
              <p:cNvSpPr txBox="1"/>
              <p:nvPr/>
            </p:nvSpPr>
            <p:spPr>
              <a:xfrm>
                <a:off x="4507229" y="4078630"/>
                <a:ext cx="10286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9F86BD7-0A3B-2AEE-E812-15F541D02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7229" y="4078630"/>
                <a:ext cx="1028699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AE3A579B-6231-EFD4-1CA9-CFBADC0CD203}"/>
              </a:ext>
            </a:extLst>
          </p:cNvPr>
          <p:cNvSpPr txBox="1"/>
          <p:nvPr/>
        </p:nvSpPr>
        <p:spPr>
          <a:xfrm>
            <a:off x="3275271" y="4922390"/>
            <a:ext cx="2743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YBCO layer facing inwards</a:t>
            </a:r>
          </a:p>
        </p:txBody>
      </p:sp>
    </p:spTree>
    <p:extLst>
      <p:ext uri="{BB962C8B-B14F-4D97-AF65-F5344CB8AC3E}">
        <p14:creationId xmlns:p14="http://schemas.microsoft.com/office/powerpoint/2010/main" val="3646311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ttēls 7" descr="Attēls, kurā ir teksts, ekrānuzņēmums, skice, diagramma&#10;&#10;Mākslīgā intelekta ģenerēts saturs var būt nepareizs.">
            <a:extLst>
              <a:ext uri="{FF2B5EF4-FFF2-40B4-BE49-F238E27FC236}">
                <a16:creationId xmlns:a16="http://schemas.microsoft.com/office/drawing/2014/main" id="{8B282BAF-8A26-991D-422B-461CFF7A5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310" y="1007110"/>
            <a:ext cx="4999990" cy="2518410"/>
          </a:xfrm>
          <a:prstGeom prst="rect">
            <a:avLst/>
          </a:prstGeom>
        </p:spPr>
      </p:pic>
      <p:sp>
        <p:nvSpPr>
          <p:cNvPr id="2" name="Virsraksts 1">
            <a:extLst>
              <a:ext uri="{FF2B5EF4-FFF2-40B4-BE49-F238E27FC236}">
                <a16:creationId xmlns:a16="http://schemas.microsoft.com/office/drawing/2014/main" id="{B128788E-5F26-0275-E647-3571B80C5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614363"/>
          </a:xfrm>
        </p:spPr>
        <p:txBody>
          <a:bodyPr>
            <a:normAutofit fontScale="90000"/>
          </a:bodyPr>
          <a:lstStyle/>
          <a:p>
            <a:r>
              <a:rPr lang="lv-LV" err="1">
                <a:ea typeface="Calibri Light"/>
                <a:cs typeface="Calibri Light"/>
              </a:rPr>
              <a:t>Comulative</a:t>
            </a:r>
            <a:r>
              <a:rPr lang="lv-LV" dirty="0">
                <a:ea typeface="Calibri Light"/>
                <a:cs typeface="Calibri Light"/>
              </a:rPr>
              <a:t> </a:t>
            </a:r>
            <a:r>
              <a:rPr lang="lv-LV" err="1">
                <a:ea typeface="Calibri Light"/>
                <a:cs typeface="Calibri Light"/>
              </a:rPr>
              <a:t>stresses</a:t>
            </a:r>
            <a:r>
              <a:rPr lang="lv-LV" dirty="0">
                <a:ea typeface="Calibri Light"/>
                <a:cs typeface="Calibri Light"/>
              </a:rPr>
              <a:t> </a:t>
            </a:r>
            <a:r>
              <a:rPr lang="lv-LV" sz="2400" b="1" dirty="0">
                <a:ea typeface="Calibri Light"/>
                <a:cs typeface="Calibri Light"/>
              </a:rPr>
              <a:t>(</a:t>
            </a:r>
            <a:r>
              <a:rPr lang="lv-LV" sz="2400" b="1" err="1">
                <a:ea typeface="Calibri Light"/>
                <a:cs typeface="Calibri Light"/>
              </a:rPr>
              <a:t>longitudinal</a:t>
            </a:r>
            <a:r>
              <a:rPr lang="lv-LV" sz="2400" b="1" dirty="0">
                <a:ea typeface="Calibri Light"/>
                <a:cs typeface="Calibri Light"/>
              </a:rPr>
              <a:t> </a:t>
            </a:r>
            <a:r>
              <a:rPr lang="lv-LV" sz="2400" b="1" err="1">
                <a:ea typeface="Calibri Light"/>
                <a:cs typeface="Calibri Light"/>
              </a:rPr>
              <a:t>tension</a:t>
            </a:r>
            <a:r>
              <a:rPr lang="lv-LV" sz="2400" b="1" dirty="0">
                <a:ea typeface="Calibri Light"/>
                <a:cs typeface="Calibri Light"/>
              </a:rPr>
              <a:t> </a:t>
            </a:r>
            <a:r>
              <a:rPr lang="lv-LV" sz="2400" b="1" err="1">
                <a:ea typeface="Calibri Light"/>
                <a:cs typeface="Calibri Light"/>
              </a:rPr>
              <a:t>only</a:t>
            </a:r>
            <a:r>
              <a:rPr lang="lv-LV" sz="2400" b="1" dirty="0">
                <a:ea typeface="Calibri Light"/>
                <a:cs typeface="Calibri Light"/>
              </a:rPr>
              <a:t>)</a:t>
            </a:r>
          </a:p>
        </p:txBody>
      </p:sp>
      <p:pic>
        <p:nvPicPr>
          <p:cNvPr id="7" name="Satura vietturis 6" descr="Attēls, kurā ir teksts, diagramma, skice, ekrānuzņēmums&#10;&#10;Mākslīgā intelekta ģenerēts saturs var būt nepareizs.">
            <a:extLst>
              <a:ext uri="{FF2B5EF4-FFF2-40B4-BE49-F238E27FC236}">
                <a16:creationId xmlns:a16="http://schemas.microsoft.com/office/drawing/2014/main" id="{01B7580F-112A-EF10-B957-384280B078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62699" y="1002665"/>
            <a:ext cx="4877166" cy="2522538"/>
          </a:xfrm>
          <a:prstGeom prst="rect">
            <a:avLst/>
          </a:prstGeom>
        </p:spPr>
      </p:pic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8658DD55-08DD-3D4A-0DDE-80304936D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C2D0D8FE-8B32-0C74-21DD-261F39FCD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C62744BA-5044-AEAF-B1C0-D3D681A8A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5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3CF0F3-03C6-0C54-CB48-C77D49224643}"/>
              </a:ext>
            </a:extLst>
          </p:cNvPr>
          <p:cNvSpPr txBox="1"/>
          <p:nvPr/>
        </p:nvSpPr>
        <p:spPr>
          <a:xfrm>
            <a:off x="168167" y="2260321"/>
            <a:ext cx="115579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lv-LV" err="1">
                <a:ea typeface="Calibri"/>
                <a:cs typeface="Calibri"/>
              </a:rPr>
              <a:t>Constant</a:t>
            </a:r>
            <a:r>
              <a:rPr lang="lv-LV" dirty="0">
                <a:ea typeface="Calibri"/>
                <a:cs typeface="Calibri"/>
              </a:rPr>
              <a:t> </a:t>
            </a:r>
            <a:r>
              <a:rPr lang="lv-LV" err="1">
                <a:ea typeface="Calibri"/>
                <a:cs typeface="Calibri"/>
              </a:rPr>
              <a:t>winding</a:t>
            </a:r>
            <a:r>
              <a:rPr lang="lv-LV" dirty="0">
                <a:ea typeface="Calibri"/>
                <a:cs typeface="Calibri"/>
              </a:rPr>
              <a:t> </a:t>
            </a:r>
            <a:r>
              <a:rPr lang="lv-LV" err="1">
                <a:ea typeface="Calibri"/>
                <a:cs typeface="Calibri"/>
              </a:rPr>
              <a:t>tension</a:t>
            </a:r>
            <a:r>
              <a:rPr lang="lv-LV" dirty="0">
                <a:ea typeface="Calibri"/>
                <a:cs typeface="Calibri"/>
              </a:rPr>
              <a:t> </a:t>
            </a:r>
            <a:r>
              <a:rPr lang="lv-LV" b="1" dirty="0">
                <a:ea typeface="Calibri"/>
                <a:cs typeface="Calibri"/>
              </a:rPr>
              <a:t>F=50N</a:t>
            </a:r>
            <a:endParaRPr lang="lv-LV" b="1">
              <a:ea typeface="Calibri"/>
              <a:cs typeface="Calibri"/>
            </a:endParaRPr>
          </a:p>
        </p:txBody>
      </p:sp>
      <p:pic>
        <p:nvPicPr>
          <p:cNvPr id="3" name="Attēls 2" descr="Attēls, kurā ir teksts, skice, ekrānuzņēmums, rinda&#10;&#10;Mākslīgā intelekta ģenerēts saturs var būt nepareizs.">
            <a:extLst>
              <a:ext uri="{FF2B5EF4-FFF2-40B4-BE49-F238E27FC236}">
                <a16:creationId xmlns:a16="http://schemas.microsoft.com/office/drawing/2014/main" id="{CFDFF3C1-C4A6-9B76-EAA9-E1A03C4227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7640" y="3334702"/>
            <a:ext cx="4165600" cy="2687955"/>
          </a:xfrm>
          <a:prstGeom prst="rect">
            <a:avLst/>
          </a:prstGeom>
        </p:spPr>
      </p:pic>
      <p:pic>
        <p:nvPicPr>
          <p:cNvPr id="9" name="Attēls 8" descr="Attēls, kurā ir teksts, ekrānuzņēmums, skice, diagramma&#10;&#10;Mākslīgā intelekta ģenerēts saturs var būt nepareizs.">
            <a:extLst>
              <a:ext uri="{FF2B5EF4-FFF2-40B4-BE49-F238E27FC236}">
                <a16:creationId xmlns:a16="http://schemas.microsoft.com/office/drawing/2014/main" id="{F887B416-7D5B-77E8-3CF9-439676B7704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83" r="12585" b="-83"/>
          <a:stretch>
            <a:fillRect/>
          </a:stretch>
        </p:blipFill>
        <p:spPr>
          <a:xfrm>
            <a:off x="1526540" y="3435993"/>
            <a:ext cx="3641347" cy="268795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AD2CBA3-2A1C-FDBD-4A1A-33110A2DD8E7}"/>
              </a:ext>
            </a:extLst>
          </p:cNvPr>
          <p:cNvSpPr txBox="1"/>
          <p:nvPr/>
        </p:nvSpPr>
        <p:spPr>
          <a:xfrm>
            <a:off x="7628" y="4303221"/>
            <a:ext cx="1485689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lv-LV" sz="1400" b="1" dirty="0">
                <a:ea typeface="Calibri"/>
                <a:cs typeface="Calibri"/>
              </a:rPr>
              <a:t>*</a:t>
            </a:r>
            <a:r>
              <a:rPr lang="en-GB" sz="1400" b="1" dirty="0">
                <a:ea typeface="Calibri"/>
                <a:cs typeface="Calibri"/>
              </a:rPr>
              <a:t>Cu mandrel</a:t>
            </a:r>
            <a:r>
              <a:rPr lang="en-GB" sz="1400" dirty="0">
                <a:ea typeface="Calibri"/>
                <a:cs typeface="Calibri"/>
              </a:rPr>
              <a:t> with internal radius of 25mm and outer radius of 30mm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859DC5-C543-AB54-7134-550BC7D030AA}"/>
              </a:ext>
            </a:extLst>
          </p:cNvPr>
          <p:cNvSpPr txBox="1"/>
          <p:nvPr/>
        </p:nvSpPr>
        <p:spPr>
          <a:xfrm>
            <a:off x="10239231" y="1942407"/>
            <a:ext cx="207870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lv-LV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Benchmark</a:t>
            </a:r>
            <a:r>
              <a:rPr lang="lv-LV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lv-LV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data</a:t>
            </a:r>
            <a:endParaRPr lang="lv-LV" dirty="0" err="1"/>
          </a:p>
          <a:p>
            <a:r>
              <a:rPr lang="lv-LV" dirty="0">
                <a:ea typeface="Calibri"/>
                <a:cs typeface="Calibri"/>
              </a:rPr>
              <a:t>(G. </a:t>
            </a:r>
            <a:r>
              <a:rPr lang="lv-LV" dirty="0" err="1">
                <a:ea typeface="Calibri"/>
                <a:cs typeface="Calibri"/>
              </a:rPr>
              <a:t>Vernassa</a:t>
            </a:r>
            <a:r>
              <a:rPr lang="lv-LV" dirty="0">
                <a:ea typeface="Calibri"/>
                <a:cs typeface="Calibri"/>
              </a:rPr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A9A448-9A91-514D-9170-4E0079DC3717}"/>
              </a:ext>
            </a:extLst>
          </p:cNvPr>
          <p:cNvSpPr txBox="1"/>
          <p:nvPr/>
        </p:nvSpPr>
        <p:spPr>
          <a:xfrm>
            <a:off x="9680431" y="4685606"/>
            <a:ext cx="254606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lv-LV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COMSOL </a:t>
            </a:r>
            <a:r>
              <a:rPr lang="en-GB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results</a:t>
            </a:r>
            <a:endParaRPr lang="en-GB" dirty="0" err="1"/>
          </a:p>
        </p:txBody>
      </p:sp>
    </p:spTree>
    <p:extLst>
      <p:ext uri="{BB962C8B-B14F-4D97-AF65-F5344CB8AC3E}">
        <p14:creationId xmlns:p14="http://schemas.microsoft.com/office/powerpoint/2010/main" val="2366124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5074BB0E-0C2A-10CF-0586-11D73A9C4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715963"/>
          </a:xfrm>
        </p:spPr>
        <p:txBody>
          <a:bodyPr/>
          <a:lstStyle/>
          <a:p>
            <a:r>
              <a:rPr lang="lv-LV" dirty="0" err="1">
                <a:ea typeface="Calibri Light"/>
                <a:cs typeface="Calibri Light"/>
              </a:rPr>
              <a:t>Longitudinal</a:t>
            </a:r>
            <a:r>
              <a:rPr lang="lv-LV" dirty="0">
                <a:ea typeface="Calibri Light"/>
                <a:cs typeface="Calibri Light"/>
              </a:rPr>
              <a:t> </a:t>
            </a:r>
            <a:r>
              <a:rPr lang="lv-LV" dirty="0" err="1">
                <a:ea typeface="Calibri Light"/>
                <a:cs typeface="Calibri Light"/>
              </a:rPr>
              <a:t>stresses</a:t>
            </a:r>
            <a:r>
              <a:rPr lang="lv-LV" dirty="0">
                <a:ea typeface="Calibri Light"/>
                <a:cs typeface="Calibri Light"/>
              </a:rPr>
              <a:t> </a:t>
            </a:r>
            <a:r>
              <a:rPr lang="lv-LV" sz="2400" b="1" dirty="0">
                <a:ea typeface="Calibri Light"/>
                <a:cs typeface="Calibri Light"/>
              </a:rPr>
              <a:t>(no </a:t>
            </a:r>
            <a:r>
              <a:rPr lang="lv-LV" sz="2400" b="1" dirty="0" err="1">
                <a:ea typeface="Calibri Light"/>
                <a:cs typeface="Calibri Light"/>
              </a:rPr>
              <a:t>longitudinal</a:t>
            </a:r>
            <a:r>
              <a:rPr lang="lv-LV" sz="2400" b="1" dirty="0">
                <a:ea typeface="Calibri Light"/>
                <a:cs typeface="Calibri Light"/>
              </a:rPr>
              <a:t> </a:t>
            </a:r>
            <a:r>
              <a:rPr lang="lv-LV" sz="2400" b="1" dirty="0" err="1">
                <a:ea typeface="Calibri Light"/>
                <a:cs typeface="Calibri Light"/>
              </a:rPr>
              <a:t>tension</a:t>
            </a:r>
            <a:r>
              <a:rPr lang="lv-LV" sz="2400" b="1" dirty="0">
                <a:ea typeface="Calibri Light"/>
                <a:cs typeface="Calibri Light"/>
              </a:rPr>
              <a:t> – </a:t>
            </a:r>
            <a:r>
              <a:rPr lang="lv-LV" sz="2400" b="1" dirty="0" err="1">
                <a:ea typeface="Calibri Light"/>
                <a:cs typeface="Calibri Light"/>
              </a:rPr>
              <a:t>bending</a:t>
            </a:r>
            <a:r>
              <a:rPr lang="lv-LV" sz="2400" b="1" dirty="0">
                <a:ea typeface="Calibri Light"/>
                <a:cs typeface="Calibri Light"/>
              </a:rPr>
              <a:t> </a:t>
            </a:r>
            <a:r>
              <a:rPr lang="lv-LV" sz="2400" b="1" dirty="0" err="1">
                <a:ea typeface="Calibri Light"/>
                <a:cs typeface="Calibri Light"/>
              </a:rPr>
              <a:t>only</a:t>
            </a:r>
            <a:r>
              <a:rPr lang="lv-LV" sz="2400" b="1" dirty="0">
                <a:ea typeface="Calibri Light"/>
                <a:cs typeface="Calibri Light"/>
              </a:rPr>
              <a:t>)</a:t>
            </a:r>
          </a:p>
        </p:txBody>
      </p:sp>
      <p:pic>
        <p:nvPicPr>
          <p:cNvPr id="7" name="Satura vietturis 6" descr="Attēls, kurā ir teksts, ekrānuzņēmums, diagramma, rinda&#10;&#10;Mākslīgā intelekta ģenerēts saturs var būt nepareizs.">
            <a:extLst>
              <a:ext uri="{FF2B5EF4-FFF2-40B4-BE49-F238E27FC236}">
                <a16:creationId xmlns:a16="http://schemas.microsoft.com/office/drawing/2014/main" id="{0EFAC304-388D-EF48-C997-4C6D11EE36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9599" y="1290161"/>
            <a:ext cx="4784725" cy="2455545"/>
          </a:xfrm>
          <a:prstGeom prst="rect">
            <a:avLst/>
          </a:prstGeom>
        </p:spPr>
      </p:pic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57D97244-490A-ACA9-A0A0-144E56774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34AF7198-6D98-27A0-35D2-2F6D39005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4F9D053D-9999-FC99-CB58-8EA65C9FB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6</a:t>
            </a:fld>
            <a:endParaRPr lang="en-GB"/>
          </a:p>
        </p:txBody>
      </p:sp>
      <p:pic>
        <p:nvPicPr>
          <p:cNvPr id="8" name="Attēls 7" descr="Attēls, kurā ir teksts, ekrānuzņēmums, rinda, diagramma&#10;&#10;Mākslīgā intelekta ģenerēts saturs var būt nepareizs.">
            <a:extLst>
              <a:ext uri="{FF2B5EF4-FFF2-40B4-BE49-F238E27FC236}">
                <a16:creationId xmlns:a16="http://schemas.microsoft.com/office/drawing/2014/main" id="{4E9AE3FD-32D2-DF9D-1A18-649B859C76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4416" b="-415"/>
          <a:stretch>
            <a:fillRect/>
          </a:stretch>
        </p:blipFill>
        <p:spPr>
          <a:xfrm>
            <a:off x="488950" y="1291590"/>
            <a:ext cx="3617442" cy="24657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02DF81-730A-F57B-144A-BC765683DE58}"/>
              </a:ext>
            </a:extLst>
          </p:cNvPr>
          <p:cNvSpPr txBox="1"/>
          <p:nvPr/>
        </p:nvSpPr>
        <p:spPr>
          <a:xfrm>
            <a:off x="5781040" y="985520"/>
            <a:ext cx="16764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181818"/>
                </a:solidFill>
                <a:latin typeface="Mona Sans"/>
              </a:rPr>
              <a:t>12 mm tape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F13270-B9D3-C0A6-59B8-4586A0C12E2B}"/>
              </a:ext>
            </a:extLst>
          </p:cNvPr>
          <p:cNvSpPr txBox="1"/>
          <p:nvPr/>
        </p:nvSpPr>
        <p:spPr>
          <a:xfrm>
            <a:off x="1808480" y="985520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181818"/>
                </a:solidFill>
                <a:latin typeface="Mona Sans"/>
              </a:rPr>
              <a:t>4 mm tape</a:t>
            </a:r>
            <a:endParaRPr lang="lv-LV"/>
          </a:p>
        </p:txBody>
      </p:sp>
      <p:pic>
        <p:nvPicPr>
          <p:cNvPr id="12" name="Attēls 11" descr="Attēls, kurā ir ekrānuzņēmums, zobens, dizains&#10;&#10;Mākslīgā intelekta ģenerēts saturs var būt nepareizs.">
            <a:extLst>
              <a:ext uri="{FF2B5EF4-FFF2-40B4-BE49-F238E27FC236}">
                <a16:creationId xmlns:a16="http://schemas.microsoft.com/office/drawing/2014/main" id="{721BC924-7D74-33BD-7289-60F25ED73D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5954" y="32385"/>
            <a:ext cx="2246630" cy="1682750"/>
          </a:xfrm>
          <a:prstGeom prst="rect">
            <a:avLst/>
          </a:prstGeom>
        </p:spPr>
      </p:pic>
      <p:pic>
        <p:nvPicPr>
          <p:cNvPr id="3" name="Attēls 2" descr="Attēls, kurā ir teksts, ekrānuzņēmums, rinda, skice&#10;&#10;Mākslīgā intelekta ģenerēts saturs var būt nepareizs.">
            <a:extLst>
              <a:ext uri="{FF2B5EF4-FFF2-40B4-BE49-F238E27FC236}">
                <a16:creationId xmlns:a16="http://schemas.microsoft.com/office/drawing/2014/main" id="{626094AE-86B4-7A5B-F3C2-5C445DDCAAF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9449" r="543" b="-787"/>
          <a:stretch>
            <a:fillRect/>
          </a:stretch>
        </p:blipFill>
        <p:spPr>
          <a:xfrm>
            <a:off x="677545" y="3781885"/>
            <a:ext cx="3714806" cy="2354232"/>
          </a:xfrm>
          <a:prstGeom prst="rect">
            <a:avLst/>
          </a:prstGeom>
        </p:spPr>
      </p:pic>
      <p:pic>
        <p:nvPicPr>
          <p:cNvPr id="11" name="Attēls 10" descr="Attēls, kurā ir teksts, diagramma, ekrānuzņēmums, rinda&#10;&#10;Mākslīgā intelekta ģenerēts saturs var būt nepareizs.">
            <a:extLst>
              <a:ext uri="{FF2B5EF4-FFF2-40B4-BE49-F238E27FC236}">
                <a16:creationId xmlns:a16="http://schemas.microsoft.com/office/drawing/2014/main" id="{92605FAE-5EA4-0B0A-0564-0D7E1799363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9055"/>
          <a:stretch>
            <a:fillRect/>
          </a:stretch>
        </p:blipFill>
        <p:spPr>
          <a:xfrm>
            <a:off x="4932045" y="3748088"/>
            <a:ext cx="3724910" cy="234465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304E09F-9198-5961-D42B-8E772E63FD3B}"/>
              </a:ext>
            </a:extLst>
          </p:cNvPr>
          <p:cNvSpPr txBox="1"/>
          <p:nvPr/>
        </p:nvSpPr>
        <p:spPr>
          <a:xfrm>
            <a:off x="9416271" y="2104967"/>
            <a:ext cx="2546063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lv-LV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Benchmark</a:t>
            </a:r>
            <a:r>
              <a:rPr lang="lv-LV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lv-LV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analytical</a:t>
            </a:r>
            <a:r>
              <a:rPr lang="lv-LV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lv-LV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calculation</a:t>
            </a:r>
            <a:r>
              <a:rPr lang="lv-LV" dirty="0">
                <a:ea typeface="Calibri"/>
                <a:cs typeface="Calibri"/>
              </a:rPr>
              <a:t> </a:t>
            </a:r>
          </a:p>
          <a:p>
            <a:r>
              <a:rPr lang="lv-LV" dirty="0">
                <a:ea typeface="Calibri"/>
                <a:cs typeface="Calibri"/>
              </a:rPr>
              <a:t>(G. </a:t>
            </a:r>
            <a:r>
              <a:rPr lang="lv-LV" dirty="0" err="1">
                <a:ea typeface="Calibri"/>
                <a:cs typeface="Calibri"/>
              </a:rPr>
              <a:t>Vernassa</a:t>
            </a:r>
            <a:r>
              <a:rPr lang="lv-LV" dirty="0">
                <a:ea typeface="Calibri"/>
                <a:cs typeface="Calibri"/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A8268F-62E0-E9D2-6E7D-7B716F18185F}"/>
              </a:ext>
            </a:extLst>
          </p:cNvPr>
          <p:cNvSpPr txBox="1"/>
          <p:nvPr/>
        </p:nvSpPr>
        <p:spPr>
          <a:xfrm>
            <a:off x="9416271" y="4557880"/>
            <a:ext cx="254606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lv-LV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COMSOL </a:t>
            </a:r>
            <a:r>
              <a:rPr lang="en-GB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results</a:t>
            </a:r>
            <a:endParaRPr lang="en-GB" dirty="0" err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D1F55C-0037-EFC4-5F7A-547E6E8C9651}"/>
              </a:ext>
            </a:extLst>
          </p:cNvPr>
          <p:cNvSpPr txBox="1"/>
          <p:nvPr/>
        </p:nvSpPr>
        <p:spPr>
          <a:xfrm>
            <a:off x="11209666" y="1285162"/>
            <a:ext cx="27432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lv-LV" sz="4000" i="1" dirty="0">
                <a:solidFill>
                  <a:srgbClr val="F423AF"/>
                </a:solidFill>
                <a:latin typeface="Google Sans"/>
                <a:ea typeface="Calibri"/>
                <a:cs typeface="Calibri"/>
              </a:rPr>
              <a:t>σ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919826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BD6AB3-6ECB-7F5F-441C-F61868D68E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00FC2657-38B6-DED8-18A7-4806F430F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715963"/>
          </a:xfrm>
        </p:spPr>
        <p:txBody>
          <a:bodyPr/>
          <a:lstStyle/>
          <a:p>
            <a:r>
              <a:rPr lang="lv-LV" dirty="0" err="1">
                <a:ea typeface="Calibri Light"/>
                <a:cs typeface="Calibri Light"/>
              </a:rPr>
              <a:t>Longitudinal</a:t>
            </a:r>
            <a:r>
              <a:rPr lang="lv-LV" dirty="0">
                <a:ea typeface="Calibri Light"/>
                <a:cs typeface="Calibri Light"/>
              </a:rPr>
              <a:t> </a:t>
            </a:r>
            <a:r>
              <a:rPr lang="lv-LV" dirty="0" err="1">
                <a:ea typeface="Calibri Light"/>
                <a:cs typeface="Calibri Light"/>
              </a:rPr>
              <a:t>strain</a:t>
            </a:r>
            <a:r>
              <a:rPr lang="lv-LV" dirty="0">
                <a:ea typeface="Calibri Light"/>
                <a:cs typeface="Calibri Light"/>
              </a:rPr>
              <a:t> </a:t>
            </a:r>
            <a:r>
              <a:rPr lang="lv-LV" sz="2400" b="1" dirty="0">
                <a:ea typeface="Calibri Light"/>
                <a:cs typeface="Calibri Light"/>
              </a:rPr>
              <a:t>(no </a:t>
            </a:r>
            <a:r>
              <a:rPr lang="lv-LV" sz="2400" b="1" dirty="0" err="1">
                <a:ea typeface="Calibri Light"/>
                <a:cs typeface="Calibri Light"/>
              </a:rPr>
              <a:t>longitudinal</a:t>
            </a:r>
            <a:r>
              <a:rPr lang="lv-LV" sz="2400" b="1" dirty="0">
                <a:ea typeface="Calibri Light"/>
                <a:cs typeface="Calibri Light"/>
              </a:rPr>
              <a:t> </a:t>
            </a:r>
            <a:r>
              <a:rPr lang="lv-LV" sz="2400" b="1" dirty="0" err="1">
                <a:ea typeface="Calibri Light"/>
                <a:cs typeface="Calibri Light"/>
              </a:rPr>
              <a:t>tension</a:t>
            </a:r>
            <a:r>
              <a:rPr lang="lv-LV" sz="2400" b="1" dirty="0">
                <a:ea typeface="Calibri Light"/>
                <a:cs typeface="Calibri Light"/>
              </a:rPr>
              <a:t> – </a:t>
            </a:r>
            <a:r>
              <a:rPr lang="lv-LV" sz="2400" b="1" dirty="0" err="1">
                <a:ea typeface="Calibri Light"/>
                <a:cs typeface="Calibri Light"/>
              </a:rPr>
              <a:t>bending</a:t>
            </a:r>
            <a:r>
              <a:rPr lang="lv-LV" sz="2400" b="1" dirty="0">
                <a:ea typeface="Calibri Light"/>
                <a:cs typeface="Calibri Light"/>
              </a:rPr>
              <a:t> </a:t>
            </a:r>
            <a:r>
              <a:rPr lang="lv-LV" sz="2400" b="1" dirty="0" err="1">
                <a:ea typeface="Calibri Light"/>
                <a:cs typeface="Calibri Light"/>
              </a:rPr>
              <a:t>only</a:t>
            </a:r>
            <a:r>
              <a:rPr lang="lv-LV" sz="2400" b="1" dirty="0">
                <a:ea typeface="Calibri Light"/>
                <a:cs typeface="Calibri Light"/>
              </a:rPr>
              <a:t>)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A8C538D4-2882-E18F-B29B-8E068D91F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07633655-1800-9E2C-F89E-3C37DA59F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95129987-77C5-D678-ED93-29E85057B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7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E5B150-01CD-61F8-266D-26A2557619D0}"/>
              </a:ext>
            </a:extLst>
          </p:cNvPr>
          <p:cNvSpPr txBox="1"/>
          <p:nvPr/>
        </p:nvSpPr>
        <p:spPr>
          <a:xfrm>
            <a:off x="5781040" y="1097280"/>
            <a:ext cx="16764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181818"/>
                </a:solidFill>
                <a:latin typeface="Mona Sans"/>
              </a:rPr>
              <a:t>12 mm tape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4A5CE3-5A8A-32FF-CDD0-5BF7AF1B65C2}"/>
              </a:ext>
            </a:extLst>
          </p:cNvPr>
          <p:cNvSpPr txBox="1"/>
          <p:nvPr/>
        </p:nvSpPr>
        <p:spPr>
          <a:xfrm>
            <a:off x="1757680" y="1097280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181818"/>
                </a:solidFill>
                <a:latin typeface="Mona Sans"/>
              </a:rPr>
              <a:t>4 mm tape</a:t>
            </a:r>
            <a:endParaRPr lang="lv-LV"/>
          </a:p>
        </p:txBody>
      </p:sp>
      <p:pic>
        <p:nvPicPr>
          <p:cNvPr id="3" name="Attēls 2" descr="Attēls, kurā ir ekrānuzņēmums, zobens, dizains&#10;&#10;Mākslīgā intelekta ģenerēts saturs var būt nepareizs.">
            <a:extLst>
              <a:ext uri="{FF2B5EF4-FFF2-40B4-BE49-F238E27FC236}">
                <a16:creationId xmlns:a16="http://schemas.microsoft.com/office/drawing/2014/main" id="{49D17365-A9A0-1185-771A-C7FDE45B7A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954" y="228328"/>
            <a:ext cx="2246630" cy="1682750"/>
          </a:xfrm>
          <a:prstGeom prst="rect">
            <a:avLst/>
          </a:prstGeom>
        </p:spPr>
      </p:pic>
      <p:pic>
        <p:nvPicPr>
          <p:cNvPr id="11" name="Attēls 10" descr="Attēls, kurā ir teksts, ekrānuzņēmums, rinda, diagramma&#10;&#10;Mākslīgā intelekta ģenerēts saturs var būt nepareizs.">
            <a:extLst>
              <a:ext uri="{FF2B5EF4-FFF2-40B4-BE49-F238E27FC236}">
                <a16:creationId xmlns:a16="http://schemas.microsoft.com/office/drawing/2014/main" id="{FC86A0FB-43E5-463D-6B15-A61C9774F4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84" r="23951" b="-588"/>
          <a:stretch>
            <a:fillRect/>
          </a:stretch>
        </p:blipFill>
        <p:spPr>
          <a:xfrm>
            <a:off x="589915" y="1381717"/>
            <a:ext cx="3131696" cy="2454876"/>
          </a:xfrm>
          <a:prstGeom prst="rect">
            <a:avLst/>
          </a:prstGeom>
        </p:spPr>
      </p:pic>
      <p:pic>
        <p:nvPicPr>
          <p:cNvPr id="12" name="Attēls 11" descr="Attēls, kurā ir teksts, ekrānuzņēmums, diagramma, rinda&#10;&#10;Mākslīgā intelekta ģenerēts saturs var būt nepareizs.">
            <a:extLst>
              <a:ext uri="{FF2B5EF4-FFF2-40B4-BE49-F238E27FC236}">
                <a16:creationId xmlns:a16="http://schemas.microsoft.com/office/drawing/2014/main" id="{E67E1A4F-E37D-0DB7-B7C9-9F509A0282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9590" y="1383030"/>
            <a:ext cx="4099560" cy="2459990"/>
          </a:xfrm>
          <a:prstGeom prst="rect">
            <a:avLst/>
          </a:prstGeom>
        </p:spPr>
      </p:pic>
      <p:pic>
        <p:nvPicPr>
          <p:cNvPr id="7" name="Satura vietturis 6" descr="Attēls, kurā ir teksts, ekrānuzņēmums, rinda, diagramma&#10;&#10;Mākslīgā intelekta ģenerēts saturs var būt nepareizs.">
            <a:extLst>
              <a:ext uri="{FF2B5EF4-FFF2-40B4-BE49-F238E27FC236}">
                <a16:creationId xmlns:a16="http://schemas.microsoft.com/office/drawing/2014/main" id="{64E45ED7-2774-BF97-5FAE-FC8BC4A071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rcRect t="9677" r="-279"/>
          <a:stretch>
            <a:fillRect/>
          </a:stretch>
        </p:blipFill>
        <p:spPr>
          <a:xfrm>
            <a:off x="681156" y="3908425"/>
            <a:ext cx="3656759" cy="2278422"/>
          </a:xfrm>
          <a:prstGeom prst="rect">
            <a:avLst/>
          </a:prstGeom>
        </p:spPr>
      </p:pic>
      <p:pic>
        <p:nvPicPr>
          <p:cNvPr id="8" name="Attēls 7" descr="Attēls, kurā ir teksts, rinda, diagramma, skice&#10;&#10;Mākslīgā intelekta ģenerēts saturs var būt nepareizs.">
            <a:extLst>
              <a:ext uri="{FF2B5EF4-FFF2-40B4-BE49-F238E27FC236}">
                <a16:creationId xmlns:a16="http://schemas.microsoft.com/office/drawing/2014/main" id="{0B4A32FC-95C8-5ACB-DA26-627961E46CA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9716" r="278" b="-405"/>
          <a:stretch>
            <a:fillRect/>
          </a:stretch>
        </p:blipFill>
        <p:spPr>
          <a:xfrm>
            <a:off x="4639945" y="3913188"/>
            <a:ext cx="3643644" cy="228217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B7BAE03-D519-3D2E-22B7-8E3D927BAA86}"/>
              </a:ext>
            </a:extLst>
          </p:cNvPr>
          <p:cNvSpPr txBox="1"/>
          <p:nvPr/>
        </p:nvSpPr>
        <p:spPr>
          <a:xfrm>
            <a:off x="8938751" y="2267527"/>
            <a:ext cx="2546063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lv-LV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Benchmark</a:t>
            </a:r>
            <a:r>
              <a:rPr lang="lv-LV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lv-LV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analytical</a:t>
            </a:r>
            <a:r>
              <a:rPr lang="lv-LV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lv-LV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calculation</a:t>
            </a:r>
            <a:r>
              <a:rPr lang="lv-LV" dirty="0">
                <a:ea typeface="Calibri"/>
                <a:cs typeface="Calibri"/>
              </a:rPr>
              <a:t> </a:t>
            </a:r>
          </a:p>
          <a:p>
            <a:r>
              <a:rPr lang="lv-LV" dirty="0">
                <a:ea typeface="Calibri"/>
                <a:cs typeface="Calibri"/>
              </a:rPr>
              <a:t>(G. </a:t>
            </a:r>
            <a:r>
              <a:rPr lang="lv-LV" dirty="0" err="1">
                <a:ea typeface="Calibri"/>
                <a:cs typeface="Calibri"/>
              </a:rPr>
              <a:t>Vernassa</a:t>
            </a:r>
            <a:r>
              <a:rPr lang="lv-LV" dirty="0">
                <a:ea typeface="Calibri"/>
                <a:cs typeface="Calibri"/>
              </a:rPr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75925C-6759-2DCA-68A1-15C908D36D2E}"/>
              </a:ext>
            </a:extLst>
          </p:cNvPr>
          <p:cNvSpPr txBox="1"/>
          <p:nvPr/>
        </p:nvSpPr>
        <p:spPr>
          <a:xfrm>
            <a:off x="9014951" y="4687783"/>
            <a:ext cx="254606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lv-LV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COMSOL </a:t>
            </a:r>
            <a:r>
              <a:rPr lang="en-GB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results</a:t>
            </a:r>
            <a:endParaRPr lang="en-GB" dirty="0" err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294E91-D057-E9D0-AEE1-8D0CCCC01FFA}"/>
              </a:ext>
            </a:extLst>
          </p:cNvPr>
          <p:cNvSpPr txBox="1"/>
          <p:nvPr/>
        </p:nvSpPr>
        <p:spPr>
          <a:xfrm>
            <a:off x="11351906" y="1498522"/>
            <a:ext cx="27432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lv-LV" sz="4000" i="1" dirty="0">
                <a:solidFill>
                  <a:srgbClr val="F423AF"/>
                </a:solidFill>
                <a:latin typeface="Google Sans"/>
                <a:ea typeface="Calibri"/>
                <a:cs typeface="Calibri"/>
              </a:rPr>
              <a:t>ε</a:t>
            </a:r>
            <a:endParaRPr lang="lv-LV" sz="4000" i="1" dirty="0">
              <a:solidFill>
                <a:srgbClr val="F423AF"/>
              </a:solidFill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51716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126DB0-8EDB-237C-CFDF-825BD488D4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D5E5DAB5-3C43-C5DD-D18A-68AF19F8A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715963"/>
          </a:xfrm>
        </p:spPr>
        <p:txBody>
          <a:bodyPr/>
          <a:lstStyle/>
          <a:p>
            <a:r>
              <a:rPr lang="lv-LV" dirty="0" err="1">
                <a:ea typeface="Calibri Light"/>
                <a:cs typeface="Calibri Light"/>
              </a:rPr>
              <a:t>Radial</a:t>
            </a:r>
            <a:r>
              <a:rPr lang="lv-LV" dirty="0">
                <a:ea typeface="Calibri Light"/>
                <a:cs typeface="Calibri Light"/>
              </a:rPr>
              <a:t> </a:t>
            </a:r>
            <a:r>
              <a:rPr lang="lv-LV" dirty="0" err="1">
                <a:ea typeface="Calibri Light"/>
                <a:cs typeface="Calibri Light"/>
              </a:rPr>
              <a:t>displacement</a:t>
            </a:r>
            <a:r>
              <a:rPr lang="lv-LV" dirty="0">
                <a:ea typeface="Calibri Light"/>
                <a:cs typeface="Calibri Light"/>
              </a:rPr>
              <a:t> </a:t>
            </a:r>
            <a:r>
              <a:rPr lang="lv-LV" sz="2400" b="1" dirty="0">
                <a:ea typeface="Calibri Light"/>
                <a:cs typeface="Calibri Light"/>
              </a:rPr>
              <a:t>(no </a:t>
            </a:r>
            <a:r>
              <a:rPr lang="lv-LV" sz="2400" b="1" dirty="0" err="1">
                <a:ea typeface="Calibri Light"/>
                <a:cs typeface="Calibri Light"/>
              </a:rPr>
              <a:t>longitudinal</a:t>
            </a:r>
            <a:r>
              <a:rPr lang="lv-LV" sz="2400" b="1" dirty="0">
                <a:ea typeface="Calibri Light"/>
                <a:cs typeface="Calibri Light"/>
              </a:rPr>
              <a:t> </a:t>
            </a:r>
            <a:r>
              <a:rPr lang="lv-LV" sz="2400" b="1" dirty="0" err="1">
                <a:ea typeface="Calibri Light"/>
                <a:cs typeface="Calibri Light"/>
              </a:rPr>
              <a:t>tension</a:t>
            </a:r>
            <a:r>
              <a:rPr lang="lv-LV" sz="2400" b="1" dirty="0">
                <a:ea typeface="Calibri Light"/>
                <a:cs typeface="Calibri Light"/>
              </a:rPr>
              <a:t> – </a:t>
            </a:r>
            <a:r>
              <a:rPr lang="lv-LV" sz="2400" b="1" dirty="0" err="1">
                <a:ea typeface="Calibri Light"/>
                <a:cs typeface="Calibri Light"/>
              </a:rPr>
              <a:t>bending</a:t>
            </a:r>
            <a:r>
              <a:rPr lang="lv-LV" sz="2400" b="1" dirty="0">
                <a:ea typeface="Calibri Light"/>
                <a:cs typeface="Calibri Light"/>
              </a:rPr>
              <a:t> </a:t>
            </a:r>
            <a:r>
              <a:rPr lang="lv-LV" sz="2400" b="1" dirty="0" err="1">
                <a:ea typeface="Calibri Light"/>
                <a:cs typeface="Calibri Light"/>
              </a:rPr>
              <a:t>only</a:t>
            </a:r>
            <a:r>
              <a:rPr lang="lv-LV" sz="2400" b="1" dirty="0">
                <a:ea typeface="Calibri Light"/>
                <a:cs typeface="Calibri Light"/>
              </a:rPr>
              <a:t>)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8267631A-96EB-1353-22EB-7F57F739C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45B609D4-EBCD-AFD1-272B-894EAA4EE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238FB2BB-6FDC-C742-0C4A-07FE80C9D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8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EF5134-AE79-53C0-BA53-EB70394A955B}"/>
              </a:ext>
            </a:extLst>
          </p:cNvPr>
          <p:cNvSpPr txBox="1"/>
          <p:nvPr/>
        </p:nvSpPr>
        <p:spPr>
          <a:xfrm>
            <a:off x="5781040" y="1097280"/>
            <a:ext cx="16764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181818"/>
                </a:solidFill>
                <a:latin typeface="Mona Sans"/>
              </a:rPr>
              <a:t>12 mm tape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1F0D68-77ED-917D-F832-07DE50838C8A}"/>
              </a:ext>
            </a:extLst>
          </p:cNvPr>
          <p:cNvSpPr txBox="1"/>
          <p:nvPr/>
        </p:nvSpPr>
        <p:spPr>
          <a:xfrm>
            <a:off x="1757680" y="1097280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181818"/>
                </a:solidFill>
                <a:latin typeface="Mona Sans"/>
              </a:rPr>
              <a:t>4 mm tape</a:t>
            </a:r>
            <a:endParaRPr lang="lv-LV"/>
          </a:p>
        </p:txBody>
      </p:sp>
      <p:pic>
        <p:nvPicPr>
          <p:cNvPr id="11" name="Attēls 10" descr="Attēls, kurā ir teksts, diagramma, skice, ekrānuzņēmums&#10;&#10;Mākslīgā intelekta ģenerēts saturs var būt nepareizs.">
            <a:extLst>
              <a:ext uri="{FF2B5EF4-FFF2-40B4-BE49-F238E27FC236}">
                <a16:creationId xmlns:a16="http://schemas.microsoft.com/office/drawing/2014/main" id="{92E30DF0-A681-9D0E-8B3C-14819C513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835" y="1392555"/>
            <a:ext cx="4656455" cy="2459990"/>
          </a:xfrm>
          <a:prstGeom prst="rect">
            <a:avLst/>
          </a:prstGeom>
        </p:spPr>
      </p:pic>
      <p:pic>
        <p:nvPicPr>
          <p:cNvPr id="12" name="Attēls 11" descr="Attēls, kurā ir teksts, ekrānuzņēmums, diagramma, rinda&#10;&#10;Mākslīgā intelekta ģenerēts saturs var būt nepareizs.">
            <a:extLst>
              <a:ext uri="{FF2B5EF4-FFF2-40B4-BE49-F238E27FC236}">
                <a16:creationId xmlns:a16="http://schemas.microsoft.com/office/drawing/2014/main" id="{00020477-3906-84F1-B870-E36A93C3A0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4017" b="-415"/>
          <a:stretch>
            <a:fillRect/>
          </a:stretch>
        </p:blipFill>
        <p:spPr>
          <a:xfrm>
            <a:off x="194310" y="1383030"/>
            <a:ext cx="3534719" cy="2465735"/>
          </a:xfrm>
          <a:prstGeom prst="rect">
            <a:avLst/>
          </a:prstGeom>
        </p:spPr>
      </p:pic>
      <p:pic>
        <p:nvPicPr>
          <p:cNvPr id="7" name="Satura vietturis 6" descr="Attēls, kurā ir teksts, ekrānuzņēmums, skice, diagramma&#10;&#10;Mākslīgā intelekta ģenerēts saturs var būt nepareizs.">
            <a:extLst>
              <a:ext uri="{FF2B5EF4-FFF2-40B4-BE49-F238E27FC236}">
                <a16:creationId xmlns:a16="http://schemas.microsoft.com/office/drawing/2014/main" id="{0C4F6106-6B4E-76E5-8411-3FFB675D76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rcRect t="8425" r="-244"/>
          <a:stretch>
            <a:fillRect/>
          </a:stretch>
        </p:blipFill>
        <p:spPr>
          <a:xfrm>
            <a:off x="4352514" y="3849936"/>
            <a:ext cx="4086424" cy="2255668"/>
          </a:xfrm>
          <a:prstGeom prst="rect">
            <a:avLst/>
          </a:prstGeom>
        </p:spPr>
      </p:pic>
      <p:pic>
        <p:nvPicPr>
          <p:cNvPr id="8" name="Attēls 7" descr="Attēls, kurā ir teksts, skice, ekrānuzņēmums, rinda&#10;&#10;Mākslīgā intelekta ģenerēts saturs var būt nepareizs.">
            <a:extLst>
              <a:ext uri="{FF2B5EF4-FFF2-40B4-BE49-F238E27FC236}">
                <a16:creationId xmlns:a16="http://schemas.microsoft.com/office/drawing/2014/main" id="{4D4C1610-A029-EC5A-D383-72B32DC0518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9876" r="15303" b="-823"/>
          <a:stretch>
            <a:fillRect/>
          </a:stretch>
        </p:blipFill>
        <p:spPr>
          <a:xfrm>
            <a:off x="327977" y="3852228"/>
            <a:ext cx="3265120" cy="225169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29CD119-D682-E501-8585-E4EBAB91795C}"/>
              </a:ext>
            </a:extLst>
          </p:cNvPr>
          <p:cNvSpPr txBox="1"/>
          <p:nvPr/>
        </p:nvSpPr>
        <p:spPr>
          <a:xfrm>
            <a:off x="8938751" y="2267527"/>
            <a:ext cx="2546063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lv-LV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Benchmark</a:t>
            </a:r>
            <a:r>
              <a:rPr lang="lv-LV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lv-LV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analytical</a:t>
            </a:r>
            <a:r>
              <a:rPr lang="lv-LV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lv-LV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calculation</a:t>
            </a:r>
            <a:r>
              <a:rPr lang="lv-LV" dirty="0">
                <a:ea typeface="Calibri"/>
                <a:cs typeface="Calibri"/>
              </a:rPr>
              <a:t> </a:t>
            </a:r>
          </a:p>
          <a:p>
            <a:r>
              <a:rPr lang="lv-LV" dirty="0">
                <a:ea typeface="Calibri"/>
                <a:cs typeface="Calibri"/>
              </a:rPr>
              <a:t>(G. </a:t>
            </a:r>
            <a:r>
              <a:rPr lang="lv-LV" dirty="0" err="1">
                <a:ea typeface="Calibri"/>
                <a:cs typeface="Calibri"/>
              </a:rPr>
              <a:t>Vernassa</a:t>
            </a:r>
            <a:r>
              <a:rPr lang="lv-LV" dirty="0">
                <a:ea typeface="Calibri"/>
                <a:cs typeface="Calibri"/>
              </a:rPr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547E20-8A59-8ACF-C647-310222FA8D71}"/>
              </a:ext>
            </a:extLst>
          </p:cNvPr>
          <p:cNvSpPr txBox="1"/>
          <p:nvPr/>
        </p:nvSpPr>
        <p:spPr>
          <a:xfrm>
            <a:off x="9014951" y="4611583"/>
            <a:ext cx="254606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lv-LV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COMSOL </a:t>
            </a:r>
            <a:r>
              <a:rPr lang="en-GB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results</a:t>
            </a:r>
            <a:endParaRPr lang="en-GB" dirty="0" err="1"/>
          </a:p>
        </p:txBody>
      </p:sp>
    </p:spTree>
    <p:extLst>
      <p:ext uri="{BB962C8B-B14F-4D97-AF65-F5344CB8AC3E}">
        <p14:creationId xmlns:p14="http://schemas.microsoft.com/office/powerpoint/2010/main" val="2995155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4053A1B-CD75-4D99-B259-B7D30FECB4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Cumulative stresses 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501D518C-E44F-A36F-E8F7-3C1D04FF27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(bending and winding tension combined)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8784AD-174D-B23E-E873-6C18776CB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7C9E-B13B-40A0-84E6-1A193AA3B3FF}" type="datetime1">
              <a:rPr lang="lv-LV" smtClean="0"/>
              <a:t>02.10.2025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3C81E-67DF-2CB8-71B3-E11EA1855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Dairis Rihards Irbe | dairis-rihards.irbe@rtu.lv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A89143-9D97-8A47-001D-2D8730713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FE97B-B217-4E29-A641-8A6F581C069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399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4b20f69-fcd4-4aac-a545-5eeee968005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BAECCDD9C27914BBB7127E961F54B7B" ma:contentTypeVersion="13" ma:contentTypeDescription="Create a new document." ma:contentTypeScope="" ma:versionID="76ba2bd8aa571a33962b98d8b4f5dd59">
  <xsd:schema xmlns:xsd="http://www.w3.org/2001/XMLSchema" xmlns:xs="http://www.w3.org/2001/XMLSchema" xmlns:p="http://schemas.microsoft.com/office/2006/metadata/properties" xmlns:ns3="a4b20f69-fcd4-4aac-a545-5eeee968005a" targetNamespace="http://schemas.microsoft.com/office/2006/metadata/properties" ma:root="true" ma:fieldsID="52ebd042092744d89d75afd6e1326c46" ns3:_="">
    <xsd:import namespace="a4b20f69-fcd4-4aac-a545-5eeee968005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_activity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b20f69-fcd4-4aac-a545-5eeee96800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BillingMetadata" ma:index="20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AC1397-EED7-4F60-8957-4071F77D25C8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a4b20f69-fcd4-4aac-a545-5eeee968005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23EDD9C-67AA-4CEE-BE00-3BCD56C97DA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82F3F6-4E67-477A-AA5C-7BBF0A5088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b20f69-fcd4-4aac-a545-5eeee96800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71865</TotalTime>
  <Words>1022</Words>
  <Application>Microsoft Office PowerPoint</Application>
  <PresentationFormat>Widescreen</PresentationFormat>
  <Paragraphs>199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Google Sans</vt:lpstr>
      <vt:lpstr>Mona Sans</vt:lpstr>
      <vt:lpstr>Office Theme</vt:lpstr>
      <vt:lpstr>Cumulative stresses of REBCO tape during winding </vt:lpstr>
      <vt:lpstr>The problem</vt:lpstr>
      <vt:lpstr>Content</vt:lpstr>
      <vt:lpstr>Model geometry and materials</vt:lpstr>
      <vt:lpstr>Comulative stresses (longitudinal tension only)</vt:lpstr>
      <vt:lpstr>Longitudinal stresses (no longitudinal tension – bending only)</vt:lpstr>
      <vt:lpstr>Longitudinal strain (no longitudinal tension – bending only)</vt:lpstr>
      <vt:lpstr>Radial displacement (no longitudinal tension – bending only)</vt:lpstr>
      <vt:lpstr>Cumulative stresses </vt:lpstr>
      <vt:lpstr>Modelling approach</vt:lpstr>
      <vt:lpstr>Cumulative stresses (both longitudinal tension and bending)</vt:lpstr>
      <vt:lpstr>σ_rr comparison (4mm tape)</vt:lpstr>
      <vt:lpstr>Cumulative stresses (both longitudinal tension and bending)</vt:lpstr>
      <vt:lpstr>σ_rr comparison (12mm tape)</vt:lpstr>
      <vt:lpstr>Removal of the mandrel &amp; radial precompression</vt:lpstr>
      <vt:lpstr>Cumulative stresses – removal of the mandrel</vt:lpstr>
      <vt:lpstr>Cumulative stresses – removal of the mandrel</vt:lpstr>
      <vt:lpstr>Radial precompression</vt:lpstr>
      <vt:lpstr>Cumulative stresses – radial precompression</vt:lpstr>
      <vt:lpstr>Cumulative stresses – radial precompression</vt:lpstr>
      <vt:lpstr>Hoop strain (in the superconductive layer, measured at the tape centre)</vt:lpstr>
      <vt:lpstr>Conclusions</vt:lpstr>
      <vt:lpstr>Thank you! :)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support structure for nozzle components in heavy ion therapy gantry</dc:title>
  <dc:creator>Dairis Rihards Irbe</dc:creator>
  <cp:lastModifiedBy>Dairis Rihards Irbe</cp:lastModifiedBy>
  <cp:revision>513</cp:revision>
  <dcterms:created xsi:type="dcterms:W3CDTF">2023-08-03T19:33:35Z</dcterms:created>
  <dcterms:modified xsi:type="dcterms:W3CDTF">2025-10-03T12:07:38Z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0x0101008BAECCDD9C27914BBB7127E961F54B7B</vt:lpwstr>
  </property>
</Properties>
</file>