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62.xml"/>
  <Override ContentType="application/vnd.openxmlformats-officedocument.presentationml.slideLayout+xml" PartName="/ppt/slideLayouts/slideLayout5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70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55.xml"/>
  <Override ContentType="application/vnd.openxmlformats-officedocument.presentationml.slideLayout+xml" PartName="/ppt/slideLayouts/slideLayout61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64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60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65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72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6.xml"/>
  <Override ContentType="application/vnd.openxmlformats-officedocument.presentationml.slideLayout+xml" PartName="/ppt/slideLayouts/slideLayout53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1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67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59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7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68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73.xml"/>
  <Override ContentType="application/vnd.openxmlformats-officedocument.presentationml.slideLayout+xml" PartName="/ppt/slideLayouts/slideLayout56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69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5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63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58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722" r:id="rId5"/>
    <p:sldMasterId id="2147483723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</p:sldIdLst>
  <p:sldSz cy="6858000" cx="12192000"/>
  <p:notesSz cx="6858000" cy="9144000"/>
  <p:embeddedFontLst>
    <p:embeddedFont>
      <p:font typeface="Poppins"/>
      <p:regular r:id="rId23"/>
      <p:bold r:id="rId24"/>
      <p:italic r:id="rId25"/>
      <p:boldItalic r:id="rId26"/>
    </p:embeddedFont>
    <p:embeddedFont>
      <p:font typeface="Poppins Black"/>
      <p:bold r:id="rId27"/>
      <p:boldItalic r:id="rId28"/>
    </p:embeddedFont>
    <p:embeddedFont>
      <p:font typeface="Arial Black"/>
      <p:regular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0BC8209-9B8D-41D5-BA27-7D51B68C24FA}">
  <a:tblStyle styleId="{A0BC8209-9B8D-41D5-BA27-7D51B68C24FA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B961F9A6-865C-401E-BF81-BB05743E3628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3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4" Type="http://schemas.openxmlformats.org/officeDocument/2006/relationships/font" Target="fonts/Poppins-bold.fntdata"/><Relationship Id="rId23" Type="http://schemas.openxmlformats.org/officeDocument/2006/relationships/font" Target="fonts/Poppins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26" Type="http://schemas.openxmlformats.org/officeDocument/2006/relationships/font" Target="fonts/Poppins-boldItalic.fntdata"/><Relationship Id="rId25" Type="http://schemas.openxmlformats.org/officeDocument/2006/relationships/font" Target="fonts/Poppins-italic.fntdata"/><Relationship Id="rId28" Type="http://schemas.openxmlformats.org/officeDocument/2006/relationships/font" Target="fonts/PoppinsBlack-boldItalic.fntdata"/><Relationship Id="rId27" Type="http://schemas.openxmlformats.org/officeDocument/2006/relationships/font" Target="fonts/PoppinsBlack-bold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29" Type="http://schemas.openxmlformats.org/officeDocument/2006/relationships/font" Target="fonts/ArialBlack-regular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fr-FR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9" name="Shape 8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" name="Google Shape;850;g343098dddd4_2_4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1" name="Google Shape;851;g343098dddd4_2_4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6" name="Shape 10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7" name="Google Shape;1007;g343098dddd4_4_5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8" name="Google Shape;1008;g343098dddd4_4_5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8" name="Shape 10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9" name="Google Shape;1019;g343098dddd4_4_4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0" name="Google Shape;1020;g343098dddd4_4_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9" name="Shape 10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Google Shape;1030;g343098dddd4_4_6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1" name="Google Shape;1031;g343098dddd4_4_6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8" name="Shape 10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Google Shape;1049;g34593ae0761_1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0" name="Google Shape;1050;g34593ae0761_1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1" name="Google Shape;1051;g34593ae0761_1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6" name="Shape 10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7" name="Google Shape;1057;g33bd7a3c510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8" name="Google Shape;1058;g33bd7a3c510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9" name="Google Shape;1059;g33bd7a3c510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7" name="Shape 10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8" name="Google Shape;1068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9" name="Google Shape;1069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1" name="Shape 8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2" name="Google Shape;862;g343098dddd4_2_43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3" name="Google Shape;863;g343098dddd4_2_43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1" name="Shape 8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2" name="Google Shape;872;g343098dddd4_0_4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3" name="Google Shape;873;g343098dddd4_0_4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4" name="Google Shape;874;g343098dddd4_0_4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5" name="Shape 8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6" name="Google Shape;886;g343098dddd4_0_5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7" name="Google Shape;887;g343098dddd4_0_5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7" name="Shape 8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8" name="Google Shape;898;g343098dddd4_0_1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9" name="Google Shape;899;g343098dddd4_0_11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0" name="Google Shape;900;g343098dddd4_0_11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0" name="Shape 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Google Shape;911;g33bd7a3c510_1_2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2" name="Google Shape;912;g33bd7a3c510_1_2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8" name="Shape 9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9" name="Google Shape;969;g343098dddd4_4_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0" name="Google Shape;970;g343098dddd4_4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2" name="Shape 9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" name="Google Shape;983;g343098dddd4_4_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4" name="Google Shape;984;g343098dddd4_4_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4" name="Shape 9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5" name="Google Shape;995;g343098dddd4_0_3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6" name="Google Shape;996;g343098dddd4_0_3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2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8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13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13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4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4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Relationship Id="rId3" Type="http://schemas.openxmlformats.org/officeDocument/2006/relationships/image" Target="../media/image4.pn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11.png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Relationship Id="rId3" Type="http://schemas.openxmlformats.org/officeDocument/2006/relationships/image" Target="../media/image12.png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Relationship Id="rId3" Type="http://schemas.openxmlformats.org/officeDocument/2006/relationships/image" Target="../media/image2.png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8.png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6.png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7.png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Relationship Id="rId3" Type="http://schemas.openxmlformats.org/officeDocument/2006/relationships/image" Target="../media/image13.png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Relationship Id="rId3" Type="http://schemas.openxmlformats.org/officeDocument/2006/relationships/image" Target="../media/image13.png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5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5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5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5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6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6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6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1.png"/></Relationships>
</file>

<file path=ppt/slideLayouts/_rels/slideLayout6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1.png"/><Relationship Id="rId3" Type="http://schemas.openxmlformats.org/officeDocument/2006/relationships/image" Target="../media/image4.png"/></Relationships>
</file>

<file path=ppt/slideLayouts/_rels/slideLayout6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Relationship Id="rId3" Type="http://schemas.openxmlformats.org/officeDocument/2006/relationships/image" Target="../media/image4.png"/></Relationships>
</file>

<file path=ppt/slideLayouts/_rels/slideLayout6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1.png"/><Relationship Id="rId3" Type="http://schemas.openxmlformats.org/officeDocument/2006/relationships/image" Target="../media/image4.png"/></Relationships>
</file>

<file path=ppt/slideLayouts/_rels/slideLayout6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6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6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2.png"/></Relationships>
</file>

<file path=ppt/slideLayouts/_rels/slideLayout7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7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7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Relationship Id="rId3" Type="http://schemas.openxmlformats.org/officeDocument/2006/relationships/image" Target="../media/image2.png"/></Relationships>
</file>

<file path=ppt/slideLayouts/_rels/slideLayout7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Relationship Id="rId3" Type="http://schemas.openxmlformats.org/officeDocument/2006/relationships/image" Target="../media/image11.png"/></Relationships>
</file>

<file path=ppt/slideLayouts/_rels/slideLayout7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 showMasterSp="0">
  <p:cSld name="Diapositive de titre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2"/>
          <p:cNvSpPr/>
          <p:nvPr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2"/>
          <p:cNvSpPr txBox="1"/>
          <p:nvPr>
            <p:ph type="ctrTitle"/>
          </p:nvPr>
        </p:nvSpPr>
        <p:spPr>
          <a:xfrm>
            <a:off x="731838" y="2654299"/>
            <a:ext cx="5294312" cy="15875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 Black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731838" y="4262438"/>
            <a:ext cx="5294312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20" name="Google Shape;20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31838" y="728663"/>
            <a:ext cx="1803600" cy="1803600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2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Titre</a:t>
            </a:r>
            <a:endParaRPr/>
          </a:p>
        </p:txBody>
      </p:sp>
      <p:pic>
        <p:nvPicPr>
          <p:cNvPr id="22" name="Google Shape;22;p2"/>
          <p:cNvPicPr preferRelativeResize="0"/>
          <p:nvPr/>
        </p:nvPicPr>
        <p:blipFill rotWithShape="1">
          <a:blip r:embed="rId3">
            <a:alphaModFix/>
          </a:blip>
          <a:srcRect b="-1" l="0" r="39861" t="19705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2"/>
          <p:cNvSpPr txBox="1"/>
          <p:nvPr>
            <p:ph idx="2" type="body"/>
          </p:nvPr>
        </p:nvSpPr>
        <p:spPr>
          <a:xfrm>
            <a:off x="742949" y="5892800"/>
            <a:ext cx="6578600" cy="5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080"/>
              <a:buNone/>
              <a:defRPr i="1" sz="1200">
                <a:solidFill>
                  <a:schemeClr val="dk1"/>
                </a:solidFill>
              </a:defRPr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CEA isas" showMasterSp="0">
  <p:cSld name="Titre CEA isas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1"/>
          <p:cNvSpPr txBox="1"/>
          <p:nvPr>
            <p:ph type="ctrTitle"/>
          </p:nvPr>
        </p:nvSpPr>
        <p:spPr>
          <a:xfrm>
            <a:off x="731838" y="2654299"/>
            <a:ext cx="5294312" cy="15875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 Black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11"/>
          <p:cNvSpPr txBox="1"/>
          <p:nvPr>
            <p:ph idx="1" type="subTitle"/>
          </p:nvPr>
        </p:nvSpPr>
        <p:spPr>
          <a:xfrm>
            <a:off x="731838" y="4262438"/>
            <a:ext cx="5294312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104" name="Google Shape;104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31838" y="728663"/>
            <a:ext cx="4053599" cy="1804999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1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Titre CEA isas</a:t>
            </a:r>
            <a:endParaRPr sz="12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11"/>
          <p:cNvSpPr/>
          <p:nvPr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7" name="Google Shape;107;p11"/>
          <p:cNvPicPr preferRelativeResize="0"/>
          <p:nvPr/>
        </p:nvPicPr>
        <p:blipFill rotWithShape="1">
          <a:blip r:embed="rId3">
            <a:alphaModFix/>
          </a:blip>
          <a:srcRect b="-1" l="0" r="39861" t="19705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maire">
  <p:cSld name="Sommaire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Google Shape;110;p12"/>
          <p:cNvSpPr txBox="1"/>
          <p:nvPr>
            <p:ph idx="1" type="body"/>
          </p:nvPr>
        </p:nvSpPr>
        <p:spPr>
          <a:xfrm>
            <a:off x="731838" y="1381125"/>
            <a:ext cx="8329612" cy="47958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 Black"/>
              <a:buAutoNum type="arabicPeriod"/>
              <a:defRPr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260"/>
              <a:buFont typeface="Arial"/>
              <a:buNone/>
              <a:defRPr sz="1400">
                <a:solidFill>
                  <a:schemeClr val="lt1"/>
                </a:solidFill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1" name="Google Shape;111;p12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Sommaire</a:t>
            </a:r>
            <a:endParaRPr/>
          </a:p>
        </p:txBody>
      </p:sp>
      <p:grpSp>
        <p:nvGrpSpPr>
          <p:cNvPr id="112" name="Google Shape;112;p12"/>
          <p:cNvGrpSpPr/>
          <p:nvPr/>
        </p:nvGrpSpPr>
        <p:grpSpPr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13" name="Google Shape;113;p12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" name="Google Shape;114;p12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" name="Google Shape;115;p12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" name="Google Shape;116;p12"/>
            <p:cNvSpPr/>
            <p:nvPr/>
          </p:nvSpPr>
          <p:spPr>
            <a:xfrm>
              <a:off x="518" y="3962"/>
              <a:ext cx="189" cy="72"/>
            </a:xfrm>
            <a:custGeom>
              <a:rect b="b" l="l" r="r" t="t"/>
              <a:pathLst>
                <a:path extrusionOk="0" h="190" w="498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7" name="Google Shape;117;p12"/>
            <p:cNvSpPr/>
            <p:nvPr/>
          </p:nvSpPr>
          <p:spPr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8" name="Google Shape;118;p12"/>
            <p:cNvSpPr/>
            <p:nvPr/>
          </p:nvSpPr>
          <p:spPr>
            <a:xfrm>
              <a:off x="526" y="4057"/>
              <a:ext cx="174" cy="8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9" name="Google Shape;119;p12"/>
          <p:cNvSpPr txBox="1"/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 Black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120" name="Google Shape;120;p12"/>
          <p:cNvPicPr preferRelativeResize="0"/>
          <p:nvPr/>
        </p:nvPicPr>
        <p:blipFill rotWithShape="1">
          <a:blip r:embed="rId2">
            <a:alphaModFix/>
          </a:blip>
          <a:srcRect b="2801" l="0" r="82853" t="3666"/>
          <a:stretch/>
        </p:blipFill>
        <p:spPr>
          <a:xfrm>
            <a:off x="11647944" y="-1"/>
            <a:ext cx="54405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2"/>
          <p:cNvSpPr txBox="1"/>
          <p:nvPr>
            <p:ph idx="10" type="dt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12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12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de section Gris">
  <p:cSld name="Titre de section Gris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13"/>
          <p:cNvSpPr txBox="1"/>
          <p:nvPr>
            <p:ph idx="10" type="dt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13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13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29" name="Google Shape;129;p13"/>
          <p:cNvSpPr/>
          <p:nvPr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13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Titre de section Gris</a:t>
            </a:r>
            <a:endParaRPr/>
          </a:p>
        </p:txBody>
      </p:sp>
      <p:pic>
        <p:nvPicPr>
          <p:cNvPr id="131" name="Google Shape;131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7897" y="6343650"/>
            <a:ext cx="365991" cy="3659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13"/>
          <p:cNvPicPr preferRelativeResize="0"/>
          <p:nvPr/>
        </p:nvPicPr>
        <p:blipFill rotWithShape="1">
          <a:blip r:embed="rId3">
            <a:alphaModFix/>
          </a:blip>
          <a:srcRect b="-1066" l="1642" r="4283" t="81597"/>
          <a:stretch/>
        </p:blipFill>
        <p:spPr>
          <a:xfrm>
            <a:off x="0" y="0"/>
            <a:ext cx="12192001" cy="591852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3"/>
          <p:cNvSpPr txBox="1"/>
          <p:nvPr>
            <p:ph type="title"/>
          </p:nvPr>
        </p:nvSpPr>
        <p:spPr>
          <a:xfrm>
            <a:off x="3771900" y="2171700"/>
            <a:ext cx="7688263" cy="23907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 Black"/>
              <a:buNone/>
              <a:defRPr sz="5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13"/>
          <p:cNvSpPr txBox="1"/>
          <p:nvPr>
            <p:ph idx="1" type="body"/>
          </p:nvPr>
        </p:nvSpPr>
        <p:spPr>
          <a:xfrm>
            <a:off x="3771900" y="4702628"/>
            <a:ext cx="7688263" cy="13870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160"/>
              <a:buNone/>
              <a:defRPr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  <p:sp>
        <p:nvSpPr>
          <p:cNvPr id="135" name="Google Shape;135;p13"/>
          <p:cNvSpPr txBox="1"/>
          <p:nvPr>
            <p:ph idx="2" type="body"/>
          </p:nvPr>
        </p:nvSpPr>
        <p:spPr>
          <a:xfrm>
            <a:off x="522288" y="2159000"/>
            <a:ext cx="2546350" cy="26733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2150"/>
              <a:buNone/>
              <a:defRPr sz="135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de section Bleu">
  <p:cSld name="Titre de section Bleu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14"/>
          <p:cNvSpPr txBox="1"/>
          <p:nvPr>
            <p:ph idx="10" type="dt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p14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14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41" name="Google Shape;141;p14"/>
          <p:cNvSpPr/>
          <p:nvPr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14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Titre de section Bleu</a:t>
            </a:r>
            <a:endParaRPr/>
          </a:p>
        </p:txBody>
      </p:sp>
      <p:pic>
        <p:nvPicPr>
          <p:cNvPr id="143" name="Google Shape;143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7897" y="6343650"/>
            <a:ext cx="365991" cy="3659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14"/>
          <p:cNvPicPr preferRelativeResize="0"/>
          <p:nvPr/>
        </p:nvPicPr>
        <p:blipFill rotWithShape="1">
          <a:blip r:embed="rId3">
            <a:alphaModFix/>
          </a:blip>
          <a:srcRect b="-1066" l="1642" r="4283" t="81597"/>
          <a:stretch/>
        </p:blipFill>
        <p:spPr>
          <a:xfrm>
            <a:off x="0" y="0"/>
            <a:ext cx="12192001" cy="591852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14"/>
          <p:cNvSpPr txBox="1"/>
          <p:nvPr>
            <p:ph type="title"/>
          </p:nvPr>
        </p:nvSpPr>
        <p:spPr>
          <a:xfrm>
            <a:off x="3771900" y="2171700"/>
            <a:ext cx="7688263" cy="23907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 Black"/>
              <a:buNone/>
              <a:defRPr sz="5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6" name="Google Shape;146;p14"/>
          <p:cNvSpPr txBox="1"/>
          <p:nvPr>
            <p:ph idx="1" type="body"/>
          </p:nvPr>
        </p:nvSpPr>
        <p:spPr>
          <a:xfrm>
            <a:off x="3771900" y="4702628"/>
            <a:ext cx="7688263" cy="13870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160"/>
              <a:buNone/>
              <a:defRPr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  <p:sp>
        <p:nvSpPr>
          <p:cNvPr id="147" name="Google Shape;147;p14"/>
          <p:cNvSpPr txBox="1"/>
          <p:nvPr>
            <p:ph idx="2" type="body"/>
          </p:nvPr>
        </p:nvSpPr>
        <p:spPr>
          <a:xfrm>
            <a:off x="522288" y="2159000"/>
            <a:ext cx="2546350" cy="26733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2150"/>
              <a:buNone/>
              <a:defRPr sz="135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">
  <p:cSld name="Deux contenus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5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Deux contenus</a:t>
            </a:r>
            <a:endParaRPr/>
          </a:p>
        </p:txBody>
      </p:sp>
      <p:sp>
        <p:nvSpPr>
          <p:cNvPr id="150" name="Google Shape;150;p15"/>
          <p:cNvSpPr txBox="1"/>
          <p:nvPr>
            <p:ph idx="1" type="body"/>
          </p:nvPr>
        </p:nvSpPr>
        <p:spPr>
          <a:xfrm>
            <a:off x="731838" y="1381125"/>
            <a:ext cx="5220000" cy="45323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1" name="Google Shape;151;p15"/>
          <p:cNvSpPr txBox="1"/>
          <p:nvPr>
            <p:ph idx="2" type="body"/>
          </p:nvPr>
        </p:nvSpPr>
        <p:spPr>
          <a:xfrm>
            <a:off x="6240163" y="1381125"/>
            <a:ext cx="5220000" cy="45323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2" name="Google Shape;152;p15"/>
          <p:cNvSpPr txBox="1"/>
          <p:nvPr>
            <p:ph idx="10" type="dt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15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15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155" name="Google Shape;155;p15"/>
          <p:cNvPicPr preferRelativeResize="0"/>
          <p:nvPr/>
        </p:nvPicPr>
        <p:blipFill rotWithShape="1">
          <a:blip r:embed="rId2">
            <a:alphaModFix/>
          </a:blip>
          <a:srcRect b="-33262" l="17494" r="18770" t="76060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15"/>
          <p:cNvSpPr txBox="1"/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ison">
  <p:cSld name="Comparaison"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6"/>
          <p:cNvSpPr txBox="1"/>
          <p:nvPr>
            <p:ph idx="1" type="body"/>
          </p:nvPr>
        </p:nvSpPr>
        <p:spPr>
          <a:xfrm>
            <a:off x="731838" y="1350963"/>
            <a:ext cx="5220000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  <a:defRPr b="1" sz="2000">
                <a:solidFill>
                  <a:schemeClr val="dk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59" name="Google Shape;159;p16"/>
          <p:cNvSpPr txBox="1"/>
          <p:nvPr>
            <p:ph idx="2" type="body"/>
          </p:nvPr>
        </p:nvSpPr>
        <p:spPr>
          <a:xfrm>
            <a:off x="731838" y="2298700"/>
            <a:ext cx="5220000" cy="3890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0" name="Google Shape;160;p16"/>
          <p:cNvSpPr txBox="1"/>
          <p:nvPr>
            <p:ph idx="3" type="body"/>
          </p:nvPr>
        </p:nvSpPr>
        <p:spPr>
          <a:xfrm>
            <a:off x="6240163" y="1350963"/>
            <a:ext cx="5220000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  <a:defRPr b="1" sz="2000">
                <a:solidFill>
                  <a:schemeClr val="dk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61" name="Google Shape;161;p16"/>
          <p:cNvSpPr txBox="1"/>
          <p:nvPr>
            <p:ph idx="4" type="body"/>
          </p:nvPr>
        </p:nvSpPr>
        <p:spPr>
          <a:xfrm>
            <a:off x="6240163" y="2298700"/>
            <a:ext cx="5220000" cy="3890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2" name="Google Shape;162;p16"/>
          <p:cNvSpPr txBox="1"/>
          <p:nvPr>
            <p:ph idx="10" type="dt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3" name="Google Shape;163;p16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4" name="Google Shape;164;p16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65" name="Google Shape;165;p16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Comparaison</a:t>
            </a:r>
            <a:endParaRPr/>
          </a:p>
        </p:txBody>
      </p:sp>
      <p:pic>
        <p:nvPicPr>
          <p:cNvPr id="166" name="Google Shape;166;p16"/>
          <p:cNvPicPr preferRelativeResize="0"/>
          <p:nvPr/>
        </p:nvPicPr>
        <p:blipFill rotWithShape="1">
          <a:blip r:embed="rId2">
            <a:alphaModFix/>
          </a:blip>
          <a:srcRect b="-33262" l="17494" r="18770" t="76060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16"/>
          <p:cNvSpPr txBox="1"/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 Fond gris">
  <p:cSld name="Deux contenus Fond gris"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17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Deux contenus Fond gris</a:t>
            </a:r>
            <a:endParaRPr/>
          </a:p>
        </p:txBody>
      </p:sp>
      <p:sp>
        <p:nvSpPr>
          <p:cNvPr id="171" name="Google Shape;171;p17"/>
          <p:cNvSpPr txBox="1"/>
          <p:nvPr>
            <p:ph idx="1" type="body"/>
          </p:nvPr>
        </p:nvSpPr>
        <p:spPr>
          <a:xfrm>
            <a:off x="731838" y="1381125"/>
            <a:ext cx="5220000" cy="45323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>
                <a:solidFill>
                  <a:schemeClr val="lt1"/>
                </a:solidFill>
              </a:defRPr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>
                <a:solidFill>
                  <a:schemeClr val="lt1"/>
                </a:solidFill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2" name="Google Shape;172;p17"/>
          <p:cNvSpPr txBox="1"/>
          <p:nvPr>
            <p:ph idx="2" type="body"/>
          </p:nvPr>
        </p:nvSpPr>
        <p:spPr>
          <a:xfrm>
            <a:off x="6240163" y="1381125"/>
            <a:ext cx="5220000" cy="45323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>
                <a:solidFill>
                  <a:schemeClr val="lt1"/>
                </a:solidFill>
              </a:defRPr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>
                <a:solidFill>
                  <a:schemeClr val="lt1"/>
                </a:solidFill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3" name="Google Shape;173;p17"/>
          <p:cNvSpPr txBox="1"/>
          <p:nvPr>
            <p:ph idx="10" type="dt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4" name="Google Shape;174;p17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5" name="Google Shape;175;p17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176" name="Google Shape;176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7897" y="6343650"/>
            <a:ext cx="365991" cy="365991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17"/>
          <p:cNvSpPr txBox="1"/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 Black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 rouge">
  <p:cSld name="Deux contenus rouge"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18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Deux contenus Fond rouge</a:t>
            </a:r>
            <a:endParaRPr/>
          </a:p>
        </p:txBody>
      </p:sp>
      <p:sp>
        <p:nvSpPr>
          <p:cNvPr id="181" name="Google Shape;181;p18"/>
          <p:cNvSpPr txBox="1"/>
          <p:nvPr>
            <p:ph idx="10" type="dt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2" name="Google Shape;182;p18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3" name="Google Shape;183;p18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grpSp>
        <p:nvGrpSpPr>
          <p:cNvPr id="184" name="Google Shape;184;p18"/>
          <p:cNvGrpSpPr/>
          <p:nvPr/>
        </p:nvGrpSpPr>
        <p:grpSpPr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185" name="Google Shape;185;p18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6" name="Google Shape;186;p18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7" name="Google Shape;187;p18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8" name="Google Shape;188;p18"/>
            <p:cNvSpPr/>
            <p:nvPr/>
          </p:nvSpPr>
          <p:spPr>
            <a:xfrm>
              <a:off x="518" y="3962"/>
              <a:ext cx="189" cy="72"/>
            </a:xfrm>
            <a:custGeom>
              <a:rect b="b" l="l" r="r" t="t"/>
              <a:pathLst>
                <a:path extrusionOk="0" h="190" w="498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9" name="Google Shape;189;p18"/>
            <p:cNvSpPr/>
            <p:nvPr/>
          </p:nvSpPr>
          <p:spPr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0" name="Google Shape;190;p18"/>
            <p:cNvSpPr/>
            <p:nvPr/>
          </p:nvSpPr>
          <p:spPr>
            <a:xfrm>
              <a:off x="526" y="4057"/>
              <a:ext cx="174" cy="8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91" name="Google Shape;191;p18"/>
          <p:cNvSpPr txBox="1"/>
          <p:nvPr>
            <p:ph idx="1" type="body"/>
          </p:nvPr>
        </p:nvSpPr>
        <p:spPr>
          <a:xfrm>
            <a:off x="731838" y="1381125"/>
            <a:ext cx="5220000" cy="45323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>
                <a:solidFill>
                  <a:schemeClr val="lt1"/>
                </a:solidFill>
              </a:defRPr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>
                <a:solidFill>
                  <a:schemeClr val="lt1"/>
                </a:solidFill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2" name="Google Shape;192;p18"/>
          <p:cNvSpPr txBox="1"/>
          <p:nvPr>
            <p:ph idx="2" type="body"/>
          </p:nvPr>
        </p:nvSpPr>
        <p:spPr>
          <a:xfrm>
            <a:off x="6240163" y="1381125"/>
            <a:ext cx="5220000" cy="45323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>
                <a:solidFill>
                  <a:schemeClr val="lt1"/>
                </a:solidFill>
              </a:defRPr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>
                <a:solidFill>
                  <a:schemeClr val="lt1"/>
                </a:solidFill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3" name="Google Shape;193;p18"/>
          <p:cNvSpPr txBox="1"/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 Black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 + visuel">
  <p:cSld name="Contenu + visuel"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9"/>
          <p:cNvSpPr txBox="1"/>
          <p:nvPr>
            <p:ph idx="10" type="dt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6" name="Google Shape;196;p19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7" name="Google Shape;197;p19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98" name="Google Shape;198;p19"/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Contenu + visuel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19"/>
          <p:cNvSpPr/>
          <p:nvPr>
            <p:ph idx="2" type="pic"/>
          </p:nvPr>
        </p:nvSpPr>
        <p:spPr>
          <a:xfrm>
            <a:off x="7015483" y="0"/>
            <a:ext cx="5957423" cy="6858000"/>
          </a:xfrm>
          <a:prstGeom prst="rect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200" name="Google Shape;200;p19"/>
          <p:cNvSpPr txBox="1"/>
          <p:nvPr>
            <p:ph idx="1" type="body"/>
          </p:nvPr>
        </p:nvSpPr>
        <p:spPr>
          <a:xfrm>
            <a:off x="731838" y="1381125"/>
            <a:ext cx="6118657" cy="45323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1" name="Google Shape;201;p19"/>
          <p:cNvSpPr txBox="1"/>
          <p:nvPr>
            <p:ph type="title"/>
          </p:nvPr>
        </p:nvSpPr>
        <p:spPr>
          <a:xfrm>
            <a:off x="731840" y="314036"/>
            <a:ext cx="6118656" cy="871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 Black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suel + contenu">
  <p:cSld name="Visuel + contenu"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3" name="Google Shape;203;p20"/>
          <p:cNvGrpSpPr/>
          <p:nvPr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204" name="Google Shape;204;p20"/>
            <p:cNvSpPr/>
            <p:nvPr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144000" lIns="144000" spcFirstLastPara="1" rIns="144000" wrap="square" tIns="1080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05" name="Google Shape;205;p20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257897" y="6343650"/>
              <a:ext cx="365991" cy="36599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06" name="Google Shape;206;p20"/>
          <p:cNvSpPr/>
          <p:nvPr/>
        </p:nvSpPr>
        <p:spPr>
          <a:xfrm>
            <a:off x="7170057" y="0"/>
            <a:ext cx="5021943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20"/>
          <p:cNvSpPr txBox="1"/>
          <p:nvPr>
            <p:ph idx="10" type="dt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8" name="Google Shape;208;p20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209" name="Google Shape;209;p20"/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Visuel + contenu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p20"/>
          <p:cNvSpPr txBox="1"/>
          <p:nvPr>
            <p:ph idx="1" type="body"/>
          </p:nvPr>
        </p:nvSpPr>
        <p:spPr>
          <a:xfrm>
            <a:off x="5480916" y="1381125"/>
            <a:ext cx="5979247" cy="45323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1" name="Google Shape;211;p20"/>
          <p:cNvSpPr txBox="1"/>
          <p:nvPr>
            <p:ph type="title"/>
          </p:nvPr>
        </p:nvSpPr>
        <p:spPr>
          <a:xfrm>
            <a:off x="5483721" y="314036"/>
            <a:ext cx="5976441" cy="871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 Black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2" name="Google Shape;212;p20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3" name="Google Shape;213;p20"/>
          <p:cNvSpPr/>
          <p:nvPr>
            <p:ph idx="2" type="pic"/>
          </p:nvPr>
        </p:nvSpPr>
        <p:spPr>
          <a:xfrm>
            <a:off x="-1" y="0"/>
            <a:ext cx="5305156" cy="6858000"/>
          </a:xfrm>
          <a:prstGeom prst="rect">
            <a:avLst/>
          </a:prstGeom>
          <a:solidFill>
            <a:srgbClr val="A5A5A5"/>
          </a:solidFill>
          <a:ln>
            <a:noFill/>
          </a:ln>
        </p:spPr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maire light">
  <p:cSld name="Sommaire ligh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"/>
          <p:cNvSpPr txBox="1"/>
          <p:nvPr>
            <p:ph idx="1" type="body"/>
          </p:nvPr>
        </p:nvSpPr>
        <p:spPr>
          <a:xfrm>
            <a:off x="727076" y="1765299"/>
            <a:ext cx="8659812" cy="41481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 Black"/>
              <a:buAutoNum type="arabicPeriod"/>
              <a:defRPr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260"/>
              <a:buFont typeface="Arial"/>
              <a:buNone/>
              <a:defRPr sz="1400">
                <a:solidFill>
                  <a:schemeClr val="dk1"/>
                </a:solidFill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" name="Google Shape;26;p3"/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Sommaire light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3"/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:Ce sommaire est sur deux colonnes, pour passer sur une colonne : Clic droit sur la zone de texte + « Format de la forme » / « Options de texte » / « Colonnes » = 1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3"/>
          <p:cNvSpPr txBox="1"/>
          <p:nvPr>
            <p:ph type="title"/>
          </p:nvPr>
        </p:nvSpPr>
        <p:spPr>
          <a:xfrm>
            <a:off x="727076" y="314036"/>
            <a:ext cx="10733087" cy="871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29" name="Google Shape;29;p3"/>
          <p:cNvPicPr preferRelativeResize="0"/>
          <p:nvPr/>
        </p:nvPicPr>
        <p:blipFill rotWithShape="1">
          <a:blip r:embed="rId2">
            <a:alphaModFix/>
          </a:blip>
          <a:srcRect b="2801" l="0" r="82842" t="3666"/>
          <a:stretch/>
        </p:blipFill>
        <p:spPr>
          <a:xfrm>
            <a:off x="11647944" y="0"/>
            <a:ext cx="54405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3"/>
          <p:cNvSpPr txBox="1"/>
          <p:nvPr>
            <p:ph idx="10" type="dt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3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3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suel haut + contenu">
  <p:cSld name="Visuel haut + contenu"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1"/>
          <p:cNvSpPr txBox="1"/>
          <p:nvPr>
            <p:ph idx="10" type="dt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6" name="Google Shape;216;p21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7" name="Google Shape;217;p21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218" name="Google Shape;218;p21"/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Visuel  haut + contenu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21"/>
          <p:cNvSpPr txBox="1"/>
          <p:nvPr>
            <p:ph idx="1" type="body"/>
          </p:nvPr>
        </p:nvSpPr>
        <p:spPr>
          <a:xfrm>
            <a:off x="731838" y="3381829"/>
            <a:ext cx="10836275" cy="25316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0" name="Google Shape;220;p21"/>
          <p:cNvSpPr txBox="1"/>
          <p:nvPr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:Après avoir insérez votre image, placez celle-ci en arrière plan : Clic droit + « Arrière plan »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:Après avoir insérez votre image, adaptez si besoin la couleur du texte en fonction de celle-ci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21"/>
          <p:cNvSpPr txBox="1"/>
          <p:nvPr>
            <p:ph type="title"/>
          </p:nvPr>
        </p:nvSpPr>
        <p:spPr>
          <a:xfrm>
            <a:off x="731838" y="319314"/>
            <a:ext cx="10728325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 Black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2" name="Google Shape;222;p21"/>
          <p:cNvSpPr/>
          <p:nvPr>
            <p:ph idx="2" type="pic"/>
          </p:nvPr>
        </p:nvSpPr>
        <p:spPr>
          <a:xfrm>
            <a:off x="0" y="-27685"/>
            <a:ext cx="12086611" cy="2408285"/>
          </a:xfrm>
          <a:prstGeom prst="rect">
            <a:avLst/>
          </a:prstGeom>
          <a:solidFill>
            <a:srgbClr val="A5A5A5"/>
          </a:solidFill>
          <a:ln>
            <a:noFill/>
          </a:ln>
        </p:spPr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suel  Bas+ contenu">
  <p:cSld name="Visuel  Bas+ contenu"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22"/>
          <p:cNvSpPr txBox="1"/>
          <p:nvPr>
            <p:ph idx="10" type="dt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5" name="Google Shape;225;p22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6" name="Google Shape;226;p22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227" name="Google Shape;227;p22"/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Visuel  Bas+ contenu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p22"/>
          <p:cNvSpPr txBox="1"/>
          <p:nvPr>
            <p:ph idx="1" type="body"/>
          </p:nvPr>
        </p:nvSpPr>
        <p:spPr>
          <a:xfrm>
            <a:off x="715646" y="1381125"/>
            <a:ext cx="10744517" cy="20732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29" name="Google Shape;229;p22"/>
          <p:cNvSpPr txBox="1"/>
          <p:nvPr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:Après avoir insérez votre image, placez celle-ci en arrière plan : Clic droit + « Arrière plan »</a:t>
            </a:r>
            <a:endParaRPr/>
          </a:p>
        </p:txBody>
      </p:sp>
      <p:sp>
        <p:nvSpPr>
          <p:cNvPr id="230" name="Google Shape;230;p22"/>
          <p:cNvSpPr/>
          <p:nvPr>
            <p:ph idx="2" type="pic"/>
          </p:nvPr>
        </p:nvSpPr>
        <p:spPr>
          <a:xfrm>
            <a:off x="500197" y="3824036"/>
            <a:ext cx="11691803" cy="2356755"/>
          </a:xfrm>
          <a:prstGeom prst="rect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231" name="Google Shape;231;p22"/>
          <p:cNvSpPr txBox="1"/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 Black"/>
              <a:buNone/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re et contenu">
  <p:cSld name="1_Titre et contenu"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3"/>
          <p:cNvSpPr txBox="1"/>
          <p:nvPr>
            <p:ph idx="1" type="body"/>
          </p:nvPr>
        </p:nvSpPr>
        <p:spPr>
          <a:xfrm>
            <a:off x="731838" y="1381125"/>
            <a:ext cx="10728325" cy="45323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4" name="Google Shape;234;p23"/>
          <p:cNvSpPr txBox="1"/>
          <p:nvPr>
            <p:ph idx="10" type="dt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5" name="Google Shape;235;p23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6" name="Google Shape;236;p23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237" name="Google Shape;237;p23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Titre et contenu</a:t>
            </a:r>
            <a:endParaRPr/>
          </a:p>
        </p:txBody>
      </p:sp>
      <p:pic>
        <p:nvPicPr>
          <p:cNvPr id="238" name="Google Shape;238;p23"/>
          <p:cNvPicPr preferRelativeResize="0"/>
          <p:nvPr/>
        </p:nvPicPr>
        <p:blipFill rotWithShape="1">
          <a:blip r:embed="rId2">
            <a:alphaModFix/>
          </a:blip>
          <a:srcRect b="-33262" l="17494" r="18770" t="76060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23"/>
          <p:cNvSpPr txBox="1"/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seul">
  <p:cSld name="Titre seul"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24"/>
          <p:cNvSpPr txBox="1"/>
          <p:nvPr>
            <p:ph idx="10" type="dt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2" name="Google Shape;242;p24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3" name="Google Shape;243;p24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244" name="Google Shape;244;p24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Titre seul</a:t>
            </a:r>
            <a:endParaRPr/>
          </a:p>
        </p:txBody>
      </p:sp>
      <p:pic>
        <p:nvPicPr>
          <p:cNvPr id="245" name="Google Shape;245;p24"/>
          <p:cNvPicPr preferRelativeResize="0"/>
          <p:nvPr/>
        </p:nvPicPr>
        <p:blipFill rotWithShape="1">
          <a:blip r:embed="rId2">
            <a:alphaModFix/>
          </a:blip>
          <a:srcRect b="-33262" l="17494" r="18770" t="76060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24"/>
          <p:cNvSpPr txBox="1"/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" type="blank">
  <p:cSld name="BLANK"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25"/>
          <p:cNvSpPr txBox="1"/>
          <p:nvPr>
            <p:ph idx="10" type="dt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9" name="Google Shape;249;p25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0" name="Google Shape;250;p25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251" name="Google Shape;251;p25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Vide</a:t>
            </a:r>
            <a:endParaRPr/>
          </a:p>
        </p:txBody>
      </p:sp>
      <p:pic>
        <p:nvPicPr>
          <p:cNvPr id="252" name="Google Shape;252;p25"/>
          <p:cNvPicPr preferRelativeResize="0"/>
          <p:nvPr/>
        </p:nvPicPr>
        <p:blipFill rotWithShape="1">
          <a:blip r:embed="rId2">
            <a:alphaModFix/>
          </a:blip>
          <a:srcRect b="-33262" l="17494" r="18770" t="76060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rvenants">
  <p:cSld name="Intervenants"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6"/>
          <p:cNvSpPr/>
          <p:nvPr/>
        </p:nvSpPr>
        <p:spPr>
          <a:xfrm>
            <a:off x="11460163" y="0"/>
            <a:ext cx="731837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5" name="Google Shape;255;p26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Intervenants</a:t>
            </a:r>
            <a:endParaRPr/>
          </a:p>
        </p:txBody>
      </p:sp>
      <p:sp>
        <p:nvSpPr>
          <p:cNvPr id="256" name="Google Shape;256;p26"/>
          <p:cNvSpPr txBox="1"/>
          <p:nvPr>
            <p:ph idx="10" type="dt"/>
          </p:nvPr>
        </p:nvSpPr>
        <p:spPr>
          <a:xfrm>
            <a:off x="9875538" y="6343650"/>
            <a:ext cx="1016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7" name="Google Shape;257;p26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8" name="Google Shape;258;p26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259" name="Google Shape;259;p26"/>
          <p:cNvSpPr txBox="1"/>
          <p:nvPr>
            <p:ph idx="1" type="body"/>
          </p:nvPr>
        </p:nvSpPr>
        <p:spPr>
          <a:xfrm>
            <a:off x="407368" y="4583137"/>
            <a:ext cx="2592288" cy="9096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72000" spcFirstLastPara="1" rIns="72000" wrap="square" tIns="45700">
            <a:normAutofit/>
          </a:bodyPr>
          <a:lstStyle>
            <a:lvl1pPr indent="-228600" lvl="0" marL="457200" algn="ctr">
              <a:lnSpc>
                <a:spcPct val="111111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b="1" sz="1800">
                <a:solidFill>
                  <a:schemeClr val="dk2"/>
                </a:solidFill>
              </a:defRPr>
            </a:lvl1pPr>
            <a:lvl2pPr indent="-228600" lvl="1" marL="914400" algn="ctr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i="1" sz="1600"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0" name="Google Shape;260;p26"/>
          <p:cNvSpPr txBox="1"/>
          <p:nvPr>
            <p:ph idx="2" type="body"/>
          </p:nvPr>
        </p:nvSpPr>
        <p:spPr>
          <a:xfrm>
            <a:off x="3327251" y="4583137"/>
            <a:ext cx="2592288" cy="9096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72000" spcFirstLastPara="1" rIns="72000" wrap="square" tIns="45700">
            <a:normAutofit/>
          </a:bodyPr>
          <a:lstStyle>
            <a:lvl1pPr indent="-228600" lvl="0" marL="457200" algn="ctr">
              <a:lnSpc>
                <a:spcPct val="111111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b="1" sz="1800">
                <a:solidFill>
                  <a:schemeClr val="dk2"/>
                </a:solidFill>
              </a:defRPr>
            </a:lvl1pPr>
            <a:lvl2pPr indent="-228600" lvl="1" marL="914400" algn="ctr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i="1" sz="1600"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1" name="Google Shape;261;p26"/>
          <p:cNvSpPr txBox="1"/>
          <p:nvPr>
            <p:ph idx="3" type="body"/>
          </p:nvPr>
        </p:nvSpPr>
        <p:spPr>
          <a:xfrm>
            <a:off x="9167017" y="4583137"/>
            <a:ext cx="2592288" cy="9096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72000" spcFirstLastPara="1" rIns="72000" wrap="square" tIns="45700">
            <a:normAutofit/>
          </a:bodyPr>
          <a:lstStyle>
            <a:lvl1pPr indent="-228600" lvl="0" marL="457200" algn="ctr">
              <a:lnSpc>
                <a:spcPct val="111111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b="1" sz="1800">
                <a:solidFill>
                  <a:schemeClr val="dk2"/>
                </a:solidFill>
              </a:defRPr>
            </a:lvl1pPr>
            <a:lvl2pPr indent="-228600" lvl="1" marL="914400" algn="ctr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i="1" sz="1600"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2" name="Google Shape;262;p26"/>
          <p:cNvSpPr txBox="1"/>
          <p:nvPr>
            <p:ph idx="4" type="body"/>
          </p:nvPr>
        </p:nvSpPr>
        <p:spPr>
          <a:xfrm>
            <a:off x="6247134" y="4583137"/>
            <a:ext cx="2592288" cy="9096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72000" spcFirstLastPara="1" rIns="72000" wrap="square" tIns="45700">
            <a:normAutofit/>
          </a:bodyPr>
          <a:lstStyle>
            <a:lvl1pPr indent="-228600" lvl="0" marL="457200" algn="ctr">
              <a:lnSpc>
                <a:spcPct val="111111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b="1" sz="1800">
                <a:solidFill>
                  <a:schemeClr val="dk2"/>
                </a:solidFill>
              </a:defRPr>
            </a:lvl1pPr>
            <a:lvl2pPr indent="-228600" lvl="1" marL="914400" algn="ctr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i="1" sz="1600"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3" name="Google Shape;263;p26"/>
          <p:cNvSpPr/>
          <p:nvPr>
            <p:ph idx="5" type="pic"/>
          </p:nvPr>
        </p:nvSpPr>
        <p:spPr>
          <a:xfrm>
            <a:off x="407368" y="1819796"/>
            <a:ext cx="2575952" cy="2576175"/>
          </a:xfrm>
          <a:prstGeom prst="ellipse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264" name="Google Shape;264;p26"/>
          <p:cNvSpPr/>
          <p:nvPr>
            <p:ph idx="6" type="pic"/>
          </p:nvPr>
        </p:nvSpPr>
        <p:spPr>
          <a:xfrm>
            <a:off x="3327251" y="1819796"/>
            <a:ext cx="2575952" cy="2576175"/>
          </a:xfrm>
          <a:prstGeom prst="ellipse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265" name="Google Shape;265;p26"/>
          <p:cNvSpPr/>
          <p:nvPr>
            <p:ph idx="7" type="pic"/>
          </p:nvPr>
        </p:nvSpPr>
        <p:spPr>
          <a:xfrm>
            <a:off x="9167017" y="1819796"/>
            <a:ext cx="2575952" cy="2576175"/>
          </a:xfrm>
          <a:prstGeom prst="ellipse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266" name="Google Shape;266;p26"/>
          <p:cNvSpPr/>
          <p:nvPr>
            <p:ph idx="8" type="pic"/>
          </p:nvPr>
        </p:nvSpPr>
        <p:spPr>
          <a:xfrm>
            <a:off x="6247134" y="1819796"/>
            <a:ext cx="2575952" cy="2576175"/>
          </a:xfrm>
          <a:prstGeom prst="ellipse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267" name="Google Shape;267;p26"/>
          <p:cNvSpPr txBox="1"/>
          <p:nvPr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 Vous pouvez supprimer autant de blocs d’intervenant que vous le souhaitez</a:t>
            </a:r>
            <a:endParaRPr/>
          </a:p>
        </p:txBody>
      </p:sp>
      <p:pic>
        <p:nvPicPr>
          <p:cNvPr id="268" name="Google Shape;268;p26"/>
          <p:cNvPicPr preferRelativeResize="0"/>
          <p:nvPr/>
        </p:nvPicPr>
        <p:blipFill rotWithShape="1">
          <a:blip r:embed="rId2">
            <a:alphaModFix/>
          </a:blip>
          <a:srcRect b="-33262" l="17494" r="18770" t="76060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26"/>
          <p:cNvSpPr txBox="1"/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 Black"/>
              <a:buNone/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rvenant / CV">
  <p:cSld name="Intervenant / CV"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27"/>
          <p:cNvSpPr/>
          <p:nvPr/>
        </p:nvSpPr>
        <p:spPr>
          <a:xfrm>
            <a:off x="7199086" y="0"/>
            <a:ext cx="4992914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27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Intervenant / CV</a:t>
            </a:r>
            <a:endParaRPr/>
          </a:p>
        </p:txBody>
      </p:sp>
      <p:sp>
        <p:nvSpPr>
          <p:cNvPr id="273" name="Google Shape;273;p27"/>
          <p:cNvSpPr txBox="1"/>
          <p:nvPr>
            <p:ph idx="10" type="dt"/>
          </p:nvPr>
        </p:nvSpPr>
        <p:spPr>
          <a:xfrm>
            <a:off x="9875538" y="6343650"/>
            <a:ext cx="1016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4" name="Google Shape;274;p27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5" name="Google Shape;275;p27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276" name="Google Shape;276;p27"/>
          <p:cNvSpPr txBox="1"/>
          <p:nvPr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 Vous pouvez supprimer autant de blocs d’intervenant que vous le souhaitez</a:t>
            </a:r>
            <a:endParaRPr/>
          </a:p>
        </p:txBody>
      </p:sp>
      <p:sp>
        <p:nvSpPr>
          <p:cNvPr id="277" name="Google Shape;277;p27"/>
          <p:cNvSpPr txBox="1"/>
          <p:nvPr>
            <p:ph idx="1" type="body"/>
          </p:nvPr>
        </p:nvSpPr>
        <p:spPr>
          <a:xfrm>
            <a:off x="3467100" y="1541463"/>
            <a:ext cx="7993063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0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40"/>
              <a:buNone/>
              <a:defRPr b="0" i="1" sz="16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278" name="Google Shape;278;p27"/>
          <p:cNvSpPr txBox="1"/>
          <p:nvPr>
            <p:ph idx="2" type="body"/>
          </p:nvPr>
        </p:nvSpPr>
        <p:spPr>
          <a:xfrm>
            <a:off x="3467100" y="2413000"/>
            <a:ext cx="7993063" cy="35004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9" name="Google Shape;279;p27"/>
          <p:cNvSpPr/>
          <p:nvPr>
            <p:ph idx="3" type="pic"/>
          </p:nvPr>
        </p:nvSpPr>
        <p:spPr>
          <a:xfrm>
            <a:off x="572468" y="1457845"/>
            <a:ext cx="2575952" cy="2576175"/>
          </a:xfrm>
          <a:prstGeom prst="ellipse">
            <a:avLst/>
          </a:prstGeom>
          <a:solidFill>
            <a:srgbClr val="A5A5A5"/>
          </a:solidFill>
          <a:ln>
            <a:noFill/>
          </a:ln>
        </p:spPr>
      </p:sp>
      <p:pic>
        <p:nvPicPr>
          <p:cNvPr id="280" name="Google Shape;280;p27"/>
          <p:cNvPicPr preferRelativeResize="0"/>
          <p:nvPr/>
        </p:nvPicPr>
        <p:blipFill rotWithShape="1">
          <a:blip r:embed="rId2">
            <a:alphaModFix/>
          </a:blip>
          <a:srcRect b="-33262" l="17494" r="18770" t="76060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Google Shape;281;p27"/>
          <p:cNvSpPr txBox="1"/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 Black"/>
              <a:buNone/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itation">
  <p:cSld name="Citation"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2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p28"/>
          <p:cNvSpPr txBox="1"/>
          <p:nvPr>
            <p:ph idx="1" type="body"/>
          </p:nvPr>
        </p:nvSpPr>
        <p:spPr>
          <a:xfrm>
            <a:off x="1734459" y="4702629"/>
            <a:ext cx="7380000" cy="5043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i="1"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  <p:sp>
        <p:nvSpPr>
          <p:cNvPr id="285" name="Google Shape;285;p28"/>
          <p:cNvSpPr txBox="1"/>
          <p:nvPr>
            <p:ph idx="10" type="dt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6" name="Google Shape;286;p28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7" name="Google Shape;287;p28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grpSp>
        <p:nvGrpSpPr>
          <p:cNvPr id="288" name="Google Shape;288;p28"/>
          <p:cNvGrpSpPr/>
          <p:nvPr/>
        </p:nvGrpSpPr>
        <p:grpSpPr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289" name="Google Shape;289;p28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0" name="Google Shape;290;p28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1" name="Google Shape;291;p28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2" name="Google Shape;292;p28"/>
            <p:cNvSpPr/>
            <p:nvPr/>
          </p:nvSpPr>
          <p:spPr>
            <a:xfrm>
              <a:off x="518" y="3962"/>
              <a:ext cx="189" cy="72"/>
            </a:xfrm>
            <a:custGeom>
              <a:rect b="b" l="l" r="r" t="t"/>
              <a:pathLst>
                <a:path extrusionOk="0" h="190" w="498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3" name="Google Shape;293;p28"/>
            <p:cNvSpPr/>
            <p:nvPr/>
          </p:nvSpPr>
          <p:spPr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4" name="Google Shape;294;p28"/>
            <p:cNvSpPr/>
            <p:nvPr/>
          </p:nvSpPr>
          <p:spPr>
            <a:xfrm>
              <a:off x="526" y="4057"/>
              <a:ext cx="174" cy="8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5" name="Google Shape;295;p28"/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Citation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p28"/>
          <p:cNvSpPr txBox="1"/>
          <p:nvPr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5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“</a:t>
            </a:r>
            <a:endParaRPr/>
          </a:p>
        </p:txBody>
      </p:sp>
      <p:sp>
        <p:nvSpPr>
          <p:cNvPr id="297" name="Google Shape;297;p28"/>
          <p:cNvSpPr txBox="1"/>
          <p:nvPr>
            <p:ph type="title"/>
          </p:nvPr>
        </p:nvSpPr>
        <p:spPr>
          <a:xfrm>
            <a:off x="1734459" y="2171700"/>
            <a:ext cx="7380000" cy="24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 Black"/>
              <a:buNone/>
              <a:defRPr sz="4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8" name="Google Shape;298;p28"/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:Pour fermer les guillemets de fin de citation ajoutez 2 apostrophes à la fin de votre texte (touche [4] du clavier)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99" name="Google Shape;299;p28"/>
          <p:cNvPicPr preferRelativeResize="0"/>
          <p:nvPr/>
        </p:nvPicPr>
        <p:blipFill rotWithShape="1">
          <a:blip r:embed="rId2">
            <a:alphaModFix/>
          </a:blip>
          <a:srcRect b="0" l="0" r="39816" t="19791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itation Bleu foncé">
  <p:cSld name="Citation Bleu foncé"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2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2" name="Google Shape;302;p29"/>
          <p:cNvSpPr txBox="1"/>
          <p:nvPr>
            <p:ph idx="10" type="dt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3" name="Google Shape;303;p29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4" name="Google Shape;304;p29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305" name="Google Shape;305;p29"/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Citation Bleu foncé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6" name="Google Shape;306;p29"/>
          <p:cNvSpPr txBox="1"/>
          <p:nvPr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5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“</a:t>
            </a:r>
            <a:endParaRPr/>
          </a:p>
        </p:txBody>
      </p:sp>
      <p:sp>
        <p:nvSpPr>
          <p:cNvPr id="307" name="Google Shape;307;p29"/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:Pour fermer les guillemets de fin de citation ajoutez 2 apostrophes à la fin de votre texte (touche [4] du clavier)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8" name="Google Shape;308;p29"/>
          <p:cNvPicPr preferRelativeResize="0"/>
          <p:nvPr/>
        </p:nvPicPr>
        <p:blipFill rotWithShape="1">
          <a:blip r:embed="rId2">
            <a:alphaModFix/>
          </a:blip>
          <a:srcRect b="0" l="0" r="39816" t="19791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9" name="Google Shape;309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7897" y="6343650"/>
            <a:ext cx="365991" cy="365991"/>
          </a:xfrm>
          <a:prstGeom prst="rect">
            <a:avLst/>
          </a:prstGeom>
          <a:noFill/>
          <a:ln>
            <a:noFill/>
          </a:ln>
        </p:spPr>
      </p:pic>
      <p:sp>
        <p:nvSpPr>
          <p:cNvPr id="310" name="Google Shape;310;p29"/>
          <p:cNvSpPr txBox="1"/>
          <p:nvPr>
            <p:ph idx="1" type="body"/>
          </p:nvPr>
        </p:nvSpPr>
        <p:spPr>
          <a:xfrm>
            <a:off x="1734459" y="4702629"/>
            <a:ext cx="7380000" cy="5043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i="1"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  <p:sp>
        <p:nvSpPr>
          <p:cNvPr id="311" name="Google Shape;311;p29"/>
          <p:cNvSpPr txBox="1"/>
          <p:nvPr>
            <p:ph type="title"/>
          </p:nvPr>
        </p:nvSpPr>
        <p:spPr>
          <a:xfrm>
            <a:off x="1734459" y="2171700"/>
            <a:ext cx="7380000" cy="24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 Black"/>
              <a:buNone/>
              <a:defRPr sz="4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itation claire">
  <p:cSld name="Citation claire"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3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" name="Google Shape;314;p30"/>
          <p:cNvSpPr txBox="1"/>
          <p:nvPr>
            <p:ph idx="10" type="dt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5" name="Google Shape;315;p30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6" name="Google Shape;316;p30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317" name="Google Shape;317;p30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Citation claire</a:t>
            </a:r>
            <a:endParaRPr/>
          </a:p>
        </p:txBody>
      </p:sp>
      <p:sp>
        <p:nvSpPr>
          <p:cNvPr id="318" name="Google Shape;318;p30"/>
          <p:cNvSpPr txBox="1"/>
          <p:nvPr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5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rPr>
              <a:t>“</a:t>
            </a:r>
            <a:endParaRPr/>
          </a:p>
        </p:txBody>
      </p:sp>
      <p:sp>
        <p:nvSpPr>
          <p:cNvPr id="319" name="Google Shape;319;p30"/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:Pour fermer les guillemets de fin de citation ajoutez 2 apostrophes à la fin de votre texte (touche [4] du clavier)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0" name="Google Shape;320;p30"/>
          <p:cNvPicPr preferRelativeResize="0"/>
          <p:nvPr/>
        </p:nvPicPr>
        <p:blipFill rotWithShape="1">
          <a:blip r:embed="rId2">
            <a:alphaModFix/>
          </a:blip>
          <a:srcRect b="-1" l="0" r="39861" t="19705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321" name="Google Shape;321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7897" y="6343650"/>
            <a:ext cx="365991" cy="365991"/>
          </a:xfrm>
          <a:prstGeom prst="rect">
            <a:avLst/>
          </a:prstGeom>
          <a:noFill/>
          <a:ln>
            <a:noFill/>
          </a:ln>
        </p:spPr>
      </p:pic>
      <p:sp>
        <p:nvSpPr>
          <p:cNvPr id="322" name="Google Shape;322;p30"/>
          <p:cNvSpPr txBox="1"/>
          <p:nvPr>
            <p:ph idx="1" type="body"/>
          </p:nvPr>
        </p:nvSpPr>
        <p:spPr>
          <a:xfrm>
            <a:off x="1734459" y="4702629"/>
            <a:ext cx="7380000" cy="5043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i="1" sz="18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  <p:sp>
        <p:nvSpPr>
          <p:cNvPr id="323" name="Google Shape;323;p30"/>
          <p:cNvSpPr txBox="1"/>
          <p:nvPr>
            <p:ph type="title"/>
          </p:nvPr>
        </p:nvSpPr>
        <p:spPr>
          <a:xfrm>
            <a:off x="1734459" y="2171700"/>
            <a:ext cx="7380000" cy="24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 Black"/>
              <a:buNone/>
              <a:defRPr sz="4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de section">
  <p:cSld name="Titre de section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p4"/>
          <p:cNvSpPr txBox="1"/>
          <p:nvPr>
            <p:ph type="title"/>
          </p:nvPr>
        </p:nvSpPr>
        <p:spPr>
          <a:xfrm>
            <a:off x="3771900" y="2171700"/>
            <a:ext cx="7688263" cy="23907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 Black"/>
              <a:buNone/>
              <a:defRPr sz="5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1" type="body"/>
          </p:nvPr>
        </p:nvSpPr>
        <p:spPr>
          <a:xfrm>
            <a:off x="3771900" y="4702628"/>
            <a:ext cx="7688263" cy="13870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160"/>
              <a:buNone/>
              <a:defRPr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  <p:sp>
        <p:nvSpPr>
          <p:cNvPr id="37" name="Google Shape;37;p4"/>
          <p:cNvSpPr txBox="1"/>
          <p:nvPr>
            <p:ph idx="10" type="dt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4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4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40" name="Google Shape;40;p4"/>
          <p:cNvSpPr txBox="1"/>
          <p:nvPr>
            <p:ph idx="2" type="body"/>
          </p:nvPr>
        </p:nvSpPr>
        <p:spPr>
          <a:xfrm>
            <a:off x="522288" y="2159000"/>
            <a:ext cx="2546350" cy="26733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2150"/>
              <a:buNone/>
              <a:defRPr sz="135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  <p:sp>
        <p:nvSpPr>
          <p:cNvPr id="41" name="Google Shape;41;p4"/>
          <p:cNvSpPr/>
          <p:nvPr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4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Titre de section</a:t>
            </a:r>
            <a:endParaRPr/>
          </a:p>
        </p:txBody>
      </p:sp>
      <p:pic>
        <p:nvPicPr>
          <p:cNvPr id="43" name="Google Shape;43;p4"/>
          <p:cNvPicPr preferRelativeResize="0"/>
          <p:nvPr/>
        </p:nvPicPr>
        <p:blipFill rotWithShape="1">
          <a:blip r:embed="rId2">
            <a:alphaModFix/>
          </a:blip>
          <a:srcRect b="-1066" l="1642" r="4283" t="81597"/>
          <a:stretch/>
        </p:blipFill>
        <p:spPr>
          <a:xfrm>
            <a:off x="0" y="0"/>
            <a:ext cx="12192001" cy="59185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4" name="Google Shape;44;p4"/>
          <p:cNvGrpSpPr/>
          <p:nvPr/>
        </p:nvGrpSpPr>
        <p:grpSpPr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45" name="Google Shape;45;p4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" name="Google Shape;46;p4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7" name="Google Shape;47;p4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" name="Google Shape;48;p4"/>
            <p:cNvSpPr/>
            <p:nvPr/>
          </p:nvSpPr>
          <p:spPr>
            <a:xfrm>
              <a:off x="518" y="3962"/>
              <a:ext cx="189" cy="72"/>
            </a:xfrm>
            <a:custGeom>
              <a:rect b="b" l="l" r="r" t="t"/>
              <a:pathLst>
                <a:path extrusionOk="0" h="190" w="498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" name="Google Shape;49;p4"/>
            <p:cNvSpPr/>
            <p:nvPr/>
          </p:nvSpPr>
          <p:spPr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" name="Google Shape;50;p4"/>
            <p:cNvSpPr/>
            <p:nvPr/>
          </p:nvSpPr>
          <p:spPr>
            <a:xfrm>
              <a:off x="526" y="4057"/>
              <a:ext cx="174" cy="8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itation Gris">
  <p:cSld name="Citation Gris"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3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6" name="Google Shape;326;p31"/>
          <p:cNvSpPr txBox="1"/>
          <p:nvPr>
            <p:ph idx="10" type="dt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7" name="Google Shape;327;p31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8" name="Google Shape;328;p31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329" name="Google Shape;329;p31"/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Citation Gris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0" name="Google Shape;330;p31"/>
          <p:cNvSpPr txBox="1"/>
          <p:nvPr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5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rPr>
              <a:t>“</a:t>
            </a:r>
            <a:endParaRPr/>
          </a:p>
        </p:txBody>
      </p:sp>
      <p:sp>
        <p:nvSpPr>
          <p:cNvPr id="331" name="Google Shape;331;p31"/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:Pour fermer les guillemets de fin de citation ajoutez 2 apostrophes à la fin de votre texte (touche [4] du clavier)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2" name="Google Shape;332;p31"/>
          <p:cNvPicPr preferRelativeResize="0"/>
          <p:nvPr/>
        </p:nvPicPr>
        <p:blipFill rotWithShape="1">
          <a:blip r:embed="rId2">
            <a:alphaModFix/>
          </a:blip>
          <a:srcRect b="0" l="0" r="39816" t="19791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3" name="Google Shape;333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7897" y="6343650"/>
            <a:ext cx="365991" cy="365991"/>
          </a:xfrm>
          <a:prstGeom prst="rect">
            <a:avLst/>
          </a:prstGeom>
          <a:noFill/>
          <a:ln>
            <a:noFill/>
          </a:ln>
        </p:spPr>
      </p:pic>
      <p:sp>
        <p:nvSpPr>
          <p:cNvPr id="334" name="Google Shape;334;p31"/>
          <p:cNvSpPr txBox="1"/>
          <p:nvPr>
            <p:ph idx="1" type="body"/>
          </p:nvPr>
        </p:nvSpPr>
        <p:spPr>
          <a:xfrm>
            <a:off x="1734459" y="4702629"/>
            <a:ext cx="7380000" cy="5043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i="1"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  <p:sp>
        <p:nvSpPr>
          <p:cNvPr id="335" name="Google Shape;335;p31"/>
          <p:cNvSpPr txBox="1"/>
          <p:nvPr>
            <p:ph type="title"/>
          </p:nvPr>
        </p:nvSpPr>
        <p:spPr>
          <a:xfrm>
            <a:off x="1734459" y="2171700"/>
            <a:ext cx="7380000" cy="24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 Black"/>
              <a:buNone/>
              <a:defRPr sz="4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suel citation">
  <p:cSld name="Visuel citation"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" name="Google Shape;337;p32"/>
          <p:cNvGrpSpPr/>
          <p:nvPr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338" name="Google Shape;338;p32"/>
            <p:cNvSpPr/>
            <p:nvPr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144000" lIns="144000" spcFirstLastPara="1" rIns="144000" wrap="square" tIns="1080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39" name="Google Shape;339;p32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257897" y="6343650"/>
              <a:ext cx="365991" cy="36599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40" name="Google Shape;340;p32"/>
          <p:cNvSpPr/>
          <p:nvPr>
            <p:ph idx="2" type="pic"/>
          </p:nvPr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341" name="Google Shape;341;p32"/>
          <p:cNvSpPr txBox="1"/>
          <p:nvPr>
            <p:ph idx="1" type="body"/>
          </p:nvPr>
        </p:nvSpPr>
        <p:spPr>
          <a:xfrm>
            <a:off x="1683658" y="4702629"/>
            <a:ext cx="8323941" cy="5043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i="1"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  <p:sp>
        <p:nvSpPr>
          <p:cNvPr id="342" name="Google Shape;342;p32"/>
          <p:cNvSpPr txBox="1"/>
          <p:nvPr>
            <p:ph idx="10" type="dt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3" name="Google Shape;343;p32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4" name="Google Shape;344;p32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345" name="Google Shape;345;p32"/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Visuel citation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" name="Google Shape;346;p32"/>
          <p:cNvSpPr txBox="1"/>
          <p:nvPr>
            <p:ph type="title"/>
          </p:nvPr>
        </p:nvSpPr>
        <p:spPr>
          <a:xfrm>
            <a:off x="1683658" y="1714500"/>
            <a:ext cx="8323941" cy="28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680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Arial Black"/>
              <a:buChar char="“"/>
              <a:defRPr sz="4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7" name="Google Shape;347;p32"/>
          <p:cNvSpPr txBox="1"/>
          <p:nvPr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:Pour fermer les guillemets de fin de citation ajoutez 2 apostrophes à la fin de votre texte (touche [4] du clavier)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:Après avoir insérez votre image, placez celle-ci en arrière plan : Clic droit + « Arrière plan »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:Après avoir insérez votre image, adaptez si besoin la couleur du texte en fonction de celle-ci</a:t>
            </a:r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suel pleine page">
  <p:cSld name="Visuel pleine page"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9" name="Google Shape;349;p33"/>
          <p:cNvGrpSpPr/>
          <p:nvPr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350" name="Google Shape;350;p33"/>
            <p:cNvSpPr/>
            <p:nvPr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144000" lIns="144000" spcFirstLastPara="1" rIns="144000" wrap="square" tIns="1080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51" name="Google Shape;351;p33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257897" y="6343650"/>
              <a:ext cx="365991" cy="36599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52" name="Google Shape;352;p33"/>
          <p:cNvSpPr/>
          <p:nvPr>
            <p:ph idx="2" type="pic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353" name="Google Shape;353;p33"/>
          <p:cNvSpPr txBox="1"/>
          <p:nvPr>
            <p:ph idx="10" type="dt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4" name="Google Shape;354;p33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5" name="Google Shape;355;p33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356" name="Google Shape;356;p33"/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Visuel pleine page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7" name="Google Shape;357;p33"/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:Après avoir insérez votre image, placez celle-ci en arrière plan : Clic droit + « Arrière plan »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suel pleine page + texte">
  <p:cSld name="Visuel pleine page + texte"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9" name="Google Shape;359;p34"/>
          <p:cNvGrpSpPr/>
          <p:nvPr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360" name="Google Shape;360;p34"/>
            <p:cNvSpPr/>
            <p:nvPr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144000" lIns="144000" spcFirstLastPara="1" rIns="144000" wrap="square" tIns="1080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61" name="Google Shape;361;p34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257897" y="6343650"/>
              <a:ext cx="365991" cy="36599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62" name="Google Shape;362;p34"/>
          <p:cNvSpPr/>
          <p:nvPr>
            <p:ph idx="2" type="pic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363" name="Google Shape;363;p34"/>
          <p:cNvSpPr txBox="1"/>
          <p:nvPr>
            <p:ph idx="10" type="dt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4" name="Google Shape;364;p34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5" name="Google Shape;365;p34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366" name="Google Shape;366;p34"/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Visuel pleine page + texte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7" name="Google Shape;367;p34"/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:Après avoir insérez votre image, placez celle-ci en arrière plan : Clic droit + « Arrière plan »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Google Shape;368;p34"/>
          <p:cNvSpPr txBox="1"/>
          <p:nvPr>
            <p:ph idx="1" type="body"/>
          </p:nvPr>
        </p:nvSpPr>
        <p:spPr>
          <a:xfrm>
            <a:off x="618477" y="1640114"/>
            <a:ext cx="11573522" cy="3439886"/>
          </a:xfrm>
          <a:prstGeom prst="rect">
            <a:avLst/>
          </a:prstGeom>
          <a:gradFill>
            <a:gsLst>
              <a:gs pos="0">
                <a:schemeClr val="lt1"/>
              </a:gs>
              <a:gs pos="7000">
                <a:schemeClr val="lt1"/>
              </a:gs>
              <a:gs pos="26000">
                <a:srgbClr val="FFFFFF">
                  <a:alpha val="80000"/>
                </a:srgbClr>
              </a:gs>
              <a:gs pos="100000">
                <a:srgbClr val="FFFFFF">
                  <a:alpha val="80000"/>
                </a:srgbClr>
              </a:gs>
            </a:gsLst>
            <a:lin ang="0" scaled="0"/>
          </a:gradFill>
          <a:ln>
            <a:noFill/>
          </a:ln>
        </p:spPr>
        <p:txBody>
          <a:bodyPr anchorCtr="0" anchor="ctr" bIns="45700" lIns="2160000" spcFirstLastPara="1" rIns="756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9" name="Google Shape;369;p34"/>
          <p:cNvSpPr txBox="1"/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 Black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rocess">
  <p:cSld name="Process"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35"/>
          <p:cNvSpPr txBox="1"/>
          <p:nvPr>
            <p:ph idx="10" type="dt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2" name="Google Shape;372;p35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3" name="Google Shape;373;p35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374" name="Google Shape;374;p35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Process</a:t>
            </a:r>
            <a:endParaRPr/>
          </a:p>
        </p:txBody>
      </p:sp>
      <p:sp>
        <p:nvSpPr>
          <p:cNvPr id="375" name="Google Shape;375;p35"/>
          <p:cNvSpPr txBox="1"/>
          <p:nvPr>
            <p:ph idx="1" type="body"/>
          </p:nvPr>
        </p:nvSpPr>
        <p:spPr>
          <a:xfrm>
            <a:off x="909039" y="1866901"/>
            <a:ext cx="1409699" cy="14097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36000" lIns="36000" spcFirstLastPara="1" rIns="36000" wrap="square" tIns="36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b="1" sz="40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6" name="Google Shape;376;p35"/>
          <p:cNvSpPr txBox="1"/>
          <p:nvPr>
            <p:ph idx="2" type="body"/>
          </p:nvPr>
        </p:nvSpPr>
        <p:spPr>
          <a:xfrm>
            <a:off x="623888" y="3527424"/>
            <a:ext cx="1980000" cy="23860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7" name="Google Shape;377;p35"/>
          <p:cNvSpPr txBox="1"/>
          <p:nvPr>
            <p:ph idx="3" type="body"/>
          </p:nvPr>
        </p:nvSpPr>
        <p:spPr>
          <a:xfrm>
            <a:off x="3123108" y="1866901"/>
            <a:ext cx="1409699" cy="1409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6000" lIns="36000" spcFirstLastPara="1" rIns="36000" wrap="square" tIns="36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b="1" sz="40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8" name="Google Shape;378;p35"/>
          <p:cNvSpPr txBox="1"/>
          <p:nvPr>
            <p:ph idx="4" type="body"/>
          </p:nvPr>
        </p:nvSpPr>
        <p:spPr>
          <a:xfrm>
            <a:off x="2837957" y="3527424"/>
            <a:ext cx="1980000" cy="23860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9" name="Google Shape;379;p35"/>
          <p:cNvSpPr txBox="1"/>
          <p:nvPr>
            <p:ph idx="5" type="body"/>
          </p:nvPr>
        </p:nvSpPr>
        <p:spPr>
          <a:xfrm>
            <a:off x="5337177" y="1866901"/>
            <a:ext cx="1409699" cy="1409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6000" lIns="36000" spcFirstLastPara="1" rIns="36000" wrap="square" tIns="36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b="1" sz="40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80" name="Google Shape;380;p35"/>
          <p:cNvSpPr txBox="1"/>
          <p:nvPr>
            <p:ph idx="6" type="body"/>
          </p:nvPr>
        </p:nvSpPr>
        <p:spPr>
          <a:xfrm>
            <a:off x="5052026" y="3527424"/>
            <a:ext cx="1980000" cy="23860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81" name="Google Shape;381;p35"/>
          <p:cNvSpPr txBox="1"/>
          <p:nvPr>
            <p:ph idx="7" type="body"/>
          </p:nvPr>
        </p:nvSpPr>
        <p:spPr>
          <a:xfrm>
            <a:off x="7551246" y="1866901"/>
            <a:ext cx="1409699" cy="1409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6000" lIns="36000" spcFirstLastPara="1" rIns="36000" wrap="square" tIns="36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b="1" sz="40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82" name="Google Shape;382;p35"/>
          <p:cNvSpPr txBox="1"/>
          <p:nvPr>
            <p:ph idx="8" type="body"/>
          </p:nvPr>
        </p:nvSpPr>
        <p:spPr>
          <a:xfrm>
            <a:off x="7266095" y="3527424"/>
            <a:ext cx="1980000" cy="23860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83" name="Google Shape;383;p35"/>
          <p:cNvSpPr txBox="1"/>
          <p:nvPr>
            <p:ph idx="9" type="body"/>
          </p:nvPr>
        </p:nvSpPr>
        <p:spPr>
          <a:xfrm>
            <a:off x="9765314" y="1866901"/>
            <a:ext cx="1409699" cy="1409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6000" lIns="36000" spcFirstLastPara="1" rIns="36000" wrap="square" tIns="36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b="1" sz="40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84" name="Google Shape;384;p35"/>
          <p:cNvSpPr txBox="1"/>
          <p:nvPr>
            <p:ph idx="13" type="body"/>
          </p:nvPr>
        </p:nvSpPr>
        <p:spPr>
          <a:xfrm>
            <a:off x="9480163" y="3527424"/>
            <a:ext cx="1980000" cy="23860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85" name="Google Shape;385;p35"/>
          <p:cNvSpPr txBox="1"/>
          <p:nvPr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 2 niveaux de textes sont utilisés dans le carré de couleur, le 2</a:t>
            </a:r>
            <a:r>
              <a:rPr baseline="30000"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ème</a:t>
            </a: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 niveau est réservé au chiffre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 A tout moment vous pouvez changer la couleur de 1 ou plusieurs carré(s) : « Format de la forme » / « Remplissage »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 A tout moment vous pouvez supprimer ou dupliquer une des étapes</a:t>
            </a:r>
            <a:endParaRPr/>
          </a:p>
        </p:txBody>
      </p:sp>
      <p:pic>
        <p:nvPicPr>
          <p:cNvPr id="386" name="Google Shape;386;p35"/>
          <p:cNvPicPr preferRelativeResize="0"/>
          <p:nvPr/>
        </p:nvPicPr>
        <p:blipFill rotWithShape="1">
          <a:blip r:embed="rId2">
            <a:alphaModFix/>
          </a:blip>
          <a:srcRect b="-33262" l="17494" r="18770" t="76060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  <a:noFill/>
          <a:ln>
            <a:noFill/>
          </a:ln>
        </p:spPr>
      </p:pic>
      <p:sp>
        <p:nvSpPr>
          <p:cNvPr id="387" name="Google Shape;387;p35"/>
          <p:cNvSpPr txBox="1"/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 Black"/>
              <a:buNone/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rocess 2">
  <p:cSld name="Process 2"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36"/>
          <p:cNvSpPr txBox="1"/>
          <p:nvPr>
            <p:ph idx="10" type="dt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0" name="Google Shape;390;p36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1" name="Google Shape;391;p36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392" name="Google Shape;392;p36"/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Process 2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3" name="Google Shape;393;p36"/>
          <p:cNvSpPr txBox="1"/>
          <p:nvPr>
            <p:ph idx="1" type="body"/>
          </p:nvPr>
        </p:nvSpPr>
        <p:spPr>
          <a:xfrm>
            <a:off x="731838" y="1583490"/>
            <a:ext cx="2160000" cy="1651398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6000" lIns="36000" spcFirstLastPara="1" rIns="468000" wrap="square" tIns="36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b="1" sz="40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4" name="Google Shape;394;p36"/>
          <p:cNvSpPr txBox="1"/>
          <p:nvPr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 2 niveaux de textes sont utilisés dans le carré de couleur, le 2</a:t>
            </a:r>
            <a:r>
              <a:rPr baseline="30000"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ème</a:t>
            </a: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 niveau est réservé au chiffre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 A tout moment vous pouvez changer la couleur de 1 ou plusieurs carré(s) : « Format de la forme » / « Remplissage »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 A tout moment vous pouvez supprimer ou dupliquer une des étapes</a:t>
            </a:r>
            <a:endParaRPr/>
          </a:p>
        </p:txBody>
      </p:sp>
      <p:sp>
        <p:nvSpPr>
          <p:cNvPr id="395" name="Google Shape;395;p36"/>
          <p:cNvSpPr txBox="1"/>
          <p:nvPr>
            <p:ph idx="2" type="body"/>
          </p:nvPr>
        </p:nvSpPr>
        <p:spPr>
          <a:xfrm>
            <a:off x="673555" y="3527424"/>
            <a:ext cx="1980000" cy="23860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6" name="Google Shape;396;p36"/>
          <p:cNvSpPr txBox="1"/>
          <p:nvPr>
            <p:ph idx="3" type="body"/>
          </p:nvPr>
        </p:nvSpPr>
        <p:spPr>
          <a:xfrm>
            <a:off x="2850698" y="3527424"/>
            <a:ext cx="1980000" cy="23860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7" name="Google Shape;397;p36"/>
          <p:cNvSpPr txBox="1"/>
          <p:nvPr>
            <p:ph idx="4" type="body"/>
          </p:nvPr>
        </p:nvSpPr>
        <p:spPr>
          <a:xfrm>
            <a:off x="5042355" y="3527424"/>
            <a:ext cx="1980000" cy="23860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8" name="Google Shape;398;p36"/>
          <p:cNvSpPr txBox="1"/>
          <p:nvPr>
            <p:ph idx="5" type="body"/>
          </p:nvPr>
        </p:nvSpPr>
        <p:spPr>
          <a:xfrm>
            <a:off x="7161440" y="3527424"/>
            <a:ext cx="1980000" cy="23860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9" name="Google Shape;399;p36"/>
          <p:cNvSpPr txBox="1"/>
          <p:nvPr>
            <p:ph idx="6" type="body"/>
          </p:nvPr>
        </p:nvSpPr>
        <p:spPr>
          <a:xfrm>
            <a:off x="9386855" y="3527424"/>
            <a:ext cx="1980000" cy="23860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0" name="Google Shape;400;p36"/>
          <p:cNvSpPr txBox="1"/>
          <p:nvPr>
            <p:ph idx="7" type="body"/>
          </p:nvPr>
        </p:nvSpPr>
        <p:spPr>
          <a:xfrm>
            <a:off x="2908981" y="1583490"/>
            <a:ext cx="2160000" cy="1651398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6000" lIns="36000" spcFirstLastPara="1" rIns="468000" wrap="square" tIns="36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b="1" sz="40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1" name="Google Shape;401;p36"/>
          <p:cNvSpPr txBox="1"/>
          <p:nvPr>
            <p:ph idx="8" type="body"/>
          </p:nvPr>
        </p:nvSpPr>
        <p:spPr>
          <a:xfrm>
            <a:off x="5100638" y="1583490"/>
            <a:ext cx="2160000" cy="1651398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6000" lIns="36000" spcFirstLastPara="1" rIns="468000" wrap="square" tIns="36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b="1" sz="40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2" name="Google Shape;402;p36"/>
          <p:cNvSpPr txBox="1"/>
          <p:nvPr>
            <p:ph idx="9" type="body"/>
          </p:nvPr>
        </p:nvSpPr>
        <p:spPr>
          <a:xfrm>
            <a:off x="7219723" y="1583490"/>
            <a:ext cx="2160000" cy="1651398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6000" lIns="36000" spcFirstLastPara="1" rIns="468000" wrap="square" tIns="36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b="1" sz="40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3" name="Google Shape;403;p36"/>
          <p:cNvSpPr txBox="1"/>
          <p:nvPr>
            <p:ph idx="13" type="body"/>
          </p:nvPr>
        </p:nvSpPr>
        <p:spPr>
          <a:xfrm>
            <a:off x="9386855" y="1583490"/>
            <a:ext cx="1652399" cy="1652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6000" lIns="36000" spcFirstLastPara="1" rIns="36000" wrap="square" tIns="36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b="1" sz="4000">
                <a:solidFill>
                  <a:schemeClr val="lt1"/>
                </a:solidFill>
                <a:latin typeface="Arial Black"/>
                <a:ea typeface="Arial Black"/>
                <a:cs typeface="Arial Black"/>
                <a:sym typeface="Arial Black"/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404" name="Google Shape;404;p36"/>
          <p:cNvPicPr preferRelativeResize="0"/>
          <p:nvPr/>
        </p:nvPicPr>
        <p:blipFill rotWithShape="1">
          <a:blip r:embed="rId2">
            <a:alphaModFix/>
          </a:blip>
          <a:srcRect b="-33262" l="17494" r="18770" t="76060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  <a:noFill/>
          <a:ln>
            <a:noFill/>
          </a:ln>
        </p:spPr>
      </p:pic>
      <p:sp>
        <p:nvSpPr>
          <p:cNvPr id="405" name="Google Shape;405;p36"/>
          <p:cNvSpPr txBox="1"/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 Black"/>
              <a:buNone/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N Gris" showMasterSp="0">
  <p:cSld name="FIN Gris"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3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8" name="Google Shape;408;p37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FIN Gris</a:t>
            </a:r>
            <a:endParaRPr/>
          </a:p>
        </p:txBody>
      </p:sp>
      <p:sp>
        <p:nvSpPr>
          <p:cNvPr id="409" name="Google Shape;409;p37"/>
          <p:cNvSpPr txBox="1"/>
          <p:nvPr>
            <p:ph type="title"/>
          </p:nvPr>
        </p:nvSpPr>
        <p:spPr>
          <a:xfrm>
            <a:off x="731837" y="3449638"/>
            <a:ext cx="2425700" cy="7032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 Black"/>
              <a:buNone/>
              <a:defRPr sz="4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410" name="Google Shape;410;p3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31838" y="728663"/>
            <a:ext cx="1803600" cy="180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1" name="Google Shape;411;p37"/>
          <p:cNvPicPr preferRelativeResize="0"/>
          <p:nvPr/>
        </p:nvPicPr>
        <p:blipFill rotWithShape="1">
          <a:blip r:embed="rId3">
            <a:alphaModFix/>
          </a:blip>
          <a:srcRect b="0" l="0" r="39816" t="19791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  <a:noFill/>
          <a:ln>
            <a:noFill/>
          </a:ln>
        </p:spPr>
      </p:pic>
      <p:sp>
        <p:nvSpPr>
          <p:cNvPr id="412" name="Google Shape;412;p37"/>
          <p:cNvSpPr txBox="1"/>
          <p:nvPr>
            <p:ph idx="1" type="body"/>
          </p:nvPr>
        </p:nvSpPr>
        <p:spPr>
          <a:xfrm>
            <a:off x="731838" y="4568370"/>
            <a:ext cx="6564312" cy="4800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260"/>
              <a:buFont typeface="Arial"/>
              <a:buNone/>
              <a:defRPr b="1" sz="1400">
                <a:solidFill>
                  <a:schemeClr val="lt1"/>
                </a:solidFill>
              </a:defRPr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3" name="Google Shape;413;p37"/>
          <p:cNvSpPr txBox="1"/>
          <p:nvPr>
            <p:ph idx="2" type="body"/>
          </p:nvPr>
        </p:nvSpPr>
        <p:spPr>
          <a:xfrm>
            <a:off x="8458200" y="4508500"/>
            <a:ext cx="3001963" cy="193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4" name="Google Shape;414;p37"/>
          <p:cNvSpPr txBox="1"/>
          <p:nvPr>
            <p:ph idx="3" type="body"/>
          </p:nvPr>
        </p:nvSpPr>
        <p:spPr>
          <a:xfrm>
            <a:off x="742949" y="5892800"/>
            <a:ext cx="6578600" cy="5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080"/>
              <a:buNone/>
              <a:defRPr i="1" sz="1200">
                <a:solidFill>
                  <a:schemeClr val="lt1"/>
                </a:solidFill>
              </a:defRPr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act" showMasterSp="0">
  <p:cSld name="Contact"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3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7" name="Google Shape;417;p38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Contact</a:t>
            </a:r>
            <a:endParaRPr/>
          </a:p>
        </p:txBody>
      </p:sp>
      <p:sp>
        <p:nvSpPr>
          <p:cNvPr id="418" name="Google Shape;418;p38"/>
          <p:cNvSpPr txBox="1"/>
          <p:nvPr>
            <p:ph idx="1" type="body"/>
          </p:nvPr>
        </p:nvSpPr>
        <p:spPr>
          <a:xfrm>
            <a:off x="731838" y="5105625"/>
            <a:ext cx="4651374" cy="1510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40"/>
              <a:buNone/>
              <a:defRPr b="1"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600">
                <a:solidFill>
                  <a:schemeClr val="lt1"/>
                </a:solidFill>
              </a:defRPr>
            </a:lvl2pPr>
            <a:lvl3pPr indent="-320039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40"/>
              <a:buChar char="■"/>
              <a:defRPr sz="1600">
                <a:solidFill>
                  <a:schemeClr val="lt1"/>
                </a:solidFill>
              </a:defRPr>
            </a:lvl3pPr>
            <a:lvl4pPr indent="-320039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40"/>
              <a:buChar char="■"/>
              <a:defRPr sz="1600">
                <a:solidFill>
                  <a:schemeClr val="lt1"/>
                </a:solidFill>
              </a:defRPr>
            </a:lvl4pPr>
            <a:lvl5pPr indent="-320039" lvl="4" marL="22860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40"/>
              <a:buChar char="■"/>
              <a:defRPr sz="16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9" name="Google Shape;419;p38"/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Astuce : Prénom NOM = 1</a:t>
            </a:r>
            <a:r>
              <a:rPr baseline="30000"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er</a:t>
            </a: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 niveau  -  Email / Tél, = 2</a:t>
            </a:r>
            <a:r>
              <a:rPr baseline="30000"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ème</a:t>
            </a: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 niveau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420" name="Google Shape;420;p38"/>
          <p:cNvGrpSpPr/>
          <p:nvPr/>
        </p:nvGrpSpPr>
        <p:grpSpPr>
          <a:xfrm>
            <a:off x="731838" y="726066"/>
            <a:ext cx="1806198" cy="1806198"/>
            <a:chOff x="461" y="3861"/>
            <a:chExt cx="304" cy="304"/>
          </a:xfrm>
        </p:grpSpPr>
        <p:sp>
          <p:nvSpPr>
            <p:cNvPr id="421" name="Google Shape;421;p38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2" name="Google Shape;422;p38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3" name="Google Shape;423;p38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4" name="Google Shape;424;p38"/>
            <p:cNvSpPr/>
            <p:nvPr/>
          </p:nvSpPr>
          <p:spPr>
            <a:xfrm>
              <a:off x="518" y="3962"/>
              <a:ext cx="189" cy="72"/>
            </a:xfrm>
            <a:custGeom>
              <a:rect b="b" l="l" r="r" t="t"/>
              <a:pathLst>
                <a:path extrusionOk="0" h="190" w="498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5" name="Google Shape;425;p38"/>
            <p:cNvSpPr/>
            <p:nvPr/>
          </p:nvSpPr>
          <p:spPr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6" name="Google Shape;426;p38"/>
            <p:cNvSpPr/>
            <p:nvPr/>
          </p:nvSpPr>
          <p:spPr>
            <a:xfrm>
              <a:off x="526" y="4057"/>
              <a:ext cx="174" cy="8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427" name="Google Shape;427;p38"/>
          <p:cNvPicPr preferRelativeResize="0"/>
          <p:nvPr/>
        </p:nvPicPr>
        <p:blipFill rotWithShape="1">
          <a:blip r:embed="rId2">
            <a:alphaModFix/>
          </a:blip>
          <a:srcRect b="0" l="0" r="39816" t="19791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  <a:noFill/>
          <a:ln>
            <a:noFill/>
          </a:ln>
        </p:spPr>
      </p:pic>
      <p:sp>
        <p:nvSpPr>
          <p:cNvPr id="428" name="Google Shape;428;p38"/>
          <p:cNvSpPr txBox="1"/>
          <p:nvPr>
            <p:ph idx="2" type="body"/>
          </p:nvPr>
        </p:nvSpPr>
        <p:spPr>
          <a:xfrm>
            <a:off x="8102600" y="5892800"/>
            <a:ext cx="3357563" cy="5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080"/>
              <a:buNone/>
              <a:defRPr i="1" sz="1200">
                <a:solidFill>
                  <a:schemeClr val="lt1"/>
                </a:solidFill>
              </a:defRPr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 showMasterSp="0">
  <p:cSld name="Diapositive de titre"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40"/>
          <p:cNvSpPr/>
          <p:nvPr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38" name="Google Shape;438;p40"/>
          <p:cNvSpPr txBox="1"/>
          <p:nvPr>
            <p:ph type="ctrTitle"/>
          </p:nvPr>
        </p:nvSpPr>
        <p:spPr>
          <a:xfrm>
            <a:off x="731838" y="2654299"/>
            <a:ext cx="5294312" cy="15875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 Black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9" name="Google Shape;439;p40"/>
          <p:cNvSpPr txBox="1"/>
          <p:nvPr>
            <p:ph idx="1" type="subTitle"/>
          </p:nvPr>
        </p:nvSpPr>
        <p:spPr>
          <a:xfrm>
            <a:off x="731838" y="4262438"/>
            <a:ext cx="5294312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440" name="Google Shape;440;p40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fr-FR" sz="1200" u="none" cap="none" strike="noStrike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Titre</a:t>
            </a:r>
            <a:endParaRPr/>
          </a:p>
        </p:txBody>
      </p:sp>
      <p:pic>
        <p:nvPicPr>
          <p:cNvPr id="441" name="Google Shape;441;p40"/>
          <p:cNvPicPr preferRelativeResize="0"/>
          <p:nvPr/>
        </p:nvPicPr>
        <p:blipFill rotWithShape="1">
          <a:blip r:embed="rId2">
            <a:alphaModFix/>
          </a:blip>
          <a:srcRect b="-1" l="0" r="39861" t="19705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  <a:noFill/>
          <a:ln>
            <a:noFill/>
          </a:ln>
        </p:spPr>
      </p:pic>
      <p:sp>
        <p:nvSpPr>
          <p:cNvPr id="442" name="Google Shape;442;p40"/>
          <p:cNvSpPr txBox="1"/>
          <p:nvPr>
            <p:ph idx="2" type="body"/>
          </p:nvPr>
        </p:nvSpPr>
        <p:spPr>
          <a:xfrm>
            <a:off x="742949" y="5892800"/>
            <a:ext cx="6578600" cy="5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080"/>
              <a:buNone/>
              <a:defRPr i="1" sz="1200">
                <a:solidFill>
                  <a:schemeClr val="dk1"/>
                </a:solidFill>
              </a:defRPr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443" name="Google Shape;443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0003" y="720016"/>
            <a:ext cx="1887008" cy="8991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contenu">
  <p:cSld name="Titre et contenu"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41"/>
          <p:cNvSpPr txBox="1"/>
          <p:nvPr>
            <p:ph idx="1" type="body"/>
          </p:nvPr>
        </p:nvSpPr>
        <p:spPr>
          <a:xfrm>
            <a:off x="731838" y="1381125"/>
            <a:ext cx="10728325" cy="45323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6" name="Google Shape;446;p41"/>
          <p:cNvSpPr txBox="1"/>
          <p:nvPr>
            <p:ph idx="10" type="dt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7" name="Google Shape;447;p41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8" name="Google Shape;448;p41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449" name="Google Shape;449;p41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Titre et contenu</a:t>
            </a:r>
            <a:endParaRPr/>
          </a:p>
        </p:txBody>
      </p:sp>
      <p:pic>
        <p:nvPicPr>
          <p:cNvPr id="450" name="Google Shape;450;p41"/>
          <p:cNvPicPr preferRelativeResize="0"/>
          <p:nvPr/>
        </p:nvPicPr>
        <p:blipFill rotWithShape="1">
          <a:blip r:embed="rId2">
            <a:alphaModFix/>
          </a:blip>
          <a:srcRect b="-33262" l="17494" r="18770" t="76060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  <a:noFill/>
          <a:ln>
            <a:noFill/>
          </a:ln>
        </p:spPr>
      </p:pic>
      <p:sp>
        <p:nvSpPr>
          <p:cNvPr id="451" name="Google Shape;451;p41"/>
          <p:cNvSpPr txBox="1"/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contenu">
  <p:cSld name="Titre et contenu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5"/>
          <p:cNvSpPr txBox="1"/>
          <p:nvPr>
            <p:ph idx="1" type="body"/>
          </p:nvPr>
        </p:nvSpPr>
        <p:spPr>
          <a:xfrm>
            <a:off x="731838" y="1381125"/>
            <a:ext cx="10728325" cy="45323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3" name="Google Shape;53;p5"/>
          <p:cNvSpPr txBox="1"/>
          <p:nvPr>
            <p:ph idx="10" type="dt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5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5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56" name="Google Shape;56;p5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Titre et contenu</a:t>
            </a:r>
            <a:endParaRPr/>
          </a:p>
        </p:txBody>
      </p:sp>
      <p:pic>
        <p:nvPicPr>
          <p:cNvPr id="57" name="Google Shape;57;p5"/>
          <p:cNvPicPr preferRelativeResize="0"/>
          <p:nvPr/>
        </p:nvPicPr>
        <p:blipFill rotWithShape="1">
          <a:blip r:embed="rId2">
            <a:alphaModFix/>
          </a:blip>
          <a:srcRect b="-33262" l="17494" r="18770" t="76060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5"/>
          <p:cNvSpPr txBox="1"/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image" showMasterSp="0">
  <p:cSld name="Titre image"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42"/>
          <p:cNvSpPr txBox="1"/>
          <p:nvPr>
            <p:ph type="ctrTitle"/>
          </p:nvPr>
        </p:nvSpPr>
        <p:spPr>
          <a:xfrm>
            <a:off x="731838" y="2654299"/>
            <a:ext cx="5294312" cy="15875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 Black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4" name="Google Shape;454;p42"/>
          <p:cNvSpPr txBox="1"/>
          <p:nvPr>
            <p:ph idx="1" type="subTitle"/>
          </p:nvPr>
        </p:nvSpPr>
        <p:spPr>
          <a:xfrm>
            <a:off x="731838" y="4262438"/>
            <a:ext cx="5294312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455" name="Google Shape;455;p4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31838" y="728663"/>
            <a:ext cx="1803600" cy="1803600"/>
          </a:xfrm>
          <a:prstGeom prst="rect">
            <a:avLst/>
          </a:prstGeom>
          <a:noFill/>
          <a:ln>
            <a:noFill/>
          </a:ln>
        </p:spPr>
      </p:pic>
      <p:sp>
        <p:nvSpPr>
          <p:cNvPr id="456" name="Google Shape;456;p42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Titre image</a:t>
            </a:r>
            <a:endParaRPr/>
          </a:p>
        </p:txBody>
      </p:sp>
      <p:sp>
        <p:nvSpPr>
          <p:cNvPr id="457" name="Google Shape;457;p42"/>
          <p:cNvSpPr/>
          <p:nvPr/>
        </p:nvSpPr>
        <p:spPr>
          <a:xfrm>
            <a:off x="7110585" y="-1588"/>
            <a:ext cx="20638" cy="3111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58" name="Google Shape;458;p42"/>
          <p:cNvSpPr/>
          <p:nvPr>
            <p:ph idx="2" type="pic"/>
          </p:nvPr>
        </p:nvSpPr>
        <p:spPr>
          <a:xfrm>
            <a:off x="5435600" y="0"/>
            <a:ext cx="6756400" cy="6858000"/>
          </a:xfrm>
          <a:prstGeom prst="rect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459" name="Google Shape;459;p42"/>
          <p:cNvSpPr txBox="1"/>
          <p:nvPr>
            <p:ph idx="3" type="body"/>
          </p:nvPr>
        </p:nvSpPr>
        <p:spPr>
          <a:xfrm>
            <a:off x="742949" y="5892800"/>
            <a:ext cx="6578600" cy="5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080"/>
              <a:buNone/>
              <a:defRPr i="1" sz="1200">
                <a:solidFill>
                  <a:schemeClr val="dk1"/>
                </a:solidFill>
              </a:defRPr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CEA liten" showMasterSp="0" type="title">
  <p:cSld name="TITLE">
    <p:spTree>
      <p:nvGrpSpPr>
        <p:cNvPr id="460" name="Shape 4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" name="Google Shape;461;p43"/>
          <p:cNvSpPr txBox="1"/>
          <p:nvPr>
            <p:ph type="ctrTitle"/>
          </p:nvPr>
        </p:nvSpPr>
        <p:spPr>
          <a:xfrm>
            <a:off x="731838" y="2654299"/>
            <a:ext cx="5294312" cy="15875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 Black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2" name="Google Shape;462;p43"/>
          <p:cNvSpPr txBox="1"/>
          <p:nvPr>
            <p:ph idx="1" type="subTitle"/>
          </p:nvPr>
        </p:nvSpPr>
        <p:spPr>
          <a:xfrm>
            <a:off x="731838" y="4262438"/>
            <a:ext cx="5294312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463" name="Google Shape;463;p43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Titre CEA liten</a:t>
            </a: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464" name="Google Shape;464;p4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31838" y="728663"/>
            <a:ext cx="4053600" cy="1804999"/>
          </a:xfrm>
          <a:prstGeom prst="rect">
            <a:avLst/>
          </a:prstGeom>
          <a:noFill/>
          <a:ln>
            <a:noFill/>
          </a:ln>
        </p:spPr>
      </p:pic>
      <p:sp>
        <p:nvSpPr>
          <p:cNvPr id="465" name="Google Shape;465;p43"/>
          <p:cNvSpPr/>
          <p:nvPr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466" name="Google Shape;466;p43"/>
          <p:cNvPicPr preferRelativeResize="0"/>
          <p:nvPr/>
        </p:nvPicPr>
        <p:blipFill rotWithShape="1">
          <a:blip r:embed="rId3">
            <a:alphaModFix/>
          </a:blip>
          <a:srcRect b="-1" l="0" r="39861" t="19705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CEA isas" showMasterSp="0">
  <p:cSld name="Titre CEA isas"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44"/>
          <p:cNvSpPr txBox="1"/>
          <p:nvPr>
            <p:ph type="ctrTitle"/>
          </p:nvPr>
        </p:nvSpPr>
        <p:spPr>
          <a:xfrm>
            <a:off x="731838" y="2654299"/>
            <a:ext cx="5294312" cy="15875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oppins Black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9" name="Google Shape;469;p44"/>
          <p:cNvSpPr txBox="1"/>
          <p:nvPr>
            <p:ph idx="1" type="subTitle"/>
          </p:nvPr>
        </p:nvSpPr>
        <p:spPr>
          <a:xfrm>
            <a:off x="731838" y="4262438"/>
            <a:ext cx="5294312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470" name="Google Shape;470;p4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31838" y="728663"/>
            <a:ext cx="4053599" cy="1804999"/>
          </a:xfrm>
          <a:prstGeom prst="rect">
            <a:avLst/>
          </a:prstGeom>
          <a:noFill/>
          <a:ln>
            <a:noFill/>
          </a:ln>
        </p:spPr>
      </p:pic>
      <p:sp>
        <p:nvSpPr>
          <p:cNvPr id="471" name="Google Shape;471;p44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Titre CEA isas</a:t>
            </a: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72" name="Google Shape;472;p44"/>
          <p:cNvSpPr/>
          <p:nvPr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473" name="Google Shape;473;p44"/>
          <p:cNvPicPr preferRelativeResize="0"/>
          <p:nvPr/>
        </p:nvPicPr>
        <p:blipFill rotWithShape="1">
          <a:blip r:embed="rId3">
            <a:alphaModFix/>
          </a:blip>
          <a:srcRect b="-1" l="0" r="39861" t="19705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maire">
  <p:cSld name="Sommaire"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p4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76" name="Google Shape;476;p45"/>
          <p:cNvSpPr txBox="1"/>
          <p:nvPr>
            <p:ph idx="1" type="body"/>
          </p:nvPr>
        </p:nvSpPr>
        <p:spPr>
          <a:xfrm>
            <a:off x="731838" y="1381125"/>
            <a:ext cx="8329612" cy="47958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oppins Black"/>
              <a:buAutoNum type="arabicPeriod"/>
              <a:defRPr>
                <a:solidFill>
                  <a:schemeClr val="lt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260"/>
              <a:buFont typeface="Poppins"/>
              <a:buNone/>
              <a:defRPr sz="1400">
                <a:solidFill>
                  <a:schemeClr val="lt1"/>
                </a:solidFill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77" name="Google Shape;477;p45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Sommaire</a:t>
            </a:r>
            <a:endParaRPr/>
          </a:p>
        </p:txBody>
      </p:sp>
      <p:grpSp>
        <p:nvGrpSpPr>
          <p:cNvPr id="478" name="Google Shape;478;p45"/>
          <p:cNvGrpSpPr/>
          <p:nvPr/>
        </p:nvGrpSpPr>
        <p:grpSpPr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479" name="Google Shape;479;p45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480" name="Google Shape;480;p45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481" name="Google Shape;481;p45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482" name="Google Shape;482;p45"/>
            <p:cNvSpPr/>
            <p:nvPr/>
          </p:nvSpPr>
          <p:spPr>
            <a:xfrm>
              <a:off x="518" y="3962"/>
              <a:ext cx="189" cy="72"/>
            </a:xfrm>
            <a:custGeom>
              <a:rect b="b" l="l" r="r" t="t"/>
              <a:pathLst>
                <a:path extrusionOk="0" h="190" w="498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483" name="Google Shape;483;p45"/>
            <p:cNvSpPr/>
            <p:nvPr/>
          </p:nvSpPr>
          <p:spPr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484" name="Google Shape;484;p45"/>
            <p:cNvSpPr/>
            <p:nvPr/>
          </p:nvSpPr>
          <p:spPr>
            <a:xfrm>
              <a:off x="526" y="4057"/>
              <a:ext cx="174" cy="8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485" name="Google Shape;485;p45"/>
          <p:cNvSpPr txBox="1"/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Poppins Black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486" name="Google Shape;486;p45"/>
          <p:cNvPicPr preferRelativeResize="0"/>
          <p:nvPr/>
        </p:nvPicPr>
        <p:blipFill rotWithShape="1">
          <a:blip r:embed="rId2">
            <a:alphaModFix/>
          </a:blip>
          <a:srcRect b="2801" l="0" r="82853" t="3666"/>
          <a:stretch/>
        </p:blipFill>
        <p:spPr>
          <a:xfrm>
            <a:off x="11647944" y="-1"/>
            <a:ext cx="544056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487" name="Google Shape;487;p45"/>
          <p:cNvSpPr txBox="1"/>
          <p:nvPr>
            <p:ph idx="10" type="dt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8" name="Google Shape;488;p45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9" name="Google Shape;489;p45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maire light">
  <p:cSld name="Sommaire light">
    <p:spTree>
      <p:nvGrpSpPr>
        <p:cNvPr id="490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p46"/>
          <p:cNvSpPr txBox="1"/>
          <p:nvPr>
            <p:ph idx="1" type="body"/>
          </p:nvPr>
        </p:nvSpPr>
        <p:spPr>
          <a:xfrm>
            <a:off x="727076" y="1765299"/>
            <a:ext cx="8659812" cy="41481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oppins Black"/>
              <a:buAutoNum type="arabicPeriod"/>
              <a:defRPr>
                <a:solidFill>
                  <a:schemeClr val="dk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260"/>
              <a:buFont typeface="Poppins"/>
              <a:buNone/>
              <a:defRPr sz="1400">
                <a:solidFill>
                  <a:schemeClr val="dk1"/>
                </a:solidFill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92" name="Google Shape;492;p46"/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Sommaire light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93" name="Google Shape;493;p46"/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:Ce sommaire est sur deux colonnes, pour passer sur une colonne : Clic droit sur la zone de texte + « Format de la forme » / « Options de texte » / « Colonnes » = 1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94" name="Google Shape;494;p46"/>
          <p:cNvSpPr txBox="1"/>
          <p:nvPr>
            <p:ph type="title"/>
          </p:nvPr>
        </p:nvSpPr>
        <p:spPr>
          <a:xfrm>
            <a:off x="727076" y="314036"/>
            <a:ext cx="10733087" cy="871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495" name="Google Shape;495;p46"/>
          <p:cNvPicPr preferRelativeResize="0"/>
          <p:nvPr/>
        </p:nvPicPr>
        <p:blipFill rotWithShape="1">
          <a:blip r:embed="rId2">
            <a:alphaModFix/>
          </a:blip>
          <a:srcRect b="2801" l="0" r="82842" t="3666"/>
          <a:stretch/>
        </p:blipFill>
        <p:spPr>
          <a:xfrm>
            <a:off x="11647944" y="0"/>
            <a:ext cx="544056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96" name="Google Shape;496;p46"/>
          <p:cNvSpPr txBox="1"/>
          <p:nvPr>
            <p:ph idx="10" type="dt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7" name="Google Shape;497;p46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8" name="Google Shape;498;p46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de section">
  <p:cSld name="Titre de section"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4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01" name="Google Shape;501;p47"/>
          <p:cNvSpPr txBox="1"/>
          <p:nvPr>
            <p:ph type="title"/>
          </p:nvPr>
        </p:nvSpPr>
        <p:spPr>
          <a:xfrm>
            <a:off x="3771900" y="2171700"/>
            <a:ext cx="7688263" cy="23907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oppins Black"/>
              <a:buNone/>
              <a:defRPr sz="5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2" name="Google Shape;502;p47"/>
          <p:cNvSpPr txBox="1"/>
          <p:nvPr>
            <p:ph idx="1" type="body"/>
          </p:nvPr>
        </p:nvSpPr>
        <p:spPr>
          <a:xfrm>
            <a:off x="3771900" y="4702628"/>
            <a:ext cx="7688263" cy="13870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160"/>
              <a:buNone/>
              <a:defRPr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  <p:sp>
        <p:nvSpPr>
          <p:cNvPr id="503" name="Google Shape;503;p47"/>
          <p:cNvSpPr txBox="1"/>
          <p:nvPr>
            <p:ph idx="10" type="dt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4" name="Google Shape;504;p47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5" name="Google Shape;505;p47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506" name="Google Shape;506;p47"/>
          <p:cNvSpPr txBox="1"/>
          <p:nvPr>
            <p:ph idx="2" type="body"/>
          </p:nvPr>
        </p:nvSpPr>
        <p:spPr>
          <a:xfrm>
            <a:off x="522288" y="2159000"/>
            <a:ext cx="2546350" cy="26733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2150"/>
              <a:buNone/>
              <a:defRPr sz="13500">
                <a:solidFill>
                  <a:schemeClr val="lt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  <p:sp>
        <p:nvSpPr>
          <p:cNvPr id="507" name="Google Shape;507;p47"/>
          <p:cNvSpPr/>
          <p:nvPr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08" name="Google Shape;508;p47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Titre de section</a:t>
            </a:r>
            <a:endParaRPr/>
          </a:p>
        </p:txBody>
      </p:sp>
      <p:pic>
        <p:nvPicPr>
          <p:cNvPr id="509" name="Google Shape;509;p47"/>
          <p:cNvPicPr preferRelativeResize="0"/>
          <p:nvPr/>
        </p:nvPicPr>
        <p:blipFill rotWithShape="1">
          <a:blip r:embed="rId2">
            <a:alphaModFix/>
          </a:blip>
          <a:srcRect b="-1066" l="1642" r="4283" t="81597"/>
          <a:stretch/>
        </p:blipFill>
        <p:spPr>
          <a:xfrm>
            <a:off x="0" y="0"/>
            <a:ext cx="12192001" cy="59185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10" name="Google Shape;510;p47"/>
          <p:cNvGrpSpPr/>
          <p:nvPr/>
        </p:nvGrpSpPr>
        <p:grpSpPr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511" name="Google Shape;511;p47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512" name="Google Shape;512;p47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513" name="Google Shape;513;p47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514" name="Google Shape;514;p47"/>
            <p:cNvSpPr/>
            <p:nvPr/>
          </p:nvSpPr>
          <p:spPr>
            <a:xfrm>
              <a:off x="518" y="3962"/>
              <a:ext cx="189" cy="72"/>
            </a:xfrm>
            <a:custGeom>
              <a:rect b="b" l="l" r="r" t="t"/>
              <a:pathLst>
                <a:path extrusionOk="0" h="190" w="498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515" name="Google Shape;515;p47"/>
            <p:cNvSpPr/>
            <p:nvPr/>
          </p:nvSpPr>
          <p:spPr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516" name="Google Shape;516;p47"/>
            <p:cNvSpPr/>
            <p:nvPr/>
          </p:nvSpPr>
          <p:spPr>
            <a:xfrm>
              <a:off x="526" y="4057"/>
              <a:ext cx="174" cy="8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de section light">
  <p:cSld name="Titre de section light">
    <p:spTree>
      <p:nvGrpSpPr>
        <p:cNvPr id="517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48"/>
          <p:cNvSpPr/>
          <p:nvPr/>
        </p:nvSpPr>
        <p:spPr>
          <a:xfrm>
            <a:off x="5675086" y="0"/>
            <a:ext cx="6516913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19" name="Google Shape;519;p48"/>
          <p:cNvSpPr/>
          <p:nvPr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20" name="Google Shape;520;p48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Titre de section light</a:t>
            </a:r>
            <a:endParaRPr/>
          </a:p>
        </p:txBody>
      </p:sp>
      <p:pic>
        <p:nvPicPr>
          <p:cNvPr id="521" name="Google Shape;521;p48"/>
          <p:cNvPicPr preferRelativeResize="0"/>
          <p:nvPr/>
        </p:nvPicPr>
        <p:blipFill rotWithShape="1">
          <a:blip r:embed="rId2">
            <a:alphaModFix/>
          </a:blip>
          <a:srcRect b="-12214" l="3065" r="2859" t="80145"/>
          <a:stretch/>
        </p:blipFill>
        <p:spPr>
          <a:xfrm>
            <a:off x="0" y="0"/>
            <a:ext cx="12192001" cy="974400"/>
          </a:xfrm>
          <a:prstGeom prst="rect">
            <a:avLst/>
          </a:prstGeom>
          <a:noFill/>
          <a:ln>
            <a:noFill/>
          </a:ln>
        </p:spPr>
      </p:pic>
      <p:sp>
        <p:nvSpPr>
          <p:cNvPr id="522" name="Google Shape;522;p48"/>
          <p:cNvSpPr txBox="1"/>
          <p:nvPr>
            <p:ph idx="10" type="dt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3" name="Google Shape;523;p48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4" name="Google Shape;524;p48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525" name="Google Shape;525;p48"/>
          <p:cNvSpPr txBox="1"/>
          <p:nvPr>
            <p:ph type="title"/>
          </p:nvPr>
        </p:nvSpPr>
        <p:spPr>
          <a:xfrm>
            <a:off x="3771900" y="2171700"/>
            <a:ext cx="7688263" cy="23907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Poppins Black"/>
              <a:buNone/>
              <a:defRPr sz="54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6" name="Google Shape;526;p48"/>
          <p:cNvSpPr txBox="1"/>
          <p:nvPr>
            <p:ph idx="1" type="body"/>
          </p:nvPr>
        </p:nvSpPr>
        <p:spPr>
          <a:xfrm>
            <a:off x="3771900" y="4702628"/>
            <a:ext cx="7688263" cy="13870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160"/>
              <a:buNone/>
              <a:defRPr sz="24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  <p:sp>
        <p:nvSpPr>
          <p:cNvPr id="527" name="Google Shape;527;p48"/>
          <p:cNvSpPr txBox="1"/>
          <p:nvPr>
            <p:ph idx="2" type="body"/>
          </p:nvPr>
        </p:nvSpPr>
        <p:spPr>
          <a:xfrm>
            <a:off x="522288" y="2159000"/>
            <a:ext cx="2546350" cy="26733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2150"/>
              <a:buNone/>
              <a:defRPr sz="13500">
                <a:solidFill>
                  <a:schemeClr val="dk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de section Gris">
  <p:cSld name="Titre de section Gris">
    <p:spTree>
      <p:nvGrpSpPr>
        <p:cNvPr id="528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p4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30" name="Google Shape;530;p49"/>
          <p:cNvSpPr txBox="1"/>
          <p:nvPr>
            <p:ph idx="10" type="dt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1" name="Google Shape;531;p49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2" name="Google Shape;532;p49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533" name="Google Shape;533;p49"/>
          <p:cNvSpPr/>
          <p:nvPr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34" name="Google Shape;534;p49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Titre de section Gris</a:t>
            </a:r>
            <a:endParaRPr/>
          </a:p>
        </p:txBody>
      </p:sp>
      <p:pic>
        <p:nvPicPr>
          <p:cNvPr id="535" name="Google Shape;535;p4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7897" y="6343650"/>
            <a:ext cx="365991" cy="365991"/>
          </a:xfrm>
          <a:prstGeom prst="rect">
            <a:avLst/>
          </a:prstGeom>
          <a:noFill/>
          <a:ln>
            <a:noFill/>
          </a:ln>
        </p:spPr>
      </p:pic>
      <p:pic>
        <p:nvPicPr>
          <p:cNvPr id="536" name="Google Shape;536;p49"/>
          <p:cNvPicPr preferRelativeResize="0"/>
          <p:nvPr/>
        </p:nvPicPr>
        <p:blipFill rotWithShape="1">
          <a:blip r:embed="rId3">
            <a:alphaModFix/>
          </a:blip>
          <a:srcRect b="-1066" l="1642" r="4283" t="81597"/>
          <a:stretch/>
        </p:blipFill>
        <p:spPr>
          <a:xfrm>
            <a:off x="0" y="0"/>
            <a:ext cx="12192001" cy="591852"/>
          </a:xfrm>
          <a:prstGeom prst="rect">
            <a:avLst/>
          </a:prstGeom>
          <a:noFill/>
          <a:ln>
            <a:noFill/>
          </a:ln>
        </p:spPr>
      </p:pic>
      <p:sp>
        <p:nvSpPr>
          <p:cNvPr id="537" name="Google Shape;537;p49"/>
          <p:cNvSpPr txBox="1"/>
          <p:nvPr>
            <p:ph type="title"/>
          </p:nvPr>
        </p:nvSpPr>
        <p:spPr>
          <a:xfrm>
            <a:off x="3771900" y="2171700"/>
            <a:ext cx="7688263" cy="23907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oppins Black"/>
              <a:buNone/>
              <a:defRPr sz="5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8" name="Google Shape;538;p49"/>
          <p:cNvSpPr txBox="1"/>
          <p:nvPr>
            <p:ph idx="1" type="body"/>
          </p:nvPr>
        </p:nvSpPr>
        <p:spPr>
          <a:xfrm>
            <a:off x="3771900" y="4702628"/>
            <a:ext cx="7688263" cy="13870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160"/>
              <a:buNone/>
              <a:defRPr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  <p:sp>
        <p:nvSpPr>
          <p:cNvPr id="539" name="Google Shape;539;p49"/>
          <p:cNvSpPr txBox="1"/>
          <p:nvPr>
            <p:ph idx="2" type="body"/>
          </p:nvPr>
        </p:nvSpPr>
        <p:spPr>
          <a:xfrm>
            <a:off x="522288" y="2159000"/>
            <a:ext cx="2546350" cy="26733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2150"/>
              <a:buNone/>
              <a:defRPr sz="13500">
                <a:solidFill>
                  <a:schemeClr val="dk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de section Bleu">
  <p:cSld name="Titre de section Bleu">
    <p:spTree>
      <p:nvGrpSpPr>
        <p:cNvPr id="540" name="Shape 5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" name="Google Shape;541;p5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42" name="Google Shape;542;p50"/>
          <p:cNvSpPr txBox="1"/>
          <p:nvPr>
            <p:ph idx="10" type="dt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3" name="Google Shape;543;p50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4" name="Google Shape;544;p50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545" name="Google Shape;545;p50"/>
          <p:cNvSpPr/>
          <p:nvPr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46" name="Google Shape;546;p50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Titre de section Bleu</a:t>
            </a:r>
            <a:endParaRPr/>
          </a:p>
        </p:txBody>
      </p:sp>
      <p:pic>
        <p:nvPicPr>
          <p:cNvPr id="547" name="Google Shape;547;p5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7897" y="6343650"/>
            <a:ext cx="365991" cy="365991"/>
          </a:xfrm>
          <a:prstGeom prst="rect">
            <a:avLst/>
          </a:prstGeom>
          <a:noFill/>
          <a:ln>
            <a:noFill/>
          </a:ln>
        </p:spPr>
      </p:pic>
      <p:pic>
        <p:nvPicPr>
          <p:cNvPr id="548" name="Google Shape;548;p50"/>
          <p:cNvPicPr preferRelativeResize="0"/>
          <p:nvPr/>
        </p:nvPicPr>
        <p:blipFill rotWithShape="1">
          <a:blip r:embed="rId3">
            <a:alphaModFix/>
          </a:blip>
          <a:srcRect b="-1066" l="1642" r="4283" t="81597"/>
          <a:stretch/>
        </p:blipFill>
        <p:spPr>
          <a:xfrm>
            <a:off x="0" y="0"/>
            <a:ext cx="12192001" cy="591852"/>
          </a:xfrm>
          <a:prstGeom prst="rect">
            <a:avLst/>
          </a:prstGeom>
          <a:noFill/>
          <a:ln>
            <a:noFill/>
          </a:ln>
        </p:spPr>
      </p:pic>
      <p:sp>
        <p:nvSpPr>
          <p:cNvPr id="549" name="Google Shape;549;p50"/>
          <p:cNvSpPr txBox="1"/>
          <p:nvPr>
            <p:ph type="title"/>
          </p:nvPr>
        </p:nvSpPr>
        <p:spPr>
          <a:xfrm>
            <a:off x="3771900" y="2171700"/>
            <a:ext cx="7688263" cy="23907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oppins Black"/>
              <a:buNone/>
              <a:defRPr sz="54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0" name="Google Shape;550;p50"/>
          <p:cNvSpPr txBox="1"/>
          <p:nvPr>
            <p:ph idx="1" type="body"/>
          </p:nvPr>
        </p:nvSpPr>
        <p:spPr>
          <a:xfrm>
            <a:off x="3771900" y="4702628"/>
            <a:ext cx="7688263" cy="13870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160"/>
              <a:buNone/>
              <a:defRPr sz="24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  <p:sp>
        <p:nvSpPr>
          <p:cNvPr id="551" name="Google Shape;551;p50"/>
          <p:cNvSpPr txBox="1"/>
          <p:nvPr>
            <p:ph idx="2" type="body"/>
          </p:nvPr>
        </p:nvSpPr>
        <p:spPr>
          <a:xfrm>
            <a:off x="522288" y="2159000"/>
            <a:ext cx="2546350" cy="26733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2150"/>
              <a:buNone/>
              <a:defRPr sz="13500">
                <a:solidFill>
                  <a:schemeClr val="lt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contenu 2 colonnes">
  <p:cSld name="Titre et contenu 2 colonnes">
    <p:spTree>
      <p:nvGrpSpPr>
        <p:cNvPr id="552" name="Shape 5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Google Shape;553;p51"/>
          <p:cNvSpPr txBox="1"/>
          <p:nvPr>
            <p:ph idx="1" type="body"/>
          </p:nvPr>
        </p:nvSpPr>
        <p:spPr>
          <a:xfrm>
            <a:off x="731838" y="1381125"/>
            <a:ext cx="10728325" cy="45323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54" name="Google Shape;554;p51"/>
          <p:cNvSpPr txBox="1"/>
          <p:nvPr>
            <p:ph idx="10" type="dt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5" name="Google Shape;555;p51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6" name="Google Shape;556;p51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557" name="Google Shape;557;p51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Titre et contenu 2 colonnes</a:t>
            </a:r>
            <a:endParaRPr/>
          </a:p>
        </p:txBody>
      </p:sp>
      <p:pic>
        <p:nvPicPr>
          <p:cNvPr id="558" name="Google Shape;558;p51"/>
          <p:cNvPicPr preferRelativeResize="0"/>
          <p:nvPr/>
        </p:nvPicPr>
        <p:blipFill rotWithShape="1">
          <a:blip r:embed="rId2">
            <a:alphaModFix/>
          </a:blip>
          <a:srcRect b="-33262" l="17494" r="18770" t="76060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  <a:noFill/>
          <a:ln>
            <a:noFill/>
          </a:ln>
        </p:spPr>
      </p:pic>
      <p:sp>
        <p:nvSpPr>
          <p:cNvPr id="559" name="Google Shape;559;p51"/>
          <p:cNvSpPr txBox="1"/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de section light">
  <p:cSld name="Titre de section ligh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6"/>
          <p:cNvSpPr/>
          <p:nvPr/>
        </p:nvSpPr>
        <p:spPr>
          <a:xfrm>
            <a:off x="5675086" y="0"/>
            <a:ext cx="6516913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6"/>
          <p:cNvSpPr/>
          <p:nvPr/>
        </p:nvSpPr>
        <p:spPr>
          <a:xfrm>
            <a:off x="3151189" y="3987800"/>
            <a:ext cx="349250" cy="34925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6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Titre de section light</a:t>
            </a:r>
            <a:endParaRPr/>
          </a:p>
        </p:txBody>
      </p:sp>
      <p:pic>
        <p:nvPicPr>
          <p:cNvPr id="63" name="Google Shape;63;p6"/>
          <p:cNvPicPr preferRelativeResize="0"/>
          <p:nvPr/>
        </p:nvPicPr>
        <p:blipFill rotWithShape="1">
          <a:blip r:embed="rId2">
            <a:alphaModFix/>
          </a:blip>
          <a:srcRect b="-12214" l="3065" r="2859" t="80145"/>
          <a:stretch/>
        </p:blipFill>
        <p:spPr>
          <a:xfrm>
            <a:off x="0" y="0"/>
            <a:ext cx="12192001" cy="974400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6"/>
          <p:cNvSpPr txBox="1"/>
          <p:nvPr>
            <p:ph idx="10" type="dt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6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6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67" name="Google Shape;67;p6"/>
          <p:cNvSpPr txBox="1"/>
          <p:nvPr>
            <p:ph type="title"/>
          </p:nvPr>
        </p:nvSpPr>
        <p:spPr>
          <a:xfrm>
            <a:off x="3771900" y="2171700"/>
            <a:ext cx="7688263" cy="239077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 Black"/>
              <a:buNone/>
              <a:defRPr sz="54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6"/>
          <p:cNvSpPr txBox="1"/>
          <p:nvPr>
            <p:ph idx="1" type="body"/>
          </p:nvPr>
        </p:nvSpPr>
        <p:spPr>
          <a:xfrm>
            <a:off x="3771900" y="4702628"/>
            <a:ext cx="7688263" cy="13870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2160"/>
              <a:buNone/>
              <a:defRPr sz="24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  <p:sp>
        <p:nvSpPr>
          <p:cNvPr id="69" name="Google Shape;69;p6"/>
          <p:cNvSpPr txBox="1"/>
          <p:nvPr>
            <p:ph idx="2" type="body"/>
          </p:nvPr>
        </p:nvSpPr>
        <p:spPr>
          <a:xfrm>
            <a:off x="522288" y="2159000"/>
            <a:ext cx="2546350" cy="26733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2150"/>
              <a:buNone/>
              <a:defRPr sz="13500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">
  <p:cSld name="Deux contenus">
    <p:spTree>
      <p:nvGrpSpPr>
        <p:cNvPr id="560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p52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Deux contenus</a:t>
            </a:r>
            <a:endParaRPr/>
          </a:p>
        </p:txBody>
      </p:sp>
      <p:sp>
        <p:nvSpPr>
          <p:cNvPr id="562" name="Google Shape;562;p52"/>
          <p:cNvSpPr txBox="1"/>
          <p:nvPr>
            <p:ph idx="1" type="body"/>
          </p:nvPr>
        </p:nvSpPr>
        <p:spPr>
          <a:xfrm>
            <a:off x="731838" y="1381125"/>
            <a:ext cx="5220000" cy="45323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63" name="Google Shape;563;p52"/>
          <p:cNvSpPr txBox="1"/>
          <p:nvPr>
            <p:ph idx="2" type="body"/>
          </p:nvPr>
        </p:nvSpPr>
        <p:spPr>
          <a:xfrm>
            <a:off x="6240163" y="1381125"/>
            <a:ext cx="5220000" cy="45323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64" name="Google Shape;564;p52"/>
          <p:cNvSpPr txBox="1"/>
          <p:nvPr>
            <p:ph idx="10" type="dt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5" name="Google Shape;565;p52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6" name="Google Shape;566;p52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567" name="Google Shape;567;p52"/>
          <p:cNvPicPr preferRelativeResize="0"/>
          <p:nvPr/>
        </p:nvPicPr>
        <p:blipFill rotWithShape="1">
          <a:blip r:embed="rId2">
            <a:alphaModFix/>
          </a:blip>
          <a:srcRect b="-33262" l="17494" r="18770" t="76060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  <a:noFill/>
          <a:ln>
            <a:noFill/>
          </a:ln>
        </p:spPr>
      </p:pic>
      <p:sp>
        <p:nvSpPr>
          <p:cNvPr id="568" name="Google Shape;568;p52"/>
          <p:cNvSpPr txBox="1"/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ison">
  <p:cSld name="Comparaison">
    <p:spTree>
      <p:nvGrpSpPr>
        <p:cNvPr id="569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p53"/>
          <p:cNvSpPr txBox="1"/>
          <p:nvPr>
            <p:ph idx="1" type="body"/>
          </p:nvPr>
        </p:nvSpPr>
        <p:spPr>
          <a:xfrm>
            <a:off x="731838" y="1350963"/>
            <a:ext cx="5220000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  <a:defRPr b="1" sz="2000">
                <a:solidFill>
                  <a:schemeClr val="dk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71" name="Google Shape;571;p53"/>
          <p:cNvSpPr txBox="1"/>
          <p:nvPr>
            <p:ph idx="2" type="body"/>
          </p:nvPr>
        </p:nvSpPr>
        <p:spPr>
          <a:xfrm>
            <a:off x="731838" y="2298700"/>
            <a:ext cx="5220000" cy="3890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72" name="Google Shape;572;p53"/>
          <p:cNvSpPr txBox="1"/>
          <p:nvPr>
            <p:ph idx="3" type="body"/>
          </p:nvPr>
        </p:nvSpPr>
        <p:spPr>
          <a:xfrm>
            <a:off x="6240163" y="1350963"/>
            <a:ext cx="5220000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  <a:defRPr b="1" sz="2000">
                <a:solidFill>
                  <a:schemeClr val="dk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73" name="Google Shape;573;p53"/>
          <p:cNvSpPr txBox="1"/>
          <p:nvPr>
            <p:ph idx="4" type="body"/>
          </p:nvPr>
        </p:nvSpPr>
        <p:spPr>
          <a:xfrm>
            <a:off x="6240163" y="2298700"/>
            <a:ext cx="5220000" cy="3890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74" name="Google Shape;574;p53"/>
          <p:cNvSpPr txBox="1"/>
          <p:nvPr>
            <p:ph idx="10" type="dt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5" name="Google Shape;575;p53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6" name="Google Shape;576;p53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577" name="Google Shape;577;p53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Comparaison</a:t>
            </a:r>
            <a:endParaRPr/>
          </a:p>
        </p:txBody>
      </p:sp>
      <p:pic>
        <p:nvPicPr>
          <p:cNvPr id="578" name="Google Shape;578;p53"/>
          <p:cNvPicPr preferRelativeResize="0"/>
          <p:nvPr/>
        </p:nvPicPr>
        <p:blipFill rotWithShape="1">
          <a:blip r:embed="rId2">
            <a:alphaModFix/>
          </a:blip>
          <a:srcRect b="-33262" l="17494" r="18770" t="76060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  <a:noFill/>
          <a:ln>
            <a:noFill/>
          </a:ln>
        </p:spPr>
      </p:pic>
      <p:sp>
        <p:nvSpPr>
          <p:cNvPr id="579" name="Google Shape;579;p53"/>
          <p:cNvSpPr txBox="1"/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 Fond gris">
  <p:cSld name="Deux contenus Fond gris">
    <p:spTree>
      <p:nvGrpSpPr>
        <p:cNvPr id="580" name="Shape 5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Google Shape;581;p5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82" name="Google Shape;582;p54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Deux contenus Fond gris</a:t>
            </a:r>
            <a:endParaRPr/>
          </a:p>
        </p:txBody>
      </p:sp>
      <p:sp>
        <p:nvSpPr>
          <p:cNvPr id="583" name="Google Shape;583;p54"/>
          <p:cNvSpPr txBox="1"/>
          <p:nvPr>
            <p:ph idx="1" type="body"/>
          </p:nvPr>
        </p:nvSpPr>
        <p:spPr>
          <a:xfrm>
            <a:off x="731838" y="1381125"/>
            <a:ext cx="5220000" cy="45323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>
                <a:solidFill>
                  <a:schemeClr val="lt1"/>
                </a:solidFill>
              </a:defRPr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>
                <a:solidFill>
                  <a:schemeClr val="lt1"/>
                </a:solidFill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84" name="Google Shape;584;p54"/>
          <p:cNvSpPr txBox="1"/>
          <p:nvPr>
            <p:ph idx="2" type="body"/>
          </p:nvPr>
        </p:nvSpPr>
        <p:spPr>
          <a:xfrm>
            <a:off x="6240163" y="1381125"/>
            <a:ext cx="5220000" cy="45323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>
                <a:solidFill>
                  <a:schemeClr val="lt1"/>
                </a:solidFill>
              </a:defRPr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>
                <a:solidFill>
                  <a:schemeClr val="lt1"/>
                </a:solidFill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85" name="Google Shape;585;p54"/>
          <p:cNvSpPr txBox="1"/>
          <p:nvPr>
            <p:ph idx="10" type="dt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6" name="Google Shape;586;p54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7" name="Google Shape;587;p54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588" name="Google Shape;588;p5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57897" y="6343650"/>
            <a:ext cx="365991" cy="365991"/>
          </a:xfrm>
          <a:prstGeom prst="rect">
            <a:avLst/>
          </a:prstGeom>
          <a:noFill/>
          <a:ln>
            <a:noFill/>
          </a:ln>
        </p:spPr>
      </p:pic>
      <p:sp>
        <p:nvSpPr>
          <p:cNvPr id="589" name="Google Shape;589;p54"/>
          <p:cNvSpPr txBox="1"/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Poppins Black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 rouge">
  <p:cSld name="Deux contenus rouge">
    <p:spTree>
      <p:nvGrpSpPr>
        <p:cNvPr id="590" name="Shape 5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" name="Google Shape;591;p5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592" name="Google Shape;592;p55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Deux contenus Fond rouge</a:t>
            </a:r>
            <a:endParaRPr/>
          </a:p>
        </p:txBody>
      </p:sp>
      <p:sp>
        <p:nvSpPr>
          <p:cNvPr id="593" name="Google Shape;593;p55"/>
          <p:cNvSpPr txBox="1"/>
          <p:nvPr>
            <p:ph idx="10" type="dt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4" name="Google Shape;594;p55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5" name="Google Shape;595;p55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grpSp>
        <p:nvGrpSpPr>
          <p:cNvPr id="596" name="Google Shape;596;p55"/>
          <p:cNvGrpSpPr/>
          <p:nvPr/>
        </p:nvGrpSpPr>
        <p:grpSpPr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597" name="Google Shape;597;p55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598" name="Google Shape;598;p55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599" name="Google Shape;599;p55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600" name="Google Shape;600;p55"/>
            <p:cNvSpPr/>
            <p:nvPr/>
          </p:nvSpPr>
          <p:spPr>
            <a:xfrm>
              <a:off x="518" y="3962"/>
              <a:ext cx="189" cy="72"/>
            </a:xfrm>
            <a:custGeom>
              <a:rect b="b" l="l" r="r" t="t"/>
              <a:pathLst>
                <a:path extrusionOk="0" h="190" w="498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601" name="Google Shape;601;p55"/>
            <p:cNvSpPr/>
            <p:nvPr/>
          </p:nvSpPr>
          <p:spPr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602" name="Google Shape;602;p55"/>
            <p:cNvSpPr/>
            <p:nvPr/>
          </p:nvSpPr>
          <p:spPr>
            <a:xfrm>
              <a:off x="526" y="4057"/>
              <a:ext cx="174" cy="8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603" name="Google Shape;603;p55"/>
          <p:cNvSpPr txBox="1"/>
          <p:nvPr>
            <p:ph idx="1" type="body"/>
          </p:nvPr>
        </p:nvSpPr>
        <p:spPr>
          <a:xfrm>
            <a:off x="731838" y="1381125"/>
            <a:ext cx="5220000" cy="45323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>
                <a:solidFill>
                  <a:schemeClr val="lt1"/>
                </a:solidFill>
              </a:defRPr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>
                <a:solidFill>
                  <a:schemeClr val="lt1"/>
                </a:solidFill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04" name="Google Shape;604;p55"/>
          <p:cNvSpPr txBox="1"/>
          <p:nvPr>
            <p:ph idx="2" type="body"/>
          </p:nvPr>
        </p:nvSpPr>
        <p:spPr>
          <a:xfrm>
            <a:off x="6240163" y="1381125"/>
            <a:ext cx="5220000" cy="45323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>
                <a:solidFill>
                  <a:schemeClr val="lt1"/>
                </a:solidFill>
              </a:defRPr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>
                <a:solidFill>
                  <a:schemeClr val="lt1"/>
                </a:solidFill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20"/>
              <a:buChar char="■"/>
              <a:defRPr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05" name="Google Shape;605;p55"/>
          <p:cNvSpPr txBox="1"/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Poppins Black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 + visuel">
  <p:cSld name="Contenu + visuel">
    <p:spTree>
      <p:nvGrpSpPr>
        <p:cNvPr id="606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p56"/>
          <p:cNvSpPr txBox="1"/>
          <p:nvPr>
            <p:ph idx="10" type="dt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8" name="Google Shape;608;p56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9" name="Google Shape;609;p56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610" name="Google Shape;610;p56"/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Contenu + visuel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11" name="Google Shape;611;p56"/>
          <p:cNvSpPr/>
          <p:nvPr>
            <p:ph idx="2" type="pic"/>
          </p:nvPr>
        </p:nvSpPr>
        <p:spPr>
          <a:xfrm>
            <a:off x="7015483" y="0"/>
            <a:ext cx="5957423" cy="6858000"/>
          </a:xfrm>
          <a:prstGeom prst="rect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612" name="Google Shape;612;p56"/>
          <p:cNvSpPr txBox="1"/>
          <p:nvPr>
            <p:ph idx="1" type="body"/>
          </p:nvPr>
        </p:nvSpPr>
        <p:spPr>
          <a:xfrm>
            <a:off x="731838" y="1381125"/>
            <a:ext cx="6118657" cy="45323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13" name="Google Shape;613;p56"/>
          <p:cNvSpPr txBox="1"/>
          <p:nvPr>
            <p:ph type="title"/>
          </p:nvPr>
        </p:nvSpPr>
        <p:spPr>
          <a:xfrm>
            <a:off x="731840" y="314036"/>
            <a:ext cx="6118656" cy="871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Poppins Black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suel + contenu">
  <p:cSld name="Visuel + contenu">
    <p:spTree>
      <p:nvGrpSpPr>
        <p:cNvPr id="614" name="Shape 6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5" name="Google Shape;615;p57"/>
          <p:cNvGrpSpPr/>
          <p:nvPr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616" name="Google Shape;616;p57"/>
            <p:cNvSpPr/>
            <p:nvPr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144000" lIns="144000" spcFirstLastPara="1" rIns="144000" wrap="square" tIns="1080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pic>
          <p:nvPicPr>
            <p:cNvPr id="617" name="Google Shape;617;p57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257897" y="6343650"/>
              <a:ext cx="365991" cy="36599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18" name="Google Shape;618;p57"/>
          <p:cNvSpPr/>
          <p:nvPr/>
        </p:nvSpPr>
        <p:spPr>
          <a:xfrm>
            <a:off x="7170057" y="0"/>
            <a:ext cx="5021943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19" name="Google Shape;619;p57"/>
          <p:cNvSpPr txBox="1"/>
          <p:nvPr>
            <p:ph idx="10" type="dt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0" name="Google Shape;620;p57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621" name="Google Shape;621;p57"/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Visuel + contenu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22" name="Google Shape;622;p57"/>
          <p:cNvSpPr txBox="1"/>
          <p:nvPr>
            <p:ph idx="1" type="body"/>
          </p:nvPr>
        </p:nvSpPr>
        <p:spPr>
          <a:xfrm>
            <a:off x="5480916" y="1381125"/>
            <a:ext cx="5979247" cy="45323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23" name="Google Shape;623;p57"/>
          <p:cNvSpPr txBox="1"/>
          <p:nvPr>
            <p:ph type="title"/>
          </p:nvPr>
        </p:nvSpPr>
        <p:spPr>
          <a:xfrm>
            <a:off x="5483721" y="314036"/>
            <a:ext cx="5976441" cy="871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Poppins Black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4" name="Google Shape;624;p57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5" name="Google Shape;625;p57"/>
          <p:cNvSpPr/>
          <p:nvPr>
            <p:ph idx="2" type="pic"/>
          </p:nvPr>
        </p:nvSpPr>
        <p:spPr>
          <a:xfrm>
            <a:off x="-1" y="0"/>
            <a:ext cx="5305156" cy="6858000"/>
          </a:xfrm>
          <a:prstGeom prst="rect">
            <a:avLst/>
          </a:prstGeom>
          <a:solidFill>
            <a:srgbClr val="A5A5A5"/>
          </a:solidFill>
          <a:ln>
            <a:noFill/>
          </a:ln>
        </p:spPr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suel haut + contenu">
  <p:cSld name="Visuel haut + contenu">
    <p:spTree>
      <p:nvGrpSpPr>
        <p:cNvPr id="626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Google Shape;627;p58"/>
          <p:cNvSpPr txBox="1"/>
          <p:nvPr>
            <p:ph idx="10" type="dt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8" name="Google Shape;628;p58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9" name="Google Shape;629;p58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630" name="Google Shape;630;p58"/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Visuel  haut + contenu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31" name="Google Shape;631;p58"/>
          <p:cNvSpPr txBox="1"/>
          <p:nvPr>
            <p:ph idx="1" type="body"/>
          </p:nvPr>
        </p:nvSpPr>
        <p:spPr>
          <a:xfrm>
            <a:off x="731838" y="3381829"/>
            <a:ext cx="10836275" cy="25316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32" name="Google Shape;632;p58"/>
          <p:cNvSpPr txBox="1"/>
          <p:nvPr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:Après avoir insérez votre image, placez celle-ci en arrière plan : Clic droit + « Arrière plan »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Poppins"/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:Après avoir insérez votre image, adaptez si besoin la couleur du texte en fonction de celle-ci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33" name="Google Shape;633;p58"/>
          <p:cNvSpPr txBox="1"/>
          <p:nvPr>
            <p:ph type="title"/>
          </p:nvPr>
        </p:nvSpPr>
        <p:spPr>
          <a:xfrm>
            <a:off x="731838" y="319314"/>
            <a:ext cx="10728325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Poppins Black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4" name="Google Shape;634;p58"/>
          <p:cNvSpPr/>
          <p:nvPr>
            <p:ph idx="2" type="pic"/>
          </p:nvPr>
        </p:nvSpPr>
        <p:spPr>
          <a:xfrm>
            <a:off x="0" y="-27685"/>
            <a:ext cx="12086611" cy="2408285"/>
          </a:xfrm>
          <a:prstGeom prst="rect">
            <a:avLst/>
          </a:prstGeom>
          <a:solidFill>
            <a:srgbClr val="A5A5A5"/>
          </a:solidFill>
          <a:ln>
            <a:noFill/>
          </a:ln>
        </p:spPr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suel  Bas+ contenu">
  <p:cSld name="Visuel  Bas+ contenu">
    <p:spTree>
      <p:nvGrpSpPr>
        <p:cNvPr id="635" name="Shape 6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Google Shape;636;p59"/>
          <p:cNvSpPr txBox="1"/>
          <p:nvPr>
            <p:ph idx="10" type="dt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7" name="Google Shape;637;p59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8" name="Google Shape;638;p59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639" name="Google Shape;639;p59"/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Visuel  Bas+ contenu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40" name="Google Shape;640;p59"/>
          <p:cNvSpPr txBox="1"/>
          <p:nvPr>
            <p:ph idx="1" type="body"/>
          </p:nvPr>
        </p:nvSpPr>
        <p:spPr>
          <a:xfrm>
            <a:off x="715646" y="1381125"/>
            <a:ext cx="10744517" cy="20732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41" name="Google Shape;641;p59"/>
          <p:cNvSpPr txBox="1"/>
          <p:nvPr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:Après avoir insérez votre image, placez celle-ci en arrière plan : Clic droit + « Arrière plan »</a:t>
            </a:r>
            <a:endParaRPr/>
          </a:p>
        </p:txBody>
      </p:sp>
      <p:sp>
        <p:nvSpPr>
          <p:cNvPr id="642" name="Google Shape;642;p59"/>
          <p:cNvSpPr/>
          <p:nvPr>
            <p:ph idx="2" type="pic"/>
          </p:nvPr>
        </p:nvSpPr>
        <p:spPr>
          <a:xfrm>
            <a:off x="500197" y="3824036"/>
            <a:ext cx="11691803" cy="2356755"/>
          </a:xfrm>
          <a:prstGeom prst="rect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643" name="Google Shape;643;p59"/>
          <p:cNvSpPr txBox="1"/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 Black"/>
              <a:buNone/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re et contenu">
  <p:cSld name="1_Titre et contenu">
    <p:spTree>
      <p:nvGrpSpPr>
        <p:cNvPr id="644" name="Shape 6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Google Shape;645;p60"/>
          <p:cNvSpPr txBox="1"/>
          <p:nvPr>
            <p:ph idx="1" type="body"/>
          </p:nvPr>
        </p:nvSpPr>
        <p:spPr>
          <a:xfrm>
            <a:off x="731838" y="1381125"/>
            <a:ext cx="10728325" cy="45323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46" name="Google Shape;646;p60"/>
          <p:cNvSpPr txBox="1"/>
          <p:nvPr>
            <p:ph idx="10" type="dt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7" name="Google Shape;647;p60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8" name="Google Shape;648;p60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649" name="Google Shape;649;p60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Titre et contenu</a:t>
            </a:r>
            <a:endParaRPr/>
          </a:p>
        </p:txBody>
      </p:sp>
      <p:pic>
        <p:nvPicPr>
          <p:cNvPr id="650" name="Google Shape;650;p60"/>
          <p:cNvPicPr preferRelativeResize="0"/>
          <p:nvPr/>
        </p:nvPicPr>
        <p:blipFill rotWithShape="1">
          <a:blip r:embed="rId2">
            <a:alphaModFix/>
          </a:blip>
          <a:srcRect b="-33262" l="17494" r="18770" t="76060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  <a:noFill/>
          <a:ln>
            <a:noFill/>
          </a:ln>
        </p:spPr>
      </p:pic>
      <p:sp>
        <p:nvSpPr>
          <p:cNvPr id="651" name="Google Shape;651;p60"/>
          <p:cNvSpPr txBox="1"/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seul">
  <p:cSld name="Titre seul">
    <p:spTree>
      <p:nvGrpSpPr>
        <p:cNvPr id="652" name="Shape 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Google Shape;653;p61"/>
          <p:cNvSpPr txBox="1"/>
          <p:nvPr>
            <p:ph idx="10" type="dt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4" name="Google Shape;654;p61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5" name="Google Shape;655;p61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656" name="Google Shape;656;p61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Titre seul</a:t>
            </a:r>
            <a:endParaRPr/>
          </a:p>
        </p:txBody>
      </p:sp>
      <p:pic>
        <p:nvPicPr>
          <p:cNvPr id="657" name="Google Shape;657;p61"/>
          <p:cNvPicPr preferRelativeResize="0"/>
          <p:nvPr/>
        </p:nvPicPr>
        <p:blipFill rotWithShape="1">
          <a:blip r:embed="rId2">
            <a:alphaModFix/>
          </a:blip>
          <a:srcRect b="-33262" l="17494" r="18770" t="76060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  <a:noFill/>
          <a:ln>
            <a:noFill/>
          </a:ln>
        </p:spPr>
      </p:pic>
      <p:sp>
        <p:nvSpPr>
          <p:cNvPr id="658" name="Google Shape;658;p61"/>
          <p:cNvSpPr txBox="1"/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contenu 2 colonnes">
  <p:cSld name="Titre et contenu 2 colonnes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 txBox="1"/>
          <p:nvPr>
            <p:ph idx="1" type="body"/>
          </p:nvPr>
        </p:nvSpPr>
        <p:spPr>
          <a:xfrm>
            <a:off x="731838" y="1381125"/>
            <a:ext cx="10728325" cy="45323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2" name="Google Shape;72;p7"/>
          <p:cNvSpPr txBox="1"/>
          <p:nvPr>
            <p:ph idx="10" type="dt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7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7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75" name="Google Shape;75;p7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Titre et contenu 2 colonnes</a:t>
            </a:r>
            <a:endParaRPr/>
          </a:p>
        </p:txBody>
      </p:sp>
      <p:pic>
        <p:nvPicPr>
          <p:cNvPr id="76" name="Google Shape;76;p7"/>
          <p:cNvPicPr preferRelativeResize="0"/>
          <p:nvPr/>
        </p:nvPicPr>
        <p:blipFill rotWithShape="1">
          <a:blip r:embed="rId2">
            <a:alphaModFix/>
          </a:blip>
          <a:srcRect b="-33262" l="17494" r="18770" t="76060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7"/>
          <p:cNvSpPr txBox="1"/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" type="blank">
  <p:cSld name="BLANK">
    <p:spTree>
      <p:nvGrpSpPr>
        <p:cNvPr id="659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p62"/>
          <p:cNvSpPr txBox="1"/>
          <p:nvPr>
            <p:ph idx="10" type="dt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1" name="Google Shape;661;p62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2" name="Google Shape;662;p62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663" name="Google Shape;663;p62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Vide</a:t>
            </a:r>
            <a:endParaRPr/>
          </a:p>
        </p:txBody>
      </p:sp>
      <p:pic>
        <p:nvPicPr>
          <p:cNvPr id="664" name="Google Shape;664;p62"/>
          <p:cNvPicPr preferRelativeResize="0"/>
          <p:nvPr/>
        </p:nvPicPr>
        <p:blipFill rotWithShape="1">
          <a:blip r:embed="rId2">
            <a:alphaModFix/>
          </a:blip>
          <a:srcRect b="-33262" l="17494" r="18770" t="76060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rvenants">
  <p:cSld name="Intervenants">
    <p:spTree>
      <p:nvGrpSpPr>
        <p:cNvPr id="665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Google Shape;666;p63"/>
          <p:cNvSpPr/>
          <p:nvPr/>
        </p:nvSpPr>
        <p:spPr>
          <a:xfrm>
            <a:off x="11460163" y="0"/>
            <a:ext cx="731837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67" name="Google Shape;667;p63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Intervenants</a:t>
            </a:r>
            <a:endParaRPr/>
          </a:p>
        </p:txBody>
      </p:sp>
      <p:sp>
        <p:nvSpPr>
          <p:cNvPr id="668" name="Google Shape;668;p63"/>
          <p:cNvSpPr txBox="1"/>
          <p:nvPr>
            <p:ph idx="10" type="dt"/>
          </p:nvPr>
        </p:nvSpPr>
        <p:spPr>
          <a:xfrm>
            <a:off x="9875538" y="6343650"/>
            <a:ext cx="1016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9" name="Google Shape;669;p63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0" name="Google Shape;670;p63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671" name="Google Shape;671;p63"/>
          <p:cNvSpPr txBox="1"/>
          <p:nvPr>
            <p:ph idx="1" type="body"/>
          </p:nvPr>
        </p:nvSpPr>
        <p:spPr>
          <a:xfrm>
            <a:off x="407368" y="4583137"/>
            <a:ext cx="2592288" cy="9096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72000" spcFirstLastPara="1" rIns="72000" wrap="square" tIns="45700">
            <a:normAutofit/>
          </a:bodyPr>
          <a:lstStyle>
            <a:lvl1pPr indent="-228600" lvl="0" marL="457200" algn="ctr">
              <a:lnSpc>
                <a:spcPct val="111111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b="1" sz="1800">
                <a:solidFill>
                  <a:schemeClr val="dk2"/>
                </a:solidFill>
              </a:defRPr>
            </a:lvl1pPr>
            <a:lvl2pPr indent="-228600" lvl="1" marL="914400" algn="ctr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i="1" sz="1600"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72" name="Google Shape;672;p63"/>
          <p:cNvSpPr txBox="1"/>
          <p:nvPr>
            <p:ph idx="2" type="body"/>
          </p:nvPr>
        </p:nvSpPr>
        <p:spPr>
          <a:xfrm>
            <a:off x="3327251" y="4583137"/>
            <a:ext cx="2592288" cy="9096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72000" spcFirstLastPara="1" rIns="72000" wrap="square" tIns="45700">
            <a:normAutofit/>
          </a:bodyPr>
          <a:lstStyle>
            <a:lvl1pPr indent="-228600" lvl="0" marL="457200" algn="ctr">
              <a:lnSpc>
                <a:spcPct val="111111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b="1" sz="1800">
                <a:solidFill>
                  <a:schemeClr val="dk2"/>
                </a:solidFill>
              </a:defRPr>
            </a:lvl1pPr>
            <a:lvl2pPr indent="-228600" lvl="1" marL="914400" algn="ctr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i="1" sz="1600"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73" name="Google Shape;673;p63"/>
          <p:cNvSpPr txBox="1"/>
          <p:nvPr>
            <p:ph idx="3" type="body"/>
          </p:nvPr>
        </p:nvSpPr>
        <p:spPr>
          <a:xfrm>
            <a:off x="9167017" y="4583137"/>
            <a:ext cx="2592288" cy="9096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72000" spcFirstLastPara="1" rIns="72000" wrap="square" tIns="45700">
            <a:normAutofit/>
          </a:bodyPr>
          <a:lstStyle>
            <a:lvl1pPr indent="-228600" lvl="0" marL="457200" algn="ctr">
              <a:lnSpc>
                <a:spcPct val="111111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b="1" sz="1800">
                <a:solidFill>
                  <a:schemeClr val="dk2"/>
                </a:solidFill>
              </a:defRPr>
            </a:lvl1pPr>
            <a:lvl2pPr indent="-228600" lvl="1" marL="914400" algn="ctr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i="1" sz="1600"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74" name="Google Shape;674;p63"/>
          <p:cNvSpPr txBox="1"/>
          <p:nvPr>
            <p:ph idx="4" type="body"/>
          </p:nvPr>
        </p:nvSpPr>
        <p:spPr>
          <a:xfrm>
            <a:off x="6247134" y="4583137"/>
            <a:ext cx="2592288" cy="9096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72000" spcFirstLastPara="1" rIns="72000" wrap="square" tIns="45700">
            <a:normAutofit/>
          </a:bodyPr>
          <a:lstStyle>
            <a:lvl1pPr indent="-228600" lvl="0" marL="457200" algn="ctr">
              <a:lnSpc>
                <a:spcPct val="111111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b="1" sz="1800">
                <a:solidFill>
                  <a:schemeClr val="dk2"/>
                </a:solidFill>
              </a:defRPr>
            </a:lvl1pPr>
            <a:lvl2pPr indent="-228600" lvl="1" marL="914400" algn="ctr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SzPts val="1440"/>
              <a:buNone/>
              <a:defRPr i="1" sz="1600"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75" name="Google Shape;675;p63"/>
          <p:cNvSpPr/>
          <p:nvPr>
            <p:ph idx="5" type="pic"/>
          </p:nvPr>
        </p:nvSpPr>
        <p:spPr>
          <a:xfrm>
            <a:off x="407368" y="1819796"/>
            <a:ext cx="2575952" cy="2576175"/>
          </a:xfrm>
          <a:prstGeom prst="ellipse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676" name="Google Shape;676;p63"/>
          <p:cNvSpPr/>
          <p:nvPr>
            <p:ph idx="6" type="pic"/>
          </p:nvPr>
        </p:nvSpPr>
        <p:spPr>
          <a:xfrm>
            <a:off x="3327251" y="1819796"/>
            <a:ext cx="2575952" cy="2576175"/>
          </a:xfrm>
          <a:prstGeom prst="ellipse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677" name="Google Shape;677;p63"/>
          <p:cNvSpPr/>
          <p:nvPr>
            <p:ph idx="7" type="pic"/>
          </p:nvPr>
        </p:nvSpPr>
        <p:spPr>
          <a:xfrm>
            <a:off x="9167017" y="1819796"/>
            <a:ext cx="2575952" cy="2576175"/>
          </a:xfrm>
          <a:prstGeom prst="ellipse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678" name="Google Shape;678;p63"/>
          <p:cNvSpPr/>
          <p:nvPr>
            <p:ph idx="8" type="pic"/>
          </p:nvPr>
        </p:nvSpPr>
        <p:spPr>
          <a:xfrm>
            <a:off x="6247134" y="1819796"/>
            <a:ext cx="2575952" cy="2576175"/>
          </a:xfrm>
          <a:prstGeom prst="ellipse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679" name="Google Shape;679;p63"/>
          <p:cNvSpPr txBox="1"/>
          <p:nvPr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 Vous pouvez supprimer autant de blocs d’intervenant que vous le souhaitez</a:t>
            </a:r>
            <a:endParaRPr/>
          </a:p>
        </p:txBody>
      </p:sp>
      <p:pic>
        <p:nvPicPr>
          <p:cNvPr id="680" name="Google Shape;680;p63"/>
          <p:cNvPicPr preferRelativeResize="0"/>
          <p:nvPr/>
        </p:nvPicPr>
        <p:blipFill rotWithShape="1">
          <a:blip r:embed="rId2">
            <a:alphaModFix/>
          </a:blip>
          <a:srcRect b="-33262" l="17494" r="18770" t="76060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  <a:noFill/>
          <a:ln>
            <a:noFill/>
          </a:ln>
        </p:spPr>
      </p:pic>
      <p:sp>
        <p:nvSpPr>
          <p:cNvPr id="681" name="Google Shape;681;p63"/>
          <p:cNvSpPr txBox="1"/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 Black"/>
              <a:buNone/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rvenant / CV">
  <p:cSld name="Intervenant / CV">
    <p:spTree>
      <p:nvGrpSpPr>
        <p:cNvPr id="682" name="Shape 6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3" name="Google Shape;683;p64"/>
          <p:cNvSpPr/>
          <p:nvPr/>
        </p:nvSpPr>
        <p:spPr>
          <a:xfrm>
            <a:off x="7199086" y="0"/>
            <a:ext cx="4992914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84" name="Google Shape;684;p64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Intervenant / CV</a:t>
            </a:r>
            <a:endParaRPr/>
          </a:p>
        </p:txBody>
      </p:sp>
      <p:sp>
        <p:nvSpPr>
          <p:cNvPr id="685" name="Google Shape;685;p64"/>
          <p:cNvSpPr txBox="1"/>
          <p:nvPr>
            <p:ph idx="10" type="dt"/>
          </p:nvPr>
        </p:nvSpPr>
        <p:spPr>
          <a:xfrm>
            <a:off x="9875538" y="6343650"/>
            <a:ext cx="1016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6" name="Google Shape;686;p64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7" name="Google Shape;687;p64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688" name="Google Shape;688;p64"/>
          <p:cNvSpPr txBox="1"/>
          <p:nvPr/>
        </p:nvSpPr>
        <p:spPr>
          <a:xfrm>
            <a:off x="-101600" y="6858000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 Vous pouvez supprimer autant de blocs d’intervenant que vous le souhaitez</a:t>
            </a:r>
            <a:endParaRPr/>
          </a:p>
        </p:txBody>
      </p:sp>
      <p:sp>
        <p:nvSpPr>
          <p:cNvPr id="689" name="Google Shape;689;p64"/>
          <p:cNvSpPr txBox="1"/>
          <p:nvPr>
            <p:ph idx="1" type="body"/>
          </p:nvPr>
        </p:nvSpPr>
        <p:spPr>
          <a:xfrm>
            <a:off x="3467100" y="1541463"/>
            <a:ext cx="7993063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 sz="2000">
                <a:solidFill>
                  <a:schemeClr val="dk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1pPr>
            <a:lvl2pPr indent="-228600" lvl="1" marL="9144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40"/>
              <a:buNone/>
              <a:defRPr b="0" i="1" sz="16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690" name="Google Shape;690;p64"/>
          <p:cNvSpPr txBox="1"/>
          <p:nvPr>
            <p:ph idx="2" type="body"/>
          </p:nvPr>
        </p:nvSpPr>
        <p:spPr>
          <a:xfrm>
            <a:off x="3467100" y="2413000"/>
            <a:ext cx="7993063" cy="35004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91" name="Google Shape;691;p64"/>
          <p:cNvSpPr/>
          <p:nvPr>
            <p:ph idx="3" type="pic"/>
          </p:nvPr>
        </p:nvSpPr>
        <p:spPr>
          <a:xfrm>
            <a:off x="572468" y="1457845"/>
            <a:ext cx="2575952" cy="2576175"/>
          </a:xfrm>
          <a:prstGeom prst="ellipse">
            <a:avLst/>
          </a:prstGeom>
          <a:solidFill>
            <a:srgbClr val="A5A5A5"/>
          </a:solidFill>
          <a:ln>
            <a:noFill/>
          </a:ln>
        </p:spPr>
      </p:sp>
      <p:pic>
        <p:nvPicPr>
          <p:cNvPr id="692" name="Google Shape;692;p64"/>
          <p:cNvPicPr preferRelativeResize="0"/>
          <p:nvPr/>
        </p:nvPicPr>
        <p:blipFill rotWithShape="1">
          <a:blip r:embed="rId2">
            <a:alphaModFix/>
          </a:blip>
          <a:srcRect b="-33262" l="17494" r="18770" t="76060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  <a:noFill/>
          <a:ln>
            <a:noFill/>
          </a:ln>
        </p:spPr>
      </p:pic>
      <p:sp>
        <p:nvSpPr>
          <p:cNvPr id="693" name="Google Shape;693;p64"/>
          <p:cNvSpPr txBox="1"/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 Black"/>
              <a:buNone/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itation">
  <p:cSld name="Citation">
    <p:spTree>
      <p:nvGrpSpPr>
        <p:cNvPr id="694" name="Shape 6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Google Shape;695;p6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696" name="Google Shape;696;p65"/>
          <p:cNvSpPr txBox="1"/>
          <p:nvPr>
            <p:ph idx="1" type="body"/>
          </p:nvPr>
        </p:nvSpPr>
        <p:spPr>
          <a:xfrm>
            <a:off x="1734459" y="4702629"/>
            <a:ext cx="7380000" cy="5043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i="1"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  <p:sp>
        <p:nvSpPr>
          <p:cNvPr id="697" name="Google Shape;697;p65"/>
          <p:cNvSpPr txBox="1"/>
          <p:nvPr>
            <p:ph idx="10" type="dt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8" name="Google Shape;698;p65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9" name="Google Shape;699;p65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grpSp>
        <p:nvGrpSpPr>
          <p:cNvPr id="700" name="Google Shape;700;p65"/>
          <p:cNvGrpSpPr/>
          <p:nvPr/>
        </p:nvGrpSpPr>
        <p:grpSpPr>
          <a:xfrm>
            <a:off x="266859" y="6343650"/>
            <a:ext cx="316707" cy="316707"/>
            <a:chOff x="461" y="3861"/>
            <a:chExt cx="304" cy="304"/>
          </a:xfrm>
        </p:grpSpPr>
        <p:sp>
          <p:nvSpPr>
            <p:cNvPr id="701" name="Google Shape;701;p65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702" name="Google Shape;702;p65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703" name="Google Shape;703;p65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704" name="Google Shape;704;p65"/>
            <p:cNvSpPr/>
            <p:nvPr/>
          </p:nvSpPr>
          <p:spPr>
            <a:xfrm>
              <a:off x="518" y="3962"/>
              <a:ext cx="189" cy="72"/>
            </a:xfrm>
            <a:custGeom>
              <a:rect b="b" l="l" r="r" t="t"/>
              <a:pathLst>
                <a:path extrusionOk="0" h="190" w="498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705" name="Google Shape;705;p65"/>
            <p:cNvSpPr/>
            <p:nvPr/>
          </p:nvSpPr>
          <p:spPr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706" name="Google Shape;706;p65"/>
            <p:cNvSpPr/>
            <p:nvPr/>
          </p:nvSpPr>
          <p:spPr>
            <a:xfrm>
              <a:off x="526" y="4057"/>
              <a:ext cx="174" cy="8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sp>
        <p:nvSpPr>
          <p:cNvPr id="707" name="Google Shape;707;p65"/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Citation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708" name="Google Shape;708;p65"/>
          <p:cNvSpPr txBox="1"/>
          <p:nvPr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500">
                <a:solidFill>
                  <a:schemeClr val="lt1"/>
                </a:solidFill>
                <a:latin typeface="Poppins Black"/>
                <a:ea typeface="Poppins Black"/>
                <a:cs typeface="Poppins Black"/>
                <a:sym typeface="Poppins Black"/>
              </a:rPr>
              <a:t>“</a:t>
            </a:r>
            <a:endParaRPr/>
          </a:p>
        </p:txBody>
      </p:sp>
      <p:sp>
        <p:nvSpPr>
          <p:cNvPr id="709" name="Google Shape;709;p65"/>
          <p:cNvSpPr txBox="1"/>
          <p:nvPr>
            <p:ph type="title"/>
          </p:nvPr>
        </p:nvSpPr>
        <p:spPr>
          <a:xfrm>
            <a:off x="1734459" y="2171700"/>
            <a:ext cx="7380000" cy="24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Poppins Black"/>
              <a:buNone/>
              <a:defRPr sz="4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0" name="Google Shape;710;p65"/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:Pour fermer les guillemets de fin de citation ajoutez 2 apostrophes à la fin de votre texte (touche [4] du clavier)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711" name="Google Shape;711;p65"/>
          <p:cNvPicPr preferRelativeResize="0"/>
          <p:nvPr/>
        </p:nvPicPr>
        <p:blipFill rotWithShape="1">
          <a:blip r:embed="rId2">
            <a:alphaModFix/>
          </a:blip>
          <a:srcRect b="0" l="0" r="39816" t="19791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itation Bleu foncé">
  <p:cSld name="Citation Bleu foncé">
    <p:spTree>
      <p:nvGrpSpPr>
        <p:cNvPr id="712" name="Shape 7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" name="Google Shape;713;p6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714" name="Google Shape;714;p66"/>
          <p:cNvSpPr txBox="1"/>
          <p:nvPr>
            <p:ph idx="10" type="dt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5" name="Google Shape;715;p66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6" name="Google Shape;716;p66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717" name="Google Shape;717;p66"/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Citation Bleu foncé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718" name="Google Shape;718;p66"/>
          <p:cNvSpPr txBox="1"/>
          <p:nvPr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500">
                <a:solidFill>
                  <a:schemeClr val="lt1"/>
                </a:solidFill>
                <a:latin typeface="Poppins Black"/>
                <a:ea typeface="Poppins Black"/>
                <a:cs typeface="Poppins Black"/>
                <a:sym typeface="Poppins Black"/>
              </a:rPr>
              <a:t>“</a:t>
            </a:r>
            <a:endParaRPr/>
          </a:p>
        </p:txBody>
      </p:sp>
      <p:sp>
        <p:nvSpPr>
          <p:cNvPr id="719" name="Google Shape;719;p66"/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:Pour fermer les guillemets de fin de citation ajoutez 2 apostrophes à la fin de votre texte (touche [4] du clavier)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720" name="Google Shape;720;p66"/>
          <p:cNvPicPr preferRelativeResize="0"/>
          <p:nvPr/>
        </p:nvPicPr>
        <p:blipFill rotWithShape="1">
          <a:blip r:embed="rId2">
            <a:alphaModFix/>
          </a:blip>
          <a:srcRect b="0" l="0" r="39816" t="19791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1" name="Google Shape;721;p6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7897" y="6343650"/>
            <a:ext cx="365991" cy="365991"/>
          </a:xfrm>
          <a:prstGeom prst="rect">
            <a:avLst/>
          </a:prstGeom>
          <a:noFill/>
          <a:ln>
            <a:noFill/>
          </a:ln>
        </p:spPr>
      </p:pic>
      <p:sp>
        <p:nvSpPr>
          <p:cNvPr id="722" name="Google Shape;722;p66"/>
          <p:cNvSpPr txBox="1"/>
          <p:nvPr>
            <p:ph idx="1" type="body"/>
          </p:nvPr>
        </p:nvSpPr>
        <p:spPr>
          <a:xfrm>
            <a:off x="1734459" y="4702629"/>
            <a:ext cx="7380000" cy="5043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i="1"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  <p:sp>
        <p:nvSpPr>
          <p:cNvPr id="723" name="Google Shape;723;p66"/>
          <p:cNvSpPr txBox="1"/>
          <p:nvPr>
            <p:ph type="title"/>
          </p:nvPr>
        </p:nvSpPr>
        <p:spPr>
          <a:xfrm>
            <a:off x="1734459" y="2171700"/>
            <a:ext cx="7380000" cy="24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Poppins Black"/>
              <a:buNone/>
              <a:defRPr sz="4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itation claire">
  <p:cSld name="Citation claire">
    <p:spTree>
      <p:nvGrpSpPr>
        <p:cNvPr id="724" name="Shape 7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5" name="Google Shape;725;p6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726" name="Google Shape;726;p67"/>
          <p:cNvSpPr txBox="1"/>
          <p:nvPr>
            <p:ph idx="10" type="dt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7" name="Google Shape;727;p67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8" name="Google Shape;728;p67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729" name="Google Shape;729;p67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Citation claire</a:t>
            </a:r>
            <a:endParaRPr/>
          </a:p>
        </p:txBody>
      </p:sp>
      <p:sp>
        <p:nvSpPr>
          <p:cNvPr id="730" name="Google Shape;730;p67"/>
          <p:cNvSpPr txBox="1"/>
          <p:nvPr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500">
                <a:solidFill>
                  <a:schemeClr val="dk2"/>
                </a:solidFill>
                <a:latin typeface="Poppins Black"/>
                <a:ea typeface="Poppins Black"/>
                <a:cs typeface="Poppins Black"/>
                <a:sym typeface="Poppins Black"/>
              </a:rPr>
              <a:t>“</a:t>
            </a:r>
            <a:endParaRPr/>
          </a:p>
        </p:txBody>
      </p:sp>
      <p:sp>
        <p:nvSpPr>
          <p:cNvPr id="731" name="Google Shape;731;p67"/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:Pour fermer les guillemets de fin de citation ajoutez 2 apostrophes à la fin de votre texte (touche [4] du clavier)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732" name="Google Shape;732;p67"/>
          <p:cNvPicPr preferRelativeResize="0"/>
          <p:nvPr/>
        </p:nvPicPr>
        <p:blipFill rotWithShape="1">
          <a:blip r:embed="rId2">
            <a:alphaModFix/>
          </a:blip>
          <a:srcRect b="-1" l="0" r="39861" t="19705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733" name="Google Shape;733;p6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7897" y="6343650"/>
            <a:ext cx="365991" cy="365991"/>
          </a:xfrm>
          <a:prstGeom prst="rect">
            <a:avLst/>
          </a:prstGeom>
          <a:noFill/>
          <a:ln>
            <a:noFill/>
          </a:ln>
        </p:spPr>
      </p:pic>
      <p:sp>
        <p:nvSpPr>
          <p:cNvPr id="734" name="Google Shape;734;p67"/>
          <p:cNvSpPr txBox="1"/>
          <p:nvPr>
            <p:ph idx="1" type="body"/>
          </p:nvPr>
        </p:nvSpPr>
        <p:spPr>
          <a:xfrm>
            <a:off x="1734459" y="4702629"/>
            <a:ext cx="7380000" cy="5043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i="1" sz="18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  <p:sp>
        <p:nvSpPr>
          <p:cNvPr id="735" name="Google Shape;735;p67"/>
          <p:cNvSpPr txBox="1"/>
          <p:nvPr>
            <p:ph type="title"/>
          </p:nvPr>
        </p:nvSpPr>
        <p:spPr>
          <a:xfrm>
            <a:off x="1734459" y="2171700"/>
            <a:ext cx="7380000" cy="24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Poppins Black"/>
              <a:buNone/>
              <a:defRPr sz="4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itation Gris">
  <p:cSld name="Citation Gris">
    <p:spTree>
      <p:nvGrpSpPr>
        <p:cNvPr id="736" name="Shape 7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" name="Google Shape;737;p68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738" name="Google Shape;738;p68"/>
          <p:cNvSpPr txBox="1"/>
          <p:nvPr>
            <p:ph idx="10" type="dt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9" name="Google Shape;739;p68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0" name="Google Shape;740;p68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741" name="Google Shape;741;p68"/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Citation Gris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742" name="Google Shape;742;p68"/>
          <p:cNvSpPr txBox="1"/>
          <p:nvPr/>
        </p:nvSpPr>
        <p:spPr>
          <a:xfrm>
            <a:off x="327692" y="1548040"/>
            <a:ext cx="1325468" cy="21698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500">
                <a:solidFill>
                  <a:schemeClr val="lt1"/>
                </a:solidFill>
                <a:latin typeface="Poppins Black"/>
                <a:ea typeface="Poppins Black"/>
                <a:cs typeface="Poppins Black"/>
                <a:sym typeface="Poppins Black"/>
              </a:rPr>
              <a:t>“</a:t>
            </a:r>
            <a:endParaRPr/>
          </a:p>
        </p:txBody>
      </p:sp>
      <p:sp>
        <p:nvSpPr>
          <p:cNvPr id="743" name="Google Shape;743;p68"/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:Pour fermer les guillemets de fin de citation ajoutez 2 apostrophes à la fin de votre texte (touche [4] du clavier)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pic>
        <p:nvPicPr>
          <p:cNvPr id="744" name="Google Shape;744;p68"/>
          <p:cNvPicPr preferRelativeResize="0"/>
          <p:nvPr/>
        </p:nvPicPr>
        <p:blipFill rotWithShape="1">
          <a:blip r:embed="rId2">
            <a:alphaModFix/>
          </a:blip>
          <a:srcRect b="0" l="0" r="39816" t="19791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745" name="Google Shape;745;p6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7897" y="6343650"/>
            <a:ext cx="365991" cy="365991"/>
          </a:xfrm>
          <a:prstGeom prst="rect">
            <a:avLst/>
          </a:prstGeom>
          <a:noFill/>
          <a:ln>
            <a:noFill/>
          </a:ln>
        </p:spPr>
      </p:pic>
      <p:sp>
        <p:nvSpPr>
          <p:cNvPr id="746" name="Google Shape;746;p68"/>
          <p:cNvSpPr txBox="1"/>
          <p:nvPr>
            <p:ph idx="1" type="body"/>
          </p:nvPr>
        </p:nvSpPr>
        <p:spPr>
          <a:xfrm>
            <a:off x="1734459" y="4702629"/>
            <a:ext cx="7380000" cy="5043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i="1"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  <p:sp>
        <p:nvSpPr>
          <p:cNvPr id="747" name="Google Shape;747;p68"/>
          <p:cNvSpPr txBox="1"/>
          <p:nvPr>
            <p:ph type="title"/>
          </p:nvPr>
        </p:nvSpPr>
        <p:spPr>
          <a:xfrm>
            <a:off x="1734459" y="2171700"/>
            <a:ext cx="7380000" cy="24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Poppins Black"/>
              <a:buNone/>
              <a:defRPr sz="4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suel citation">
  <p:cSld name="Visuel citation">
    <p:spTree>
      <p:nvGrpSpPr>
        <p:cNvPr id="748" name="Shape 7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9" name="Google Shape;749;p69"/>
          <p:cNvGrpSpPr/>
          <p:nvPr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750" name="Google Shape;750;p69"/>
            <p:cNvSpPr/>
            <p:nvPr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144000" lIns="144000" spcFirstLastPara="1" rIns="144000" wrap="square" tIns="1080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pic>
          <p:nvPicPr>
            <p:cNvPr id="751" name="Google Shape;751;p69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257897" y="6343650"/>
              <a:ext cx="365991" cy="36599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52" name="Google Shape;752;p69"/>
          <p:cNvSpPr/>
          <p:nvPr>
            <p:ph idx="2" type="pic"/>
          </p:nvPr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753" name="Google Shape;753;p69"/>
          <p:cNvSpPr txBox="1"/>
          <p:nvPr>
            <p:ph idx="1" type="body"/>
          </p:nvPr>
        </p:nvSpPr>
        <p:spPr>
          <a:xfrm>
            <a:off x="1683658" y="4702629"/>
            <a:ext cx="8323941" cy="5043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 i="1"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>
                <a:solidFill>
                  <a:srgbClr val="8B8B8B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20"/>
              <a:buNone/>
              <a:defRPr sz="1800">
                <a:solidFill>
                  <a:srgbClr val="8B8B8B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440"/>
              <a:buNone/>
              <a:defRPr sz="1600">
                <a:solidFill>
                  <a:srgbClr val="8B8B8B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B8B8B"/>
              </a:buClr>
              <a:buSzPts val="1600"/>
              <a:buNone/>
              <a:defRPr sz="1600">
                <a:solidFill>
                  <a:srgbClr val="8B8B8B"/>
                </a:solidFill>
              </a:defRPr>
            </a:lvl9pPr>
          </a:lstStyle>
          <a:p/>
        </p:txBody>
      </p:sp>
      <p:sp>
        <p:nvSpPr>
          <p:cNvPr id="754" name="Google Shape;754;p69"/>
          <p:cNvSpPr txBox="1"/>
          <p:nvPr>
            <p:ph idx="10" type="dt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5" name="Google Shape;755;p69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6" name="Google Shape;756;p69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757" name="Google Shape;757;p69"/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Visuel citation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758" name="Google Shape;758;p69"/>
          <p:cNvSpPr txBox="1"/>
          <p:nvPr>
            <p:ph type="title"/>
          </p:nvPr>
        </p:nvSpPr>
        <p:spPr>
          <a:xfrm>
            <a:off x="1683658" y="1714500"/>
            <a:ext cx="8323941" cy="2857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680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Font typeface="Arial Black"/>
              <a:buChar char="“"/>
              <a:defRPr sz="4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9" name="Google Shape;759;p69"/>
          <p:cNvSpPr txBox="1"/>
          <p:nvPr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:Pour fermer les guillemets de fin de citation ajoutez 2 apostrophes à la fin de votre texte (touche [4] du clavier)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:Après avoir insérez votre image, placez celle-ci en arrière plan : Clic droit + « Arrière plan »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:Après avoir insérez votre image, adaptez si besoin la couleur du texte en fonction de celle-ci</a:t>
            </a:r>
            <a:endParaRPr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suel pleine page">
  <p:cSld name="Visuel pleine page">
    <p:spTree>
      <p:nvGrpSpPr>
        <p:cNvPr id="760" name="Shape 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1" name="Google Shape;761;p70"/>
          <p:cNvGrpSpPr/>
          <p:nvPr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762" name="Google Shape;762;p70"/>
            <p:cNvSpPr/>
            <p:nvPr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144000" lIns="144000" spcFirstLastPara="1" rIns="144000" wrap="square" tIns="1080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pic>
          <p:nvPicPr>
            <p:cNvPr id="763" name="Google Shape;763;p70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257897" y="6343650"/>
              <a:ext cx="365991" cy="36599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64" name="Google Shape;764;p70"/>
          <p:cNvSpPr/>
          <p:nvPr>
            <p:ph idx="2" type="pic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765" name="Google Shape;765;p70"/>
          <p:cNvSpPr txBox="1"/>
          <p:nvPr>
            <p:ph idx="10" type="dt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6" name="Google Shape;766;p70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7" name="Google Shape;767;p70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768" name="Google Shape;768;p70"/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Visuel pleine page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769" name="Google Shape;769;p70"/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:Après avoir insérez votre image, placez celle-ci en arrière plan : Clic droit + « Arrière plan »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suel pleine page + texte">
  <p:cSld name="Visuel pleine page + texte">
    <p:spTree>
      <p:nvGrpSpPr>
        <p:cNvPr id="770" name="Shape 7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1" name="Google Shape;771;p71"/>
          <p:cNvGrpSpPr/>
          <p:nvPr/>
        </p:nvGrpSpPr>
        <p:grpSpPr>
          <a:xfrm>
            <a:off x="206373" y="6296024"/>
            <a:ext cx="468000" cy="468000"/>
            <a:chOff x="206373" y="6296024"/>
            <a:chExt cx="468000" cy="468000"/>
          </a:xfrm>
        </p:grpSpPr>
        <p:sp>
          <p:nvSpPr>
            <p:cNvPr id="772" name="Google Shape;772;p71"/>
            <p:cNvSpPr/>
            <p:nvPr/>
          </p:nvSpPr>
          <p:spPr>
            <a:xfrm>
              <a:off x="206373" y="6296024"/>
              <a:ext cx="468000" cy="468000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144000" lIns="144000" spcFirstLastPara="1" rIns="144000" wrap="square" tIns="1080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lt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pic>
          <p:nvPicPr>
            <p:cNvPr id="773" name="Google Shape;773;p71"/>
            <p:cNvPicPr preferRelativeResize="0"/>
            <p:nvPr/>
          </p:nvPicPr>
          <p:blipFill rotWithShape="1">
            <a:blip r:embed="rId2">
              <a:alphaModFix/>
            </a:blip>
            <a:srcRect b="0" l="0" r="0" t="0"/>
            <a:stretch/>
          </p:blipFill>
          <p:spPr>
            <a:xfrm>
              <a:off x="257897" y="6343650"/>
              <a:ext cx="365991" cy="365991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74" name="Google Shape;774;p71"/>
          <p:cNvSpPr/>
          <p:nvPr>
            <p:ph idx="2" type="pic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775" name="Google Shape;775;p71"/>
          <p:cNvSpPr txBox="1"/>
          <p:nvPr>
            <p:ph idx="10" type="dt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6" name="Google Shape;776;p71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7" name="Google Shape;777;p71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0" lvl="1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0" lvl="2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0" lvl="3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0" lvl="4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0" lvl="5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indent="0" lvl="6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indent="0" lvl="7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indent="0" lvl="8" marL="0" algn="r">
              <a:spcBef>
                <a:spcPts val="0"/>
              </a:spcBef>
              <a:buNone/>
              <a:defRPr b="1" sz="1200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778" name="Google Shape;778;p71"/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Visuel pleine page + texte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779" name="Google Shape;779;p71"/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:Après avoir insérez votre image, placez celle-ci en arrière plan : Clic droit + « Arrière plan »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780" name="Google Shape;780;p71"/>
          <p:cNvSpPr txBox="1"/>
          <p:nvPr>
            <p:ph idx="1" type="body"/>
          </p:nvPr>
        </p:nvSpPr>
        <p:spPr>
          <a:xfrm>
            <a:off x="618477" y="1640114"/>
            <a:ext cx="11573522" cy="3439886"/>
          </a:xfrm>
          <a:prstGeom prst="rect">
            <a:avLst/>
          </a:prstGeom>
          <a:gradFill>
            <a:gsLst>
              <a:gs pos="0">
                <a:schemeClr val="lt1"/>
              </a:gs>
              <a:gs pos="7000">
                <a:schemeClr val="lt1"/>
              </a:gs>
              <a:gs pos="26000">
                <a:srgbClr val="FFFFFF">
                  <a:alpha val="80000"/>
                </a:srgbClr>
              </a:gs>
              <a:gs pos="100000">
                <a:srgbClr val="FFFFFF">
                  <a:alpha val="80000"/>
                </a:srgbClr>
              </a:gs>
            </a:gsLst>
            <a:lin ang="0" scaled="0"/>
          </a:gradFill>
          <a:ln>
            <a:noFill/>
          </a:ln>
        </p:spPr>
        <p:txBody>
          <a:bodyPr anchorCtr="0" anchor="ctr" bIns="45700" lIns="2160000" spcFirstLastPara="1" rIns="756000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81" name="Google Shape;781;p71"/>
          <p:cNvSpPr txBox="1"/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Poppins Black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N" showMasterSp="0">
  <p:cSld name="FIN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8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FIN</a:t>
            </a:r>
            <a:endParaRPr/>
          </a:p>
        </p:txBody>
      </p:sp>
      <p:sp>
        <p:nvSpPr>
          <p:cNvPr id="80" name="Google Shape;80;p8"/>
          <p:cNvSpPr txBox="1"/>
          <p:nvPr>
            <p:ph type="title"/>
          </p:nvPr>
        </p:nvSpPr>
        <p:spPr>
          <a:xfrm>
            <a:off x="731837" y="3449638"/>
            <a:ext cx="2425700" cy="7032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 Black"/>
              <a:buNone/>
              <a:defRPr sz="4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81" name="Google Shape;81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31838" y="728663"/>
            <a:ext cx="1803600" cy="1803600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8"/>
          <p:cNvSpPr txBox="1"/>
          <p:nvPr>
            <p:ph idx="1" type="body"/>
          </p:nvPr>
        </p:nvSpPr>
        <p:spPr>
          <a:xfrm>
            <a:off x="731838" y="4568370"/>
            <a:ext cx="6564312" cy="4800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260"/>
              <a:buFont typeface="Arial"/>
              <a:buNone/>
              <a:defRPr b="1" sz="1400"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83" name="Google Shape;83;p8"/>
          <p:cNvPicPr preferRelativeResize="0"/>
          <p:nvPr/>
        </p:nvPicPr>
        <p:blipFill rotWithShape="1">
          <a:blip r:embed="rId3">
            <a:alphaModFix/>
          </a:blip>
          <a:srcRect b="-1" l="0" r="39861" t="19705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8"/>
          <p:cNvSpPr txBox="1"/>
          <p:nvPr>
            <p:ph idx="2" type="body"/>
          </p:nvPr>
        </p:nvSpPr>
        <p:spPr>
          <a:xfrm>
            <a:off x="8458200" y="4508500"/>
            <a:ext cx="3001963" cy="193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60"/>
              <a:buNone/>
              <a:defRPr sz="1400"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5" name="Google Shape;85;p8"/>
          <p:cNvSpPr txBox="1"/>
          <p:nvPr>
            <p:ph idx="3" type="body"/>
          </p:nvPr>
        </p:nvSpPr>
        <p:spPr>
          <a:xfrm>
            <a:off x="742949" y="5892800"/>
            <a:ext cx="6578600" cy="5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080"/>
              <a:buNone/>
              <a:defRPr i="1" sz="1200"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rocess">
  <p:cSld name="Process">
    <p:spTree>
      <p:nvGrpSpPr>
        <p:cNvPr id="782" name="Shape 7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" name="Google Shape;783;p72"/>
          <p:cNvSpPr txBox="1"/>
          <p:nvPr>
            <p:ph idx="10" type="dt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4" name="Google Shape;784;p72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5" name="Google Shape;785;p72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786" name="Google Shape;786;p72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Process</a:t>
            </a:r>
            <a:endParaRPr/>
          </a:p>
        </p:txBody>
      </p:sp>
      <p:sp>
        <p:nvSpPr>
          <p:cNvPr id="787" name="Google Shape;787;p72"/>
          <p:cNvSpPr txBox="1"/>
          <p:nvPr>
            <p:ph idx="1" type="body"/>
          </p:nvPr>
        </p:nvSpPr>
        <p:spPr>
          <a:xfrm>
            <a:off x="909039" y="1866901"/>
            <a:ext cx="1409699" cy="14097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36000" lIns="36000" spcFirstLastPara="1" rIns="36000" wrap="square" tIns="36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b="1" sz="4000">
                <a:solidFill>
                  <a:schemeClr val="lt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88" name="Google Shape;788;p72"/>
          <p:cNvSpPr txBox="1"/>
          <p:nvPr>
            <p:ph idx="2" type="body"/>
          </p:nvPr>
        </p:nvSpPr>
        <p:spPr>
          <a:xfrm>
            <a:off x="623888" y="3527424"/>
            <a:ext cx="1980000" cy="23860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89" name="Google Shape;789;p72"/>
          <p:cNvSpPr txBox="1"/>
          <p:nvPr>
            <p:ph idx="3" type="body"/>
          </p:nvPr>
        </p:nvSpPr>
        <p:spPr>
          <a:xfrm>
            <a:off x="3123108" y="1866901"/>
            <a:ext cx="1409699" cy="1409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6000" lIns="36000" spcFirstLastPara="1" rIns="36000" wrap="square" tIns="36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b="1" sz="4000">
                <a:solidFill>
                  <a:schemeClr val="lt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90" name="Google Shape;790;p72"/>
          <p:cNvSpPr txBox="1"/>
          <p:nvPr>
            <p:ph idx="4" type="body"/>
          </p:nvPr>
        </p:nvSpPr>
        <p:spPr>
          <a:xfrm>
            <a:off x="2837957" y="3527424"/>
            <a:ext cx="1980000" cy="23860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91" name="Google Shape;791;p72"/>
          <p:cNvSpPr txBox="1"/>
          <p:nvPr>
            <p:ph idx="5" type="body"/>
          </p:nvPr>
        </p:nvSpPr>
        <p:spPr>
          <a:xfrm>
            <a:off x="5337177" y="1866901"/>
            <a:ext cx="1409699" cy="1409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6000" lIns="36000" spcFirstLastPara="1" rIns="36000" wrap="square" tIns="36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b="1" sz="4000">
                <a:solidFill>
                  <a:schemeClr val="lt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92" name="Google Shape;792;p72"/>
          <p:cNvSpPr txBox="1"/>
          <p:nvPr>
            <p:ph idx="6" type="body"/>
          </p:nvPr>
        </p:nvSpPr>
        <p:spPr>
          <a:xfrm>
            <a:off x="5052026" y="3527424"/>
            <a:ext cx="1980000" cy="23860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93" name="Google Shape;793;p72"/>
          <p:cNvSpPr txBox="1"/>
          <p:nvPr>
            <p:ph idx="7" type="body"/>
          </p:nvPr>
        </p:nvSpPr>
        <p:spPr>
          <a:xfrm>
            <a:off x="7551246" y="1866901"/>
            <a:ext cx="1409699" cy="1409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6000" lIns="36000" spcFirstLastPara="1" rIns="36000" wrap="square" tIns="36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b="1" sz="4000">
                <a:solidFill>
                  <a:schemeClr val="lt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94" name="Google Shape;794;p72"/>
          <p:cNvSpPr txBox="1"/>
          <p:nvPr>
            <p:ph idx="8" type="body"/>
          </p:nvPr>
        </p:nvSpPr>
        <p:spPr>
          <a:xfrm>
            <a:off x="7266095" y="3527424"/>
            <a:ext cx="1980000" cy="23860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95" name="Google Shape;795;p72"/>
          <p:cNvSpPr txBox="1"/>
          <p:nvPr>
            <p:ph idx="9" type="body"/>
          </p:nvPr>
        </p:nvSpPr>
        <p:spPr>
          <a:xfrm>
            <a:off x="9765314" y="1866901"/>
            <a:ext cx="1409699" cy="14097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6000" lIns="36000" spcFirstLastPara="1" rIns="36000" wrap="square" tIns="36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b="1" sz="4000">
                <a:solidFill>
                  <a:schemeClr val="lt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96" name="Google Shape;796;p72"/>
          <p:cNvSpPr txBox="1"/>
          <p:nvPr>
            <p:ph idx="13" type="body"/>
          </p:nvPr>
        </p:nvSpPr>
        <p:spPr>
          <a:xfrm>
            <a:off x="9480163" y="3527424"/>
            <a:ext cx="1980000" cy="23860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97" name="Google Shape;797;p72"/>
          <p:cNvSpPr txBox="1"/>
          <p:nvPr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 2 niveaux de textes sont utilisés dans le carré de couleur, le 2</a:t>
            </a:r>
            <a:r>
              <a:rPr baseline="30000"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ème</a:t>
            </a: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 niveau est réservé au chiffre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 A tout moment vous pouvez changer la couleur de 1 ou plusieurs carré(s) : « Format de la forme » / « Remplissage »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Poppins"/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 A tout moment vous pouvez supprimer ou dupliquer une des étapes</a:t>
            </a:r>
            <a:endParaRPr/>
          </a:p>
        </p:txBody>
      </p:sp>
      <p:pic>
        <p:nvPicPr>
          <p:cNvPr id="798" name="Google Shape;798;p72"/>
          <p:cNvPicPr preferRelativeResize="0"/>
          <p:nvPr/>
        </p:nvPicPr>
        <p:blipFill rotWithShape="1">
          <a:blip r:embed="rId2">
            <a:alphaModFix/>
          </a:blip>
          <a:srcRect b="-33262" l="17494" r="18770" t="76060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  <a:noFill/>
          <a:ln>
            <a:noFill/>
          </a:ln>
        </p:spPr>
      </p:pic>
      <p:sp>
        <p:nvSpPr>
          <p:cNvPr id="799" name="Google Shape;799;p72"/>
          <p:cNvSpPr txBox="1"/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 Black"/>
              <a:buNone/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rocess 2">
  <p:cSld name="Process 2">
    <p:spTree>
      <p:nvGrpSpPr>
        <p:cNvPr id="800" name="Shape 8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" name="Google Shape;801;p73"/>
          <p:cNvSpPr txBox="1"/>
          <p:nvPr>
            <p:ph idx="10" type="dt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2" name="Google Shape;802;p73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3" name="Google Shape;803;p73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804" name="Google Shape;804;p73"/>
          <p:cNvSpPr txBox="1"/>
          <p:nvPr/>
        </p:nvSpPr>
        <p:spPr>
          <a:xfrm>
            <a:off x="-101600" y="-276999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Process 2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805" name="Google Shape;805;p73"/>
          <p:cNvSpPr txBox="1"/>
          <p:nvPr>
            <p:ph idx="1" type="body"/>
          </p:nvPr>
        </p:nvSpPr>
        <p:spPr>
          <a:xfrm>
            <a:off x="731838" y="1583490"/>
            <a:ext cx="2160000" cy="1651398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6000" lIns="36000" spcFirstLastPara="1" rIns="468000" wrap="square" tIns="36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b="1" sz="4000">
                <a:solidFill>
                  <a:schemeClr val="lt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06" name="Google Shape;806;p73"/>
          <p:cNvSpPr txBox="1"/>
          <p:nvPr/>
        </p:nvSpPr>
        <p:spPr>
          <a:xfrm>
            <a:off x="-101600" y="6858000"/>
            <a:ext cx="12192000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 2 niveaux de textes sont utilisés dans le carré de couleur, le 2</a:t>
            </a:r>
            <a:r>
              <a:rPr baseline="30000"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ème</a:t>
            </a: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 niveau est réservé au chiffre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 A tout moment vous pouvez changer la couleur de 1 ou plusieurs carré(s) : « Format de la forme » / « Remplissage »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Poppins"/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 A tout moment vous pouvez supprimer ou dupliquer une des étapes</a:t>
            </a:r>
            <a:endParaRPr/>
          </a:p>
        </p:txBody>
      </p:sp>
      <p:sp>
        <p:nvSpPr>
          <p:cNvPr id="807" name="Google Shape;807;p73"/>
          <p:cNvSpPr txBox="1"/>
          <p:nvPr>
            <p:ph idx="2" type="body"/>
          </p:nvPr>
        </p:nvSpPr>
        <p:spPr>
          <a:xfrm>
            <a:off x="673555" y="3527424"/>
            <a:ext cx="1980000" cy="23860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08" name="Google Shape;808;p73"/>
          <p:cNvSpPr txBox="1"/>
          <p:nvPr>
            <p:ph idx="3" type="body"/>
          </p:nvPr>
        </p:nvSpPr>
        <p:spPr>
          <a:xfrm>
            <a:off x="2850698" y="3527424"/>
            <a:ext cx="1980000" cy="23860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09" name="Google Shape;809;p73"/>
          <p:cNvSpPr txBox="1"/>
          <p:nvPr>
            <p:ph idx="4" type="body"/>
          </p:nvPr>
        </p:nvSpPr>
        <p:spPr>
          <a:xfrm>
            <a:off x="5042355" y="3527424"/>
            <a:ext cx="1980000" cy="23860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0" name="Google Shape;810;p73"/>
          <p:cNvSpPr txBox="1"/>
          <p:nvPr>
            <p:ph idx="5" type="body"/>
          </p:nvPr>
        </p:nvSpPr>
        <p:spPr>
          <a:xfrm>
            <a:off x="7161440" y="3527424"/>
            <a:ext cx="1980000" cy="23860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1" name="Google Shape;811;p73"/>
          <p:cNvSpPr txBox="1"/>
          <p:nvPr>
            <p:ph idx="6" type="body"/>
          </p:nvPr>
        </p:nvSpPr>
        <p:spPr>
          <a:xfrm>
            <a:off x="9386855" y="3527424"/>
            <a:ext cx="1980000" cy="23860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  <a:defRPr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2" name="Google Shape;812;p73"/>
          <p:cNvSpPr txBox="1"/>
          <p:nvPr>
            <p:ph idx="7" type="body"/>
          </p:nvPr>
        </p:nvSpPr>
        <p:spPr>
          <a:xfrm>
            <a:off x="2908981" y="1583490"/>
            <a:ext cx="2160000" cy="1651398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6000" lIns="36000" spcFirstLastPara="1" rIns="468000" wrap="square" tIns="36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b="1" sz="4000">
                <a:solidFill>
                  <a:schemeClr val="lt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3" name="Google Shape;813;p73"/>
          <p:cNvSpPr txBox="1"/>
          <p:nvPr>
            <p:ph idx="8" type="body"/>
          </p:nvPr>
        </p:nvSpPr>
        <p:spPr>
          <a:xfrm>
            <a:off x="5100638" y="1583490"/>
            <a:ext cx="2160000" cy="1651398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6000" lIns="36000" spcFirstLastPara="1" rIns="468000" wrap="square" tIns="36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b="1" sz="4000">
                <a:solidFill>
                  <a:schemeClr val="lt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4" name="Google Shape;814;p73"/>
          <p:cNvSpPr txBox="1"/>
          <p:nvPr>
            <p:ph idx="9" type="body"/>
          </p:nvPr>
        </p:nvSpPr>
        <p:spPr>
          <a:xfrm>
            <a:off x="7219723" y="1583490"/>
            <a:ext cx="2160000" cy="1651398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6000" lIns="36000" spcFirstLastPara="1" rIns="468000" wrap="square" tIns="36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b="1" sz="4000">
                <a:solidFill>
                  <a:schemeClr val="lt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5" name="Google Shape;815;p73"/>
          <p:cNvSpPr txBox="1"/>
          <p:nvPr>
            <p:ph idx="13" type="body"/>
          </p:nvPr>
        </p:nvSpPr>
        <p:spPr>
          <a:xfrm>
            <a:off x="9386855" y="1583490"/>
            <a:ext cx="1652399" cy="1652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36000" lIns="36000" spcFirstLastPara="1" rIns="36000" wrap="square" tIns="36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228600" lvl="1" marL="914400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None/>
              <a:defRPr b="1" sz="4000">
                <a:solidFill>
                  <a:schemeClr val="lt1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816" name="Google Shape;816;p73"/>
          <p:cNvPicPr preferRelativeResize="0"/>
          <p:nvPr/>
        </p:nvPicPr>
        <p:blipFill rotWithShape="1">
          <a:blip r:embed="rId2">
            <a:alphaModFix/>
          </a:blip>
          <a:srcRect b="-33262" l="17494" r="18770" t="76060"/>
          <a:stretch/>
        </p:blipFill>
        <p:spPr>
          <a:xfrm>
            <a:off x="9626600" y="-1"/>
            <a:ext cx="2565400" cy="1515209"/>
          </a:xfrm>
          <a:prstGeom prst="rect">
            <a:avLst/>
          </a:prstGeom>
          <a:noFill/>
          <a:ln>
            <a:noFill/>
          </a:ln>
        </p:spPr>
      </p:pic>
      <p:sp>
        <p:nvSpPr>
          <p:cNvPr id="817" name="Google Shape;817;p73"/>
          <p:cNvSpPr txBox="1"/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Poppins Black"/>
              <a:buNone/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N" showMasterSp="0">
  <p:cSld name="FIN">
    <p:spTree>
      <p:nvGrpSpPr>
        <p:cNvPr id="818" name="Shape 8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" name="Google Shape;819;p74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FIN</a:t>
            </a:r>
            <a:endParaRPr/>
          </a:p>
        </p:txBody>
      </p:sp>
      <p:sp>
        <p:nvSpPr>
          <p:cNvPr id="820" name="Google Shape;820;p74"/>
          <p:cNvSpPr txBox="1"/>
          <p:nvPr>
            <p:ph type="title"/>
          </p:nvPr>
        </p:nvSpPr>
        <p:spPr>
          <a:xfrm>
            <a:off x="731837" y="3449638"/>
            <a:ext cx="2425700" cy="7032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Poppins Black"/>
              <a:buNone/>
              <a:defRPr sz="4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821" name="Google Shape;821;p7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31838" y="728663"/>
            <a:ext cx="1803600" cy="1803600"/>
          </a:xfrm>
          <a:prstGeom prst="rect">
            <a:avLst/>
          </a:prstGeom>
          <a:noFill/>
          <a:ln>
            <a:noFill/>
          </a:ln>
        </p:spPr>
      </p:pic>
      <p:sp>
        <p:nvSpPr>
          <p:cNvPr id="822" name="Google Shape;822;p74"/>
          <p:cNvSpPr txBox="1"/>
          <p:nvPr>
            <p:ph idx="1" type="body"/>
          </p:nvPr>
        </p:nvSpPr>
        <p:spPr>
          <a:xfrm>
            <a:off x="731838" y="4568370"/>
            <a:ext cx="6564312" cy="4800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260"/>
              <a:buFont typeface="Arial"/>
              <a:buNone/>
              <a:defRPr b="1" sz="1400"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823" name="Google Shape;823;p74"/>
          <p:cNvPicPr preferRelativeResize="0"/>
          <p:nvPr/>
        </p:nvPicPr>
        <p:blipFill rotWithShape="1">
          <a:blip r:embed="rId3">
            <a:alphaModFix/>
          </a:blip>
          <a:srcRect b="-1" l="0" r="39861" t="19705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  <a:noFill/>
          <a:ln>
            <a:noFill/>
          </a:ln>
        </p:spPr>
      </p:pic>
      <p:sp>
        <p:nvSpPr>
          <p:cNvPr id="824" name="Google Shape;824;p74"/>
          <p:cNvSpPr txBox="1"/>
          <p:nvPr>
            <p:ph idx="2" type="body"/>
          </p:nvPr>
        </p:nvSpPr>
        <p:spPr>
          <a:xfrm>
            <a:off x="8458200" y="4508500"/>
            <a:ext cx="3001963" cy="193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60"/>
              <a:buNone/>
              <a:defRPr sz="1400"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25" name="Google Shape;825;p74"/>
          <p:cNvSpPr txBox="1"/>
          <p:nvPr>
            <p:ph idx="3" type="body"/>
          </p:nvPr>
        </p:nvSpPr>
        <p:spPr>
          <a:xfrm>
            <a:off x="742949" y="5892800"/>
            <a:ext cx="6578600" cy="5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080"/>
              <a:buNone/>
              <a:defRPr i="1" sz="1200"/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IN Gris" showMasterSp="0">
  <p:cSld name="FIN Gris">
    <p:spTree>
      <p:nvGrpSpPr>
        <p:cNvPr id="826" name="Shape 8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" name="Google Shape;827;p7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828" name="Google Shape;828;p75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FIN Gris</a:t>
            </a:r>
            <a:endParaRPr/>
          </a:p>
        </p:txBody>
      </p:sp>
      <p:sp>
        <p:nvSpPr>
          <p:cNvPr id="829" name="Google Shape;829;p75"/>
          <p:cNvSpPr txBox="1"/>
          <p:nvPr>
            <p:ph type="title"/>
          </p:nvPr>
        </p:nvSpPr>
        <p:spPr>
          <a:xfrm>
            <a:off x="731837" y="3449638"/>
            <a:ext cx="2425700" cy="7032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Poppins Black"/>
              <a:buNone/>
              <a:defRPr sz="4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pic>
        <p:nvPicPr>
          <p:cNvPr id="830" name="Google Shape;830;p7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31838" y="728663"/>
            <a:ext cx="1803600" cy="180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31" name="Google Shape;831;p75"/>
          <p:cNvPicPr preferRelativeResize="0"/>
          <p:nvPr/>
        </p:nvPicPr>
        <p:blipFill rotWithShape="1">
          <a:blip r:embed="rId3">
            <a:alphaModFix/>
          </a:blip>
          <a:srcRect b="0" l="0" r="39816" t="19791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  <a:noFill/>
          <a:ln>
            <a:noFill/>
          </a:ln>
        </p:spPr>
      </p:pic>
      <p:sp>
        <p:nvSpPr>
          <p:cNvPr id="832" name="Google Shape;832;p75"/>
          <p:cNvSpPr txBox="1"/>
          <p:nvPr>
            <p:ph idx="1" type="body"/>
          </p:nvPr>
        </p:nvSpPr>
        <p:spPr>
          <a:xfrm>
            <a:off x="731838" y="4568370"/>
            <a:ext cx="6564312" cy="4800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marR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260"/>
              <a:buFont typeface="Arial"/>
              <a:buNone/>
              <a:defRPr b="1" sz="1400">
                <a:solidFill>
                  <a:schemeClr val="lt1"/>
                </a:solidFill>
              </a:defRPr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33" name="Google Shape;833;p75"/>
          <p:cNvSpPr txBox="1"/>
          <p:nvPr>
            <p:ph idx="2" type="body"/>
          </p:nvPr>
        </p:nvSpPr>
        <p:spPr>
          <a:xfrm>
            <a:off x="8458200" y="4508500"/>
            <a:ext cx="3001963" cy="193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60"/>
              <a:buNone/>
              <a:defRPr sz="1400">
                <a:solidFill>
                  <a:schemeClr val="lt1"/>
                </a:solidFill>
              </a:defRPr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34" name="Google Shape;834;p75"/>
          <p:cNvSpPr txBox="1"/>
          <p:nvPr>
            <p:ph idx="3" type="body"/>
          </p:nvPr>
        </p:nvSpPr>
        <p:spPr>
          <a:xfrm>
            <a:off x="742949" y="5892800"/>
            <a:ext cx="6578600" cy="5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080"/>
              <a:buNone/>
              <a:defRPr i="1" sz="1200">
                <a:solidFill>
                  <a:schemeClr val="lt1"/>
                </a:solidFill>
              </a:defRPr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act" showMasterSp="0">
  <p:cSld name="Contact">
    <p:spTree>
      <p:nvGrpSpPr>
        <p:cNvPr id="835" name="Shape 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6" name="Google Shape;836;p7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837" name="Google Shape;837;p76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Disposition : Contact</a:t>
            </a:r>
            <a:endParaRPr/>
          </a:p>
        </p:txBody>
      </p:sp>
      <p:sp>
        <p:nvSpPr>
          <p:cNvPr id="838" name="Google Shape;838;p76"/>
          <p:cNvSpPr txBox="1"/>
          <p:nvPr>
            <p:ph idx="1" type="body"/>
          </p:nvPr>
        </p:nvSpPr>
        <p:spPr>
          <a:xfrm>
            <a:off x="731838" y="5105625"/>
            <a:ext cx="4651374" cy="15108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>
            <a:lvl1pPr indent="-228600" lvl="0" marL="4572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1440"/>
              <a:buNone/>
              <a:defRPr b="1"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40"/>
              <a:buNone/>
              <a:defRPr sz="1600">
                <a:solidFill>
                  <a:schemeClr val="lt1"/>
                </a:solidFill>
              </a:defRPr>
            </a:lvl2pPr>
            <a:lvl3pPr indent="-320039" lvl="2" marL="1371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40"/>
              <a:buChar char="■"/>
              <a:defRPr sz="1600">
                <a:solidFill>
                  <a:schemeClr val="lt1"/>
                </a:solidFill>
              </a:defRPr>
            </a:lvl3pPr>
            <a:lvl4pPr indent="-320039" lvl="3" marL="1828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1440"/>
              <a:buChar char="■"/>
              <a:defRPr sz="1600">
                <a:solidFill>
                  <a:schemeClr val="lt1"/>
                </a:solidFill>
              </a:defRPr>
            </a:lvl4pPr>
            <a:lvl5pPr indent="-320039" lvl="4" marL="228600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40"/>
              <a:buChar char="■"/>
              <a:defRPr sz="1600">
                <a:solidFill>
                  <a:schemeClr val="lt1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39" name="Google Shape;839;p76"/>
          <p:cNvSpPr txBox="1"/>
          <p:nvPr/>
        </p:nvSpPr>
        <p:spPr>
          <a:xfrm>
            <a:off x="-101600" y="6858000"/>
            <a:ext cx="12192000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Astuce : Prénom NOM = 1</a:t>
            </a:r>
            <a:r>
              <a:rPr baseline="30000"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er</a:t>
            </a: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 niveau  -  Email / Tél, = 2</a:t>
            </a:r>
            <a:r>
              <a:rPr baseline="30000"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ème</a:t>
            </a:r>
            <a:r>
              <a:rPr lang="fr-FR" sz="1200">
                <a:solidFill>
                  <a:srgbClr val="7F7F7F"/>
                </a:solidFill>
                <a:latin typeface="Poppins"/>
                <a:ea typeface="Poppins"/>
                <a:cs typeface="Poppins"/>
                <a:sym typeface="Poppins"/>
              </a:rPr>
              <a:t> niveau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7F7F7F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grpSp>
        <p:nvGrpSpPr>
          <p:cNvPr id="840" name="Google Shape;840;p76"/>
          <p:cNvGrpSpPr/>
          <p:nvPr/>
        </p:nvGrpSpPr>
        <p:grpSpPr>
          <a:xfrm>
            <a:off x="731838" y="726066"/>
            <a:ext cx="1806198" cy="1806198"/>
            <a:chOff x="461" y="3861"/>
            <a:chExt cx="304" cy="304"/>
          </a:xfrm>
        </p:grpSpPr>
        <p:sp>
          <p:nvSpPr>
            <p:cNvPr id="841" name="Google Shape;841;p76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842" name="Google Shape;842;p76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843" name="Google Shape;843;p76"/>
            <p:cNvSpPr/>
            <p:nvPr/>
          </p:nvSpPr>
          <p:spPr>
            <a:xfrm>
              <a:off x="461" y="3861"/>
              <a:ext cx="304" cy="30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844" name="Google Shape;844;p76"/>
            <p:cNvSpPr/>
            <p:nvPr/>
          </p:nvSpPr>
          <p:spPr>
            <a:xfrm>
              <a:off x="518" y="3962"/>
              <a:ext cx="189" cy="72"/>
            </a:xfrm>
            <a:custGeom>
              <a:rect b="b" l="l" r="r" t="t"/>
              <a:pathLst>
                <a:path extrusionOk="0" h="190" w="498">
                  <a:moveTo>
                    <a:pt x="498" y="96"/>
                  </a:moveTo>
                  <a:cubicBezTo>
                    <a:pt x="498" y="6"/>
                    <a:pt x="430" y="0"/>
                    <a:pt x="415" y="0"/>
                  </a:cubicBezTo>
                  <a:cubicBezTo>
                    <a:pt x="393" y="0"/>
                    <a:pt x="372" y="4"/>
                    <a:pt x="350" y="13"/>
                  </a:cubicBezTo>
                  <a:cubicBezTo>
                    <a:pt x="348" y="37"/>
                    <a:pt x="348" y="37"/>
                    <a:pt x="348" y="37"/>
                  </a:cubicBezTo>
                  <a:cubicBezTo>
                    <a:pt x="357" y="33"/>
                    <a:pt x="385" y="21"/>
                    <a:pt x="413" y="21"/>
                  </a:cubicBezTo>
                  <a:cubicBezTo>
                    <a:pt x="435" y="21"/>
                    <a:pt x="452" y="28"/>
                    <a:pt x="463" y="43"/>
                  </a:cubicBezTo>
                  <a:cubicBezTo>
                    <a:pt x="387" y="82"/>
                    <a:pt x="342" y="114"/>
                    <a:pt x="335" y="141"/>
                  </a:cubicBezTo>
                  <a:cubicBezTo>
                    <a:pt x="316" y="154"/>
                    <a:pt x="282" y="169"/>
                    <a:pt x="252" y="169"/>
                  </a:cubicBezTo>
                  <a:cubicBezTo>
                    <a:pt x="219" y="169"/>
                    <a:pt x="205" y="155"/>
                    <a:pt x="199" y="147"/>
                  </a:cubicBezTo>
                  <a:cubicBezTo>
                    <a:pt x="282" y="91"/>
                    <a:pt x="325" y="59"/>
                    <a:pt x="320" y="34"/>
                  </a:cubicBezTo>
                  <a:cubicBezTo>
                    <a:pt x="315" y="11"/>
                    <a:pt x="281" y="0"/>
                    <a:pt x="251" y="0"/>
                  </a:cubicBezTo>
                  <a:cubicBezTo>
                    <a:pt x="219" y="0"/>
                    <a:pt x="198" y="13"/>
                    <a:pt x="188" y="24"/>
                  </a:cubicBezTo>
                  <a:cubicBezTo>
                    <a:pt x="172" y="41"/>
                    <a:pt x="164" y="66"/>
                    <a:pt x="165" y="98"/>
                  </a:cubicBezTo>
                  <a:cubicBezTo>
                    <a:pt x="165" y="112"/>
                    <a:pt x="168" y="127"/>
                    <a:pt x="173" y="140"/>
                  </a:cubicBezTo>
                  <a:cubicBezTo>
                    <a:pt x="160" y="148"/>
                    <a:pt x="125" y="169"/>
                    <a:pt x="85" y="169"/>
                  </a:cubicBezTo>
                  <a:cubicBezTo>
                    <a:pt x="38" y="169"/>
                    <a:pt x="19" y="132"/>
                    <a:pt x="19" y="95"/>
                  </a:cubicBezTo>
                  <a:cubicBezTo>
                    <a:pt x="19" y="59"/>
                    <a:pt x="37" y="21"/>
                    <a:pt x="85" y="21"/>
                  </a:cubicBezTo>
                  <a:cubicBezTo>
                    <a:pt x="113" y="21"/>
                    <a:pt x="140" y="32"/>
                    <a:pt x="150" y="37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30" y="6"/>
                    <a:pt x="107" y="0"/>
                    <a:pt x="87" y="0"/>
                  </a:cubicBezTo>
                  <a:cubicBezTo>
                    <a:pt x="7" y="0"/>
                    <a:pt x="0" y="67"/>
                    <a:pt x="0" y="95"/>
                  </a:cubicBezTo>
                  <a:cubicBezTo>
                    <a:pt x="0" y="122"/>
                    <a:pt x="7" y="190"/>
                    <a:pt x="86" y="190"/>
                  </a:cubicBezTo>
                  <a:cubicBezTo>
                    <a:pt x="134" y="190"/>
                    <a:pt x="175" y="164"/>
                    <a:pt x="182" y="159"/>
                  </a:cubicBezTo>
                  <a:cubicBezTo>
                    <a:pt x="187" y="168"/>
                    <a:pt x="208" y="190"/>
                    <a:pt x="251" y="190"/>
                  </a:cubicBezTo>
                  <a:cubicBezTo>
                    <a:pt x="286" y="190"/>
                    <a:pt x="325" y="173"/>
                    <a:pt x="338" y="164"/>
                  </a:cubicBezTo>
                  <a:cubicBezTo>
                    <a:pt x="346" y="175"/>
                    <a:pt x="362" y="190"/>
                    <a:pt x="411" y="190"/>
                  </a:cubicBezTo>
                  <a:cubicBezTo>
                    <a:pt x="444" y="190"/>
                    <a:pt x="464" y="179"/>
                    <a:pt x="477" y="163"/>
                  </a:cubicBezTo>
                  <a:cubicBezTo>
                    <a:pt x="477" y="171"/>
                    <a:pt x="478" y="179"/>
                    <a:pt x="478" y="185"/>
                  </a:cubicBezTo>
                  <a:cubicBezTo>
                    <a:pt x="498" y="189"/>
                    <a:pt x="498" y="189"/>
                    <a:pt x="498" y="189"/>
                  </a:cubicBezTo>
                  <a:cubicBezTo>
                    <a:pt x="497" y="168"/>
                    <a:pt x="498" y="97"/>
                    <a:pt x="498" y="96"/>
                  </a:cubicBezTo>
                  <a:moveTo>
                    <a:pt x="184" y="107"/>
                  </a:moveTo>
                  <a:cubicBezTo>
                    <a:pt x="184" y="107"/>
                    <a:pt x="178" y="65"/>
                    <a:pt x="201" y="39"/>
                  </a:cubicBezTo>
                  <a:cubicBezTo>
                    <a:pt x="212" y="26"/>
                    <a:pt x="229" y="19"/>
                    <a:pt x="251" y="19"/>
                  </a:cubicBezTo>
                  <a:cubicBezTo>
                    <a:pt x="275" y="19"/>
                    <a:pt x="295" y="28"/>
                    <a:pt x="297" y="37"/>
                  </a:cubicBezTo>
                  <a:cubicBezTo>
                    <a:pt x="299" y="44"/>
                    <a:pt x="292" y="53"/>
                    <a:pt x="261" y="78"/>
                  </a:cubicBezTo>
                  <a:cubicBezTo>
                    <a:pt x="261" y="78"/>
                    <a:pt x="230" y="105"/>
                    <a:pt x="190" y="128"/>
                  </a:cubicBezTo>
                  <a:cubicBezTo>
                    <a:pt x="187" y="122"/>
                    <a:pt x="185" y="115"/>
                    <a:pt x="184" y="107"/>
                  </a:cubicBezTo>
                  <a:moveTo>
                    <a:pt x="462" y="151"/>
                  </a:moveTo>
                  <a:cubicBezTo>
                    <a:pt x="450" y="164"/>
                    <a:pt x="433" y="170"/>
                    <a:pt x="411" y="170"/>
                  </a:cubicBezTo>
                  <a:cubicBezTo>
                    <a:pt x="361" y="170"/>
                    <a:pt x="356" y="151"/>
                    <a:pt x="356" y="151"/>
                  </a:cubicBezTo>
                  <a:cubicBezTo>
                    <a:pt x="350" y="140"/>
                    <a:pt x="367" y="116"/>
                    <a:pt x="472" y="60"/>
                  </a:cubicBezTo>
                  <a:cubicBezTo>
                    <a:pt x="475" y="67"/>
                    <a:pt x="477" y="75"/>
                    <a:pt x="479" y="83"/>
                  </a:cubicBezTo>
                  <a:cubicBezTo>
                    <a:pt x="479" y="83"/>
                    <a:pt x="484" y="125"/>
                    <a:pt x="462" y="151"/>
                  </a:cubicBezTo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845" name="Google Shape;845;p76"/>
            <p:cNvSpPr/>
            <p:nvPr/>
          </p:nvSpPr>
          <p:spPr>
            <a:xfrm>
              <a:off x="526" y="4057"/>
              <a:ext cx="174" cy="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846" name="Google Shape;846;p76"/>
            <p:cNvSpPr/>
            <p:nvPr/>
          </p:nvSpPr>
          <p:spPr>
            <a:xfrm>
              <a:off x="526" y="4057"/>
              <a:ext cx="174" cy="8"/>
            </a:xfrm>
            <a:prstGeom prst="rect">
              <a:avLst/>
            </a:prstGeom>
            <a:solidFill>
              <a:schemeClr val="dk2"/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endParaRPr>
            </a:p>
          </p:txBody>
        </p:sp>
      </p:grpSp>
      <p:pic>
        <p:nvPicPr>
          <p:cNvPr id="847" name="Google Shape;847;p76"/>
          <p:cNvPicPr preferRelativeResize="0"/>
          <p:nvPr/>
        </p:nvPicPr>
        <p:blipFill rotWithShape="1">
          <a:blip r:embed="rId2">
            <a:alphaModFix/>
          </a:blip>
          <a:srcRect b="0" l="0" r="39816" t="19791"/>
          <a:stretch/>
        </p:blipFill>
        <p:spPr>
          <a:xfrm>
            <a:off x="9369599" y="0"/>
            <a:ext cx="2822401" cy="2475345"/>
          </a:xfrm>
          <a:prstGeom prst="rect">
            <a:avLst/>
          </a:prstGeom>
          <a:noFill/>
          <a:ln>
            <a:noFill/>
          </a:ln>
        </p:spPr>
      </p:pic>
      <p:sp>
        <p:nvSpPr>
          <p:cNvPr id="848" name="Google Shape;848;p76"/>
          <p:cNvSpPr txBox="1"/>
          <p:nvPr>
            <p:ph idx="2" type="body"/>
          </p:nvPr>
        </p:nvSpPr>
        <p:spPr>
          <a:xfrm>
            <a:off x="8102600" y="5892800"/>
            <a:ext cx="3357563" cy="5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080"/>
              <a:buNone/>
              <a:defRPr i="1" sz="1200">
                <a:solidFill>
                  <a:schemeClr val="lt1"/>
                </a:solidFill>
              </a:defRPr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image" showMasterSp="0">
  <p:cSld name="Titre image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9"/>
          <p:cNvSpPr txBox="1"/>
          <p:nvPr>
            <p:ph type="ctrTitle"/>
          </p:nvPr>
        </p:nvSpPr>
        <p:spPr>
          <a:xfrm>
            <a:off x="731838" y="2654299"/>
            <a:ext cx="5294312" cy="15875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 Black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9"/>
          <p:cNvSpPr txBox="1"/>
          <p:nvPr>
            <p:ph idx="1" type="subTitle"/>
          </p:nvPr>
        </p:nvSpPr>
        <p:spPr>
          <a:xfrm>
            <a:off x="731838" y="4262438"/>
            <a:ext cx="5294312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id="89" name="Google Shape;89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31838" y="728663"/>
            <a:ext cx="1803600" cy="1803600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9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Titre image</a:t>
            </a:r>
            <a:endParaRPr/>
          </a:p>
        </p:txBody>
      </p:sp>
      <p:sp>
        <p:nvSpPr>
          <p:cNvPr id="91" name="Google Shape;91;p9"/>
          <p:cNvSpPr/>
          <p:nvPr/>
        </p:nvSpPr>
        <p:spPr>
          <a:xfrm>
            <a:off x="7110585" y="-1588"/>
            <a:ext cx="20638" cy="3111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9"/>
          <p:cNvSpPr/>
          <p:nvPr>
            <p:ph idx="2" type="pic"/>
          </p:nvPr>
        </p:nvSpPr>
        <p:spPr>
          <a:xfrm>
            <a:off x="5435600" y="0"/>
            <a:ext cx="6756400" cy="6858000"/>
          </a:xfrm>
          <a:prstGeom prst="rect">
            <a:avLst/>
          </a:prstGeom>
          <a:solidFill>
            <a:srgbClr val="A5A5A5"/>
          </a:solidFill>
          <a:ln>
            <a:noFill/>
          </a:ln>
        </p:spPr>
      </p:sp>
      <p:sp>
        <p:nvSpPr>
          <p:cNvPr id="93" name="Google Shape;93;p9"/>
          <p:cNvSpPr txBox="1"/>
          <p:nvPr>
            <p:ph idx="3" type="body"/>
          </p:nvPr>
        </p:nvSpPr>
        <p:spPr>
          <a:xfrm>
            <a:off x="742949" y="5892800"/>
            <a:ext cx="6578600" cy="5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080"/>
              <a:buNone/>
              <a:defRPr i="1" sz="1200">
                <a:solidFill>
                  <a:schemeClr val="dk1"/>
                </a:solidFill>
              </a:defRPr>
            </a:lvl1pPr>
            <a:lvl2pPr indent="-331469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620"/>
              <a:buChar char="■"/>
              <a:defRPr/>
            </a:lvl2pPr>
            <a:lvl3pPr indent="-331469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3pPr>
            <a:lvl4pPr indent="-331469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4pPr>
            <a:lvl5pPr indent="-331470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Char char="■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CEA liten" showMasterSp="0" type="title">
  <p:cSld name="TITLE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0"/>
          <p:cNvSpPr txBox="1"/>
          <p:nvPr>
            <p:ph type="ctrTitle"/>
          </p:nvPr>
        </p:nvSpPr>
        <p:spPr>
          <a:xfrm>
            <a:off x="731838" y="2654299"/>
            <a:ext cx="5294312" cy="158750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 Black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10"/>
          <p:cNvSpPr txBox="1"/>
          <p:nvPr>
            <p:ph idx="1" type="subTitle"/>
          </p:nvPr>
        </p:nvSpPr>
        <p:spPr>
          <a:xfrm>
            <a:off x="731838" y="4262438"/>
            <a:ext cx="5294312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  <a:defRPr sz="20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97" name="Google Shape;97;p10"/>
          <p:cNvSpPr txBox="1"/>
          <p:nvPr/>
        </p:nvSpPr>
        <p:spPr>
          <a:xfrm>
            <a:off x="-101600" y="-276999"/>
            <a:ext cx="121920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Disposition : Titre CEA liten</a:t>
            </a:r>
            <a:endParaRPr sz="1200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8" name="Google Shape;98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31838" y="728663"/>
            <a:ext cx="4053600" cy="1804999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0"/>
          <p:cNvSpPr/>
          <p:nvPr/>
        </p:nvSpPr>
        <p:spPr>
          <a:xfrm>
            <a:off x="11182350" y="0"/>
            <a:ext cx="100965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0" name="Google Shape;100;p10"/>
          <p:cNvPicPr preferRelativeResize="0"/>
          <p:nvPr/>
        </p:nvPicPr>
        <p:blipFill rotWithShape="1">
          <a:blip r:embed="rId3">
            <a:alphaModFix/>
          </a:blip>
          <a:srcRect b="-1" l="0" r="39861" t="19705"/>
          <a:stretch/>
        </p:blipFill>
        <p:spPr>
          <a:xfrm>
            <a:off x="9406296" y="-1"/>
            <a:ext cx="2785704" cy="24476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22.xml"/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26" Type="http://schemas.openxmlformats.org/officeDocument/2006/relationships/slideLayout" Target="../slideLayouts/slideLayout25.xml"/><Relationship Id="rId25" Type="http://schemas.openxmlformats.org/officeDocument/2006/relationships/slideLayout" Target="../slideLayouts/slideLayout24.xml"/><Relationship Id="rId28" Type="http://schemas.openxmlformats.org/officeDocument/2006/relationships/slideLayout" Target="../slideLayouts/slideLayout27.xml"/><Relationship Id="rId27" Type="http://schemas.openxmlformats.org/officeDocument/2006/relationships/slideLayout" Target="../slideLayouts/slideLayout26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29" Type="http://schemas.openxmlformats.org/officeDocument/2006/relationships/slideLayout" Target="../slideLayouts/slideLayout28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31" Type="http://schemas.openxmlformats.org/officeDocument/2006/relationships/slideLayout" Target="../slideLayouts/slideLayout30.xml"/><Relationship Id="rId30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0.xml"/><Relationship Id="rId33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9.xml"/><Relationship Id="rId32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12.xml"/><Relationship Id="rId35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11.xml"/><Relationship Id="rId34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14.xml"/><Relationship Id="rId37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13.xml"/><Relationship Id="rId36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16.xml"/><Relationship Id="rId39" Type="http://schemas.openxmlformats.org/officeDocument/2006/relationships/theme" Target="../theme/theme1.xml"/><Relationship Id="rId16" Type="http://schemas.openxmlformats.org/officeDocument/2006/relationships/slideLayout" Target="../slideLayouts/slideLayout15.xml"/><Relationship Id="rId38" Type="http://schemas.openxmlformats.org/officeDocument/2006/relationships/slideLayout" Target="../slideLayouts/slideLayout37.xml"/><Relationship Id="rId19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17.xml"/></Relationships>
</file>

<file path=ppt/slideMasters/_rels/slideMaster2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56.xml"/><Relationship Id="rId22" Type="http://schemas.openxmlformats.org/officeDocument/2006/relationships/slideLayout" Target="../slideLayouts/slideLayout58.xml"/><Relationship Id="rId21" Type="http://schemas.openxmlformats.org/officeDocument/2006/relationships/slideLayout" Target="../slideLayouts/slideLayout57.xml"/><Relationship Id="rId24" Type="http://schemas.openxmlformats.org/officeDocument/2006/relationships/slideLayout" Target="../slideLayouts/slideLayout60.xml"/><Relationship Id="rId23" Type="http://schemas.openxmlformats.org/officeDocument/2006/relationships/slideLayout" Target="../slideLayouts/slideLayout59.xml"/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9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26" Type="http://schemas.openxmlformats.org/officeDocument/2006/relationships/slideLayout" Target="../slideLayouts/slideLayout62.xml"/><Relationship Id="rId25" Type="http://schemas.openxmlformats.org/officeDocument/2006/relationships/slideLayout" Target="../slideLayouts/slideLayout61.xml"/><Relationship Id="rId28" Type="http://schemas.openxmlformats.org/officeDocument/2006/relationships/slideLayout" Target="../slideLayouts/slideLayout64.xml"/><Relationship Id="rId27" Type="http://schemas.openxmlformats.org/officeDocument/2006/relationships/slideLayout" Target="../slideLayouts/slideLayout63.xml"/><Relationship Id="rId5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2.xml"/><Relationship Id="rId29" Type="http://schemas.openxmlformats.org/officeDocument/2006/relationships/slideLayout" Target="../slideLayouts/slideLayout65.xml"/><Relationship Id="rId7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4.xml"/><Relationship Id="rId31" Type="http://schemas.openxmlformats.org/officeDocument/2006/relationships/slideLayout" Target="../slideLayouts/slideLayout67.xml"/><Relationship Id="rId30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47.xml"/><Relationship Id="rId33" Type="http://schemas.openxmlformats.org/officeDocument/2006/relationships/slideLayout" Target="../slideLayouts/slideLayout69.xml"/><Relationship Id="rId10" Type="http://schemas.openxmlformats.org/officeDocument/2006/relationships/slideLayout" Target="../slideLayouts/slideLayout46.xml"/><Relationship Id="rId32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49.xml"/><Relationship Id="rId35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48.xml"/><Relationship Id="rId34" Type="http://schemas.openxmlformats.org/officeDocument/2006/relationships/slideLayout" Target="../slideLayouts/slideLayout70.xml"/><Relationship Id="rId15" Type="http://schemas.openxmlformats.org/officeDocument/2006/relationships/slideLayout" Target="../slideLayouts/slideLayout51.xml"/><Relationship Id="rId37" Type="http://schemas.openxmlformats.org/officeDocument/2006/relationships/slideLayout" Target="../slideLayouts/slideLayout73.xml"/><Relationship Id="rId14" Type="http://schemas.openxmlformats.org/officeDocument/2006/relationships/slideLayout" Target="../slideLayouts/slideLayout50.xml"/><Relationship Id="rId36" Type="http://schemas.openxmlformats.org/officeDocument/2006/relationships/slideLayout" Target="../slideLayouts/slideLayout72.xml"/><Relationship Id="rId17" Type="http://schemas.openxmlformats.org/officeDocument/2006/relationships/slideLayout" Target="../slideLayouts/slideLayout53.xml"/><Relationship Id="rId39" Type="http://schemas.openxmlformats.org/officeDocument/2006/relationships/theme" Target="../theme/theme3.xml"/><Relationship Id="rId16" Type="http://schemas.openxmlformats.org/officeDocument/2006/relationships/slideLayout" Target="../slideLayouts/slideLayout52.xml"/><Relationship Id="rId38" Type="http://schemas.openxmlformats.org/officeDocument/2006/relationships/slideLayout" Target="../slideLayouts/slideLayout74.xml"/><Relationship Id="rId19" Type="http://schemas.openxmlformats.org/officeDocument/2006/relationships/slideLayout" Target="../slideLayouts/slideLayout55.xml"/><Relationship Id="rId18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Arial Black"/>
              <a:buNone/>
              <a:defRPr b="0" i="0" sz="3200" u="none" cap="none" strike="noStrike">
                <a:solidFill>
                  <a:schemeClr val="dk2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731838" y="1381125"/>
            <a:ext cx="10728325" cy="45323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62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1469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20"/>
              <a:buFont typeface="Arial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1469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1469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1470" lvl="4" marL="22860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■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9626600" y="6343650"/>
            <a:ext cx="10160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B8B8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15" name="Google Shape;15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57897" y="6343650"/>
            <a:ext cx="365991" cy="365991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  <p:sldLayoutId id="2147483671" r:id="rId25"/>
    <p:sldLayoutId id="2147483672" r:id="rId26"/>
    <p:sldLayoutId id="2147483673" r:id="rId27"/>
    <p:sldLayoutId id="2147483674" r:id="rId28"/>
    <p:sldLayoutId id="2147483675" r:id="rId29"/>
    <p:sldLayoutId id="2147483676" r:id="rId30"/>
    <p:sldLayoutId id="2147483677" r:id="rId31"/>
    <p:sldLayoutId id="2147483678" r:id="rId32"/>
    <p:sldLayoutId id="2147483679" r:id="rId33"/>
    <p:sldLayoutId id="2147483680" r:id="rId34"/>
    <p:sldLayoutId id="2147483681" r:id="rId35"/>
    <p:sldLayoutId id="2147483682" r:id="rId36"/>
    <p:sldLayoutId id="2147483683" r:id="rId37"/>
    <p:sldLayoutId id="2147483684" r:id="rId38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459">
          <p15:clr>
            <a:srgbClr val="F26B43"/>
          </p15:clr>
        </p15:guide>
        <p15:guide id="2" orient="horz" pos="3861">
          <p15:clr>
            <a:srgbClr val="F26B43"/>
          </p15:clr>
        </p15:guide>
        <p15:guide id="3" pos="461">
          <p15:clr>
            <a:srgbClr val="F26B43"/>
          </p15:clr>
        </p15:guide>
        <p15:guide id="4" pos="7219">
          <p15:clr>
            <a:srgbClr val="F26B43"/>
          </p15:clr>
        </p15:guide>
        <p15:guide id="5" orient="horz" pos="3725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39"/>
          <p:cNvSpPr txBox="1"/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Poppins Black"/>
              <a:buNone/>
              <a:defRPr b="0" i="0" sz="3200" u="none" cap="none" strike="noStrike">
                <a:solidFill>
                  <a:schemeClr val="dk2"/>
                </a:solidFill>
                <a:latin typeface="Poppins Black"/>
                <a:ea typeface="Poppins Black"/>
                <a:cs typeface="Poppins Black"/>
                <a:sym typeface="Poppins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31" name="Google Shape;431;p39"/>
          <p:cNvSpPr txBox="1"/>
          <p:nvPr>
            <p:ph idx="1" type="body"/>
          </p:nvPr>
        </p:nvSpPr>
        <p:spPr>
          <a:xfrm>
            <a:off x="731838" y="1381125"/>
            <a:ext cx="10728325" cy="45323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62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-331469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20"/>
              <a:buFont typeface="Arial"/>
              <a:buChar char="■"/>
              <a:defRPr b="0" i="0" sz="18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-331469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■"/>
              <a:defRPr b="0" i="0" sz="18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-331469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■"/>
              <a:defRPr b="0" i="0" sz="18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-331470" lvl="4" marL="22860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■"/>
              <a:defRPr b="0" i="0" sz="18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432" name="Google Shape;432;p39"/>
          <p:cNvSpPr txBox="1"/>
          <p:nvPr>
            <p:ph idx="10" type="dt"/>
          </p:nvPr>
        </p:nvSpPr>
        <p:spPr>
          <a:xfrm>
            <a:off x="9626600" y="6343650"/>
            <a:ext cx="103759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B8B8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433" name="Google Shape;433;p39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B8B8B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/>
        </p:txBody>
      </p:sp>
      <p:sp>
        <p:nvSpPr>
          <p:cNvPr id="434" name="Google Shape;434;p39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1pPr>
            <a:lvl2pPr indent="0" lvl="1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2pPr>
            <a:lvl3pPr indent="0" lvl="2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3pPr>
            <a:lvl4pPr indent="0" lvl="3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4pPr>
            <a:lvl5pPr indent="0" lvl="4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5pPr>
            <a:lvl6pPr indent="0" lvl="5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6pPr>
            <a:lvl7pPr indent="0" lvl="6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7pPr>
            <a:lvl8pPr indent="0" lvl="7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8pPr>
            <a:lvl9pPr indent="0" lvl="8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dk2"/>
                </a:solidFill>
                <a:latin typeface="Poppins"/>
                <a:ea typeface="Poppins"/>
                <a:cs typeface="Poppins"/>
                <a:sym typeface="Poppi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435" name="Google Shape;435;p39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257897" y="6343650"/>
            <a:ext cx="365991" cy="365991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  <p:sldLayoutId id="2147483698" r:id="rId15"/>
    <p:sldLayoutId id="2147483699" r:id="rId16"/>
    <p:sldLayoutId id="2147483700" r:id="rId17"/>
    <p:sldLayoutId id="2147483701" r:id="rId18"/>
    <p:sldLayoutId id="2147483702" r:id="rId19"/>
    <p:sldLayoutId id="2147483703" r:id="rId20"/>
    <p:sldLayoutId id="2147483704" r:id="rId21"/>
    <p:sldLayoutId id="2147483705" r:id="rId22"/>
    <p:sldLayoutId id="2147483706" r:id="rId23"/>
    <p:sldLayoutId id="2147483707" r:id="rId24"/>
    <p:sldLayoutId id="2147483708" r:id="rId25"/>
    <p:sldLayoutId id="2147483709" r:id="rId26"/>
    <p:sldLayoutId id="2147483710" r:id="rId27"/>
    <p:sldLayoutId id="2147483711" r:id="rId28"/>
    <p:sldLayoutId id="2147483712" r:id="rId29"/>
    <p:sldLayoutId id="2147483713" r:id="rId30"/>
    <p:sldLayoutId id="2147483714" r:id="rId31"/>
    <p:sldLayoutId id="2147483715" r:id="rId32"/>
    <p:sldLayoutId id="2147483716" r:id="rId33"/>
    <p:sldLayoutId id="2147483717" r:id="rId34"/>
    <p:sldLayoutId id="2147483718" r:id="rId35"/>
    <p:sldLayoutId id="2147483719" r:id="rId36"/>
    <p:sldLayoutId id="2147483720" r:id="rId37"/>
    <p:sldLayoutId id="2147483721" r:id="rId38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459">
          <p15:clr>
            <a:srgbClr val="F26B43"/>
          </p15:clr>
        </p15:guide>
        <p15:guide id="2" orient="horz" pos="3861">
          <p15:clr>
            <a:srgbClr val="F26B43"/>
          </p15:clr>
        </p15:guide>
        <p15:guide id="3" pos="461">
          <p15:clr>
            <a:srgbClr val="F26B43"/>
          </p15:clr>
        </p15:guide>
        <p15:guide id="4" pos="7219">
          <p15:clr>
            <a:srgbClr val="F26B43"/>
          </p15:clr>
        </p15:guide>
        <p15:guide id="5" orient="horz" pos="372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1.png"/><Relationship Id="rId4" Type="http://schemas.openxmlformats.org/officeDocument/2006/relationships/image" Target="../media/image20.jpg"/><Relationship Id="rId5" Type="http://schemas.openxmlformats.org/officeDocument/2006/relationships/image" Target="../media/image25.png"/><Relationship Id="rId6" Type="http://schemas.openxmlformats.org/officeDocument/2006/relationships/image" Target="../media/image2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9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5.png"/><Relationship Id="rId4" Type="http://schemas.openxmlformats.org/officeDocument/2006/relationships/image" Target="../media/image2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9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9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0.png"/><Relationship Id="rId4" Type="http://schemas.openxmlformats.org/officeDocument/2006/relationships/image" Target="../media/image33.png"/><Relationship Id="rId5" Type="http://schemas.openxmlformats.org/officeDocument/2006/relationships/image" Target="../media/image2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9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9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1.png"/><Relationship Id="rId4" Type="http://schemas.openxmlformats.org/officeDocument/2006/relationships/image" Target="../media/image19.jpg"/><Relationship Id="rId5" Type="http://schemas.openxmlformats.org/officeDocument/2006/relationships/image" Target="../media/image2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6.jpg"/><Relationship Id="rId4" Type="http://schemas.openxmlformats.org/officeDocument/2006/relationships/image" Target="../media/image2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7.png"/><Relationship Id="rId4" Type="http://schemas.openxmlformats.org/officeDocument/2006/relationships/image" Target="../media/image2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6.png"/><Relationship Id="rId4" Type="http://schemas.openxmlformats.org/officeDocument/2006/relationships/image" Target="../media/image2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9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9.png"/><Relationship Id="rId4" Type="http://schemas.openxmlformats.org/officeDocument/2006/relationships/image" Target="../media/image38.png"/><Relationship Id="rId5" Type="http://schemas.openxmlformats.org/officeDocument/2006/relationships/image" Target="../media/image2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9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4.png"/><Relationship Id="rId4" Type="http://schemas.openxmlformats.org/officeDocument/2006/relationships/image" Target="../media/image2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9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2" name="Shape 8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3" name="Google Shape;853;p77"/>
          <p:cNvSpPr txBox="1"/>
          <p:nvPr>
            <p:ph type="ctrTitle"/>
          </p:nvPr>
        </p:nvSpPr>
        <p:spPr>
          <a:xfrm>
            <a:off x="731837" y="2654299"/>
            <a:ext cx="10637569" cy="15875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800"/>
              <a:buFont typeface="Poppins Black"/>
              <a:buNone/>
            </a:pPr>
            <a:r>
              <a:rPr b="1" lang="fr-FR">
                <a:solidFill>
                  <a:srgbClr val="0000FF"/>
                </a:solidFill>
              </a:rPr>
              <a:t>High Energy Booster Tuning</a:t>
            </a:r>
            <a:endParaRPr b="1">
              <a:solidFill>
                <a:srgbClr val="0000FF"/>
              </a:solidFill>
            </a:endParaRPr>
          </a:p>
        </p:txBody>
      </p:sp>
      <p:sp>
        <p:nvSpPr>
          <p:cNvPr id="854" name="Google Shape;854;p77"/>
          <p:cNvSpPr txBox="1"/>
          <p:nvPr>
            <p:ph idx="1" type="subTitle"/>
          </p:nvPr>
        </p:nvSpPr>
        <p:spPr>
          <a:xfrm>
            <a:off x="731837" y="3656364"/>
            <a:ext cx="10747739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20"/>
              <a:buNone/>
            </a:pPr>
            <a:r>
              <a:rPr b="1" lang="fr-FR" sz="1800"/>
              <a:t>Q. Bruant, B. Dalena, T. Da Silva, A. Chancé (CEA irfu and Paris-Saclay University)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</a:pPr>
            <a:r>
              <a:rPr b="1" lang="fr-FR" sz="1800"/>
              <a:t>A</a:t>
            </a:r>
            <a:r>
              <a:rPr lang="fr-FR" sz="1800"/>
              <a:t>. </a:t>
            </a:r>
            <a:r>
              <a:rPr b="1" lang="fr-FR" sz="1800"/>
              <a:t>Ghribi (GANIL, CNRS) 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620"/>
              <a:buNone/>
            </a:pPr>
            <a:r>
              <a:rPr b="1" lang="fr-FR" sz="1800"/>
              <a:t>A. Mash’al (IPM)</a:t>
            </a:r>
            <a:endParaRPr/>
          </a:p>
        </p:txBody>
      </p:sp>
      <p:sp>
        <p:nvSpPr>
          <p:cNvPr id="855" name="Google Shape;855;p77"/>
          <p:cNvSpPr txBox="1"/>
          <p:nvPr>
            <p:ph idx="2" type="body"/>
          </p:nvPr>
        </p:nvSpPr>
        <p:spPr>
          <a:xfrm>
            <a:off x="742948" y="5339905"/>
            <a:ext cx="8486111" cy="5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rPr b="1" lang="fr-FR" sz="1600"/>
              <a:t>Thanks to: J.Dilly, R. Tomas, K. Oide, M. Hostettler, D. Gamba, E. Fol</a:t>
            </a:r>
            <a:endParaRPr b="1" sz="1600"/>
          </a:p>
        </p:txBody>
      </p:sp>
      <p:pic>
        <p:nvPicPr>
          <p:cNvPr descr="WebHome &lt; FCC &lt; TWiki" id="856" name="Google Shape;856;p7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31139" y="759276"/>
            <a:ext cx="2439783" cy="824697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57" name="Google Shape;857;p77"/>
          <p:cNvGraphicFramePr/>
          <p:nvPr/>
        </p:nvGraphicFramePr>
        <p:xfrm>
          <a:off x="1149130" y="5654436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{A0BC8209-9B8D-41D5-BA27-7D51B68C24FA}</a:tableStyleId>
              </a:tblPr>
              <a:tblGrid>
                <a:gridCol w="577875"/>
                <a:gridCol w="577875"/>
                <a:gridCol w="6134500"/>
              </a:tblGrid>
              <a:tr h="9865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Poppins"/>
                        <a:buNone/>
                      </a:pPr>
                      <a:r>
                        <a:t/>
                      </a:r>
                      <a:endParaRPr sz="1800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>
                        <a:alpha val="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just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400">
                          <a:solidFill>
                            <a:schemeClr val="dk1"/>
                          </a:solidFill>
                        </a:rPr>
                        <a:t>FCCIS – The Future Circular Collider Innovation Study. This INFRADEV Research and Innovation Action project receives funding from the European Union’s H2020 Framework Programme under grant agreement no. 951754.</a:t>
                      </a:r>
                      <a:endParaRPr/>
                    </a:p>
                  </a:txBody>
                  <a:tcPr marT="45725" marB="45725" marR="91450" marL="91450" anchor="ctr">
                    <a:lnL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chemeClr val="lt1">
                        <a:alpha val="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858" name="Google Shape;858;p7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flipH="1" rot="10800000">
            <a:off x="742948" y="5805573"/>
            <a:ext cx="1001697" cy="66666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nstitute for Research in Fundamental Sciences" id="859" name="Google Shape;859;p7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443504" y="866994"/>
            <a:ext cx="1551306" cy="610064"/>
          </a:xfrm>
          <a:prstGeom prst="rect">
            <a:avLst/>
          </a:prstGeom>
          <a:noFill/>
          <a:ln>
            <a:noFill/>
          </a:ln>
        </p:spPr>
      </p:pic>
      <p:pic>
        <p:nvPicPr>
          <p:cNvPr id="860" name="Google Shape;860;p7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388113" y="695776"/>
            <a:ext cx="952500" cy="95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9" name="Shape 10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0" name="Google Shape;1010;p86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011" name="Google Shape;1011;p86"/>
          <p:cNvSpPr txBox="1"/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3600"/>
              <a:buFont typeface="Poppins Black"/>
              <a:buNone/>
            </a:pPr>
            <a:r>
              <a:rPr lang="fr-FR" sz="3600">
                <a:solidFill>
                  <a:srgbClr val="0000FF"/>
                </a:solidFill>
              </a:rPr>
              <a:t>RDTs</a:t>
            </a:r>
            <a:endParaRPr sz="3600">
              <a:solidFill>
                <a:srgbClr val="0000FF"/>
              </a:solidFill>
            </a:endParaRPr>
          </a:p>
        </p:txBody>
      </p:sp>
      <p:pic>
        <p:nvPicPr>
          <p:cNvPr id="1012" name="Google Shape;1012;p86" title="rdts_quantile_final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1838" y="926310"/>
            <a:ext cx="7508063" cy="5005375"/>
          </a:xfrm>
          <a:prstGeom prst="rect">
            <a:avLst/>
          </a:prstGeom>
          <a:noFill/>
          <a:ln>
            <a:noFill/>
          </a:ln>
        </p:spPr>
      </p:pic>
      <p:sp>
        <p:nvSpPr>
          <p:cNvPr id="1013" name="Google Shape;1013;p86"/>
          <p:cNvSpPr txBox="1"/>
          <p:nvPr/>
        </p:nvSpPr>
        <p:spPr>
          <a:xfrm>
            <a:off x="8010825" y="1520250"/>
            <a:ext cx="3682200" cy="441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000"/>
              <a:buFont typeface="Poppins"/>
              <a:buChar char="❖"/>
            </a:pPr>
            <a:r>
              <a:rPr b="1" lang="fr-FR" sz="2000">
                <a:solidFill>
                  <a:srgbClr val="0000FF"/>
                </a:solidFill>
                <a:latin typeface="Poppins"/>
                <a:ea typeface="Poppins"/>
                <a:cs typeface="Poppins"/>
                <a:sym typeface="Poppins"/>
              </a:rPr>
              <a:t>90% of modules of coupling RDTs below .04</a:t>
            </a:r>
            <a:endParaRPr b="1" sz="2000">
              <a:solidFill>
                <a:srgbClr val="0000F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014" name="Google Shape;1014;p86"/>
          <p:cNvSpPr txBox="1"/>
          <p:nvPr/>
        </p:nvSpPr>
        <p:spPr>
          <a:xfrm>
            <a:off x="6095999" y="5974350"/>
            <a:ext cx="2781300" cy="3693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800">
                <a:solidFill>
                  <a:srgbClr val="0000FF"/>
                </a:solidFill>
                <a:latin typeface="Poppins"/>
                <a:ea typeface="Poppins"/>
                <a:cs typeface="Poppins"/>
                <a:sym typeface="Poppins"/>
              </a:rPr>
              <a:t>100</a:t>
            </a:r>
            <a:r>
              <a:rPr lang="fr-FR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 successful seeds</a:t>
            </a:r>
            <a:endParaRPr/>
          </a:p>
        </p:txBody>
      </p:sp>
      <p:sp>
        <p:nvSpPr>
          <p:cNvPr id="1015" name="Google Shape;1015;p86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FCC Tuning Meeting</a:t>
            </a:r>
            <a:endParaRPr/>
          </a:p>
        </p:txBody>
      </p:sp>
      <p:sp>
        <p:nvSpPr>
          <p:cNvPr id="1016" name="Google Shape;1016;p86"/>
          <p:cNvSpPr txBox="1"/>
          <p:nvPr>
            <p:ph idx="10" type="dt"/>
          </p:nvPr>
        </p:nvSpPr>
        <p:spPr>
          <a:xfrm>
            <a:off x="9575800" y="6343650"/>
            <a:ext cx="1088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>
                <a:latin typeface="Arial"/>
                <a:ea typeface="Arial"/>
                <a:cs typeface="Arial"/>
                <a:sym typeface="Arial"/>
              </a:rPr>
              <a:t>28/03/2025</a:t>
            </a: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WebHome &lt; FCC &lt; TWiki" id="1017" name="Google Shape;1017;p8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459112" y="237525"/>
            <a:ext cx="2439782" cy="8246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1" name="Shape 10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2" name="Google Shape;1022;p87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023" name="Google Shape;1023;p87"/>
          <p:cNvSpPr txBox="1"/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3200"/>
              <a:buFont typeface="Poppins Black"/>
              <a:buNone/>
            </a:pPr>
            <a:r>
              <a:rPr lang="fr-FR">
                <a:solidFill>
                  <a:srgbClr val="0000FF"/>
                </a:solidFill>
              </a:rPr>
              <a:t>C</a:t>
            </a:r>
            <a:r>
              <a:rPr lang="fr-FR">
                <a:solidFill>
                  <a:srgbClr val="0000FF"/>
                </a:solidFill>
              </a:rPr>
              <a:t>orrectors tolerances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1024" name="Google Shape;1024;p87"/>
          <p:cNvSpPr txBox="1"/>
          <p:nvPr/>
        </p:nvSpPr>
        <p:spPr>
          <a:xfrm>
            <a:off x="6095999" y="6129350"/>
            <a:ext cx="2781300" cy="3693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800">
                <a:solidFill>
                  <a:srgbClr val="0000FF"/>
                </a:solidFill>
                <a:latin typeface="Poppins"/>
                <a:ea typeface="Poppins"/>
                <a:cs typeface="Poppins"/>
                <a:sym typeface="Poppins"/>
              </a:rPr>
              <a:t>100</a:t>
            </a:r>
            <a:r>
              <a:rPr lang="fr-FR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 successful seeds</a:t>
            </a:r>
            <a:endParaRPr/>
          </a:p>
        </p:txBody>
      </p:sp>
      <p:sp>
        <p:nvSpPr>
          <p:cNvPr id="1025" name="Google Shape;1025;p87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FCC Tuning Meeting</a:t>
            </a:r>
            <a:endParaRPr/>
          </a:p>
        </p:txBody>
      </p:sp>
      <p:sp>
        <p:nvSpPr>
          <p:cNvPr id="1026" name="Google Shape;1026;p87"/>
          <p:cNvSpPr txBox="1"/>
          <p:nvPr>
            <p:ph idx="10" type="dt"/>
          </p:nvPr>
        </p:nvSpPr>
        <p:spPr>
          <a:xfrm>
            <a:off x="9575800" y="6343650"/>
            <a:ext cx="1088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>
                <a:latin typeface="Arial"/>
                <a:ea typeface="Arial"/>
                <a:cs typeface="Arial"/>
                <a:sym typeface="Arial"/>
              </a:rPr>
              <a:t>28/03/2025</a:t>
            </a: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027" name="Google Shape;1027;p87"/>
          <p:cNvGraphicFramePr/>
          <p:nvPr/>
        </p:nvGraphicFramePr>
        <p:xfrm>
          <a:off x="952500" y="16864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{B961F9A6-865C-401E-BF81-BB05743E3628}</a:tableStyleId>
              </a:tblPr>
              <a:tblGrid>
                <a:gridCol w="3429000"/>
                <a:gridCol w="3429000"/>
                <a:gridCol w="3429000"/>
              </a:tblGrid>
              <a:tr h="4242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Corrector</a:t>
                      </a:r>
                      <a:endParaRPr sz="1800">
                        <a:latin typeface="Arial Black"/>
                        <a:ea typeface="Arial Black"/>
                        <a:cs typeface="Arial Black"/>
                        <a:sym typeface="Arial Black"/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E [GeV]</a:t>
                      </a:r>
                      <a:endParaRPr sz="1800">
                        <a:latin typeface="Arial Black"/>
                        <a:ea typeface="Arial Black"/>
                        <a:cs typeface="Arial Black"/>
                        <a:sym typeface="Arial Black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3 x RMS</a:t>
                      </a:r>
                      <a:endParaRPr sz="1800">
                        <a:latin typeface="Arial Black"/>
                        <a:ea typeface="Arial Black"/>
                        <a:cs typeface="Arial Black"/>
                        <a:sym typeface="Arial Black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row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Orbit</a:t>
                      </a:r>
                      <a:endParaRPr sz="1800">
                        <a:latin typeface="Arial Black"/>
                        <a:ea typeface="Arial Black"/>
                        <a:cs typeface="Arial Black"/>
                        <a:sym typeface="Arial Black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X</a:t>
                      </a:r>
                      <a:endParaRPr sz="1800">
                        <a:latin typeface="Arial Black"/>
                        <a:ea typeface="Arial Black"/>
                        <a:cs typeface="Arial Black"/>
                        <a:sym typeface="Arial Black"/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20 (inj)</a:t>
                      </a:r>
                      <a:endParaRPr sz="1800">
                        <a:latin typeface="Arial Black"/>
                        <a:ea typeface="Arial Black"/>
                        <a:cs typeface="Arial Black"/>
                        <a:sym typeface="Arial Black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2.5 mT.m</a:t>
                      </a:r>
                      <a:endParaRPr sz="1800">
                        <a:latin typeface="Arial Black"/>
                        <a:ea typeface="Arial Black"/>
                        <a:cs typeface="Arial Black"/>
                        <a:sym typeface="Arial Black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182.5 (ttbar)</a:t>
                      </a:r>
                      <a:endParaRPr sz="1800">
                        <a:latin typeface="Arial Black"/>
                        <a:ea typeface="Arial Black"/>
                        <a:cs typeface="Arial Black"/>
                        <a:sym typeface="Arial Black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solidFill>
                            <a:srgbClr val="0000FF"/>
                          </a:solidFill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23 mT.m</a:t>
                      </a:r>
                      <a:endParaRPr sz="1800">
                        <a:solidFill>
                          <a:srgbClr val="0000FF"/>
                        </a:solidFill>
                        <a:latin typeface="Arial Black"/>
                        <a:ea typeface="Arial Black"/>
                        <a:cs typeface="Arial Black"/>
                        <a:sym typeface="Arial Black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row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Orbit</a:t>
                      </a:r>
                      <a:endParaRPr sz="1800">
                        <a:latin typeface="Arial Black"/>
                        <a:ea typeface="Arial Black"/>
                        <a:cs typeface="Arial Black"/>
                        <a:sym typeface="Arial Black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Y</a:t>
                      </a:r>
                      <a:endParaRPr sz="1800">
                        <a:latin typeface="Arial Black"/>
                        <a:ea typeface="Arial Black"/>
                        <a:cs typeface="Arial Black"/>
                        <a:sym typeface="Arial Black"/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20 (inj)</a:t>
                      </a:r>
                      <a:endParaRPr sz="1800">
                        <a:latin typeface="Arial Black"/>
                        <a:ea typeface="Arial Black"/>
                        <a:cs typeface="Arial Black"/>
                        <a:sym typeface="Arial Black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2.6 mT.m</a:t>
                      </a:r>
                      <a:endParaRPr sz="1800">
                        <a:latin typeface="Arial Black"/>
                        <a:ea typeface="Arial Black"/>
                        <a:cs typeface="Arial Black"/>
                        <a:sym typeface="Arial Black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182.5 (ttbar)</a:t>
                      </a:r>
                      <a:endParaRPr sz="1800">
                        <a:latin typeface="Arial Black"/>
                        <a:ea typeface="Arial Black"/>
                        <a:cs typeface="Arial Black"/>
                        <a:sym typeface="Arial Black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solidFill>
                            <a:srgbClr val="0000FF"/>
                          </a:solidFill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24 mT.m</a:t>
                      </a:r>
                      <a:endParaRPr sz="1800">
                        <a:solidFill>
                          <a:srgbClr val="0000FF"/>
                        </a:solidFill>
                        <a:latin typeface="Arial Black"/>
                        <a:ea typeface="Arial Black"/>
                        <a:cs typeface="Arial Black"/>
                        <a:sym typeface="Arial Black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row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Normal Quad</a:t>
                      </a:r>
                      <a:endParaRPr sz="1800">
                        <a:latin typeface="Arial Black"/>
                        <a:ea typeface="Arial Black"/>
                        <a:cs typeface="Arial Black"/>
                        <a:sym typeface="Arial Black"/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20 (inj)</a:t>
                      </a:r>
                      <a:endParaRPr sz="1800">
                        <a:latin typeface="Arial Black"/>
                        <a:ea typeface="Arial Black"/>
                        <a:cs typeface="Arial Black"/>
                        <a:sym typeface="Arial Black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0.11 </a:t>
                      </a:r>
                      <a:r>
                        <a:rPr lang="fr-FR" sz="18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T.m</a:t>
                      </a:r>
                      <a:r>
                        <a:rPr baseline="30000" lang="fr-FR" sz="19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-1</a:t>
                      </a:r>
                      <a:r>
                        <a:rPr lang="fr-FR" sz="19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.m</a:t>
                      </a:r>
                      <a:endParaRPr sz="1800">
                        <a:latin typeface="Arial Black"/>
                        <a:ea typeface="Arial Black"/>
                        <a:cs typeface="Arial Black"/>
                        <a:sym typeface="Arial Black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182.5 (ttbar)</a:t>
                      </a:r>
                      <a:endParaRPr sz="1800">
                        <a:latin typeface="Arial Black"/>
                        <a:ea typeface="Arial Black"/>
                        <a:cs typeface="Arial Black"/>
                        <a:sym typeface="Arial Black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solidFill>
                            <a:srgbClr val="0000FF"/>
                          </a:solidFill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0.96 T.m</a:t>
                      </a:r>
                      <a:r>
                        <a:rPr baseline="30000" lang="fr-FR" sz="1900">
                          <a:solidFill>
                            <a:srgbClr val="0000FF"/>
                          </a:solidFill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-1</a:t>
                      </a:r>
                      <a:r>
                        <a:rPr lang="fr-FR" sz="1900">
                          <a:solidFill>
                            <a:srgbClr val="0000FF"/>
                          </a:solidFill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.m</a:t>
                      </a:r>
                      <a:endParaRPr sz="1900">
                        <a:solidFill>
                          <a:srgbClr val="0000FF"/>
                        </a:solidFill>
                        <a:latin typeface="Arial Black"/>
                        <a:ea typeface="Arial Black"/>
                        <a:cs typeface="Arial Black"/>
                        <a:sym typeface="Arial Black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row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Skew Quad</a:t>
                      </a:r>
                      <a:endParaRPr sz="1800">
                        <a:latin typeface="Arial Black"/>
                        <a:ea typeface="Arial Black"/>
                        <a:cs typeface="Arial Black"/>
                        <a:sym typeface="Arial Black"/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20 (inj)</a:t>
                      </a:r>
                      <a:endParaRPr sz="1800">
                        <a:latin typeface="Arial Black"/>
                        <a:ea typeface="Arial Black"/>
                        <a:cs typeface="Arial Black"/>
                        <a:sym typeface="Arial Black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0.05 </a:t>
                      </a:r>
                      <a:r>
                        <a:rPr lang="fr-FR" sz="18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T.m</a:t>
                      </a:r>
                      <a:r>
                        <a:rPr baseline="30000" lang="fr-FR" sz="19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-1</a:t>
                      </a:r>
                      <a:r>
                        <a:rPr lang="fr-FR" sz="19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.m</a:t>
                      </a:r>
                      <a:endParaRPr sz="1800">
                        <a:latin typeface="Arial Black"/>
                        <a:ea typeface="Arial Black"/>
                        <a:cs typeface="Arial Black"/>
                        <a:sym typeface="Arial Black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182.5 (ttbar)</a:t>
                      </a:r>
                      <a:endParaRPr sz="1800">
                        <a:latin typeface="Arial Black"/>
                        <a:ea typeface="Arial Black"/>
                        <a:cs typeface="Arial Black"/>
                        <a:sym typeface="Arial Black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800">
                          <a:solidFill>
                            <a:srgbClr val="0000FF"/>
                          </a:solidFill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0.39 </a:t>
                      </a:r>
                      <a:r>
                        <a:rPr lang="fr-FR" sz="1800">
                          <a:solidFill>
                            <a:srgbClr val="0000FF"/>
                          </a:solidFill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T.m</a:t>
                      </a:r>
                      <a:r>
                        <a:rPr baseline="30000" lang="fr-FR" sz="1900">
                          <a:solidFill>
                            <a:srgbClr val="0000FF"/>
                          </a:solidFill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-1</a:t>
                      </a:r>
                      <a:r>
                        <a:rPr lang="fr-FR" sz="1900">
                          <a:solidFill>
                            <a:srgbClr val="0000FF"/>
                          </a:solidFill>
                          <a:latin typeface="Arial Black"/>
                          <a:ea typeface="Arial Black"/>
                          <a:cs typeface="Arial Black"/>
                          <a:sym typeface="Arial Black"/>
                        </a:rPr>
                        <a:t>.m</a:t>
                      </a:r>
                      <a:endParaRPr sz="1800">
                        <a:solidFill>
                          <a:srgbClr val="0000FF"/>
                        </a:solidFill>
                        <a:latin typeface="Arial Black"/>
                        <a:ea typeface="Arial Black"/>
                        <a:cs typeface="Arial Black"/>
                        <a:sym typeface="Arial Black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descr="WebHome &lt; FCC &lt; TWiki" id="1028" name="Google Shape;1028;p8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459112" y="237525"/>
            <a:ext cx="2439782" cy="8246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2" name="Shape 10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Google Shape;1033;p88" title="hist_emit_fin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92991" y="1659700"/>
            <a:ext cx="6105081" cy="4070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4" name="Google Shape;1034;p88" title="hist_emit_fin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8124" y="1659700"/>
            <a:ext cx="5863601" cy="3909050"/>
          </a:xfrm>
          <a:prstGeom prst="rect">
            <a:avLst/>
          </a:prstGeom>
          <a:noFill/>
          <a:ln>
            <a:noFill/>
          </a:ln>
        </p:spPr>
      </p:pic>
      <p:sp>
        <p:nvSpPr>
          <p:cNvPr id="1035" name="Google Shape;1035;p88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036" name="Google Shape;1036;p88"/>
          <p:cNvSpPr txBox="1"/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3200"/>
              <a:buFont typeface="Poppins Black"/>
              <a:buNone/>
            </a:pPr>
            <a:r>
              <a:rPr b="1" lang="fr-FR">
                <a:solidFill>
                  <a:srgbClr val="0000FF"/>
                </a:solidFill>
                <a:latin typeface="Poppins Black"/>
                <a:ea typeface="Poppins Black"/>
                <a:cs typeface="Poppins Black"/>
                <a:sym typeface="Poppins Black"/>
              </a:rPr>
              <a:t>Equilibrium Emittance</a:t>
            </a:r>
            <a:endParaRPr/>
          </a:p>
        </p:txBody>
      </p:sp>
      <p:sp>
        <p:nvSpPr>
          <p:cNvPr id="1037" name="Google Shape;1037;p88"/>
          <p:cNvSpPr txBox="1"/>
          <p:nvPr/>
        </p:nvSpPr>
        <p:spPr>
          <a:xfrm>
            <a:off x="7852469" y="5568744"/>
            <a:ext cx="1986000" cy="277500"/>
          </a:xfrm>
          <a:prstGeom prst="rect">
            <a:avLst/>
          </a:prstGeom>
          <a:noFill/>
          <a:ln cap="flat" cmpd="sng" w="214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325" lIns="68700" spcFirstLastPara="1" rIns="68700" wrap="square" tIns="343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352">
                <a:solidFill>
                  <a:srgbClr val="0000FF"/>
                </a:solidFill>
                <a:latin typeface="Poppins"/>
                <a:ea typeface="Poppins"/>
                <a:cs typeface="Poppins"/>
                <a:sym typeface="Poppins"/>
              </a:rPr>
              <a:t>100</a:t>
            </a:r>
            <a:r>
              <a:rPr b="1" lang="fr-FR" sz="1352">
                <a:solidFill>
                  <a:srgbClr val="0000FF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fr-FR" sz="1352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successful seeds</a:t>
            </a:r>
            <a:endParaRPr sz="1051"/>
          </a:p>
        </p:txBody>
      </p:sp>
      <p:sp>
        <p:nvSpPr>
          <p:cNvPr id="1038" name="Google Shape;1038;p88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FCC Tuning Meeting</a:t>
            </a:r>
            <a:endParaRPr/>
          </a:p>
        </p:txBody>
      </p:sp>
      <p:sp>
        <p:nvSpPr>
          <p:cNvPr id="1039" name="Google Shape;1039;p88"/>
          <p:cNvSpPr txBox="1"/>
          <p:nvPr>
            <p:ph idx="10" type="dt"/>
          </p:nvPr>
        </p:nvSpPr>
        <p:spPr>
          <a:xfrm>
            <a:off x="9575800" y="6343650"/>
            <a:ext cx="1088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>
                <a:latin typeface="Arial"/>
                <a:ea typeface="Arial"/>
                <a:cs typeface="Arial"/>
                <a:sym typeface="Arial"/>
              </a:rPr>
              <a:t>28/03/2025</a:t>
            </a: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0" name="Google Shape;1040;p88"/>
          <p:cNvSpPr txBox="1"/>
          <p:nvPr/>
        </p:nvSpPr>
        <p:spPr>
          <a:xfrm>
            <a:off x="2623302" y="5569638"/>
            <a:ext cx="1884600" cy="275700"/>
          </a:xfrm>
          <a:prstGeom prst="rect">
            <a:avLst/>
          </a:prstGeom>
          <a:noFill/>
          <a:ln cap="flat" cmpd="sng" w="213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34125" lIns="68275" spcFirstLastPara="1" rIns="68275" wrap="square" tIns="3412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344">
                <a:solidFill>
                  <a:srgbClr val="0000FF"/>
                </a:solidFill>
                <a:latin typeface="Poppins"/>
                <a:ea typeface="Poppins"/>
                <a:cs typeface="Poppins"/>
                <a:sym typeface="Poppins"/>
              </a:rPr>
              <a:t>78</a:t>
            </a:r>
            <a:r>
              <a:rPr b="1" lang="fr-FR" sz="1344">
                <a:solidFill>
                  <a:srgbClr val="0000FF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  <a:r>
              <a:rPr lang="fr-FR" sz="1344">
                <a:solidFill>
                  <a:srgbClr val="262626"/>
                </a:solidFill>
                <a:latin typeface="Poppins"/>
                <a:ea typeface="Poppins"/>
                <a:cs typeface="Poppins"/>
                <a:sym typeface="Poppins"/>
              </a:rPr>
              <a:t>successful seeds</a:t>
            </a:r>
            <a:endParaRPr sz="1045"/>
          </a:p>
        </p:txBody>
      </p:sp>
      <p:pic>
        <p:nvPicPr>
          <p:cNvPr descr="WebHome &lt; FCC &lt; TWiki" id="1041" name="Google Shape;1041;p8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459112" y="237525"/>
            <a:ext cx="2439782" cy="824697"/>
          </a:xfrm>
          <a:prstGeom prst="rect">
            <a:avLst/>
          </a:prstGeom>
          <a:noFill/>
          <a:ln>
            <a:noFill/>
          </a:ln>
        </p:spPr>
      </p:pic>
      <p:sp>
        <p:nvSpPr>
          <p:cNvPr id="1042" name="Google Shape;1042;p88"/>
          <p:cNvSpPr txBox="1"/>
          <p:nvPr/>
        </p:nvSpPr>
        <p:spPr>
          <a:xfrm>
            <a:off x="1249825" y="1262225"/>
            <a:ext cx="49245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Sextupoles ON/OFF (No Quad and sextupole </a:t>
            </a:r>
            <a:r>
              <a:rPr lang="fr-FR" sz="16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field errors, roll quad 100 </a:t>
            </a:r>
            <a:r>
              <a:rPr lang="fr-FR" sz="1600">
                <a:solidFill>
                  <a:schemeClr val="dk1"/>
                </a:solidFill>
              </a:rPr>
              <a:t>𝝁</a:t>
            </a:r>
            <a:r>
              <a:rPr lang="fr-FR" sz="16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rad)</a:t>
            </a:r>
            <a:endParaRPr sz="1600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043" name="Google Shape;1043;p88"/>
          <p:cNvSpPr txBox="1"/>
          <p:nvPr/>
        </p:nvSpPr>
        <p:spPr>
          <a:xfrm>
            <a:off x="6781225" y="1224125"/>
            <a:ext cx="4761900" cy="67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Sextupoles ramp (Quad and sextupole field errors, roll quad 300 </a:t>
            </a:r>
            <a:r>
              <a:rPr lang="fr-FR" sz="1600">
                <a:solidFill>
                  <a:schemeClr val="dk1"/>
                </a:solidFill>
              </a:rPr>
              <a:t>𝝁</a:t>
            </a:r>
            <a:r>
              <a:rPr lang="fr-FR" sz="16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rad</a:t>
            </a:r>
            <a:r>
              <a:rPr lang="fr-FR" sz="1600">
                <a:solidFill>
                  <a:schemeClr val="dk1"/>
                </a:solidFill>
                <a:latin typeface="Arial Black"/>
                <a:ea typeface="Arial Black"/>
                <a:cs typeface="Arial Black"/>
                <a:sym typeface="Arial Black"/>
              </a:rPr>
              <a:t>)</a:t>
            </a:r>
            <a:endParaRPr sz="1600">
              <a:solidFill>
                <a:schemeClr val="dk1"/>
              </a:solidFill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044" name="Google Shape;1044;p88"/>
          <p:cNvSpPr/>
          <p:nvPr/>
        </p:nvSpPr>
        <p:spPr>
          <a:xfrm>
            <a:off x="1367525" y="4649450"/>
            <a:ext cx="262200" cy="275700"/>
          </a:xfrm>
          <a:prstGeom prst="donut">
            <a:avLst>
              <a:gd fmla="val 10458" name="adj"/>
            </a:avLst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045" name="Google Shape;1045;p88"/>
          <p:cNvSpPr/>
          <p:nvPr/>
        </p:nvSpPr>
        <p:spPr>
          <a:xfrm>
            <a:off x="3462425" y="4649450"/>
            <a:ext cx="262200" cy="275700"/>
          </a:xfrm>
          <a:prstGeom prst="donut">
            <a:avLst>
              <a:gd fmla="val 10458" name="adj"/>
            </a:avLst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046" name="Google Shape;1046;p88"/>
          <p:cNvSpPr/>
          <p:nvPr/>
        </p:nvSpPr>
        <p:spPr>
          <a:xfrm>
            <a:off x="1450500" y="2779813"/>
            <a:ext cx="262200" cy="275700"/>
          </a:xfrm>
          <a:prstGeom prst="donut">
            <a:avLst>
              <a:gd fmla="val 10458" name="adj"/>
            </a:avLst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047" name="Google Shape;1047;p88"/>
          <p:cNvSpPr/>
          <p:nvPr/>
        </p:nvSpPr>
        <p:spPr>
          <a:xfrm>
            <a:off x="4877925" y="2779825"/>
            <a:ext cx="262200" cy="275700"/>
          </a:xfrm>
          <a:prstGeom prst="donut">
            <a:avLst>
              <a:gd fmla="val 10458" name="adj"/>
            </a:avLst>
          </a:prstGeom>
          <a:solidFill>
            <a:schemeClr val="dk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2" name="Shape 10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3" name="Google Shape;1053;p89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054" name="Google Shape;1054;p89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solidFill>
                  <a:srgbClr val="0000FF"/>
                </a:solidFill>
              </a:rPr>
              <a:t>Recap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1055" name="Google Shape;1055;p89"/>
          <p:cNvSpPr txBox="1"/>
          <p:nvPr>
            <p:ph idx="1" type="body"/>
          </p:nvPr>
        </p:nvSpPr>
        <p:spPr>
          <a:xfrm>
            <a:off x="731838" y="1245725"/>
            <a:ext cx="10728300" cy="4532400"/>
          </a:xfrm>
          <a:prstGeom prst="rect">
            <a:avLst/>
          </a:prstGeom>
        </p:spPr>
        <p:txBody>
          <a:bodyPr anchorCtr="0" anchor="t" bIns="45700" lIns="0" spcFirstLastPara="1" rIns="0" wrap="square" tIns="45700">
            <a:normAutofit fontScale="25000" lnSpcReduction="20000"/>
          </a:bodyPr>
          <a:lstStyle/>
          <a:p>
            <a:pPr indent="-336289" lvl="0" marL="457200" rtl="0" algn="l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SzPct val="100000"/>
              <a:buFont typeface="Arial Black"/>
              <a:buChar char="❏"/>
            </a:pPr>
            <a:r>
              <a:rPr lang="fr-FR" sz="6783">
                <a:latin typeface="Arial Black"/>
                <a:ea typeface="Arial Black"/>
                <a:cs typeface="Arial Black"/>
                <a:sym typeface="Arial Black"/>
              </a:rPr>
              <a:t>Change in correction strategy to control tune variation </a:t>
            </a:r>
            <a:endParaRPr sz="6783">
              <a:latin typeface="Arial Black"/>
              <a:ea typeface="Arial Black"/>
              <a:cs typeface="Arial Black"/>
              <a:sym typeface="Arial Black"/>
            </a:endParaRPr>
          </a:p>
          <a:p>
            <a:pPr indent="-336289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 Black"/>
              <a:buChar char="❏"/>
            </a:pPr>
            <a:r>
              <a:rPr lang="fr-FR" sz="6783">
                <a:latin typeface="Arial Black"/>
                <a:ea typeface="Arial Black"/>
                <a:cs typeface="Arial Black"/>
                <a:sym typeface="Arial Black"/>
              </a:rPr>
              <a:t>Orbit excursion kept below 4×10</a:t>
            </a:r>
            <a:r>
              <a:rPr baseline="30000" lang="fr-FR" sz="6783">
                <a:latin typeface="Arial Black"/>
                <a:ea typeface="Arial Black"/>
                <a:cs typeface="Arial Black"/>
                <a:sym typeface="Arial Black"/>
              </a:rPr>
              <a:t>-4 </a:t>
            </a:r>
            <a:r>
              <a:rPr lang="fr-FR" sz="6783">
                <a:latin typeface="Arial Black"/>
                <a:ea typeface="Arial Black"/>
                <a:cs typeface="Arial Black"/>
                <a:sym typeface="Arial Black"/>
              </a:rPr>
              <a:t>m in both plane</a:t>
            </a:r>
            <a:endParaRPr sz="6783">
              <a:latin typeface="Arial Black"/>
              <a:ea typeface="Arial Black"/>
              <a:cs typeface="Arial Black"/>
              <a:sym typeface="Arial Black"/>
            </a:endParaRPr>
          </a:p>
          <a:p>
            <a:pPr indent="-336289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 Black"/>
              <a:buChar char="❏"/>
            </a:pPr>
            <a:r>
              <a:rPr lang="fr-FR" sz="6783">
                <a:latin typeface="Arial Black"/>
                <a:ea typeface="Arial Black"/>
                <a:cs typeface="Arial Black"/>
                <a:sym typeface="Arial Black"/>
              </a:rPr>
              <a:t>Beta-beating:</a:t>
            </a:r>
            <a:endParaRPr sz="6783">
              <a:latin typeface="Arial Black"/>
              <a:ea typeface="Arial Black"/>
              <a:cs typeface="Arial Black"/>
              <a:sym typeface="Arial Black"/>
            </a:endParaRPr>
          </a:p>
          <a:p>
            <a:pPr indent="-336289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 Black"/>
              <a:buChar char="❏"/>
            </a:pPr>
            <a:r>
              <a:rPr lang="fr-FR" sz="6783">
                <a:latin typeface="Arial Black"/>
                <a:ea typeface="Arial Black"/>
                <a:cs typeface="Arial Black"/>
                <a:sym typeface="Arial Black"/>
              </a:rPr>
              <a:t>below 20% in both planes for 99% of seeds</a:t>
            </a:r>
            <a:endParaRPr sz="6783">
              <a:latin typeface="Arial Black"/>
              <a:ea typeface="Arial Black"/>
              <a:cs typeface="Arial Black"/>
              <a:sym typeface="Arial Black"/>
            </a:endParaRPr>
          </a:p>
          <a:p>
            <a:pPr indent="-336289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 Black"/>
              <a:buChar char="❏"/>
            </a:pPr>
            <a:r>
              <a:rPr lang="fr-FR" sz="6783">
                <a:latin typeface="Arial Black"/>
                <a:ea typeface="Arial Black"/>
                <a:cs typeface="Arial Black"/>
                <a:sym typeface="Arial Black"/>
              </a:rPr>
              <a:t>below 5% in both planes for 67%</a:t>
            </a:r>
            <a:endParaRPr sz="6783">
              <a:latin typeface="Arial Black"/>
              <a:ea typeface="Arial Black"/>
              <a:cs typeface="Arial Black"/>
              <a:sym typeface="Arial Black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6783">
              <a:latin typeface="Arial Black"/>
              <a:ea typeface="Arial Black"/>
              <a:cs typeface="Arial Black"/>
              <a:sym typeface="Arial Black"/>
            </a:endParaRPr>
          </a:p>
          <a:p>
            <a:pPr indent="-336289" lvl="0" marL="457200" rtl="0" algn="l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SzPct val="100000"/>
              <a:buFont typeface="Arial Black"/>
              <a:buChar char="❏"/>
            </a:pPr>
            <a:r>
              <a:rPr lang="fr-FR" sz="6783">
                <a:latin typeface="Arial Black"/>
                <a:ea typeface="Arial Black"/>
                <a:cs typeface="Arial Black"/>
                <a:sym typeface="Arial Black"/>
              </a:rPr>
              <a:t>Normalized dispersion:</a:t>
            </a:r>
            <a:endParaRPr sz="6783">
              <a:latin typeface="Arial Black"/>
              <a:ea typeface="Arial Black"/>
              <a:cs typeface="Arial Black"/>
              <a:sym typeface="Arial Black"/>
            </a:endParaRPr>
          </a:p>
          <a:p>
            <a:pPr indent="-336289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 Black"/>
              <a:buChar char="❏"/>
            </a:pPr>
            <a:r>
              <a:rPr lang="fr-FR" sz="6783">
                <a:latin typeface="Arial Black"/>
                <a:ea typeface="Arial Black"/>
                <a:cs typeface="Arial Black"/>
                <a:sym typeface="Arial Black"/>
              </a:rPr>
              <a:t>horizontal: below 2×10</a:t>
            </a:r>
            <a:r>
              <a:rPr baseline="30000" lang="fr-FR" sz="6783">
                <a:latin typeface="Arial Black"/>
                <a:ea typeface="Arial Black"/>
                <a:cs typeface="Arial Black"/>
                <a:sym typeface="Arial Black"/>
              </a:rPr>
              <a:t>-3</a:t>
            </a:r>
            <a:r>
              <a:rPr lang="fr-FR" sz="6783">
                <a:latin typeface="Arial Black"/>
                <a:ea typeface="Arial Black"/>
                <a:cs typeface="Arial Black"/>
                <a:sym typeface="Arial Black"/>
              </a:rPr>
              <a:t> m</a:t>
            </a:r>
            <a:r>
              <a:rPr baseline="30000" lang="fr-FR" sz="6783">
                <a:latin typeface="Arial Black"/>
                <a:ea typeface="Arial Black"/>
                <a:cs typeface="Arial Black"/>
                <a:sym typeface="Arial Black"/>
              </a:rPr>
              <a:t>1/2</a:t>
            </a:r>
            <a:endParaRPr baseline="30000" sz="6783">
              <a:latin typeface="Arial Black"/>
              <a:ea typeface="Arial Black"/>
              <a:cs typeface="Arial Black"/>
              <a:sym typeface="Arial Black"/>
            </a:endParaRPr>
          </a:p>
          <a:p>
            <a:pPr indent="-336289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 Black"/>
              <a:buChar char="❏"/>
            </a:pPr>
            <a:r>
              <a:rPr lang="fr-FR" sz="6783">
                <a:latin typeface="Arial Black"/>
                <a:ea typeface="Arial Black"/>
                <a:cs typeface="Arial Black"/>
                <a:sym typeface="Arial Black"/>
              </a:rPr>
              <a:t>vertical: twice as high</a:t>
            </a:r>
            <a:endParaRPr sz="6783">
              <a:latin typeface="Arial Black"/>
              <a:ea typeface="Arial Black"/>
              <a:cs typeface="Arial Black"/>
              <a:sym typeface="Arial Black"/>
            </a:endParaRPr>
          </a:p>
          <a:p>
            <a:pPr indent="0" lvl="0" marL="9144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6783">
              <a:latin typeface="Arial Black"/>
              <a:ea typeface="Arial Black"/>
              <a:cs typeface="Arial Black"/>
              <a:sym typeface="Arial Black"/>
            </a:endParaRPr>
          </a:p>
          <a:p>
            <a:pPr indent="-336289" lvl="0" marL="457200" rtl="0" algn="l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SzPct val="100000"/>
              <a:buFont typeface="Arial Black"/>
              <a:buChar char="❏"/>
            </a:pPr>
            <a:r>
              <a:rPr lang="fr-FR" sz="6783">
                <a:latin typeface="Arial Black"/>
                <a:ea typeface="Arial Black"/>
                <a:cs typeface="Arial Black"/>
                <a:sym typeface="Arial Black"/>
              </a:rPr>
              <a:t>90% of modules of coupling RDTs below .04</a:t>
            </a:r>
            <a:endParaRPr sz="6783">
              <a:latin typeface="Arial Black"/>
              <a:ea typeface="Arial Black"/>
              <a:cs typeface="Arial Black"/>
              <a:sym typeface="Arial Black"/>
            </a:endParaRPr>
          </a:p>
          <a:p>
            <a:pPr indent="-336289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 Black"/>
              <a:buChar char="❏"/>
            </a:pPr>
            <a:r>
              <a:rPr lang="fr-FR" sz="6783">
                <a:latin typeface="Arial Black"/>
                <a:ea typeface="Arial Black"/>
                <a:cs typeface="Arial Black"/>
                <a:sym typeface="Arial Black"/>
              </a:rPr>
              <a:t>Correctors:</a:t>
            </a:r>
            <a:endParaRPr sz="6783">
              <a:latin typeface="Arial Black"/>
              <a:ea typeface="Arial Black"/>
              <a:cs typeface="Arial Black"/>
              <a:sym typeface="Arial Black"/>
            </a:endParaRPr>
          </a:p>
          <a:p>
            <a:pPr indent="-336289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 Black"/>
              <a:buChar char="❏"/>
            </a:pPr>
            <a:r>
              <a:rPr lang="fr-FR" sz="6783">
                <a:latin typeface="Arial Black"/>
                <a:ea typeface="Arial Black"/>
                <a:cs typeface="Arial Black"/>
                <a:sym typeface="Arial Black"/>
              </a:rPr>
              <a:t>dipoles: 3×RMS below 25mT.m</a:t>
            </a:r>
            <a:endParaRPr sz="6783">
              <a:latin typeface="Arial Black"/>
              <a:ea typeface="Arial Black"/>
              <a:cs typeface="Arial Black"/>
              <a:sym typeface="Arial Black"/>
            </a:endParaRPr>
          </a:p>
          <a:p>
            <a:pPr indent="-336289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 Black"/>
              <a:buChar char="❏"/>
            </a:pPr>
            <a:r>
              <a:rPr lang="fr-FR" sz="6783">
                <a:latin typeface="Arial Black"/>
                <a:ea typeface="Arial Black"/>
                <a:cs typeface="Arial Black"/>
                <a:sym typeface="Arial Black"/>
              </a:rPr>
              <a:t>quadrupoles: 3×RMS below 1T.m</a:t>
            </a:r>
            <a:r>
              <a:rPr baseline="30000" lang="fr-FR" sz="6783">
                <a:latin typeface="Arial Black"/>
                <a:ea typeface="Arial Black"/>
                <a:cs typeface="Arial Black"/>
                <a:sym typeface="Arial Black"/>
              </a:rPr>
              <a:t>-1</a:t>
            </a:r>
            <a:r>
              <a:rPr lang="fr-FR" sz="6783">
                <a:latin typeface="Arial Black"/>
                <a:ea typeface="Arial Black"/>
                <a:cs typeface="Arial Black"/>
                <a:sym typeface="Arial Black"/>
              </a:rPr>
              <a:t>m</a:t>
            </a:r>
            <a:endParaRPr sz="6783">
              <a:latin typeface="Arial Black"/>
              <a:ea typeface="Arial Black"/>
              <a:cs typeface="Arial Black"/>
              <a:sym typeface="Arial Black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 Black"/>
              <a:ea typeface="Arial Black"/>
              <a:cs typeface="Arial Black"/>
              <a:sym typeface="Arial Black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0" name="Shape 10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1" name="Google Shape;1061;p90"/>
          <p:cNvSpPr txBox="1"/>
          <p:nvPr>
            <p:ph idx="1" type="body"/>
          </p:nvPr>
        </p:nvSpPr>
        <p:spPr>
          <a:xfrm>
            <a:off x="731838" y="1381125"/>
            <a:ext cx="10728300" cy="4532400"/>
          </a:xfrm>
          <a:prstGeom prst="rect">
            <a:avLst/>
          </a:prstGeom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-356870" lvl="0" marL="457200" rtl="0" algn="l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SzPts val="2020"/>
              <a:buFont typeface="Arial Black"/>
              <a:buAutoNum type="arabicPeriod"/>
            </a:pPr>
            <a:r>
              <a:rPr lang="fr-FR" sz="2200">
                <a:latin typeface="Arial Black"/>
                <a:ea typeface="Arial Black"/>
                <a:cs typeface="Arial Black"/>
                <a:sym typeface="Arial Black"/>
              </a:rPr>
              <a:t>Introduce longitudinal misalignment</a:t>
            </a:r>
            <a:endParaRPr sz="2200">
              <a:latin typeface="Arial Black"/>
              <a:ea typeface="Arial Black"/>
              <a:cs typeface="Arial Black"/>
              <a:sym typeface="Arial Black"/>
            </a:endParaRPr>
          </a:p>
          <a:p>
            <a:pPr indent="-35687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020"/>
              <a:buFont typeface="Arial Black"/>
              <a:buAutoNum type="arabicPeriod"/>
            </a:pPr>
            <a:r>
              <a:rPr lang="fr-FR" sz="2200">
                <a:latin typeface="Arial Black"/>
                <a:ea typeface="Arial Black"/>
                <a:cs typeface="Arial Black"/>
                <a:sym typeface="Arial Black"/>
              </a:rPr>
              <a:t>Introduce tapering at ttbar energy to correct distortion due to SR </a:t>
            </a:r>
            <a:endParaRPr sz="2200">
              <a:latin typeface="Arial Black"/>
              <a:ea typeface="Arial Black"/>
              <a:cs typeface="Arial Black"/>
              <a:sym typeface="Arial Black"/>
            </a:endParaRPr>
          </a:p>
          <a:p>
            <a:pPr indent="-35687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020"/>
              <a:buFont typeface="Arial Black"/>
              <a:buAutoNum type="arabicPeriod"/>
            </a:pPr>
            <a:r>
              <a:rPr lang="fr-FR" sz="2200">
                <a:latin typeface="Arial Black"/>
                <a:ea typeface="Arial Black"/>
                <a:cs typeface="Arial Black"/>
                <a:sym typeface="Arial Black"/>
              </a:rPr>
              <a:t>Compute DA with errors and corrections</a:t>
            </a:r>
            <a:endParaRPr sz="2200">
              <a:latin typeface="Arial Black"/>
              <a:ea typeface="Arial Black"/>
              <a:cs typeface="Arial Black"/>
              <a:sym typeface="Arial Black"/>
            </a:endParaRPr>
          </a:p>
          <a:p>
            <a:pPr indent="-3683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ial Black"/>
              <a:buAutoNum type="arabicPeriod"/>
            </a:pPr>
            <a:r>
              <a:rPr lang="fr-FR" sz="2200">
                <a:latin typeface="Arial Black"/>
                <a:ea typeface="Arial Black"/>
                <a:cs typeface="Arial Black"/>
                <a:sym typeface="Arial Black"/>
              </a:rPr>
              <a:t>Optimisation of correction s</a:t>
            </a:r>
            <a:r>
              <a:rPr lang="fr-FR" sz="2200">
                <a:latin typeface="Arial Black"/>
                <a:ea typeface="Arial Black"/>
                <a:cs typeface="Arial Black"/>
                <a:sym typeface="Arial Black"/>
              </a:rPr>
              <a:t>cheme:</a:t>
            </a:r>
            <a:endParaRPr sz="2200">
              <a:latin typeface="Arial Black"/>
              <a:ea typeface="Arial Black"/>
              <a:cs typeface="Arial Black"/>
              <a:sym typeface="Arial Black"/>
            </a:endParaRPr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 Black"/>
              <a:buAutoNum type="alphaLcPeriod"/>
            </a:pPr>
            <a:r>
              <a:rPr lang="fr-FR">
                <a:latin typeface="Arial Black"/>
                <a:ea typeface="Arial Black"/>
                <a:cs typeface="Arial Black"/>
                <a:sym typeface="Arial Black"/>
              </a:rPr>
              <a:t>Correctors’ position and number,</a:t>
            </a:r>
            <a:endParaRPr>
              <a:latin typeface="Arial Black"/>
              <a:ea typeface="Arial Black"/>
              <a:cs typeface="Arial Black"/>
              <a:sym typeface="Arial Black"/>
            </a:endParaRPr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Font typeface="Arial Black"/>
              <a:buAutoNum type="alphaLcPeriod"/>
            </a:pPr>
            <a:r>
              <a:rPr lang="fr-FR">
                <a:latin typeface="Arial Black"/>
                <a:ea typeface="Arial Black"/>
                <a:cs typeface="Arial Black"/>
                <a:sym typeface="Arial Black"/>
              </a:rPr>
              <a:t>Study of correctors’ correlation, non-linear approach</a:t>
            </a:r>
            <a:endParaRPr>
              <a:latin typeface="Arial Black"/>
              <a:ea typeface="Arial Black"/>
              <a:cs typeface="Arial Black"/>
              <a:sym typeface="Arial Black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Arial Black"/>
              <a:ea typeface="Arial Black"/>
              <a:cs typeface="Arial Black"/>
              <a:sym typeface="Arial Black"/>
            </a:endParaRPr>
          </a:p>
        </p:txBody>
      </p:sp>
      <p:sp>
        <p:nvSpPr>
          <p:cNvPr id="1062" name="Google Shape;1062;p90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063" name="Google Shape;1063;p90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solidFill>
                  <a:srgbClr val="0000FF"/>
                </a:solidFill>
              </a:rPr>
              <a:t>Perspectives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1064" name="Google Shape;1064;p90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FCC Tuning Meeting</a:t>
            </a:r>
            <a:endParaRPr/>
          </a:p>
        </p:txBody>
      </p:sp>
      <p:sp>
        <p:nvSpPr>
          <p:cNvPr id="1065" name="Google Shape;1065;p90"/>
          <p:cNvSpPr txBox="1"/>
          <p:nvPr>
            <p:ph idx="10" type="dt"/>
          </p:nvPr>
        </p:nvSpPr>
        <p:spPr>
          <a:xfrm>
            <a:off x="9575800" y="6343650"/>
            <a:ext cx="1088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>
                <a:latin typeface="Arial"/>
                <a:ea typeface="Arial"/>
                <a:cs typeface="Arial"/>
                <a:sym typeface="Arial"/>
              </a:rPr>
              <a:t>28/03/2025</a:t>
            </a: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WebHome &lt; FCC &lt; TWiki" id="1066" name="Google Shape;1066;p9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459112" y="237525"/>
            <a:ext cx="2439782" cy="8246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0" name="Shape 10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1" name="Google Shape;1071;p91"/>
          <p:cNvSpPr txBox="1"/>
          <p:nvPr>
            <p:ph type="title"/>
          </p:nvPr>
        </p:nvSpPr>
        <p:spPr>
          <a:xfrm>
            <a:off x="731837" y="3449638"/>
            <a:ext cx="2425700" cy="7032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 Black"/>
              <a:buNone/>
            </a:pPr>
            <a:r>
              <a:rPr lang="fr-FR"/>
              <a:t>THANKS</a:t>
            </a:r>
            <a:endParaRPr/>
          </a:p>
        </p:txBody>
      </p:sp>
      <p:sp>
        <p:nvSpPr>
          <p:cNvPr id="1072" name="Google Shape;1072;p91"/>
          <p:cNvSpPr txBox="1"/>
          <p:nvPr>
            <p:ph idx="3" type="body"/>
          </p:nvPr>
        </p:nvSpPr>
        <p:spPr>
          <a:xfrm>
            <a:off x="742949" y="5892800"/>
            <a:ext cx="6578600" cy="5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80"/>
              <a:buNone/>
            </a:pPr>
            <a:r>
              <a:t/>
            </a:r>
            <a:endParaRPr/>
          </a:p>
        </p:txBody>
      </p:sp>
      <p:sp>
        <p:nvSpPr>
          <p:cNvPr id="1073" name="Google Shape;1073;p91"/>
          <p:cNvSpPr txBox="1"/>
          <p:nvPr>
            <p:ph idx="2" type="body"/>
          </p:nvPr>
        </p:nvSpPr>
        <p:spPr>
          <a:xfrm>
            <a:off x="8458200" y="4508500"/>
            <a:ext cx="3001963" cy="193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60"/>
              <a:buNone/>
            </a:pPr>
            <a:r>
              <a:t/>
            </a:r>
            <a:endParaRPr/>
          </a:p>
        </p:txBody>
      </p:sp>
      <p:pic>
        <p:nvPicPr>
          <p:cNvPr descr="WebHome &lt; FCC &lt; TWiki" id="1074" name="Google Shape;1074;p9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12362" y="1305300"/>
            <a:ext cx="2439782" cy="8246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4" name="Shape 8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Google Shape;865;p78"/>
          <p:cNvSpPr txBox="1"/>
          <p:nvPr>
            <p:ph idx="10" type="dt"/>
          </p:nvPr>
        </p:nvSpPr>
        <p:spPr>
          <a:xfrm>
            <a:off x="9575800" y="6343650"/>
            <a:ext cx="108839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>
                <a:latin typeface="Arial"/>
                <a:ea typeface="Arial"/>
                <a:cs typeface="Arial"/>
                <a:sym typeface="Arial"/>
              </a:rPr>
              <a:t>28/03/2025</a:t>
            </a: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6" name="Google Shape;866;p78"/>
          <p:cNvSpPr txBox="1"/>
          <p:nvPr>
            <p:ph idx="11" type="ftr"/>
          </p:nvPr>
        </p:nvSpPr>
        <p:spPr>
          <a:xfrm>
            <a:off x="736600" y="6343650"/>
            <a:ext cx="8839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latin typeface="Arial"/>
                <a:ea typeface="Arial"/>
                <a:cs typeface="Arial"/>
                <a:sym typeface="Arial"/>
              </a:rPr>
              <a:t>FCC Tuning Meeting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7" name="Google Shape;867;p78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868" name="Google Shape;868;p78"/>
          <p:cNvSpPr txBox="1"/>
          <p:nvPr>
            <p:ph type="title"/>
          </p:nvPr>
        </p:nvSpPr>
        <p:spPr>
          <a:xfrm>
            <a:off x="731850" y="314025"/>
            <a:ext cx="10728300" cy="67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3600"/>
              <a:buFont typeface="Poppins Black"/>
              <a:buNone/>
            </a:pPr>
            <a:r>
              <a:rPr b="1" lang="fr-FR" sz="3600">
                <a:solidFill>
                  <a:srgbClr val="0000FF"/>
                </a:solidFill>
                <a:latin typeface="Poppins Black"/>
                <a:ea typeface="Poppins Black"/>
                <a:cs typeface="Poppins Black"/>
                <a:sym typeface="Poppins Black"/>
              </a:rPr>
              <a:t>Outline</a:t>
            </a:r>
            <a:endParaRPr b="1" sz="3600">
              <a:latin typeface="Poppins Black"/>
              <a:ea typeface="Poppins Black"/>
              <a:cs typeface="Poppins Black"/>
              <a:sym typeface="Poppins Black"/>
            </a:endParaRPr>
          </a:p>
        </p:txBody>
      </p:sp>
      <p:sp>
        <p:nvSpPr>
          <p:cNvPr id="869" name="Google Shape;869;p78"/>
          <p:cNvSpPr txBox="1"/>
          <p:nvPr>
            <p:ph idx="1" type="body"/>
          </p:nvPr>
        </p:nvSpPr>
        <p:spPr>
          <a:xfrm>
            <a:off x="727076" y="1765299"/>
            <a:ext cx="10733087" cy="41481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160"/>
              <a:buNone/>
            </a:pPr>
            <a:r>
              <a:t/>
            </a:r>
            <a:endParaRPr sz="2400"/>
          </a:p>
          <a:p>
            <a:pPr indent="-285750" lvl="0" marL="28575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FF"/>
              </a:buClr>
              <a:buSzPts val="2160"/>
              <a:buFont typeface="Arial"/>
              <a:buChar char="•"/>
            </a:pPr>
            <a:r>
              <a:rPr lang="fr-FR" sz="2400">
                <a:latin typeface="Poppins Black"/>
                <a:ea typeface="Poppins Black"/>
                <a:cs typeface="Poppins Black"/>
                <a:sym typeface="Poppins Black"/>
              </a:rPr>
              <a:t>Reminder</a:t>
            </a:r>
            <a:endParaRPr sz="2400">
              <a:latin typeface="Poppins Black"/>
              <a:ea typeface="Poppins Black"/>
              <a:cs typeface="Poppins Black"/>
              <a:sym typeface="Poppins Black"/>
            </a:endParaRPr>
          </a:p>
          <a:p>
            <a:pPr indent="-285750" lvl="0" marL="28575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FF"/>
              </a:buClr>
              <a:buSzPts val="2160"/>
              <a:buFont typeface="Arial"/>
              <a:buChar char="•"/>
            </a:pPr>
            <a:r>
              <a:rPr lang="fr-FR" sz="2400">
                <a:latin typeface="Poppins Black"/>
                <a:ea typeface="Poppins Black"/>
                <a:cs typeface="Poppins Black"/>
                <a:sym typeface="Poppins Black"/>
              </a:rPr>
              <a:t>New </a:t>
            </a:r>
            <a:r>
              <a:rPr lang="fr-FR" sz="2400">
                <a:latin typeface="Poppins Black"/>
                <a:ea typeface="Poppins Black"/>
                <a:cs typeface="Poppins Black"/>
                <a:sym typeface="Poppins Black"/>
              </a:rPr>
              <a:t>Emittance Tuning Strategy</a:t>
            </a:r>
            <a:endParaRPr sz="2400">
              <a:latin typeface="Poppins Black"/>
              <a:ea typeface="Poppins Black"/>
              <a:cs typeface="Poppins Black"/>
              <a:sym typeface="Poppins Black"/>
            </a:endParaRPr>
          </a:p>
          <a:p>
            <a:pPr indent="-285750" lvl="0" marL="28575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FF"/>
              </a:buClr>
              <a:buSzPts val="2160"/>
              <a:buFont typeface="Arial"/>
              <a:buChar char="•"/>
            </a:pPr>
            <a:r>
              <a:rPr lang="fr-FR" sz="2400">
                <a:latin typeface="Poppins Black"/>
                <a:ea typeface="Poppins Black"/>
                <a:cs typeface="Poppins Black"/>
                <a:sym typeface="Poppins Black"/>
              </a:rPr>
              <a:t>Errors assignments  and correctors’ placement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FF"/>
              </a:buClr>
              <a:buSzPts val="2160"/>
              <a:buFont typeface="Arial"/>
              <a:buChar char="•"/>
            </a:pPr>
            <a:r>
              <a:rPr lang="fr-FR" sz="2400">
                <a:latin typeface="Poppins Black"/>
                <a:ea typeface="Poppins Black"/>
                <a:cs typeface="Poppins Black"/>
                <a:sym typeface="Poppins Black"/>
              </a:rPr>
              <a:t>Results </a:t>
            </a:r>
            <a:endParaRPr/>
          </a:p>
          <a:p>
            <a:pPr indent="-285750" lvl="0" marL="28575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FF"/>
              </a:buClr>
              <a:buSzPts val="2160"/>
              <a:buFont typeface="Arial"/>
              <a:buChar char="•"/>
            </a:pPr>
            <a:r>
              <a:rPr lang="fr-FR" sz="2400">
                <a:latin typeface="Poppins Black"/>
                <a:ea typeface="Poppins Black"/>
                <a:cs typeface="Poppins Black"/>
                <a:sym typeface="Poppins Black"/>
              </a:rPr>
              <a:t>Conclusion &amp; further steps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FF"/>
              </a:buClr>
              <a:buSzPts val="1620"/>
              <a:buNone/>
            </a:pPr>
            <a:r>
              <a:t/>
            </a:r>
            <a:endParaRPr/>
          </a:p>
        </p:txBody>
      </p:sp>
      <p:pic>
        <p:nvPicPr>
          <p:cNvPr descr="WebHome &lt; FCC &lt; TWiki" id="870" name="Google Shape;870;p7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459112" y="237525"/>
            <a:ext cx="2439782" cy="8246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5" name="Shape 8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WebHome &lt; FCC &lt; TWiki" id="876" name="Google Shape;876;p7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459112" y="237525"/>
            <a:ext cx="2439782" cy="824697"/>
          </a:xfrm>
          <a:prstGeom prst="rect">
            <a:avLst/>
          </a:prstGeom>
          <a:noFill/>
          <a:ln>
            <a:noFill/>
          </a:ln>
        </p:spPr>
      </p:pic>
      <p:pic>
        <p:nvPicPr>
          <p:cNvPr id="877" name="Google Shape;877;p79" title="workflow_chart_ON_OFF.jpg"/>
          <p:cNvPicPr preferRelativeResize="0"/>
          <p:nvPr/>
        </p:nvPicPr>
        <p:blipFill rotWithShape="1">
          <a:blip r:embed="rId4">
            <a:alphaModFix/>
          </a:blip>
          <a:srcRect b="2171" l="14958" r="15563" t="0"/>
          <a:stretch/>
        </p:blipFill>
        <p:spPr>
          <a:xfrm>
            <a:off x="4925675" y="0"/>
            <a:ext cx="6353124" cy="6708749"/>
          </a:xfrm>
          <a:prstGeom prst="rect">
            <a:avLst/>
          </a:prstGeom>
          <a:noFill/>
          <a:ln>
            <a:noFill/>
          </a:ln>
        </p:spPr>
      </p:pic>
      <p:sp>
        <p:nvSpPr>
          <p:cNvPr id="878" name="Google Shape;878;p79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graphicFrame>
        <p:nvGraphicFramePr>
          <p:cNvPr id="879" name="Google Shape;879;p79"/>
          <p:cNvGraphicFramePr/>
          <p:nvPr/>
        </p:nvGraphicFramePr>
        <p:xfrm>
          <a:off x="288250" y="10622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{B961F9A6-865C-401E-BF81-BB05743E3628}</a:tableStyleId>
              </a:tblPr>
              <a:tblGrid>
                <a:gridCol w="2349100"/>
                <a:gridCol w="2349100"/>
              </a:tblGrid>
              <a:tr h="2700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300"/>
                        <a:t>Error type</a:t>
                      </a:r>
                      <a:endParaRPr sz="13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300"/>
                        <a:t>σ value</a:t>
                      </a:r>
                      <a:endParaRPr sz="13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5A5A5"/>
                    </a:solidFill>
                  </a:tcPr>
                </a:tc>
              </a:tr>
              <a:tr h="1776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300"/>
                        <a:t>Dipole relative field error</a:t>
                      </a:r>
                      <a:endParaRPr sz="13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fr-FR" sz="1300"/>
                        <a:t>10</a:t>
                      </a:r>
                      <a:r>
                        <a:rPr baseline="30000" lang="fr-FR" sz="1300"/>
                        <a:t>-3</a:t>
                      </a:r>
                      <a:endParaRPr sz="13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DED"/>
                    </a:solidFill>
                  </a:tcPr>
                </a:tc>
              </a:tr>
              <a:tr h="1776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300"/>
                        <a:t>Main dipole roll</a:t>
                      </a:r>
                      <a:r>
                        <a:rPr lang="fr-FR" sz="1300"/>
                        <a:t> </a:t>
                      </a:r>
                      <a:r>
                        <a:rPr lang="fr-FR" sz="1300"/>
                        <a:t>error</a:t>
                      </a:r>
                      <a:endParaRPr sz="1300"/>
                    </a:p>
                  </a:txBody>
                  <a:tcPr marT="45725" marB="45725" marR="91450" marL="9145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300">
                          <a:solidFill>
                            <a:schemeClr val="dk1"/>
                          </a:solidFill>
                        </a:rPr>
                        <a:t>300 μrad</a:t>
                      </a:r>
                      <a:endParaRPr sz="1300"/>
                    </a:p>
                  </a:txBody>
                  <a:tcPr marT="45725" marB="45725" marR="91450" marL="9145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DED"/>
                    </a:solidFill>
                  </a:tcPr>
                </a:tc>
              </a:tr>
              <a:tr h="1776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300"/>
                        <a:t>Offset quadrupoles</a:t>
                      </a:r>
                      <a:endParaRPr sz="1300"/>
                    </a:p>
                  </a:txBody>
                  <a:tcPr marT="45725" marB="45725" marR="91450" marL="9145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300"/>
                        <a:t>200 µm (girder) + 50 µ</a:t>
                      </a:r>
                      <a:r>
                        <a:rPr lang="fr-FR" sz="1300">
                          <a:solidFill>
                            <a:schemeClr val="dk1"/>
                          </a:solidFill>
                        </a:rPr>
                        <a:t>m</a:t>
                      </a:r>
                      <a:endParaRPr sz="1300"/>
                    </a:p>
                  </a:txBody>
                  <a:tcPr marT="45725" marB="45725" marR="91450" marL="9145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DED"/>
                    </a:solidFill>
                  </a:tcPr>
                </a:tc>
              </a:tr>
              <a:tr h="1776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300"/>
                        <a:t>Quadrupoles roll</a:t>
                      </a:r>
                      <a:endParaRPr sz="1300"/>
                    </a:p>
                  </a:txBody>
                  <a:tcPr marT="45725" marB="45725" marR="91450" marL="9145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300"/>
                        <a:t>1</a:t>
                      </a:r>
                      <a:r>
                        <a:rPr lang="fr-FR" sz="1300"/>
                        <a:t>00 </a:t>
                      </a:r>
                      <a:r>
                        <a:rPr lang="fr-FR" sz="1300">
                          <a:solidFill>
                            <a:schemeClr val="dk1"/>
                          </a:solidFill>
                        </a:rPr>
                        <a:t>μrad</a:t>
                      </a:r>
                      <a:endParaRPr sz="1300"/>
                    </a:p>
                  </a:txBody>
                  <a:tcPr marT="45725" marB="45725" marR="91450" marL="9145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DED"/>
                    </a:solidFill>
                  </a:tcPr>
                </a:tc>
              </a:tr>
              <a:tr h="1776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300"/>
                        <a:t>Offset BPMs</a:t>
                      </a:r>
                      <a:endParaRPr sz="1300"/>
                    </a:p>
                  </a:txBody>
                  <a:tcPr marT="45725" marB="45725" marR="91450" marL="9145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300">
                          <a:solidFill>
                            <a:schemeClr val="dk1"/>
                          </a:solidFill>
                        </a:rPr>
                        <a:t>200 µm (girder) + 50</a:t>
                      </a:r>
                      <a:r>
                        <a:rPr lang="fr-FR" sz="130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fr-FR" sz="1300"/>
                        <a:t>µ</a:t>
                      </a:r>
                      <a:r>
                        <a:rPr lang="fr-FR" sz="1300">
                          <a:solidFill>
                            <a:schemeClr val="dk1"/>
                          </a:solidFill>
                        </a:rPr>
                        <a:t>m</a:t>
                      </a:r>
                      <a:endParaRPr sz="1300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DED"/>
                    </a:solidFill>
                  </a:tcPr>
                </a:tc>
              </a:tr>
              <a:tr h="1776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lang="fr-FR" sz="1300"/>
                        <a:t>Offset sextupoles</a:t>
                      </a:r>
                      <a:endParaRPr sz="1300"/>
                    </a:p>
                  </a:txBody>
                  <a:tcPr marT="45725" marB="45725" marR="91450" marL="9145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lang="fr-FR" sz="1300">
                          <a:solidFill>
                            <a:schemeClr val="dk1"/>
                          </a:solidFill>
                        </a:rPr>
                        <a:t>200 µm (girder) + 50</a:t>
                      </a:r>
                      <a:r>
                        <a:rPr lang="fr-FR" sz="130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fr-FR" sz="1300"/>
                        <a:t>µ</a:t>
                      </a:r>
                      <a:r>
                        <a:rPr lang="fr-FR" sz="1300">
                          <a:solidFill>
                            <a:schemeClr val="dk1"/>
                          </a:solidFill>
                        </a:rPr>
                        <a:t>m</a:t>
                      </a:r>
                      <a:endParaRPr sz="1300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DED"/>
                    </a:solidFill>
                  </a:tcPr>
                </a:tc>
              </a:tr>
            </a:tbl>
          </a:graphicData>
        </a:graphic>
      </p:graphicFrame>
      <p:sp>
        <p:nvSpPr>
          <p:cNvPr id="880" name="Google Shape;880;p79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solidFill>
                  <a:srgbClr val="0000FF"/>
                </a:solidFill>
              </a:rPr>
              <a:t>Previous method and errors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881" name="Google Shape;881;p79"/>
          <p:cNvSpPr txBox="1"/>
          <p:nvPr/>
        </p:nvSpPr>
        <p:spPr>
          <a:xfrm>
            <a:off x="288250" y="3791063"/>
            <a:ext cx="7165800" cy="20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➢"/>
            </a:pPr>
            <a:r>
              <a:rPr b="1" lang="fr-FR" sz="2000">
                <a:solidFill>
                  <a:schemeClr val="dk2"/>
                </a:solidFill>
              </a:rPr>
              <a:t>Low stability (78% of seeds converging) and assuming perfect field in quads and sextupoles</a:t>
            </a:r>
            <a:endParaRPr b="1" sz="1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000">
                <a:solidFill>
                  <a:schemeClr val="dk1"/>
                </a:solidFill>
              </a:rPr>
              <a:t>Main problem:</a:t>
            </a:r>
            <a:endParaRPr b="1" sz="2000">
              <a:solidFill>
                <a:schemeClr val="dk1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●"/>
            </a:pPr>
            <a:r>
              <a:rPr b="1" lang="fr-FR" sz="2000">
                <a:solidFill>
                  <a:schemeClr val="dk2"/>
                </a:solidFill>
              </a:rPr>
              <a:t>Tune variation due to errors and sextupole strength interaction</a:t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chemeClr val="dk2"/>
              </a:solidFill>
            </a:endParaRPr>
          </a:p>
        </p:txBody>
      </p:sp>
      <p:sp>
        <p:nvSpPr>
          <p:cNvPr id="882" name="Google Shape;882;p79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FCC Tuning Meeting</a:t>
            </a:r>
            <a:endParaRPr/>
          </a:p>
        </p:txBody>
      </p:sp>
      <p:pic>
        <p:nvPicPr>
          <p:cNvPr id="883" name="Google Shape;883;p79"/>
          <p:cNvPicPr preferRelativeResize="0"/>
          <p:nvPr/>
        </p:nvPicPr>
        <p:blipFill rotWithShape="1">
          <a:blip r:embed="rId5">
            <a:alphaModFix/>
          </a:blip>
          <a:srcRect b="0" l="10525" r="20318" t="0"/>
          <a:stretch/>
        </p:blipFill>
        <p:spPr>
          <a:xfrm>
            <a:off x="9244075" y="2412300"/>
            <a:ext cx="2752525" cy="2033400"/>
          </a:xfrm>
          <a:prstGeom prst="rect">
            <a:avLst/>
          </a:prstGeom>
          <a:noFill/>
          <a:ln>
            <a:noFill/>
          </a:ln>
        </p:spPr>
      </p:pic>
      <p:sp>
        <p:nvSpPr>
          <p:cNvPr id="884" name="Google Shape;884;p79"/>
          <p:cNvSpPr/>
          <p:nvPr/>
        </p:nvSpPr>
        <p:spPr>
          <a:xfrm>
            <a:off x="11750300" y="3791075"/>
            <a:ext cx="246300" cy="2760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8" name="Shape 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9" name="Google Shape;889;p80" title="workflow_chart.jpg"/>
          <p:cNvPicPr preferRelativeResize="0"/>
          <p:nvPr/>
        </p:nvPicPr>
        <p:blipFill rotWithShape="1">
          <a:blip r:embed="rId3">
            <a:alphaModFix/>
          </a:blip>
          <a:srcRect b="12056" l="0" r="5276" t="0"/>
          <a:stretch/>
        </p:blipFill>
        <p:spPr>
          <a:xfrm>
            <a:off x="731850" y="1002500"/>
            <a:ext cx="7671058" cy="5341151"/>
          </a:xfrm>
          <a:prstGeom prst="rect">
            <a:avLst/>
          </a:prstGeom>
          <a:noFill/>
          <a:ln>
            <a:noFill/>
          </a:ln>
        </p:spPr>
      </p:pic>
      <p:sp>
        <p:nvSpPr>
          <p:cNvPr id="890" name="Google Shape;890;p80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FCC Tuning Meeting</a:t>
            </a:r>
            <a:endParaRPr/>
          </a:p>
        </p:txBody>
      </p:sp>
      <p:sp>
        <p:nvSpPr>
          <p:cNvPr id="891" name="Google Shape;891;p80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892" name="Google Shape;892;p80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Arial Black"/>
              <a:buNone/>
            </a:pPr>
            <a:r>
              <a:rPr b="1" lang="fr-FR">
                <a:solidFill>
                  <a:srgbClr val="0000FF"/>
                </a:solidFill>
              </a:rPr>
              <a:t>New </a:t>
            </a:r>
            <a:r>
              <a:rPr b="1" lang="fr-FR">
                <a:solidFill>
                  <a:srgbClr val="0000FF"/>
                </a:solidFill>
                <a:latin typeface="Arial Black"/>
                <a:ea typeface="Arial Black"/>
                <a:cs typeface="Arial Black"/>
                <a:sym typeface="Arial Black"/>
              </a:rPr>
              <a:t>Correction Strategy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893" name="Google Shape;893;p80"/>
          <p:cNvSpPr txBox="1"/>
          <p:nvPr/>
        </p:nvSpPr>
        <p:spPr>
          <a:xfrm>
            <a:off x="8902025" y="3241163"/>
            <a:ext cx="2790900" cy="8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2000">
                <a:solidFill>
                  <a:srgbClr val="0000FF"/>
                </a:solidFill>
              </a:rPr>
              <a:t>Ensure limited effect due to interplay between sextupole strength and imperfections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894" name="Google Shape;894;p80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FCC Tuning Meeting</a:t>
            </a:r>
            <a:endParaRPr/>
          </a:p>
        </p:txBody>
      </p:sp>
      <p:sp>
        <p:nvSpPr>
          <p:cNvPr id="895" name="Google Shape;895;p80"/>
          <p:cNvSpPr txBox="1"/>
          <p:nvPr>
            <p:ph idx="10" type="dt"/>
          </p:nvPr>
        </p:nvSpPr>
        <p:spPr>
          <a:xfrm>
            <a:off x="9575800" y="6343650"/>
            <a:ext cx="1088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>
                <a:latin typeface="Arial"/>
                <a:ea typeface="Arial"/>
                <a:cs typeface="Arial"/>
                <a:sym typeface="Arial"/>
              </a:rPr>
              <a:t>28/03/2025</a:t>
            </a: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WebHome &lt; FCC &lt; TWiki" id="896" name="Google Shape;896;p8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459112" y="237525"/>
            <a:ext cx="2439782" cy="8246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1" name="Shape 9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" name="Google Shape;902;p81"/>
          <p:cNvSpPr txBox="1"/>
          <p:nvPr>
            <p:ph idx="1" type="body"/>
          </p:nvPr>
        </p:nvSpPr>
        <p:spPr>
          <a:xfrm>
            <a:off x="731838" y="1381125"/>
            <a:ext cx="10728300" cy="4532400"/>
          </a:xfrm>
          <a:prstGeom prst="rect">
            <a:avLst/>
          </a:prstGeom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3" name="Google Shape;903;p81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904" name="Google Shape;904;p81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solidFill>
                  <a:srgbClr val="0000FF"/>
                </a:solidFill>
              </a:rPr>
              <a:t>MA wrt sextupole ramp </a:t>
            </a:r>
            <a:endParaRPr>
              <a:solidFill>
                <a:srgbClr val="0000FF"/>
              </a:solidFill>
            </a:endParaRPr>
          </a:p>
        </p:txBody>
      </p:sp>
      <p:pic>
        <p:nvPicPr>
          <p:cNvPr id="905" name="Google Shape;905;p81" title="max_fodo24_inj_sext_ramp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8475" y="1272000"/>
            <a:ext cx="7125975" cy="4750650"/>
          </a:xfrm>
          <a:prstGeom prst="rect">
            <a:avLst/>
          </a:prstGeom>
          <a:noFill/>
          <a:ln>
            <a:noFill/>
          </a:ln>
        </p:spPr>
      </p:pic>
      <p:sp>
        <p:nvSpPr>
          <p:cNvPr id="906" name="Google Shape;906;p81"/>
          <p:cNvSpPr txBox="1"/>
          <p:nvPr/>
        </p:nvSpPr>
        <p:spPr>
          <a:xfrm>
            <a:off x="7726050" y="1972950"/>
            <a:ext cx="3734100" cy="291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000"/>
              <a:buChar char="➢"/>
            </a:pPr>
            <a:r>
              <a:rPr b="1" lang="fr-FR" sz="2000">
                <a:solidFill>
                  <a:srgbClr val="0000FF"/>
                </a:solidFill>
              </a:rPr>
              <a:t>MA seems to be large enough at each step of the ramp.</a:t>
            </a:r>
            <a:endParaRPr b="1" sz="2000">
              <a:solidFill>
                <a:srgbClr val="0000FF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0000FF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000"/>
              <a:buChar char="➢"/>
            </a:pPr>
            <a:r>
              <a:rPr b="1" lang="fr-FR" sz="2000">
                <a:solidFill>
                  <a:srgbClr val="0000FF"/>
                </a:solidFill>
              </a:rPr>
              <a:t>High Energy LINAC can provide dedicated single bunches with .05% energy spread. </a:t>
            </a:r>
            <a:endParaRPr b="1" sz="2000">
              <a:solidFill>
                <a:srgbClr val="0000FF"/>
              </a:solidFill>
            </a:endParaRPr>
          </a:p>
        </p:txBody>
      </p:sp>
      <p:sp>
        <p:nvSpPr>
          <p:cNvPr id="907" name="Google Shape;907;p81"/>
          <p:cNvSpPr txBox="1"/>
          <p:nvPr>
            <p:ph idx="10" type="dt"/>
          </p:nvPr>
        </p:nvSpPr>
        <p:spPr>
          <a:xfrm>
            <a:off x="9575800" y="6343650"/>
            <a:ext cx="1088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>
                <a:latin typeface="Arial"/>
                <a:ea typeface="Arial"/>
                <a:cs typeface="Arial"/>
                <a:sym typeface="Arial"/>
              </a:rPr>
              <a:t>28/03/2025</a:t>
            </a: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8" name="Google Shape;908;p81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FCC Tuning Meeting</a:t>
            </a:r>
            <a:endParaRPr/>
          </a:p>
        </p:txBody>
      </p:sp>
      <p:pic>
        <p:nvPicPr>
          <p:cNvPr descr="WebHome &lt; FCC &lt; TWiki" id="909" name="Google Shape;909;p8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459112" y="237525"/>
            <a:ext cx="2439782" cy="8246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3" name="Shape 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14" name="Google Shape;914;p82"/>
          <p:cNvCxnSpPr/>
          <p:nvPr/>
        </p:nvCxnSpPr>
        <p:spPr>
          <a:xfrm>
            <a:off x="9566425" y="2142425"/>
            <a:ext cx="2423100" cy="3289200"/>
          </a:xfrm>
          <a:prstGeom prst="straightConnector1">
            <a:avLst/>
          </a:prstGeom>
          <a:noFill/>
          <a:ln cap="flat" cmpd="sng" w="9525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15" name="Google Shape;915;p82"/>
          <p:cNvCxnSpPr/>
          <p:nvPr/>
        </p:nvCxnSpPr>
        <p:spPr>
          <a:xfrm flipH="1">
            <a:off x="6088250" y="2142425"/>
            <a:ext cx="1725000" cy="3283200"/>
          </a:xfrm>
          <a:prstGeom prst="straightConnector1">
            <a:avLst/>
          </a:prstGeom>
          <a:noFill/>
          <a:ln cap="flat" cmpd="sng" w="9525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916" name="Google Shape;916;p82"/>
          <p:cNvSpPr/>
          <p:nvPr/>
        </p:nvSpPr>
        <p:spPr>
          <a:xfrm>
            <a:off x="6125775" y="2524613"/>
            <a:ext cx="5764500" cy="2845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7" name="Google Shape;917;p82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918" name="Google Shape;918;p82"/>
          <p:cNvSpPr txBox="1"/>
          <p:nvPr>
            <p:ph type="title"/>
          </p:nvPr>
        </p:nvSpPr>
        <p:spPr>
          <a:xfrm>
            <a:off x="717695" y="293475"/>
            <a:ext cx="60081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Arial Black"/>
              <a:buNone/>
            </a:pPr>
            <a:r>
              <a:rPr b="1" lang="fr-FR">
                <a:solidFill>
                  <a:srgbClr val="0000FF"/>
                </a:solidFill>
              </a:rPr>
              <a:t>Errors and Correctors</a:t>
            </a:r>
            <a:endParaRPr>
              <a:solidFill>
                <a:srgbClr val="0000FF"/>
              </a:solidFill>
            </a:endParaRPr>
          </a:p>
        </p:txBody>
      </p:sp>
      <p:sp>
        <p:nvSpPr>
          <p:cNvPr id="919" name="Google Shape;919;p82"/>
          <p:cNvSpPr txBox="1"/>
          <p:nvPr/>
        </p:nvSpPr>
        <p:spPr>
          <a:xfrm>
            <a:off x="717706" y="5798673"/>
            <a:ext cx="5139900" cy="338700"/>
          </a:xfrm>
          <a:prstGeom prst="rect">
            <a:avLst/>
          </a:prstGeom>
          <a:noFill/>
          <a:ln cap="flat" cmpd="sng" w="22225">
            <a:solidFill>
              <a:srgbClr val="FF0000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Calibri"/>
              <a:buNone/>
            </a:pPr>
            <a:r>
              <a:rPr lang="fr-FR" sz="16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All</a:t>
            </a:r>
            <a:r>
              <a:rPr b="0" i="0" lang="fr-FR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errors are randomly</a:t>
            </a:r>
            <a:r>
              <a:rPr b="0" i="0" lang="fr-FR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distributed with ± 3</a:t>
            </a:r>
            <a:r>
              <a:rPr b="0" i="0" lang="fr-FR" sz="16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Gaussian rms.</a:t>
            </a:r>
            <a:endParaRPr b="0" i="0" sz="16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0" name="Google Shape;920;p82"/>
          <p:cNvSpPr/>
          <p:nvPr/>
        </p:nvSpPr>
        <p:spPr>
          <a:xfrm>
            <a:off x="6580635" y="3437868"/>
            <a:ext cx="145200" cy="614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1" name="Google Shape;921;p82"/>
          <p:cNvSpPr/>
          <p:nvPr/>
        </p:nvSpPr>
        <p:spPr>
          <a:xfrm>
            <a:off x="6867149" y="3551378"/>
            <a:ext cx="145200" cy="614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2" name="Google Shape;922;p82"/>
          <p:cNvSpPr/>
          <p:nvPr/>
        </p:nvSpPr>
        <p:spPr>
          <a:xfrm>
            <a:off x="7129275" y="3338237"/>
            <a:ext cx="145200" cy="614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3" name="Google Shape;923;p82"/>
          <p:cNvSpPr/>
          <p:nvPr/>
        </p:nvSpPr>
        <p:spPr>
          <a:xfrm>
            <a:off x="7486622" y="3940512"/>
            <a:ext cx="646200" cy="2277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4" name="Google Shape;924;p82"/>
          <p:cNvSpPr/>
          <p:nvPr/>
        </p:nvSpPr>
        <p:spPr>
          <a:xfrm>
            <a:off x="8306534" y="3940512"/>
            <a:ext cx="646200" cy="2277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5" name="Google Shape;925;p82"/>
          <p:cNvSpPr/>
          <p:nvPr/>
        </p:nvSpPr>
        <p:spPr>
          <a:xfrm>
            <a:off x="9092187" y="4003056"/>
            <a:ext cx="145200" cy="614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6" name="Google Shape;926;p82"/>
          <p:cNvSpPr/>
          <p:nvPr/>
        </p:nvSpPr>
        <p:spPr>
          <a:xfrm>
            <a:off x="9378701" y="4148350"/>
            <a:ext cx="145200" cy="614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7" name="Google Shape;927;p82"/>
          <p:cNvSpPr/>
          <p:nvPr/>
        </p:nvSpPr>
        <p:spPr>
          <a:xfrm>
            <a:off x="10056486" y="3940512"/>
            <a:ext cx="646200" cy="2277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8" name="Google Shape;928;p82"/>
          <p:cNvSpPr/>
          <p:nvPr/>
        </p:nvSpPr>
        <p:spPr>
          <a:xfrm>
            <a:off x="10934473" y="3940512"/>
            <a:ext cx="646200" cy="2277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9" name="Google Shape;929;p82"/>
          <p:cNvSpPr/>
          <p:nvPr/>
        </p:nvSpPr>
        <p:spPr>
          <a:xfrm>
            <a:off x="6283470" y="4246063"/>
            <a:ext cx="1319700" cy="496500"/>
          </a:xfrm>
          <a:prstGeom prst="trapezoid">
            <a:avLst>
              <a:gd fmla="val 31015" name="adj"/>
            </a:avLst>
          </a:prstGeom>
          <a:solidFill>
            <a:srgbClr val="0000FF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0" name="Google Shape;930;p82"/>
          <p:cNvSpPr/>
          <p:nvPr/>
        </p:nvSpPr>
        <p:spPr>
          <a:xfrm>
            <a:off x="8809734" y="4816125"/>
            <a:ext cx="1319700" cy="496500"/>
          </a:xfrm>
          <a:prstGeom prst="trapezoid">
            <a:avLst>
              <a:gd fmla="val 31015" name="adj"/>
            </a:avLst>
          </a:prstGeom>
          <a:solidFill>
            <a:srgbClr val="0000FF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1" name="Google Shape;931;p82"/>
          <p:cNvSpPr txBox="1"/>
          <p:nvPr/>
        </p:nvSpPr>
        <p:spPr>
          <a:xfrm>
            <a:off x="6283474" y="3049625"/>
            <a:ext cx="646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solidFill>
                  <a:schemeClr val="dk1"/>
                </a:solidFill>
              </a:rPr>
              <a:t>BPM</a:t>
            </a:r>
            <a:endParaRPr/>
          </a:p>
        </p:txBody>
      </p:sp>
      <p:sp>
        <p:nvSpPr>
          <p:cNvPr id="932" name="Google Shape;932;p82"/>
          <p:cNvSpPr txBox="1"/>
          <p:nvPr/>
        </p:nvSpPr>
        <p:spPr>
          <a:xfrm>
            <a:off x="7072165" y="3049625"/>
            <a:ext cx="746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solidFill>
                  <a:schemeClr val="dk1"/>
                </a:solidFill>
              </a:rPr>
              <a:t>MQ</a:t>
            </a:r>
            <a:endParaRPr/>
          </a:p>
        </p:txBody>
      </p:sp>
      <p:sp>
        <p:nvSpPr>
          <p:cNvPr id="933" name="Google Shape;933;p82"/>
          <p:cNvSpPr txBox="1"/>
          <p:nvPr/>
        </p:nvSpPr>
        <p:spPr>
          <a:xfrm>
            <a:off x="6699901" y="3163318"/>
            <a:ext cx="4797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</a:t>
            </a:r>
            <a:r>
              <a:rPr lang="fr-FR">
                <a:solidFill>
                  <a:schemeClr val="dk1"/>
                </a:solidFill>
              </a:rPr>
              <a:t>S</a:t>
            </a:r>
            <a:endParaRPr/>
          </a:p>
        </p:txBody>
      </p:sp>
      <p:cxnSp>
        <p:nvCxnSpPr>
          <p:cNvPr id="934" name="Google Shape;934;p82"/>
          <p:cNvCxnSpPr/>
          <p:nvPr/>
        </p:nvCxnSpPr>
        <p:spPr>
          <a:xfrm rot="10800000">
            <a:off x="9822263" y="3642163"/>
            <a:ext cx="2400" cy="824400"/>
          </a:xfrm>
          <a:prstGeom prst="straightConnector1">
            <a:avLst/>
          </a:prstGeom>
          <a:noFill/>
          <a:ln cap="flat" cmpd="sng" w="57150">
            <a:solidFill>
              <a:srgbClr val="00B050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935" name="Google Shape;935;p82"/>
          <p:cNvCxnSpPr/>
          <p:nvPr/>
        </p:nvCxnSpPr>
        <p:spPr>
          <a:xfrm rot="10800000">
            <a:off x="7375200" y="3632100"/>
            <a:ext cx="6000" cy="845100"/>
          </a:xfrm>
          <a:prstGeom prst="straightConnector1">
            <a:avLst/>
          </a:prstGeom>
          <a:noFill/>
          <a:ln cap="flat" cmpd="sng" w="57150">
            <a:solidFill>
              <a:srgbClr val="7030A0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936" name="Google Shape;936;p82"/>
          <p:cNvCxnSpPr/>
          <p:nvPr/>
        </p:nvCxnSpPr>
        <p:spPr>
          <a:xfrm rot="10800000">
            <a:off x="6108948" y="5829756"/>
            <a:ext cx="2100" cy="285300"/>
          </a:xfrm>
          <a:prstGeom prst="straightConnector1">
            <a:avLst/>
          </a:prstGeom>
          <a:noFill/>
          <a:ln cap="flat" cmpd="sng" w="57150">
            <a:solidFill>
              <a:srgbClr val="00B050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937" name="Google Shape;937;p82"/>
          <p:cNvSpPr txBox="1"/>
          <p:nvPr/>
        </p:nvSpPr>
        <p:spPr>
          <a:xfrm>
            <a:off x="6108948" y="5826156"/>
            <a:ext cx="29214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 skew quad corrector</a:t>
            </a:r>
            <a:endParaRPr sz="13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8" name="Google Shape;938;p82"/>
          <p:cNvSpPr txBox="1"/>
          <p:nvPr/>
        </p:nvSpPr>
        <p:spPr>
          <a:xfrm>
            <a:off x="8096874" y="5826150"/>
            <a:ext cx="19605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 normal quad corrector</a:t>
            </a:r>
            <a:endParaRPr sz="13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9" name="Google Shape;939;p82"/>
          <p:cNvSpPr/>
          <p:nvPr/>
        </p:nvSpPr>
        <p:spPr>
          <a:xfrm>
            <a:off x="7069471" y="3671266"/>
            <a:ext cx="2700" cy="766200"/>
          </a:xfrm>
          <a:prstGeom prst="rect">
            <a:avLst/>
          </a:prstGeom>
          <a:solidFill>
            <a:schemeClr val="dk2"/>
          </a:solidFill>
          <a:ln cap="flat" cmpd="sng" w="57150">
            <a:solidFill>
              <a:srgbClr val="00B0F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0" name="Google Shape;940;p82"/>
          <p:cNvSpPr txBox="1"/>
          <p:nvPr/>
        </p:nvSpPr>
        <p:spPr>
          <a:xfrm>
            <a:off x="10347850" y="5821775"/>
            <a:ext cx="1379700" cy="2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= orbit corrector </a:t>
            </a:r>
            <a:endParaRPr sz="13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941" name="Google Shape;941;p82"/>
          <p:cNvGraphicFramePr/>
          <p:nvPr/>
        </p:nvGraphicFramePr>
        <p:xfrm>
          <a:off x="679925" y="24339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{B961F9A6-865C-401E-BF81-BB05743E3628}</a:tableStyleId>
              </a:tblPr>
              <a:tblGrid>
                <a:gridCol w="2569950"/>
                <a:gridCol w="2569950"/>
              </a:tblGrid>
              <a:tr h="2700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300"/>
                        <a:t>Error type</a:t>
                      </a:r>
                      <a:endParaRPr sz="13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300"/>
                        <a:t>σ value</a:t>
                      </a:r>
                      <a:endParaRPr sz="13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A5A5A5"/>
                    </a:solidFill>
                  </a:tcPr>
                </a:tc>
              </a:tr>
              <a:tr h="1776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300"/>
                        <a:t>Dipole relative field error</a:t>
                      </a:r>
                      <a:endParaRPr sz="13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fr-FR" sz="1300"/>
                        <a:t>10</a:t>
                      </a:r>
                      <a:r>
                        <a:rPr baseline="30000" lang="fr-FR" sz="1300"/>
                        <a:t>-3</a:t>
                      </a:r>
                      <a:endParaRPr sz="13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DED"/>
                    </a:solidFill>
                  </a:tcPr>
                </a:tc>
              </a:tr>
              <a:tr h="1776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300">
                          <a:solidFill>
                            <a:srgbClr val="0000FF"/>
                          </a:solidFill>
                        </a:rPr>
                        <a:t>Quadrupole</a:t>
                      </a:r>
                      <a:r>
                        <a:rPr b="1" lang="fr-FR" sz="1300">
                          <a:solidFill>
                            <a:srgbClr val="0000FF"/>
                          </a:solidFill>
                        </a:rPr>
                        <a:t> relative field error</a:t>
                      </a:r>
                      <a:endParaRPr b="1" sz="1300">
                        <a:solidFill>
                          <a:srgbClr val="0000FF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300">
                          <a:solidFill>
                            <a:srgbClr val="0000FF"/>
                          </a:solidFill>
                        </a:rPr>
                        <a:t>2 x 10</a:t>
                      </a:r>
                      <a:r>
                        <a:rPr b="1" baseline="30000" lang="fr-FR" sz="1300">
                          <a:solidFill>
                            <a:srgbClr val="0000FF"/>
                          </a:solidFill>
                        </a:rPr>
                        <a:t>-4</a:t>
                      </a:r>
                      <a:endParaRPr b="1" baseline="30000" sz="1300">
                        <a:solidFill>
                          <a:srgbClr val="0000FF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DED"/>
                    </a:solidFill>
                  </a:tcPr>
                </a:tc>
              </a:tr>
              <a:tr h="1776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300">
                          <a:solidFill>
                            <a:srgbClr val="0000FF"/>
                          </a:solidFill>
                        </a:rPr>
                        <a:t>Sextupole</a:t>
                      </a:r>
                      <a:r>
                        <a:rPr b="1" lang="fr-FR" sz="1300">
                          <a:solidFill>
                            <a:srgbClr val="0000FF"/>
                          </a:solidFill>
                        </a:rPr>
                        <a:t> relative field error</a:t>
                      </a:r>
                      <a:endParaRPr b="1" sz="1300">
                        <a:solidFill>
                          <a:srgbClr val="0000FF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300">
                          <a:solidFill>
                            <a:srgbClr val="0000FF"/>
                          </a:solidFill>
                        </a:rPr>
                        <a:t>2 x 10</a:t>
                      </a:r>
                      <a:r>
                        <a:rPr b="1" baseline="30000" lang="fr-FR" sz="1300">
                          <a:solidFill>
                            <a:srgbClr val="0000FF"/>
                          </a:solidFill>
                        </a:rPr>
                        <a:t>-4</a:t>
                      </a:r>
                      <a:endParaRPr b="1" baseline="30000" sz="1300">
                        <a:solidFill>
                          <a:srgbClr val="0000FF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DED"/>
                    </a:solidFill>
                  </a:tcPr>
                </a:tc>
              </a:tr>
              <a:tr h="1776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300"/>
                        <a:t>Main dipole roll</a:t>
                      </a:r>
                      <a:r>
                        <a:rPr lang="fr-FR" sz="1300"/>
                        <a:t> </a:t>
                      </a:r>
                      <a:r>
                        <a:rPr lang="fr-FR" sz="1300"/>
                        <a:t>error</a:t>
                      </a:r>
                      <a:endParaRPr sz="1300"/>
                    </a:p>
                  </a:txBody>
                  <a:tcPr marT="45725" marB="45725" marR="91450" marL="9145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300">
                          <a:solidFill>
                            <a:schemeClr val="dk1"/>
                          </a:solidFill>
                        </a:rPr>
                        <a:t>300 μrad</a:t>
                      </a:r>
                      <a:endParaRPr sz="1300"/>
                    </a:p>
                  </a:txBody>
                  <a:tcPr marT="45725" marB="45725" marR="91450" marL="9145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DED"/>
                    </a:solidFill>
                  </a:tcPr>
                </a:tc>
              </a:tr>
              <a:tr h="1776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300"/>
                        <a:t>Offset quadrupoles</a:t>
                      </a:r>
                      <a:endParaRPr sz="1300"/>
                    </a:p>
                  </a:txBody>
                  <a:tcPr marT="45725" marB="45725" marR="91450" marL="9145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300"/>
                        <a:t>200 µm (girder) + 50 µ</a:t>
                      </a:r>
                      <a:r>
                        <a:rPr lang="fr-FR" sz="1300">
                          <a:solidFill>
                            <a:schemeClr val="dk1"/>
                          </a:solidFill>
                        </a:rPr>
                        <a:t>m</a:t>
                      </a:r>
                      <a:endParaRPr sz="1300"/>
                    </a:p>
                  </a:txBody>
                  <a:tcPr marT="45725" marB="45725" marR="91450" marL="9145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DED"/>
                    </a:solidFill>
                  </a:tcPr>
                </a:tc>
              </a:tr>
              <a:tr h="1776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300">
                          <a:solidFill>
                            <a:srgbClr val="0000FF"/>
                          </a:solidFill>
                        </a:rPr>
                        <a:t>Main </a:t>
                      </a:r>
                      <a:r>
                        <a:rPr b="1" lang="fr-FR" sz="1300">
                          <a:solidFill>
                            <a:srgbClr val="0000FF"/>
                          </a:solidFill>
                        </a:rPr>
                        <a:t>Quadrupoles roll</a:t>
                      </a:r>
                      <a:endParaRPr b="1" sz="1300">
                        <a:solidFill>
                          <a:srgbClr val="0000FF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fr-FR" sz="1300">
                          <a:solidFill>
                            <a:srgbClr val="0000FF"/>
                          </a:solidFill>
                        </a:rPr>
                        <a:t>3</a:t>
                      </a:r>
                      <a:r>
                        <a:rPr b="1" lang="fr-FR" sz="1300">
                          <a:solidFill>
                            <a:srgbClr val="0000FF"/>
                          </a:solidFill>
                        </a:rPr>
                        <a:t>00 μrad</a:t>
                      </a:r>
                      <a:endParaRPr b="1" sz="1300">
                        <a:solidFill>
                          <a:srgbClr val="0000FF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DED"/>
                    </a:solidFill>
                  </a:tcPr>
                </a:tc>
              </a:tr>
              <a:tr h="177675"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300"/>
                        <a:t>Offset BPMs</a:t>
                      </a:r>
                      <a:endParaRPr sz="1300"/>
                    </a:p>
                  </a:txBody>
                  <a:tcPr marT="45725" marB="45725" marR="91450" marL="9145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1300">
                          <a:solidFill>
                            <a:schemeClr val="dk1"/>
                          </a:solidFill>
                        </a:rPr>
                        <a:t>200 µm (girder) + 50</a:t>
                      </a:r>
                      <a:r>
                        <a:rPr lang="fr-FR" sz="130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fr-FR" sz="1300"/>
                        <a:t>µ</a:t>
                      </a:r>
                      <a:r>
                        <a:rPr lang="fr-FR" sz="1300">
                          <a:solidFill>
                            <a:schemeClr val="dk1"/>
                          </a:solidFill>
                        </a:rPr>
                        <a:t>m</a:t>
                      </a:r>
                      <a:endParaRPr sz="1300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DED"/>
                    </a:solidFill>
                  </a:tcPr>
                </a:tc>
              </a:tr>
              <a:tr h="1776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lang="fr-FR" sz="1300"/>
                        <a:t>Offset sextupoles</a:t>
                      </a:r>
                      <a:endParaRPr sz="1300"/>
                    </a:p>
                  </a:txBody>
                  <a:tcPr marT="45725" marB="45725" marR="91450" marL="9145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r>
                        <a:rPr lang="fr-FR" sz="1300">
                          <a:solidFill>
                            <a:schemeClr val="dk1"/>
                          </a:solidFill>
                        </a:rPr>
                        <a:t>200 µm (girder) + 50</a:t>
                      </a:r>
                      <a:r>
                        <a:rPr lang="fr-FR" sz="130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fr-FR" sz="1300"/>
                        <a:t>µ</a:t>
                      </a:r>
                      <a:r>
                        <a:rPr lang="fr-FR" sz="1300">
                          <a:solidFill>
                            <a:schemeClr val="dk1"/>
                          </a:solidFill>
                        </a:rPr>
                        <a:t>m</a:t>
                      </a:r>
                      <a:endParaRPr sz="1300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DEDED"/>
                    </a:solidFill>
                  </a:tcPr>
                </a:tc>
              </a:tr>
            </a:tbl>
          </a:graphicData>
        </a:graphic>
      </p:graphicFrame>
      <p:sp>
        <p:nvSpPr>
          <p:cNvPr id="942" name="Google Shape;942;p82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FCC Tuning Meeting</a:t>
            </a:r>
            <a:endParaRPr/>
          </a:p>
        </p:txBody>
      </p:sp>
      <p:sp>
        <p:nvSpPr>
          <p:cNvPr id="943" name="Google Shape;943;p82"/>
          <p:cNvSpPr txBox="1"/>
          <p:nvPr>
            <p:ph idx="10" type="dt"/>
          </p:nvPr>
        </p:nvSpPr>
        <p:spPr>
          <a:xfrm>
            <a:off x="9575800" y="6343650"/>
            <a:ext cx="1088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>
                <a:latin typeface="Arial"/>
                <a:ea typeface="Arial"/>
                <a:cs typeface="Arial"/>
                <a:sym typeface="Arial"/>
              </a:rPr>
              <a:t>28/03/2025</a:t>
            </a: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44" name="Google Shape;944;p82"/>
          <p:cNvCxnSpPr/>
          <p:nvPr/>
        </p:nvCxnSpPr>
        <p:spPr>
          <a:xfrm rot="10800000">
            <a:off x="8096873" y="5829756"/>
            <a:ext cx="2100" cy="285300"/>
          </a:xfrm>
          <a:prstGeom prst="straightConnector1">
            <a:avLst/>
          </a:prstGeom>
          <a:noFill/>
          <a:ln cap="flat" cmpd="sng" w="57150">
            <a:solidFill>
              <a:srgbClr val="7030A0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945" name="Google Shape;945;p82"/>
          <p:cNvCxnSpPr/>
          <p:nvPr/>
        </p:nvCxnSpPr>
        <p:spPr>
          <a:xfrm rot="10800000">
            <a:off x="10310348" y="5829756"/>
            <a:ext cx="2100" cy="285300"/>
          </a:xfrm>
          <a:prstGeom prst="straightConnector1">
            <a:avLst/>
          </a:prstGeom>
          <a:noFill/>
          <a:ln cap="flat" cmpd="sng" w="57150">
            <a:solidFill>
              <a:srgbClr val="00B0F0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946" name="Google Shape;946;p82"/>
          <p:cNvSpPr txBox="1"/>
          <p:nvPr/>
        </p:nvSpPr>
        <p:spPr>
          <a:xfrm>
            <a:off x="8841674" y="3163300"/>
            <a:ext cx="646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solidFill>
                  <a:schemeClr val="dk1"/>
                </a:solidFill>
              </a:rPr>
              <a:t>MQ</a:t>
            </a:r>
            <a:endParaRPr/>
          </a:p>
        </p:txBody>
      </p:sp>
      <p:sp>
        <p:nvSpPr>
          <p:cNvPr id="947" name="Google Shape;947;p82"/>
          <p:cNvSpPr txBox="1"/>
          <p:nvPr/>
        </p:nvSpPr>
        <p:spPr>
          <a:xfrm>
            <a:off x="9078253" y="2984813"/>
            <a:ext cx="7461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solidFill>
                  <a:schemeClr val="dk1"/>
                </a:solidFill>
              </a:rPr>
              <a:t>BPM</a:t>
            </a:r>
            <a:endParaRPr/>
          </a:p>
        </p:txBody>
      </p:sp>
      <p:sp>
        <p:nvSpPr>
          <p:cNvPr id="948" name="Google Shape;948;p82"/>
          <p:cNvSpPr/>
          <p:nvPr/>
        </p:nvSpPr>
        <p:spPr>
          <a:xfrm>
            <a:off x="9949883" y="3671266"/>
            <a:ext cx="2700" cy="766200"/>
          </a:xfrm>
          <a:prstGeom prst="rect">
            <a:avLst/>
          </a:prstGeom>
          <a:solidFill>
            <a:schemeClr val="dk2"/>
          </a:solidFill>
          <a:ln cap="flat" cmpd="sng" w="57150">
            <a:solidFill>
              <a:srgbClr val="00B0F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49" name="Google Shape;949;p82"/>
          <p:cNvCxnSpPr/>
          <p:nvPr/>
        </p:nvCxnSpPr>
        <p:spPr>
          <a:xfrm rot="10800000">
            <a:off x="9308049" y="3635416"/>
            <a:ext cx="300" cy="813300"/>
          </a:xfrm>
          <a:prstGeom prst="straightConnector1">
            <a:avLst/>
          </a:prstGeom>
          <a:noFill/>
          <a:ln cap="flat" cmpd="sng" w="57150">
            <a:solidFill>
              <a:srgbClr val="7030A0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950" name="Google Shape;950;p82"/>
          <p:cNvSpPr/>
          <p:nvPr/>
        </p:nvSpPr>
        <p:spPr>
          <a:xfrm>
            <a:off x="9626801" y="3779387"/>
            <a:ext cx="145200" cy="614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144000" lIns="144000" spcFirstLastPara="1" rIns="144000" wrap="square" tIns="1080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1" name="Google Shape;951;p82"/>
          <p:cNvSpPr txBox="1"/>
          <p:nvPr/>
        </p:nvSpPr>
        <p:spPr>
          <a:xfrm>
            <a:off x="9459551" y="3235393"/>
            <a:ext cx="4797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</a:t>
            </a:r>
            <a:r>
              <a:rPr lang="fr-FR">
                <a:solidFill>
                  <a:schemeClr val="dk1"/>
                </a:solidFill>
              </a:rPr>
              <a:t>S</a:t>
            </a:r>
            <a:endParaRPr/>
          </a:p>
        </p:txBody>
      </p:sp>
      <p:pic>
        <p:nvPicPr>
          <p:cNvPr id="952" name="Google Shape;952;p82" title="optical_functions_arc_FODO.png"/>
          <p:cNvPicPr preferRelativeResize="0"/>
          <p:nvPr/>
        </p:nvPicPr>
        <p:blipFill rotWithShape="1">
          <a:blip r:embed="rId3">
            <a:alphaModFix/>
          </a:blip>
          <a:srcRect b="78805" l="0" r="0" t="12236"/>
          <a:stretch/>
        </p:blipFill>
        <p:spPr>
          <a:xfrm>
            <a:off x="774950" y="1426475"/>
            <a:ext cx="10681075" cy="6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953" name="Google Shape;953;p82"/>
          <p:cNvSpPr/>
          <p:nvPr/>
        </p:nvSpPr>
        <p:spPr>
          <a:xfrm>
            <a:off x="6011675" y="2400338"/>
            <a:ext cx="6008100" cy="3092400"/>
          </a:xfrm>
          <a:prstGeom prst="frame">
            <a:avLst>
              <a:gd fmla="val 3571" name="adj1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4" name="Google Shape;954;p82"/>
          <p:cNvSpPr/>
          <p:nvPr/>
        </p:nvSpPr>
        <p:spPr>
          <a:xfrm>
            <a:off x="7818275" y="1205625"/>
            <a:ext cx="1776000" cy="965700"/>
          </a:xfrm>
          <a:prstGeom prst="frame">
            <a:avLst>
              <a:gd fmla="val 4051" name="adj1"/>
            </a:avLst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955" name="Google Shape;955;p82"/>
          <p:cNvCxnSpPr/>
          <p:nvPr/>
        </p:nvCxnSpPr>
        <p:spPr>
          <a:xfrm>
            <a:off x="9594025" y="1245150"/>
            <a:ext cx="2385600" cy="1225800"/>
          </a:xfrm>
          <a:prstGeom prst="straightConnector1">
            <a:avLst/>
          </a:prstGeom>
          <a:noFill/>
          <a:ln cap="flat" cmpd="sng" w="9525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56" name="Google Shape;956;p82"/>
          <p:cNvCxnSpPr/>
          <p:nvPr/>
        </p:nvCxnSpPr>
        <p:spPr>
          <a:xfrm flipH="1">
            <a:off x="6066350" y="1217550"/>
            <a:ext cx="1733100" cy="1207800"/>
          </a:xfrm>
          <a:prstGeom prst="straightConnector1">
            <a:avLst/>
          </a:prstGeom>
          <a:noFill/>
          <a:ln cap="flat" cmpd="sng" w="9525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descr="WebHome &lt; FCC &lt; TWiki" id="957" name="Google Shape;957;p8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459112" y="237525"/>
            <a:ext cx="2439782" cy="824697"/>
          </a:xfrm>
          <a:prstGeom prst="rect">
            <a:avLst/>
          </a:prstGeom>
          <a:noFill/>
          <a:ln>
            <a:noFill/>
          </a:ln>
        </p:spPr>
      </p:pic>
      <p:sp>
        <p:nvSpPr>
          <p:cNvPr id="958" name="Google Shape;958;p82"/>
          <p:cNvSpPr txBox="1"/>
          <p:nvPr/>
        </p:nvSpPr>
        <p:spPr>
          <a:xfrm>
            <a:off x="3578175" y="1062225"/>
            <a:ext cx="69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</a:rPr>
              <a:t>D2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959" name="Google Shape;959;p82"/>
          <p:cNvSpPr txBox="1"/>
          <p:nvPr/>
        </p:nvSpPr>
        <p:spPr>
          <a:xfrm>
            <a:off x="4351750" y="1062225"/>
            <a:ext cx="69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</a:rPr>
              <a:t>F2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960" name="Google Shape;960;p82"/>
          <p:cNvSpPr txBox="1"/>
          <p:nvPr/>
        </p:nvSpPr>
        <p:spPr>
          <a:xfrm>
            <a:off x="1863575" y="1062225"/>
            <a:ext cx="69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</a:rPr>
              <a:t>D1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961" name="Google Shape;961;p82"/>
          <p:cNvSpPr txBox="1"/>
          <p:nvPr/>
        </p:nvSpPr>
        <p:spPr>
          <a:xfrm>
            <a:off x="2637150" y="1062225"/>
            <a:ext cx="69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</a:rPr>
              <a:t>F1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962" name="Google Shape;962;p82"/>
          <p:cNvSpPr txBox="1"/>
          <p:nvPr/>
        </p:nvSpPr>
        <p:spPr>
          <a:xfrm>
            <a:off x="5232725" y="1062225"/>
            <a:ext cx="69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</a:rPr>
              <a:t>D3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963" name="Google Shape;963;p82"/>
          <p:cNvSpPr txBox="1"/>
          <p:nvPr/>
        </p:nvSpPr>
        <p:spPr>
          <a:xfrm>
            <a:off x="6006300" y="1062225"/>
            <a:ext cx="69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</a:rPr>
              <a:t>F3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964" name="Google Shape;964;p82"/>
          <p:cNvSpPr txBox="1"/>
          <p:nvPr/>
        </p:nvSpPr>
        <p:spPr>
          <a:xfrm>
            <a:off x="6779875" y="1064500"/>
            <a:ext cx="69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</a:rPr>
              <a:t>D3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965" name="Google Shape;965;p82"/>
          <p:cNvSpPr txBox="1"/>
          <p:nvPr/>
        </p:nvSpPr>
        <p:spPr>
          <a:xfrm>
            <a:off x="6580632" y="2537388"/>
            <a:ext cx="2202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</a:rPr>
              <a:t>D2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966" name="Google Shape;966;p82"/>
          <p:cNvSpPr txBox="1"/>
          <p:nvPr/>
        </p:nvSpPr>
        <p:spPr>
          <a:xfrm>
            <a:off x="9278570" y="2527788"/>
            <a:ext cx="2202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</a:rPr>
              <a:t>F2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967" name="Google Shape;967;p82"/>
          <p:cNvSpPr txBox="1"/>
          <p:nvPr/>
        </p:nvSpPr>
        <p:spPr>
          <a:xfrm>
            <a:off x="9613100" y="1061125"/>
            <a:ext cx="69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</a:rPr>
              <a:t>F1</a:t>
            </a:r>
            <a:endParaRPr sz="1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1" name="Shape 9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" name="Google Shape;972;p83" title="orbit_quantile_final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06875" y="1267300"/>
            <a:ext cx="6485125" cy="4323425"/>
          </a:xfrm>
          <a:prstGeom prst="rect">
            <a:avLst/>
          </a:prstGeom>
          <a:noFill/>
          <a:ln>
            <a:noFill/>
          </a:ln>
        </p:spPr>
      </p:pic>
      <p:sp>
        <p:nvSpPr>
          <p:cNvPr id="973" name="Google Shape;973;p83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974" name="Google Shape;974;p83"/>
          <p:cNvSpPr txBox="1"/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3200"/>
              <a:buFont typeface="Poppins Black"/>
              <a:buNone/>
            </a:pPr>
            <a:r>
              <a:rPr b="1" lang="fr-FR">
                <a:solidFill>
                  <a:srgbClr val="0000FF"/>
                </a:solidFill>
              </a:rPr>
              <a:t>Residual </a:t>
            </a:r>
            <a:r>
              <a:rPr b="1" lang="fr-FR">
                <a:solidFill>
                  <a:srgbClr val="0000FF"/>
                </a:solidFill>
                <a:latin typeface="Poppins Black"/>
                <a:ea typeface="Poppins Black"/>
                <a:cs typeface="Poppins Black"/>
                <a:sym typeface="Poppins Black"/>
              </a:rPr>
              <a:t>Orbit</a:t>
            </a:r>
            <a:endParaRPr b="1">
              <a:latin typeface="Poppins Black"/>
              <a:ea typeface="Poppins Black"/>
              <a:cs typeface="Poppins Black"/>
              <a:sym typeface="Poppins Black"/>
            </a:endParaRPr>
          </a:p>
        </p:txBody>
      </p:sp>
      <p:sp>
        <p:nvSpPr>
          <p:cNvPr id="975" name="Google Shape;975;p83"/>
          <p:cNvSpPr txBox="1"/>
          <p:nvPr/>
        </p:nvSpPr>
        <p:spPr>
          <a:xfrm>
            <a:off x="2328425" y="5976950"/>
            <a:ext cx="2676900" cy="3693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800">
                <a:solidFill>
                  <a:srgbClr val="0000FF"/>
                </a:solidFill>
                <a:latin typeface="Poppins"/>
                <a:ea typeface="Poppins"/>
                <a:cs typeface="Poppins"/>
                <a:sym typeface="Poppins"/>
              </a:rPr>
              <a:t>100</a:t>
            </a:r>
            <a:r>
              <a:rPr lang="fr-FR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 successful seeds</a:t>
            </a:r>
            <a:endParaRPr/>
          </a:p>
        </p:txBody>
      </p:sp>
      <p:pic>
        <p:nvPicPr>
          <p:cNvPr id="976" name="Google Shape;976;p83" title="hist_rms_orbit_final_100seeds.png"/>
          <p:cNvPicPr preferRelativeResize="0"/>
          <p:nvPr/>
        </p:nvPicPr>
        <p:blipFill rotWithShape="1">
          <a:blip r:embed="rId4">
            <a:alphaModFix/>
          </a:blip>
          <a:srcRect b="0" l="6261" r="0" t="0"/>
          <a:stretch/>
        </p:blipFill>
        <p:spPr>
          <a:xfrm>
            <a:off x="303375" y="1267288"/>
            <a:ext cx="5403499" cy="4323424"/>
          </a:xfrm>
          <a:prstGeom prst="rect">
            <a:avLst/>
          </a:prstGeom>
          <a:noFill/>
          <a:ln>
            <a:noFill/>
          </a:ln>
        </p:spPr>
      </p:pic>
      <p:sp>
        <p:nvSpPr>
          <p:cNvPr id="977" name="Google Shape;977;p83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FCC Tuning Meeting</a:t>
            </a:r>
            <a:endParaRPr/>
          </a:p>
        </p:txBody>
      </p:sp>
      <p:sp>
        <p:nvSpPr>
          <p:cNvPr id="978" name="Google Shape;978;p83"/>
          <p:cNvSpPr txBox="1"/>
          <p:nvPr>
            <p:ph idx="10" type="dt"/>
          </p:nvPr>
        </p:nvSpPr>
        <p:spPr>
          <a:xfrm>
            <a:off x="9575800" y="6343650"/>
            <a:ext cx="1088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>
                <a:latin typeface="Arial"/>
                <a:ea typeface="Arial"/>
                <a:cs typeface="Arial"/>
                <a:sym typeface="Arial"/>
              </a:rPr>
              <a:t>28/03/2025</a:t>
            </a: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WebHome &lt; FCC &lt; TWiki" id="979" name="Google Shape;979;p8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459112" y="237525"/>
            <a:ext cx="2439782" cy="824697"/>
          </a:xfrm>
          <a:prstGeom prst="rect">
            <a:avLst/>
          </a:prstGeom>
          <a:noFill/>
          <a:ln>
            <a:noFill/>
          </a:ln>
        </p:spPr>
      </p:pic>
      <p:sp>
        <p:nvSpPr>
          <p:cNvPr id="980" name="Google Shape;980;p83"/>
          <p:cNvSpPr txBox="1"/>
          <p:nvPr/>
        </p:nvSpPr>
        <p:spPr>
          <a:xfrm rot="-5400000">
            <a:off x="5169600" y="2118975"/>
            <a:ext cx="1030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|x| [m]</a:t>
            </a:r>
            <a:endParaRPr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981" name="Google Shape;981;p83"/>
          <p:cNvSpPr txBox="1"/>
          <p:nvPr/>
        </p:nvSpPr>
        <p:spPr>
          <a:xfrm rot="-5400000">
            <a:off x="5169600" y="4098100"/>
            <a:ext cx="1030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|y| [m]</a:t>
            </a:r>
            <a:endParaRPr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5" name="Shape 9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6" name="Google Shape;986;p84"/>
          <p:cNvSpPr txBox="1"/>
          <p:nvPr>
            <p:ph idx="12" type="sldNum"/>
          </p:nvPr>
        </p:nvSpPr>
        <p:spPr>
          <a:xfrm>
            <a:off x="10999334" y="6343650"/>
            <a:ext cx="69373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987" name="Google Shape;987;p84"/>
          <p:cNvSpPr txBox="1"/>
          <p:nvPr>
            <p:ph type="title"/>
          </p:nvPr>
        </p:nvSpPr>
        <p:spPr>
          <a:xfrm>
            <a:off x="731838" y="314036"/>
            <a:ext cx="10728325" cy="871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3200"/>
              <a:buFont typeface="Poppins Black"/>
              <a:buNone/>
            </a:pPr>
            <a:r>
              <a:rPr b="1" lang="fr-FR">
                <a:solidFill>
                  <a:srgbClr val="0000FF"/>
                </a:solidFill>
                <a:latin typeface="Poppins Black"/>
                <a:ea typeface="Poppins Black"/>
                <a:cs typeface="Poppins Black"/>
                <a:sym typeface="Poppins Black"/>
              </a:rPr>
              <a:t>Beta-beating </a:t>
            </a:r>
            <a:endParaRPr>
              <a:latin typeface="Poppins Black"/>
              <a:ea typeface="Poppins Black"/>
              <a:cs typeface="Poppins Black"/>
              <a:sym typeface="Poppins Black"/>
            </a:endParaRPr>
          </a:p>
        </p:txBody>
      </p:sp>
      <p:sp>
        <p:nvSpPr>
          <p:cNvPr id="988" name="Google Shape;988;p84"/>
          <p:cNvSpPr txBox="1"/>
          <p:nvPr/>
        </p:nvSpPr>
        <p:spPr>
          <a:xfrm>
            <a:off x="6162227" y="6043263"/>
            <a:ext cx="2952300" cy="3693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800">
                <a:solidFill>
                  <a:srgbClr val="0000FF"/>
                </a:solidFill>
                <a:latin typeface="Poppins"/>
                <a:ea typeface="Poppins"/>
                <a:cs typeface="Poppins"/>
                <a:sym typeface="Poppins"/>
              </a:rPr>
              <a:t>100</a:t>
            </a:r>
            <a:r>
              <a:rPr lang="fr-FR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 successful seeds</a:t>
            </a:r>
            <a:endParaRPr/>
          </a:p>
        </p:txBody>
      </p:sp>
      <p:pic>
        <p:nvPicPr>
          <p:cNvPr id="989" name="Google Shape;989;p84" title="beta_beating_quantile_final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6600" y="1185875"/>
            <a:ext cx="7436397" cy="4365300"/>
          </a:xfrm>
          <a:prstGeom prst="rect">
            <a:avLst/>
          </a:prstGeom>
          <a:noFill/>
          <a:ln>
            <a:noFill/>
          </a:ln>
        </p:spPr>
      </p:pic>
      <p:sp>
        <p:nvSpPr>
          <p:cNvPr id="990" name="Google Shape;990;p84"/>
          <p:cNvSpPr txBox="1"/>
          <p:nvPr/>
        </p:nvSpPr>
        <p:spPr>
          <a:xfrm>
            <a:off x="7772400" y="1548300"/>
            <a:ext cx="4123200" cy="392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000"/>
              <a:buFont typeface="Poppins"/>
              <a:buChar char="❖"/>
            </a:pPr>
            <a:r>
              <a:rPr b="1" lang="fr-FR" sz="2000">
                <a:solidFill>
                  <a:srgbClr val="0000FF"/>
                </a:solidFill>
                <a:latin typeface="Poppins"/>
                <a:ea typeface="Poppins"/>
                <a:cs typeface="Poppins"/>
                <a:sym typeface="Poppins"/>
              </a:rPr>
              <a:t>Limitation of Beta-beating under 20% for 99% of seeds</a:t>
            </a:r>
            <a:endParaRPr b="1" sz="2000">
              <a:solidFill>
                <a:srgbClr val="0000F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000"/>
              <a:buFont typeface="Poppins"/>
              <a:buChar char="❖"/>
            </a:pPr>
            <a:r>
              <a:rPr b="1" lang="fr-FR" sz="2000">
                <a:solidFill>
                  <a:srgbClr val="0000FF"/>
                </a:solidFill>
                <a:latin typeface="Poppins"/>
                <a:ea typeface="Poppins"/>
                <a:cs typeface="Poppins"/>
                <a:sym typeface="Poppins"/>
              </a:rPr>
              <a:t>⅔ of the seeds show Beta-beating below 5% in both planes</a:t>
            </a:r>
            <a:endParaRPr b="1" sz="2000">
              <a:solidFill>
                <a:srgbClr val="0000F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oppins"/>
              <a:buChar char="❖"/>
            </a:pPr>
            <a:r>
              <a:rPr b="1" lang="fr-FR" sz="20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Vertical plane seems higher than horizontal</a:t>
            </a:r>
            <a:endParaRPr b="1" sz="20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oppins"/>
              <a:buChar char="➢"/>
            </a:pPr>
            <a:r>
              <a:rPr b="1" lang="fr-FR" sz="20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add correctors in straight sections?</a:t>
            </a:r>
            <a:endParaRPr b="1" sz="20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991" name="Google Shape;991;p84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FCC Tuning Meeting</a:t>
            </a:r>
            <a:endParaRPr/>
          </a:p>
        </p:txBody>
      </p:sp>
      <p:sp>
        <p:nvSpPr>
          <p:cNvPr id="992" name="Google Shape;992;p84"/>
          <p:cNvSpPr txBox="1"/>
          <p:nvPr>
            <p:ph idx="10" type="dt"/>
          </p:nvPr>
        </p:nvSpPr>
        <p:spPr>
          <a:xfrm>
            <a:off x="9575800" y="6343650"/>
            <a:ext cx="1088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>
                <a:latin typeface="Arial"/>
                <a:ea typeface="Arial"/>
                <a:cs typeface="Arial"/>
                <a:sym typeface="Arial"/>
              </a:rPr>
              <a:t>28/03/2025</a:t>
            </a: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WebHome &lt; FCC &lt; TWiki" id="993" name="Google Shape;993;p8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459112" y="237525"/>
            <a:ext cx="2439782" cy="8246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7" name="Shape 9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8" name="Google Shape;998;p85"/>
          <p:cNvSpPr txBox="1"/>
          <p:nvPr>
            <p:ph idx="12" type="sldNum"/>
          </p:nvPr>
        </p:nvSpPr>
        <p:spPr>
          <a:xfrm>
            <a:off x="10999334" y="6343650"/>
            <a:ext cx="69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999" name="Google Shape;999;p85"/>
          <p:cNvSpPr txBox="1"/>
          <p:nvPr>
            <p:ph type="title"/>
          </p:nvPr>
        </p:nvSpPr>
        <p:spPr>
          <a:xfrm>
            <a:off x="731838" y="314036"/>
            <a:ext cx="10728300" cy="87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3200"/>
              <a:buFont typeface="Poppins Black"/>
              <a:buNone/>
            </a:pPr>
            <a:r>
              <a:rPr b="1" lang="fr-FR">
                <a:solidFill>
                  <a:srgbClr val="0000FF"/>
                </a:solidFill>
                <a:latin typeface="Poppins Black"/>
                <a:ea typeface="Poppins Black"/>
                <a:cs typeface="Poppins Black"/>
                <a:sym typeface="Poppins Black"/>
              </a:rPr>
              <a:t>Normalized dispersion</a:t>
            </a:r>
            <a:endParaRPr/>
          </a:p>
        </p:txBody>
      </p:sp>
      <p:sp>
        <p:nvSpPr>
          <p:cNvPr id="1000" name="Google Shape;1000;p85"/>
          <p:cNvSpPr txBox="1"/>
          <p:nvPr/>
        </p:nvSpPr>
        <p:spPr>
          <a:xfrm>
            <a:off x="5458674" y="5944700"/>
            <a:ext cx="2781300" cy="3693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800">
                <a:solidFill>
                  <a:srgbClr val="0000FF"/>
                </a:solidFill>
                <a:latin typeface="Poppins"/>
                <a:ea typeface="Poppins"/>
                <a:cs typeface="Poppins"/>
                <a:sym typeface="Poppins"/>
              </a:rPr>
              <a:t>100</a:t>
            </a:r>
            <a:r>
              <a:rPr lang="fr-FR" sz="18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 successful seeds</a:t>
            </a:r>
            <a:endParaRPr/>
          </a:p>
        </p:txBody>
      </p:sp>
      <p:pic>
        <p:nvPicPr>
          <p:cNvPr id="1001" name="Google Shape;1001;p85" title="norm_disp_quantile_final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1850" y="926291"/>
            <a:ext cx="7508137" cy="5005425"/>
          </a:xfrm>
          <a:prstGeom prst="rect">
            <a:avLst/>
          </a:prstGeom>
          <a:noFill/>
          <a:ln>
            <a:noFill/>
          </a:ln>
        </p:spPr>
      </p:pic>
      <p:sp>
        <p:nvSpPr>
          <p:cNvPr id="1002" name="Google Shape;1002;p85"/>
          <p:cNvSpPr txBox="1"/>
          <p:nvPr/>
        </p:nvSpPr>
        <p:spPr>
          <a:xfrm>
            <a:off x="8239975" y="1185825"/>
            <a:ext cx="3952200" cy="472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000"/>
              <a:buFont typeface="Poppins"/>
              <a:buChar char="❖"/>
            </a:pPr>
            <a:r>
              <a:rPr b="1" lang="fr-FR" sz="2000">
                <a:solidFill>
                  <a:srgbClr val="0000FF"/>
                </a:solidFill>
                <a:latin typeface="Poppins"/>
                <a:ea typeface="Poppins"/>
                <a:cs typeface="Poppins"/>
                <a:sym typeface="Poppins"/>
              </a:rPr>
              <a:t>Horizontal normalized dispersion kept under 2x10</a:t>
            </a:r>
            <a:r>
              <a:rPr b="1" baseline="30000" lang="fr-FR" sz="2000">
                <a:solidFill>
                  <a:srgbClr val="0000FF"/>
                </a:solidFill>
                <a:latin typeface="Poppins"/>
                <a:ea typeface="Poppins"/>
                <a:cs typeface="Poppins"/>
                <a:sym typeface="Poppins"/>
              </a:rPr>
              <a:t>-3</a:t>
            </a:r>
            <a:r>
              <a:rPr b="1" lang="fr-FR" sz="2000">
                <a:solidFill>
                  <a:srgbClr val="0000FF"/>
                </a:solidFill>
                <a:latin typeface="Poppins"/>
                <a:ea typeface="Poppins"/>
                <a:cs typeface="Poppins"/>
                <a:sym typeface="Poppins"/>
              </a:rPr>
              <a:t> m</a:t>
            </a:r>
            <a:r>
              <a:rPr b="1" baseline="30000" lang="fr-FR" sz="2000">
                <a:solidFill>
                  <a:srgbClr val="0000FF"/>
                </a:solidFill>
                <a:latin typeface="Poppins"/>
                <a:ea typeface="Poppins"/>
                <a:cs typeface="Poppins"/>
                <a:sym typeface="Poppins"/>
              </a:rPr>
              <a:t>1/2</a:t>
            </a:r>
            <a:endParaRPr b="1" sz="2000">
              <a:solidFill>
                <a:srgbClr val="0000F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2000"/>
              <a:buFont typeface="Poppins"/>
              <a:buChar char="❖"/>
            </a:pPr>
            <a:r>
              <a:rPr b="1" lang="fr-FR" sz="2000">
                <a:solidFill>
                  <a:srgbClr val="0000FF"/>
                </a:solidFill>
                <a:latin typeface="Poppins"/>
                <a:ea typeface="Poppins"/>
                <a:cs typeface="Poppins"/>
                <a:sym typeface="Poppins"/>
              </a:rPr>
              <a:t>Vertical normalized dispersion twice as high as horizontal</a:t>
            </a:r>
            <a:endParaRPr b="1" sz="2000">
              <a:solidFill>
                <a:srgbClr val="0000FF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oppins"/>
              <a:buChar char="➢"/>
            </a:pPr>
            <a:r>
              <a:rPr b="1" lang="fr-FR" sz="20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add some skew correctors in straight section ?</a:t>
            </a:r>
            <a:endParaRPr b="1" sz="20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oppins"/>
              <a:buChar char="➢"/>
            </a:pPr>
            <a:r>
              <a:rPr b="1" lang="fr-FR" sz="2000">
                <a:solidFill>
                  <a:schemeClr val="dk1"/>
                </a:solidFill>
                <a:latin typeface="Poppins"/>
                <a:ea typeface="Poppins"/>
                <a:cs typeface="Poppins"/>
                <a:sym typeface="Poppins"/>
              </a:rPr>
              <a:t>Use full response matrix instead of two separated matrix</a:t>
            </a:r>
            <a:endParaRPr b="1" sz="200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1003" name="Google Shape;1003;p85"/>
          <p:cNvSpPr txBox="1"/>
          <p:nvPr>
            <p:ph idx="11" type="ftr"/>
          </p:nvPr>
        </p:nvSpPr>
        <p:spPr>
          <a:xfrm>
            <a:off x="736600" y="6343650"/>
            <a:ext cx="8839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FCC Tuning Meeting</a:t>
            </a:r>
            <a:endParaRPr/>
          </a:p>
        </p:txBody>
      </p:sp>
      <p:sp>
        <p:nvSpPr>
          <p:cNvPr id="1004" name="Google Shape;1004;p85"/>
          <p:cNvSpPr txBox="1"/>
          <p:nvPr>
            <p:ph idx="10" type="dt"/>
          </p:nvPr>
        </p:nvSpPr>
        <p:spPr>
          <a:xfrm>
            <a:off x="9575800" y="6343650"/>
            <a:ext cx="10884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>
                <a:latin typeface="Arial"/>
                <a:ea typeface="Arial"/>
                <a:cs typeface="Arial"/>
                <a:sym typeface="Arial"/>
              </a:rPr>
              <a:t>28/03/2025</a:t>
            </a:r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WebHome &lt; FCC &lt; TWiki" id="1005" name="Google Shape;1005;p8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459112" y="237525"/>
            <a:ext cx="2439782" cy="8246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hème Office">
  <a:themeElements>
    <a:clrScheme name="CEA 2023">
      <a:dk1>
        <a:srgbClr val="262626"/>
      </a:dk1>
      <a:lt1>
        <a:srgbClr val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Thème Office">
  <a:themeElements>
    <a:clrScheme name="CEA 2023">
      <a:dk1>
        <a:srgbClr val="262626"/>
      </a:dk1>
      <a:lt1>
        <a:srgbClr val="FFFFFF"/>
      </a:lt1>
      <a:dk2>
        <a:srgbClr val="E50019"/>
      </a:dk2>
      <a:lt2>
        <a:srgbClr val="FFFFFF"/>
      </a:lt2>
      <a:accent1>
        <a:srgbClr val="3E4A83"/>
      </a:accent1>
      <a:accent2>
        <a:srgbClr val="7E9CBB"/>
      </a:accent2>
      <a:accent3>
        <a:srgbClr val="FFCD31"/>
      </a:accent3>
      <a:accent4>
        <a:srgbClr val="DA837B"/>
      </a:accent4>
      <a:accent5>
        <a:srgbClr val="0093A7"/>
      </a:accent5>
      <a:accent6>
        <a:srgbClr val="BD987A"/>
      </a:accent6>
      <a:hlink>
        <a:srgbClr val="E50019"/>
      </a:hlink>
      <a:folHlink>
        <a:srgbClr val="E5001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