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5569EFD-1A5C-4FC3-AEFE-D7DC364D10D1}" v="63" dt="2025-03-25T17:32:59.83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93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252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itte Filskov Theilgaard" userId="150196ba-3d64-4ece-aa51-395739ba31e6" providerId="ADAL" clId="{65569EFD-1A5C-4FC3-AEFE-D7DC364D10D1}"/>
    <pc:docChg chg="undo custSel modSld">
      <pc:chgData name="Ditte Filskov Theilgaard" userId="150196ba-3d64-4ece-aa51-395739ba31e6" providerId="ADAL" clId="{65569EFD-1A5C-4FC3-AEFE-D7DC364D10D1}" dt="2025-03-25T17:33:47.051" v="206" actId="1076"/>
      <pc:docMkLst>
        <pc:docMk/>
      </pc:docMkLst>
      <pc:sldChg chg="addSp modSp mod modAnim">
        <pc:chgData name="Ditte Filskov Theilgaard" userId="150196ba-3d64-4ece-aa51-395739ba31e6" providerId="ADAL" clId="{65569EFD-1A5C-4FC3-AEFE-D7DC364D10D1}" dt="2025-03-25T17:33:47.051" v="206" actId="1076"/>
        <pc:sldMkLst>
          <pc:docMk/>
          <pc:sldMk cId="1028319877" sldId="256"/>
        </pc:sldMkLst>
        <pc:spChg chg="mod">
          <ac:chgData name="Ditte Filskov Theilgaard" userId="150196ba-3d64-4ece-aa51-395739ba31e6" providerId="ADAL" clId="{65569EFD-1A5C-4FC3-AEFE-D7DC364D10D1}" dt="2025-03-25T17:33:47.051" v="206" actId="1076"/>
          <ac:spMkLst>
            <pc:docMk/>
            <pc:sldMk cId="1028319877" sldId="256"/>
            <ac:spMk id="37" creationId="{F002391D-0E41-36C5-8668-55C6AD0649A7}"/>
          </ac:spMkLst>
        </pc:spChg>
        <pc:spChg chg="mod">
          <ac:chgData name="Ditte Filskov Theilgaard" userId="150196ba-3d64-4ece-aa51-395739ba31e6" providerId="ADAL" clId="{65569EFD-1A5C-4FC3-AEFE-D7DC364D10D1}" dt="2025-03-25T17:24:38.439" v="168" actId="1076"/>
          <ac:spMkLst>
            <pc:docMk/>
            <pc:sldMk cId="1028319877" sldId="256"/>
            <ac:spMk id="41" creationId="{3425ACE5-9696-026A-DC9D-22B14F55A9DA}"/>
          </ac:spMkLst>
        </pc:spChg>
        <pc:picChg chg="add mod">
          <ac:chgData name="Ditte Filskov Theilgaard" userId="150196ba-3d64-4ece-aa51-395739ba31e6" providerId="ADAL" clId="{65569EFD-1A5C-4FC3-AEFE-D7DC364D10D1}" dt="2025-03-24T07:44:06.259" v="38" actId="1076"/>
          <ac:picMkLst>
            <pc:docMk/>
            <pc:sldMk cId="1028319877" sldId="256"/>
            <ac:picMk id="2" creationId="{F180E8F0-91A8-5952-6CE5-435FB118DBC7}"/>
          </ac:picMkLst>
        </pc:picChg>
        <pc:picChg chg="mod">
          <ac:chgData name="Ditte Filskov Theilgaard" userId="150196ba-3d64-4ece-aa51-395739ba31e6" providerId="ADAL" clId="{65569EFD-1A5C-4FC3-AEFE-D7DC364D10D1}" dt="2025-03-25T17:24:41.141" v="169" actId="14100"/>
          <ac:picMkLst>
            <pc:docMk/>
            <pc:sldMk cId="1028319877" sldId="256"/>
            <ac:picMk id="13" creationId="{ED794B49-1D95-E67A-FCCA-853AFC8F522E}"/>
          </ac:picMkLst>
        </pc:picChg>
      </pc:sldChg>
      <pc:sldChg chg="addSp delSp modSp mod modAnim">
        <pc:chgData name="Ditte Filskov Theilgaard" userId="150196ba-3d64-4ece-aa51-395739ba31e6" providerId="ADAL" clId="{65569EFD-1A5C-4FC3-AEFE-D7DC364D10D1}" dt="2025-03-25T17:32:59.831" v="205"/>
        <pc:sldMkLst>
          <pc:docMk/>
          <pc:sldMk cId="587346174" sldId="257"/>
        </pc:sldMkLst>
        <pc:spChg chg="add mod">
          <ac:chgData name="Ditte Filskov Theilgaard" userId="150196ba-3d64-4ece-aa51-395739ba31e6" providerId="ADAL" clId="{65569EFD-1A5C-4FC3-AEFE-D7DC364D10D1}" dt="2025-03-24T08:16:45.236" v="83" actId="14100"/>
          <ac:spMkLst>
            <pc:docMk/>
            <pc:sldMk cId="587346174" sldId="257"/>
            <ac:spMk id="2" creationId="{FD08D644-A7AB-DA21-06CF-B09AEB2893F3}"/>
          </ac:spMkLst>
        </pc:spChg>
        <pc:spChg chg="add del">
          <ac:chgData name="Ditte Filskov Theilgaard" userId="150196ba-3d64-4ece-aa51-395739ba31e6" providerId="ADAL" clId="{65569EFD-1A5C-4FC3-AEFE-D7DC364D10D1}" dt="2025-03-24T08:16:53.167" v="85" actId="478"/>
          <ac:spMkLst>
            <pc:docMk/>
            <pc:sldMk cId="587346174" sldId="257"/>
            <ac:spMk id="3" creationId="{C1228C60-1ABB-4926-8FA6-C79FDF9CB120}"/>
          </ac:spMkLst>
        </pc:spChg>
        <pc:spChg chg="add del">
          <ac:chgData name="Ditte Filskov Theilgaard" userId="150196ba-3d64-4ece-aa51-395739ba31e6" providerId="ADAL" clId="{65569EFD-1A5C-4FC3-AEFE-D7DC364D10D1}" dt="2025-03-24T08:47:35.660" v="132" actId="478"/>
          <ac:spMkLst>
            <pc:docMk/>
            <pc:sldMk cId="587346174" sldId="257"/>
            <ac:spMk id="6" creationId="{8E75CDBD-71F1-0783-153D-D07C9FCF08FF}"/>
          </ac:spMkLst>
        </pc:spChg>
        <pc:spChg chg="add del">
          <ac:chgData name="Ditte Filskov Theilgaard" userId="150196ba-3d64-4ece-aa51-395739ba31e6" providerId="ADAL" clId="{65569EFD-1A5C-4FC3-AEFE-D7DC364D10D1}" dt="2025-03-24T08:18:54.376" v="105" actId="478"/>
          <ac:spMkLst>
            <pc:docMk/>
            <pc:sldMk cId="587346174" sldId="257"/>
            <ac:spMk id="6" creationId="{AED16AD7-A1AB-2770-06BE-85379E710D07}"/>
          </ac:spMkLst>
        </pc:spChg>
        <pc:spChg chg="add del">
          <ac:chgData name="Ditte Filskov Theilgaard" userId="150196ba-3d64-4ece-aa51-395739ba31e6" providerId="ADAL" clId="{65569EFD-1A5C-4FC3-AEFE-D7DC364D10D1}" dt="2025-03-24T08:47:54.545" v="135" actId="478"/>
          <ac:spMkLst>
            <pc:docMk/>
            <pc:sldMk cId="587346174" sldId="257"/>
            <ac:spMk id="8" creationId="{D61B8982-D746-070C-1342-4F30AD737A61}"/>
          </ac:spMkLst>
        </pc:spChg>
        <pc:picChg chg="add mod modCrop">
          <ac:chgData name="Ditte Filskov Theilgaard" userId="150196ba-3d64-4ece-aa51-395739ba31e6" providerId="ADAL" clId="{65569EFD-1A5C-4FC3-AEFE-D7DC364D10D1}" dt="2025-03-25T17:19:41.063" v="154" actId="1076"/>
          <ac:picMkLst>
            <pc:docMk/>
            <pc:sldMk cId="587346174" sldId="257"/>
            <ac:picMk id="5" creationId="{2F8FBCBC-681A-0EA8-57B7-255A2DB66B38}"/>
          </ac:picMkLst>
        </pc:picChg>
        <pc:picChg chg="add del mod">
          <ac:chgData name="Ditte Filskov Theilgaard" userId="150196ba-3d64-4ece-aa51-395739ba31e6" providerId="ADAL" clId="{65569EFD-1A5C-4FC3-AEFE-D7DC364D10D1}" dt="2025-03-24T08:18:47.841" v="103" actId="478"/>
          <ac:picMkLst>
            <pc:docMk/>
            <pc:sldMk cId="587346174" sldId="257"/>
            <ac:picMk id="5" creationId="{5FF02171-D10E-CA19-93BA-745966B6CA5E}"/>
          </ac:picMkLst>
        </pc:picChg>
        <pc:picChg chg="mod modCrop">
          <ac:chgData name="Ditte Filskov Theilgaard" userId="150196ba-3d64-4ece-aa51-395739ba31e6" providerId="ADAL" clId="{65569EFD-1A5C-4FC3-AEFE-D7DC364D10D1}" dt="2025-03-24T07:47:26.979" v="75" actId="1076"/>
          <ac:picMkLst>
            <pc:docMk/>
            <pc:sldMk cId="587346174" sldId="257"/>
            <ac:picMk id="7" creationId="{7F1892D6-D41E-20B7-62BE-F63BFDBBDEF8}"/>
          </ac:picMkLst>
        </pc:picChg>
        <pc:picChg chg="mod modCrop">
          <ac:chgData name="Ditte Filskov Theilgaard" userId="150196ba-3d64-4ece-aa51-395739ba31e6" providerId="ADAL" clId="{65569EFD-1A5C-4FC3-AEFE-D7DC364D10D1}" dt="2025-03-24T07:47:39.270" v="79" actId="1076"/>
          <ac:picMkLst>
            <pc:docMk/>
            <pc:sldMk cId="587346174" sldId="257"/>
            <ac:picMk id="9" creationId="{AB2A7D1C-3A4E-2EA1-ACE1-2B3AC3BF1E97}"/>
          </ac:picMkLst>
        </pc:picChg>
        <pc:picChg chg="add mod">
          <ac:chgData name="Ditte Filskov Theilgaard" userId="150196ba-3d64-4ece-aa51-395739ba31e6" providerId="ADAL" clId="{65569EFD-1A5C-4FC3-AEFE-D7DC364D10D1}" dt="2025-03-24T08:49:10.326" v="142" actId="1076"/>
          <ac:picMkLst>
            <pc:docMk/>
            <pc:sldMk cId="587346174" sldId="257"/>
            <ac:picMk id="10" creationId="{93538310-99D0-986A-A39C-B245311A3E57}"/>
          </ac:picMkLst>
        </pc:picChg>
        <pc:picChg chg="mod modCrop">
          <ac:chgData name="Ditte Filskov Theilgaard" userId="150196ba-3d64-4ece-aa51-395739ba31e6" providerId="ADAL" clId="{65569EFD-1A5C-4FC3-AEFE-D7DC364D10D1}" dt="2025-03-24T07:47:36.421" v="78" actId="1076"/>
          <ac:picMkLst>
            <pc:docMk/>
            <pc:sldMk cId="587346174" sldId="257"/>
            <ac:picMk id="11" creationId="{341C7DB3-28ED-EBDA-6283-343C4B33DBDF}"/>
          </ac:picMkLst>
        </pc:picChg>
        <pc:picChg chg="add mod modCrop">
          <ac:chgData name="Ditte Filskov Theilgaard" userId="150196ba-3d64-4ece-aa51-395739ba31e6" providerId="ADAL" clId="{65569EFD-1A5C-4FC3-AEFE-D7DC364D10D1}" dt="2025-03-25T17:20:09.111" v="163" actId="1076"/>
          <ac:picMkLst>
            <pc:docMk/>
            <pc:sldMk cId="587346174" sldId="257"/>
            <ac:picMk id="12" creationId="{7CB6A3F7-94A5-F286-5B35-BC740D5836EA}"/>
          </ac:picMkLst>
        </pc:picChg>
        <pc:picChg chg="add del mod">
          <ac:chgData name="Ditte Filskov Theilgaard" userId="150196ba-3d64-4ece-aa51-395739ba31e6" providerId="ADAL" clId="{65569EFD-1A5C-4FC3-AEFE-D7DC364D10D1}" dt="2025-03-25T17:19:15.009" v="143" actId="478"/>
          <ac:picMkLst>
            <pc:docMk/>
            <pc:sldMk cId="587346174" sldId="257"/>
            <ac:picMk id="13" creationId="{C1D3E619-DEFB-77A7-D318-BD76D5A189D9}"/>
          </ac:picMkLst>
        </pc:picChg>
        <pc:picChg chg="add del mod">
          <ac:chgData name="Ditte Filskov Theilgaard" userId="150196ba-3d64-4ece-aa51-395739ba31e6" providerId="ADAL" clId="{65569EFD-1A5C-4FC3-AEFE-D7DC364D10D1}" dt="2025-03-24T07:44:10.514" v="39" actId="478"/>
          <ac:picMkLst>
            <pc:docMk/>
            <pc:sldMk cId="587346174" sldId="257"/>
            <ac:picMk id="13" creationId="{FF99ACC4-5939-F84A-76A2-7A17BBE3AF5E}"/>
          </ac:picMkLst>
        </pc:picChg>
        <pc:picChg chg="add mod modCrop">
          <ac:chgData name="Ditte Filskov Theilgaard" userId="150196ba-3d64-4ece-aa51-395739ba31e6" providerId="ADAL" clId="{65569EFD-1A5C-4FC3-AEFE-D7DC364D10D1}" dt="2025-03-24T08:17:42.569" v="100" actId="1076"/>
          <ac:picMkLst>
            <pc:docMk/>
            <pc:sldMk cId="587346174" sldId="257"/>
            <ac:picMk id="17" creationId="{7BE956C9-83CE-D7EE-7B27-FA0070C86B20}"/>
          </ac:picMkLst>
        </pc:picChg>
        <pc:picChg chg="add del mod">
          <ac:chgData name="Ditte Filskov Theilgaard" userId="150196ba-3d64-4ece-aa51-395739ba31e6" providerId="ADAL" clId="{65569EFD-1A5C-4FC3-AEFE-D7DC364D10D1}" dt="2025-03-24T08:45:31.219" v="130" actId="478"/>
          <ac:picMkLst>
            <pc:docMk/>
            <pc:sldMk cId="587346174" sldId="257"/>
            <ac:picMk id="1026" creationId="{0C8EF4C0-6726-BC1C-BC1F-3F4E7D6729B8}"/>
          </ac:picMkLst>
        </pc:picChg>
        <pc:cxnChg chg="add mod">
          <ac:chgData name="Ditte Filskov Theilgaard" userId="150196ba-3d64-4ece-aa51-395739ba31e6" providerId="ADAL" clId="{65569EFD-1A5C-4FC3-AEFE-D7DC364D10D1}" dt="2025-03-24T08:42:18.840" v="119" actId="14100"/>
          <ac:cxnSpMkLst>
            <pc:docMk/>
            <pc:sldMk cId="587346174" sldId="257"/>
            <ac:cxnSpMk id="4" creationId="{17260F6F-DCAF-2245-BF20-18E95316E09E}"/>
          </ac:cxnSpMkLst>
        </pc:cxnChg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20T22:15:34.162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0 2 24575,'413'-2'0,"477"4"0,-444 25 0,-3 27 0,-273-33 0,74 11 0,81-5 0,4-29 0,-139 0 0,82 2 0,619-11 0,1349-13 0,-2120 24 0,147 6 0,475 74 0,-52 29 0,367 44-1124,-872-129 1285,1320 146-3702,-1156-143 3767,423 29-1142,4-29 328,983-52 654,194 10 365,-1607 15 526,221-18-772,-65 1 1101,428 17 867,-421 1-1449,258 16-994,-75 1 42,507-52 248,345-22 0,-1241 55 0,481 5 0,-387 13 0,23 0 0,110-16 229,114 2 80,-190 38-309,-321-25 0,-60-6 0,-2 4 0,74 23 0,134 58 0,97 27 0,-217-86 0,75 19 0,-156-32 0,-10-2 0,1-3 0,124 17 0,-156-32 0,704 79 0,-628-65 0,434 58 0,4-40 0,1152-38 0,-1570 4 0,148-3 0,-243-1-682,66-13-1,-74 9-6143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20T22:15:36.954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86 1734 24575,'-2'-40'0,"-2"0"0,-2 1 0,-12-44 0,-3-20 0,4-23 0,-1-229 0,37-125 0,-4 173 0,-15 161-1365,0 132-5461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20T22:15:39.321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84 0 24575,'0'650'0,"-2"-628"0,0 0 0,-2 0 0,0 0 0,-10 28 0,5-20 0,-6 38 0,12-35 0,2 54 0,2-57 0,-1 0 0,-7 41 0,3-34 0,0 72 0,1-6 0,2-95-273,0-1 0,-1 1 0,0-1 0,-5 12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20T22:15:42.003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 2065 24575,'136'-444'0,"-115"374"0,6-44 0,20-173 0,15-67 0,-54 316 0,-1 0 0,3-73 0,-10-76 0,-2 74 0,0 74 0,1 25 0,1-1 0,0 1 0,0-1 0,6-24 0,8 7 0,-11 27 0,-1 1 0,0-1 0,0 1 0,0-1 0,0 0 0,1-8 0,-1-7-264,-1-34-1,-2 43-571,1-4-5990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20T22:15:45.699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 1 24575,'27'365'0,"-4"-112"0,-16-133 0,7 211 0,-1 82 0,-12-291 0,2 11 0,5-75 0,-4-38 0,2 40 0,-6-38 0,1 1 0,1-1 0,5 24 0,11 38-1365,-15-71-5461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20T22:15:47.582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106 1176 24575,'-2'-49'0,"-2"0"0,-13-55 0,6 41 0,-35-255 0,34 183 0,6 42 0,-2-197-339,9 231-687,-1 44-5800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20T22:15:58.291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 1 24575,'0'16'0,"2"0"0,0-1 0,8 29 0,1 4 0,35 210 0,25 140 0,-58-325 0,-6-41 0,-1 0 0,-2 0 0,0 39 0,-5-21 0,2 110 0,0-149-227,1-1-1,0 0 1,0 0-1,1 0 1,9 19-1,-7-18-6598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20T22:16:02.564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123 1103 23778,'-122'-1103'0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396377-5CFE-352A-01CB-23BD058B62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38A89ED-E842-7183-16E2-02853013B9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9A4778-7CD1-AB26-6315-F3BDAE2BD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C8409-654A-4EC4-8B63-82433BE21B51}" type="datetimeFigureOut">
              <a:rPr lang="en-US" smtClean="0"/>
              <a:t>3/25/2025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B48792-D801-903E-4973-7FDBA8DDAE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902417-585F-8A63-8277-19EB55076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D2B71-F903-453C-A826-783254682B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403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2D6A72-FBA7-DD33-A230-21A509DF86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1ACB352-FBAE-2D1C-8238-D2566EE1E5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009131-F0CB-B121-B644-8BD257DCFA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C8409-654A-4EC4-8B63-82433BE21B51}" type="datetimeFigureOut">
              <a:rPr lang="en-US" smtClean="0"/>
              <a:t>3/25/2025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692507-599A-1EA6-7CFC-7EBB5AD3F6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C98635-9CAF-B30F-0F88-65CEE7EF7A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D2B71-F903-453C-A826-783254682B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2413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AAC39A8-0E7E-3B26-4292-75A64293BC5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EE5BA17-162A-6C08-7568-8F9612E2AF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01BB50-7A40-6298-5FF9-99EF651844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C8409-654A-4EC4-8B63-82433BE21B51}" type="datetimeFigureOut">
              <a:rPr lang="en-US" smtClean="0"/>
              <a:t>3/25/2025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D2CAD8-3A4F-41AB-E0CB-ACB72E4EE1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336614-4726-EC7E-C008-4E167D9EA1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D2B71-F903-453C-A826-783254682B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44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68F3A-6D9C-C2D9-E462-54DA160ADE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75C1FA-6C04-6ED1-A888-9285492F36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B06435-ED35-5A93-5F07-1365D6B5D9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C8409-654A-4EC4-8B63-82433BE21B51}" type="datetimeFigureOut">
              <a:rPr lang="en-US" smtClean="0"/>
              <a:t>3/25/2025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1360B0-C321-9687-88E9-FA79900F5A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28A2F8-74D6-1D48-2FD3-BE5923036C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D2B71-F903-453C-A826-783254682B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519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BF2D51-9AC5-EA47-3E13-45FD688D5E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1118EA-E821-B74F-0E1D-8FDFBE786E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782005-F38A-516E-86E2-4E7FC9C53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C8409-654A-4EC4-8B63-82433BE21B51}" type="datetimeFigureOut">
              <a:rPr lang="en-US" smtClean="0"/>
              <a:t>3/25/2025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40B176-D979-94DB-F288-E69B6984D9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FE8E53-F2E9-E738-03B6-F8DF97D801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D2B71-F903-453C-A826-783254682B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3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50718E-8ABD-E00A-C8A5-34C405A883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FFF88A-7627-99DC-B103-741AB9AA236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62D3068-84E8-E3E0-9E41-62CEE077A2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AEBF8D-4825-69D3-8B60-F1B28BEF0C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C8409-654A-4EC4-8B63-82433BE21B51}" type="datetimeFigureOut">
              <a:rPr lang="en-US" smtClean="0"/>
              <a:t>3/25/2025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FD34820-56F0-2454-088F-AE75C1D45F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D197BC-574F-A928-537A-D882C09DF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D2B71-F903-453C-A826-783254682B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5302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9FB69C-A5DC-3085-9D5B-DC32E1A38B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38EB5C-02FA-D2F4-10E6-D255DF9197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470E15-A607-A4D7-712B-DE9A29342D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FE552C6-0F31-9525-4112-D61DDE9836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0B934DA-3FAD-2978-D03C-EBC3D44A712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87D2D64-C6BE-F972-4BED-DBB74E0679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C8409-654A-4EC4-8B63-82433BE21B51}" type="datetimeFigureOut">
              <a:rPr lang="en-US" smtClean="0"/>
              <a:t>3/25/2025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684D2FC-1080-103D-DEB6-7A240BCA2F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2A3CB8C-8C5E-EC58-0FE2-E78BF115E8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D2B71-F903-453C-A826-783254682B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9667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AC536E-20AB-01D5-B07D-B57DA0A2E2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5A0E03F-649E-3626-BF9D-43A4999A68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C8409-654A-4EC4-8B63-82433BE21B51}" type="datetimeFigureOut">
              <a:rPr lang="en-US" smtClean="0"/>
              <a:t>3/25/2025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288DA7-0872-2C1A-2F98-D4A097BB15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C8594B-6F26-E95D-CEC6-EFC6466309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D2B71-F903-453C-A826-783254682B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06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77B4A7-CED9-D6D1-38F8-724B349FB4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C8409-654A-4EC4-8B63-82433BE21B51}" type="datetimeFigureOut">
              <a:rPr lang="en-US" smtClean="0"/>
              <a:t>3/25/2025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B1D5226-4575-A4A9-6E64-11FCB17EC6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9710CB-8CF7-DBF7-3B52-CEF2482D10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D2B71-F903-453C-A826-783254682B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6354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DA45F4-1015-4748-F428-0C62105BB9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51DC7E-6AAD-BFAF-3E3D-A6C5236F9B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FF82566-FCDC-EC65-DB09-A124807848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F677C8-7C3E-F049-9059-132A67CE04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C8409-654A-4EC4-8B63-82433BE21B51}" type="datetimeFigureOut">
              <a:rPr lang="en-US" smtClean="0"/>
              <a:t>3/25/2025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E668A1-8D43-2789-DF37-DC5D55322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01227D-47B5-C0A7-9060-0797BEA503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D2B71-F903-453C-A826-783254682B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3939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D466E6-7516-8F6B-977D-B97E9A473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42E13E-7DB0-5CAB-E2A5-7BFFF64DED7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495501-4176-F6D2-D138-C4EA199433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27A13C-0E57-0C02-8834-9611DC0156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C8409-654A-4EC4-8B63-82433BE21B51}" type="datetimeFigureOut">
              <a:rPr lang="en-US" smtClean="0"/>
              <a:t>3/25/2025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95C4F7-0110-D722-C72D-E0BD02811E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7DB6EB-44F4-833A-FA2B-81E3B3520C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D2B71-F903-453C-A826-783254682B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7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49A8AF2-772E-7359-6BBB-7AAF2C2FE4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348828-8C4F-1729-EB78-D1ACBB2267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334C6A-AFE8-A202-DFB5-77F52888787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62C8409-654A-4EC4-8B63-82433BE21B51}" type="datetimeFigureOut">
              <a:rPr lang="en-US" smtClean="0"/>
              <a:t>3/25/2025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6398B4-BD62-21C5-67AB-315397B8A7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F7529C-25B6-69CF-DB2D-2081065BB2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ECD2B71-F903-453C-A826-783254682B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625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13" Type="http://schemas.openxmlformats.org/officeDocument/2006/relationships/customXml" Target="../ink/ink3.xml"/><Relationship Id="rId18" Type="http://schemas.openxmlformats.org/officeDocument/2006/relationships/image" Target="../media/image12.png"/><Relationship Id="rId3" Type="http://schemas.openxmlformats.org/officeDocument/2006/relationships/image" Target="../media/image2.jpg"/><Relationship Id="rId21" Type="http://schemas.openxmlformats.org/officeDocument/2006/relationships/customXml" Target="../ink/ink7.xml"/><Relationship Id="rId7" Type="http://schemas.openxmlformats.org/officeDocument/2006/relationships/image" Target="../media/image6.JPG"/><Relationship Id="rId12" Type="http://schemas.openxmlformats.org/officeDocument/2006/relationships/image" Target="../media/image9.png"/><Relationship Id="rId17" Type="http://schemas.openxmlformats.org/officeDocument/2006/relationships/customXml" Target="../ink/ink5.xml"/><Relationship Id="rId25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1.png"/><Relationship Id="rId20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11" Type="http://schemas.openxmlformats.org/officeDocument/2006/relationships/customXml" Target="../ink/ink2.xml"/><Relationship Id="rId24" Type="http://schemas.openxmlformats.org/officeDocument/2006/relationships/image" Target="../media/image15.png"/><Relationship Id="rId5" Type="http://schemas.openxmlformats.org/officeDocument/2006/relationships/image" Target="../media/image4.JPG"/><Relationship Id="rId15" Type="http://schemas.openxmlformats.org/officeDocument/2006/relationships/customXml" Target="../ink/ink4.xml"/><Relationship Id="rId23" Type="http://schemas.openxmlformats.org/officeDocument/2006/relationships/customXml" Target="../ink/ink8.xml"/><Relationship Id="rId10" Type="http://schemas.openxmlformats.org/officeDocument/2006/relationships/image" Target="../media/image8.png"/><Relationship Id="rId19" Type="http://schemas.openxmlformats.org/officeDocument/2006/relationships/customXml" Target="../ink/ink6.xml"/><Relationship Id="rId4" Type="http://schemas.openxmlformats.org/officeDocument/2006/relationships/image" Target="../media/image3.jpg"/><Relationship Id="rId9" Type="http://schemas.openxmlformats.org/officeDocument/2006/relationships/customXml" Target="../ink/ink1.xml"/><Relationship Id="rId14" Type="http://schemas.openxmlformats.org/officeDocument/2006/relationships/image" Target="../media/image10.png"/><Relationship Id="rId22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g"/><Relationship Id="rId3" Type="http://schemas.openxmlformats.org/officeDocument/2006/relationships/image" Target="../media/image18.jpg"/><Relationship Id="rId7" Type="http://schemas.openxmlformats.org/officeDocument/2006/relationships/image" Target="../media/image22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jp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map with a red pin on it&#10;&#10;AI-generated content may be incorrect.">
            <a:extLst>
              <a:ext uri="{FF2B5EF4-FFF2-40B4-BE49-F238E27FC236}">
                <a16:creationId xmlns:a16="http://schemas.microsoft.com/office/drawing/2014/main" id="{67EE537A-A684-6808-FC67-E46B244604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130"/>
          <a:stretch/>
        </p:blipFill>
        <p:spPr>
          <a:xfrm>
            <a:off x="0" y="0"/>
            <a:ext cx="2888244" cy="275581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0359295-4034-D9E7-3C54-799BE34F031B}"/>
              </a:ext>
            </a:extLst>
          </p:cNvPr>
          <p:cNvSpPr txBox="1"/>
          <p:nvPr/>
        </p:nvSpPr>
        <p:spPr>
          <a:xfrm>
            <a:off x="173488" y="3828636"/>
            <a:ext cx="2490951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AALBORG TEKNISKE GYMNASIE</a:t>
            </a:r>
          </a:p>
          <a:p>
            <a:endParaRPr lang="en-US" sz="16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 err="1"/>
              <a:t>Oplevelse</a:t>
            </a:r>
            <a:r>
              <a:rPr lang="en-US" sz="1600" dirty="0"/>
              <a:t> design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Kom/IT 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err="1"/>
              <a:t>Teknologi</a:t>
            </a:r>
            <a:r>
              <a:rPr lang="en-US" sz="1600" dirty="0"/>
              <a:t> 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Design B</a:t>
            </a:r>
            <a:br>
              <a:rPr lang="en-US" sz="1600" dirty="0"/>
            </a:br>
            <a:endParaRPr lang="en-US" sz="1600" dirty="0"/>
          </a:p>
        </p:txBody>
      </p:sp>
      <p:pic>
        <p:nvPicPr>
          <p:cNvPr id="9" name="Picture 8" descr="A coffee cup with smoke and text&#10;&#10;AI-generated content may be incorrect.">
            <a:extLst>
              <a:ext uri="{FF2B5EF4-FFF2-40B4-BE49-F238E27FC236}">
                <a16:creationId xmlns:a16="http://schemas.microsoft.com/office/drawing/2014/main" id="{39C8CC21-7950-8B4A-D8A1-60194C415D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2319" y="124337"/>
            <a:ext cx="2405103" cy="2405103"/>
          </a:xfrm>
          <a:prstGeom prst="rect">
            <a:avLst/>
          </a:prstGeom>
        </p:spPr>
      </p:pic>
      <p:pic>
        <p:nvPicPr>
          <p:cNvPr id="11" name="Picture 10" descr="A collage of a person&#10;&#10;AI-generated content may be incorrect.">
            <a:extLst>
              <a:ext uri="{FF2B5EF4-FFF2-40B4-BE49-F238E27FC236}">
                <a16:creationId xmlns:a16="http://schemas.microsoft.com/office/drawing/2014/main" id="{94F398D5-2BBF-5D68-55A8-4D823F629F5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5462" y="4328560"/>
            <a:ext cx="3684874" cy="2405103"/>
          </a:xfrm>
          <a:prstGeom prst="rect">
            <a:avLst/>
          </a:prstGeom>
        </p:spPr>
      </p:pic>
      <p:pic>
        <p:nvPicPr>
          <p:cNvPr id="13" name="Picture 12" descr="A group of firefighters sitting on the hood of a car&#10;&#10;AI-generated content may be incorrect.">
            <a:extLst>
              <a:ext uri="{FF2B5EF4-FFF2-40B4-BE49-F238E27FC236}">
                <a16:creationId xmlns:a16="http://schemas.microsoft.com/office/drawing/2014/main" id="{ED794B49-1D95-E67A-FCCA-853AFC8F522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4345" y="146228"/>
            <a:ext cx="3849162" cy="2886872"/>
          </a:xfrm>
          <a:prstGeom prst="rect">
            <a:avLst/>
          </a:prstGeom>
        </p:spPr>
      </p:pic>
      <p:pic>
        <p:nvPicPr>
          <p:cNvPr id="17" name="Picture 16" descr="A person wearing sunglasses and a red jacket&#10;&#10;AI-generated content may be incorrect.">
            <a:extLst>
              <a:ext uri="{FF2B5EF4-FFF2-40B4-BE49-F238E27FC236}">
                <a16:creationId xmlns:a16="http://schemas.microsoft.com/office/drawing/2014/main" id="{49BB355B-6E1C-278E-FB35-DEF59EE2E6C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6455262" y="4102189"/>
            <a:ext cx="3201276" cy="2405104"/>
          </a:xfrm>
          <a:prstGeom prst="rect">
            <a:avLst/>
          </a:prstGeom>
        </p:spPr>
      </p:pic>
      <p:pic>
        <p:nvPicPr>
          <p:cNvPr id="19" name="Picture 18" descr="Food cooking on a pan&#10;&#10;AI-generated content may be incorrect.">
            <a:extLst>
              <a:ext uri="{FF2B5EF4-FFF2-40B4-BE49-F238E27FC236}">
                <a16:creationId xmlns:a16="http://schemas.microsoft.com/office/drawing/2014/main" id="{1B4C0F01-4ADD-D94C-0214-D90D58D55BA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654"/>
          <a:stretch/>
        </p:blipFill>
        <p:spPr>
          <a:xfrm>
            <a:off x="9891464" y="4102189"/>
            <a:ext cx="2127048" cy="2695903"/>
          </a:xfrm>
          <a:prstGeom prst="rect">
            <a:avLst/>
          </a:prstGeom>
        </p:spPr>
      </p:pic>
      <p:pic>
        <p:nvPicPr>
          <p:cNvPr id="21" name="Picture 20" descr="A chalkboard with writing on it&#10;&#10;AI-generated content may be incorrect.">
            <a:extLst>
              <a:ext uri="{FF2B5EF4-FFF2-40B4-BE49-F238E27FC236}">
                <a16:creationId xmlns:a16="http://schemas.microsoft.com/office/drawing/2014/main" id="{026C5D37-52B7-F38B-410D-5E6B7AAAEA3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98" t="12413" r="18841" b="8507"/>
          <a:stretch/>
        </p:blipFill>
        <p:spPr>
          <a:xfrm>
            <a:off x="9908906" y="0"/>
            <a:ext cx="2109606" cy="3304663"/>
          </a:xfrm>
          <a:prstGeom prst="rect">
            <a:avLst/>
          </a:prstGeom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ABE03355-09F2-DCFE-4546-0E3C2596B1BA}"/>
              </a:ext>
            </a:extLst>
          </p:cNvPr>
          <p:cNvGrpSpPr/>
          <p:nvPr/>
        </p:nvGrpSpPr>
        <p:grpSpPr>
          <a:xfrm>
            <a:off x="144869" y="2642648"/>
            <a:ext cx="12158280" cy="1136160"/>
            <a:chOff x="144869" y="2642648"/>
            <a:chExt cx="12158280" cy="11361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22" name="Ink 21">
                  <a:extLst>
                    <a:ext uri="{FF2B5EF4-FFF2-40B4-BE49-F238E27FC236}">
                      <a16:creationId xmlns:a16="http://schemas.microsoft.com/office/drawing/2014/main" id="{90BC4E5A-3DDD-AB71-96A8-E784D07509E7}"/>
                    </a:ext>
                  </a:extLst>
                </p14:cNvPr>
                <p14:cNvContentPartPr/>
                <p14:nvPr/>
              </p14:nvContentPartPr>
              <p14:xfrm>
                <a:off x="144869" y="3266168"/>
                <a:ext cx="12158280" cy="512640"/>
              </p14:xfrm>
            </p:contentPart>
          </mc:Choice>
          <mc:Fallback xmlns="">
            <p:pic>
              <p:nvPicPr>
                <p:cNvPr id="22" name="Ink 21">
                  <a:extLst>
                    <a:ext uri="{FF2B5EF4-FFF2-40B4-BE49-F238E27FC236}">
                      <a16:creationId xmlns:a16="http://schemas.microsoft.com/office/drawing/2014/main" id="{90BC4E5A-3DDD-AB71-96A8-E784D07509E7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138749" y="3260048"/>
                  <a:ext cx="12170520" cy="524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8C1ADF00-9131-BFF3-8589-5AA3A9B3E3D1}"/>
                    </a:ext>
                  </a:extLst>
                </p14:cNvPr>
                <p14:cNvContentPartPr/>
                <p14:nvPr/>
              </p14:nvContentPartPr>
              <p14:xfrm>
                <a:off x="359789" y="2642648"/>
                <a:ext cx="31320" cy="624240"/>
              </p14:xfrm>
            </p:contentPart>
          </mc:Choice>
          <mc:Fallback xmlns=""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8C1ADF00-9131-BFF3-8589-5AA3A9B3E3D1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353669" y="2636528"/>
                  <a:ext cx="43560" cy="63648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25" name="Ink 24">
                <a:extLst>
                  <a:ext uri="{FF2B5EF4-FFF2-40B4-BE49-F238E27FC236}">
                    <a16:creationId xmlns:a16="http://schemas.microsoft.com/office/drawing/2014/main" id="{3DDBF4BF-5707-BC0A-64EE-54B56B310EAA}"/>
                  </a:ext>
                </a:extLst>
              </p14:cNvPr>
              <p14:cNvContentPartPr/>
              <p14:nvPr/>
            </p14:nvContentPartPr>
            <p14:xfrm>
              <a:off x="1886909" y="3336008"/>
              <a:ext cx="30600" cy="516600"/>
            </p14:xfrm>
          </p:contentPart>
        </mc:Choice>
        <mc:Fallback xmlns="">
          <p:pic>
            <p:nvPicPr>
              <p:cNvPr id="25" name="Ink 24">
                <a:extLst>
                  <a:ext uri="{FF2B5EF4-FFF2-40B4-BE49-F238E27FC236}">
                    <a16:creationId xmlns:a16="http://schemas.microsoft.com/office/drawing/2014/main" id="{3DDBF4BF-5707-BC0A-64EE-54B56B310EAA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1880789" y="3329888"/>
                <a:ext cx="42840" cy="528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26" name="Ink 25">
                <a:extLst>
                  <a:ext uri="{FF2B5EF4-FFF2-40B4-BE49-F238E27FC236}">
                    <a16:creationId xmlns:a16="http://schemas.microsoft.com/office/drawing/2014/main" id="{9DE4917D-E102-27B9-8F05-A664E2D20024}"/>
                  </a:ext>
                </a:extLst>
              </p14:cNvPr>
              <p14:cNvContentPartPr/>
              <p14:nvPr/>
            </p14:nvContentPartPr>
            <p14:xfrm>
              <a:off x="2969789" y="2573888"/>
              <a:ext cx="127080" cy="743760"/>
            </p14:xfrm>
          </p:contentPart>
        </mc:Choice>
        <mc:Fallback xmlns="">
          <p:pic>
            <p:nvPicPr>
              <p:cNvPr id="26" name="Ink 25">
                <a:extLst>
                  <a:ext uri="{FF2B5EF4-FFF2-40B4-BE49-F238E27FC236}">
                    <a16:creationId xmlns:a16="http://schemas.microsoft.com/office/drawing/2014/main" id="{9DE4917D-E102-27B9-8F05-A664E2D20024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2963669" y="2567768"/>
                <a:ext cx="139320" cy="75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27" name="Ink 26">
                <a:extLst>
                  <a:ext uri="{FF2B5EF4-FFF2-40B4-BE49-F238E27FC236}">
                    <a16:creationId xmlns:a16="http://schemas.microsoft.com/office/drawing/2014/main" id="{815C0DFF-4FF6-C5D6-E533-6C46919794E1}"/>
                  </a:ext>
                </a:extLst>
              </p14:cNvPr>
              <p14:cNvContentPartPr/>
              <p14:nvPr/>
            </p14:nvContentPartPr>
            <p14:xfrm>
              <a:off x="5662589" y="3518528"/>
              <a:ext cx="49680" cy="751320"/>
            </p14:xfrm>
          </p:contentPart>
        </mc:Choice>
        <mc:Fallback xmlns="">
          <p:pic>
            <p:nvPicPr>
              <p:cNvPr id="27" name="Ink 26">
                <a:extLst>
                  <a:ext uri="{FF2B5EF4-FFF2-40B4-BE49-F238E27FC236}">
                    <a16:creationId xmlns:a16="http://schemas.microsoft.com/office/drawing/2014/main" id="{815C0DFF-4FF6-C5D6-E533-6C46919794E1}"/>
                  </a:ext>
                </a:extLst>
              </p:cNvPr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5656469" y="3512408"/>
                <a:ext cx="61920" cy="763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28" name="Ink 27">
                <a:extLst>
                  <a:ext uri="{FF2B5EF4-FFF2-40B4-BE49-F238E27FC236}">
                    <a16:creationId xmlns:a16="http://schemas.microsoft.com/office/drawing/2014/main" id="{7E6F7FA6-667E-3224-380E-67E8426654FF}"/>
                  </a:ext>
                </a:extLst>
              </p14:cNvPr>
              <p14:cNvContentPartPr/>
              <p14:nvPr/>
            </p14:nvContentPartPr>
            <p14:xfrm>
              <a:off x="6236429" y="3082928"/>
              <a:ext cx="38520" cy="423360"/>
            </p14:xfrm>
          </p:contentPart>
        </mc:Choice>
        <mc:Fallback xmlns="">
          <p:pic>
            <p:nvPicPr>
              <p:cNvPr id="28" name="Ink 27">
                <a:extLst>
                  <a:ext uri="{FF2B5EF4-FFF2-40B4-BE49-F238E27FC236}">
                    <a16:creationId xmlns:a16="http://schemas.microsoft.com/office/drawing/2014/main" id="{7E6F7FA6-667E-3224-380E-67E8426654FF}"/>
                  </a:ext>
                </a:extLst>
              </p:cNvPr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6230309" y="3076808"/>
                <a:ext cx="50760" cy="435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1">
            <p14:nvContentPartPr>
              <p14:cNvPr id="30" name="Ink 29">
                <a:extLst>
                  <a:ext uri="{FF2B5EF4-FFF2-40B4-BE49-F238E27FC236}">
                    <a16:creationId xmlns:a16="http://schemas.microsoft.com/office/drawing/2014/main" id="{9FAC6388-4EEE-A874-D7F9-A9F422A618C7}"/>
                  </a:ext>
                </a:extLst>
              </p14:cNvPr>
              <p14:cNvContentPartPr/>
              <p14:nvPr/>
            </p14:nvContentPartPr>
            <p14:xfrm>
              <a:off x="8904029" y="3518528"/>
              <a:ext cx="73440" cy="481320"/>
            </p14:xfrm>
          </p:contentPart>
        </mc:Choice>
        <mc:Fallback xmlns="">
          <p:pic>
            <p:nvPicPr>
              <p:cNvPr id="30" name="Ink 29">
                <a:extLst>
                  <a:ext uri="{FF2B5EF4-FFF2-40B4-BE49-F238E27FC236}">
                    <a16:creationId xmlns:a16="http://schemas.microsoft.com/office/drawing/2014/main" id="{9FAC6388-4EEE-A874-D7F9-A9F422A618C7}"/>
                  </a:ext>
                </a:extLst>
              </p:cNvPr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8897909" y="3512408"/>
                <a:ext cx="85680" cy="493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3">
            <p14:nvContentPartPr>
              <p14:cNvPr id="33" name="Ink 32">
                <a:extLst>
                  <a:ext uri="{FF2B5EF4-FFF2-40B4-BE49-F238E27FC236}">
                    <a16:creationId xmlns:a16="http://schemas.microsoft.com/office/drawing/2014/main" id="{9D1422D8-0FA1-2844-1017-4A1C9E42623C}"/>
                  </a:ext>
                </a:extLst>
              </p14:cNvPr>
              <p14:cNvContentPartPr/>
              <p14:nvPr/>
            </p14:nvContentPartPr>
            <p14:xfrm>
              <a:off x="11634629" y="3386408"/>
              <a:ext cx="44280" cy="397440"/>
            </p14:xfrm>
          </p:contentPart>
        </mc:Choice>
        <mc:Fallback xmlns="">
          <p:pic>
            <p:nvPicPr>
              <p:cNvPr id="33" name="Ink 32">
                <a:extLst>
                  <a:ext uri="{FF2B5EF4-FFF2-40B4-BE49-F238E27FC236}">
                    <a16:creationId xmlns:a16="http://schemas.microsoft.com/office/drawing/2014/main" id="{9D1422D8-0FA1-2844-1017-4A1C9E42623C}"/>
                  </a:ext>
                </a:extLst>
              </p:cNvPr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11628509" y="3380288"/>
                <a:ext cx="56520" cy="409680"/>
              </a:xfrm>
              <a:prstGeom prst="rect">
                <a:avLst/>
              </a:prstGeom>
            </p:spPr>
          </p:pic>
        </mc:Fallback>
      </mc:AlternateContent>
      <p:sp>
        <p:nvSpPr>
          <p:cNvPr id="37" name="TextBox 36">
            <a:extLst>
              <a:ext uri="{FF2B5EF4-FFF2-40B4-BE49-F238E27FC236}">
                <a16:creationId xmlns:a16="http://schemas.microsoft.com/office/drawing/2014/main" id="{F002391D-0E41-36C5-8668-55C6AD0649A7}"/>
              </a:ext>
            </a:extLst>
          </p:cNvPr>
          <p:cNvSpPr txBox="1"/>
          <p:nvPr/>
        </p:nvSpPr>
        <p:spPr>
          <a:xfrm>
            <a:off x="407210" y="2798211"/>
            <a:ext cx="687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1999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64BB8B6-3F57-2FE3-D199-F17E8A2187DD}"/>
              </a:ext>
            </a:extLst>
          </p:cNvPr>
          <p:cNvSpPr txBox="1"/>
          <p:nvPr/>
        </p:nvSpPr>
        <p:spPr>
          <a:xfrm>
            <a:off x="1243244" y="3585128"/>
            <a:ext cx="8405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2019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988FC48-32DA-8D55-7D96-BC36C79DA55F}"/>
              </a:ext>
            </a:extLst>
          </p:cNvPr>
          <p:cNvSpPr txBox="1"/>
          <p:nvPr/>
        </p:nvSpPr>
        <p:spPr>
          <a:xfrm>
            <a:off x="3115932" y="2571146"/>
            <a:ext cx="14252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Sep. 2019 – </a:t>
            </a:r>
            <a:r>
              <a:rPr lang="en-US" dirty="0" err="1"/>
              <a:t>feb</a:t>
            </a:r>
            <a:r>
              <a:rPr lang="en-US" dirty="0"/>
              <a:t> 2021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AA1B352-4C64-16F9-6C40-8EACA65433F4}"/>
              </a:ext>
            </a:extLst>
          </p:cNvPr>
          <p:cNvSpPr txBox="1"/>
          <p:nvPr/>
        </p:nvSpPr>
        <p:spPr>
          <a:xfrm>
            <a:off x="4740931" y="3586607"/>
            <a:ext cx="12907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Okt</a:t>
            </a:r>
            <a:r>
              <a:rPr lang="en-US" dirty="0"/>
              <a:t>-dec 2020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425ACE5-9696-026A-DC9D-22B14F55A9DA}"/>
              </a:ext>
            </a:extLst>
          </p:cNvPr>
          <p:cNvSpPr txBox="1"/>
          <p:nvPr/>
        </p:nvSpPr>
        <p:spPr>
          <a:xfrm>
            <a:off x="6274949" y="3070997"/>
            <a:ext cx="14252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Marts 2021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1A78966-A5F4-43AC-3625-FB7FA99DB4E3}"/>
              </a:ext>
            </a:extLst>
          </p:cNvPr>
          <p:cNvSpPr txBox="1"/>
          <p:nvPr/>
        </p:nvSpPr>
        <p:spPr>
          <a:xfrm>
            <a:off x="8182887" y="3129833"/>
            <a:ext cx="1589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Dec 2021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1866B7F-E9BA-883A-1157-A600B8D21FF8}"/>
              </a:ext>
            </a:extLst>
          </p:cNvPr>
          <p:cNvSpPr txBox="1"/>
          <p:nvPr/>
        </p:nvSpPr>
        <p:spPr>
          <a:xfrm>
            <a:off x="10904585" y="3112857"/>
            <a:ext cx="7743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Sep 2022</a:t>
            </a:r>
          </a:p>
        </p:txBody>
      </p:sp>
      <p:pic>
        <p:nvPicPr>
          <p:cNvPr id="2" name="Picture 1" descr="A logo with text on it&#10;&#10;AI-generated content may be incorrect.">
            <a:extLst>
              <a:ext uri="{FF2B5EF4-FFF2-40B4-BE49-F238E27FC236}">
                <a16:creationId xmlns:a16="http://schemas.microsoft.com/office/drawing/2014/main" id="{F180E8F0-91A8-5952-6CE5-435FB118DBC7}"/>
              </a:ext>
            </a:extLst>
          </p:cNvPr>
          <p:cNvPicPr>
            <a:picLocks noChangeAspect="1"/>
          </p:cNvPicPr>
          <p:nvPr/>
        </p:nvPicPr>
        <p:blipFill>
          <a:blip r:embed="rId25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9043" y="1890818"/>
            <a:ext cx="1183168" cy="1077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8319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chair and a cart outside of a brick building&#10;&#10;AI-generated content may be incorrect.">
            <a:extLst>
              <a:ext uri="{FF2B5EF4-FFF2-40B4-BE49-F238E27FC236}">
                <a16:creationId xmlns:a16="http://schemas.microsoft.com/office/drawing/2014/main" id="{7F1892D6-D41E-20B7-62BE-F63BFDBBDE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26" t="18375" r="16168" b="32628"/>
          <a:stretch/>
        </p:blipFill>
        <p:spPr>
          <a:xfrm>
            <a:off x="0" y="0"/>
            <a:ext cx="2672971" cy="2481863"/>
          </a:xfrm>
          <a:prstGeom prst="rect">
            <a:avLst/>
          </a:prstGeom>
        </p:spPr>
      </p:pic>
      <p:pic>
        <p:nvPicPr>
          <p:cNvPr id="9" name="Picture 8" descr="A person lying on a rug with a computer&#10;&#10;AI-generated content may be incorrect.">
            <a:extLst>
              <a:ext uri="{FF2B5EF4-FFF2-40B4-BE49-F238E27FC236}">
                <a16:creationId xmlns:a16="http://schemas.microsoft.com/office/drawing/2014/main" id="{AB2A7D1C-3A4E-2EA1-ACE1-2B3AC3BF1E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18" b="38707"/>
          <a:stretch/>
        </p:blipFill>
        <p:spPr>
          <a:xfrm>
            <a:off x="0" y="2351080"/>
            <a:ext cx="2672970" cy="173830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41C7DB3-28ED-EBDA-6283-343C4B33DBD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19508"/>
          <a:stretch/>
        </p:blipFill>
        <p:spPr>
          <a:xfrm>
            <a:off x="0" y="4089384"/>
            <a:ext cx="2672970" cy="2768616"/>
          </a:xfrm>
          <a:prstGeom prst="rect">
            <a:avLst/>
          </a:prstGeom>
        </p:spPr>
      </p:pic>
      <p:pic>
        <p:nvPicPr>
          <p:cNvPr id="17" name="Picture 16" descr="A machine with many wires and a yellow table&#10;&#10;AI-generated content may be incorrect.">
            <a:extLst>
              <a:ext uri="{FF2B5EF4-FFF2-40B4-BE49-F238E27FC236}">
                <a16:creationId xmlns:a16="http://schemas.microsoft.com/office/drawing/2014/main" id="{7BE956C9-83CE-D7EE-7B27-FA0070C86B2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42" t="8261" r="4362" b="11521"/>
          <a:stretch/>
        </p:blipFill>
        <p:spPr>
          <a:xfrm>
            <a:off x="2819400" y="0"/>
            <a:ext cx="3879850" cy="2874829"/>
          </a:xfrm>
          <a:prstGeom prst="rect">
            <a:avLst/>
          </a:prstGeom>
        </p:spPr>
      </p:pic>
      <p:sp>
        <p:nvSpPr>
          <p:cNvPr id="2" name="AutoShape 2">
            <a:extLst>
              <a:ext uri="{FF2B5EF4-FFF2-40B4-BE49-F238E27FC236}">
                <a16:creationId xmlns:a16="http://schemas.microsoft.com/office/drawing/2014/main" id="{FD08D644-A7AB-DA21-06CF-B09AEB2893F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2578100" cy="257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3538310-99D0-986A-A39C-B245311A3E5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13430" y="2956898"/>
            <a:ext cx="5618304" cy="3901102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17260F6F-DCAF-2245-BF20-18E95316E09E}"/>
              </a:ext>
            </a:extLst>
          </p:cNvPr>
          <p:cNvCxnSpPr>
            <a:cxnSpLocks/>
          </p:cNvCxnSpPr>
          <p:nvPr/>
        </p:nvCxnSpPr>
        <p:spPr>
          <a:xfrm>
            <a:off x="2743200" y="75674"/>
            <a:ext cx="0" cy="6683571"/>
          </a:xfrm>
          <a:prstGeom prst="line">
            <a:avLst/>
          </a:prstGeom>
          <a:ln w="57150" cap="rnd">
            <a:solidFill>
              <a:srgbClr val="0020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AutoShape 6">
            <a:extLst>
              <a:ext uri="{FF2B5EF4-FFF2-40B4-BE49-F238E27FC236}">
                <a16:creationId xmlns:a16="http://schemas.microsoft.com/office/drawing/2014/main" id="{D61B8982-D746-070C-1342-4F30AD737A6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Picture 4" descr="A back of a machine with wires&#10;&#10;AI-generated content may be incorrect.">
            <a:extLst>
              <a:ext uri="{FF2B5EF4-FFF2-40B4-BE49-F238E27FC236}">
                <a16:creationId xmlns:a16="http://schemas.microsoft.com/office/drawing/2014/main" id="{2F8FBCBC-681A-0EA8-57B7-255A2DB66B3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62" r="27538"/>
          <a:stretch/>
        </p:blipFill>
        <p:spPr>
          <a:xfrm rot="5400000">
            <a:off x="8443377" y="-1159484"/>
            <a:ext cx="2111612" cy="5069268"/>
          </a:xfrm>
          <a:prstGeom prst="rect">
            <a:avLst/>
          </a:prstGeom>
        </p:spPr>
      </p:pic>
      <p:pic>
        <p:nvPicPr>
          <p:cNvPr id="12" name="Picture 11" descr="A green and red electronic device&#10;&#10;AI-generated content may be incorrect.">
            <a:extLst>
              <a:ext uri="{FF2B5EF4-FFF2-40B4-BE49-F238E27FC236}">
                <a16:creationId xmlns:a16="http://schemas.microsoft.com/office/drawing/2014/main" id="{7CB6A3F7-94A5-F286-5B35-BC740D5836E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86" b="3219"/>
          <a:stretch/>
        </p:blipFill>
        <p:spPr>
          <a:xfrm>
            <a:off x="8521700" y="2600672"/>
            <a:ext cx="3551125" cy="4158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7346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Metadata/LabelInfo.xml><?xml version="1.0" encoding="utf-8"?>
<clbl:labelList xmlns:clbl="http://schemas.microsoft.com/office/2020/mipLabelMetadata">
  <clbl:label id="{f5dbba49-ce06-496f-ac3e-0cf14361d934}" enabled="0" method="" siteId="{f5dbba49-ce06-496f-ac3e-0cf14361d934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30</Words>
  <Application>Microsoft Office PowerPoint</Application>
  <PresentationFormat>Widescreen</PresentationFormat>
  <Paragraphs>13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Wingdings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Ditte Filskov Theilgaard</dc:creator>
  <cp:lastModifiedBy>Ditte Filskov Theilgaard</cp:lastModifiedBy>
  <cp:revision>1</cp:revision>
  <dcterms:created xsi:type="dcterms:W3CDTF">2025-03-20T21:46:06Z</dcterms:created>
  <dcterms:modified xsi:type="dcterms:W3CDTF">2025-03-25T17:33:51Z</dcterms:modified>
</cp:coreProperties>
</file>