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314" r:id="rId2"/>
    <p:sldId id="310" r:id="rId3"/>
    <p:sldId id="313" r:id="rId4"/>
    <p:sldId id="316" r:id="rId5"/>
    <p:sldId id="261" r:id="rId6"/>
    <p:sldId id="31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C2D7978-4CA2-444C-88E6-5B9F0EB4F1AC}">
          <p14:sldIdLst>
            <p14:sldId id="314"/>
            <p14:sldId id="310"/>
            <p14:sldId id="313"/>
            <p14:sldId id="316"/>
            <p14:sldId id="261"/>
            <p14:sldId id="31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04C"/>
    <a:srgbClr val="01918E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15" autoAdjust="0"/>
    <p:restoredTop sz="85006" autoAdjust="0"/>
  </p:normalViewPr>
  <p:slideViewPr>
    <p:cSldViewPr snapToGrid="0" snapToObjects="1">
      <p:cViewPr varScale="1">
        <p:scale>
          <a:sx n="135" d="100"/>
          <a:sy n="135" d="100"/>
        </p:scale>
        <p:origin x="4230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CBB43E-A1FA-448F-9A59-3B7F8A43D554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D04512E0-A3B3-4B0B-896A-B39942161DC0}">
      <dgm:prSet phldrT="[Text]" custT="1"/>
      <dgm:spPr/>
      <dgm:t>
        <a:bodyPr/>
        <a:lstStyle/>
        <a:p>
          <a:r>
            <a:rPr lang="en-GB" sz="1400" b="0" i="0" dirty="0" err="1"/>
            <a:t>Erhvervs</a:t>
          </a:r>
          <a:r>
            <a:rPr lang="en-GB" sz="1400" b="0" i="0" dirty="0"/>
            <a:t> </a:t>
          </a:r>
          <a:r>
            <a:rPr lang="en-GB" sz="1400" b="0" i="0" dirty="0" err="1"/>
            <a:t>grunduddannelse</a:t>
          </a:r>
          <a:r>
            <a:rPr lang="en-GB" sz="1400" b="0" i="0" dirty="0"/>
            <a:t> (EFG)</a:t>
          </a:r>
          <a:endParaRPr lang="en-US" sz="2000" dirty="0"/>
        </a:p>
      </dgm:t>
    </dgm:pt>
    <dgm:pt modelId="{89B7774A-E592-4C66-BCA4-C374473BDFB7}" type="parTrans" cxnId="{08B2348C-A7E7-4AB2-8F75-6D0B3009F46D}">
      <dgm:prSet/>
      <dgm:spPr/>
      <dgm:t>
        <a:bodyPr/>
        <a:lstStyle/>
        <a:p>
          <a:endParaRPr lang="en-US"/>
        </a:p>
      </dgm:t>
    </dgm:pt>
    <dgm:pt modelId="{C034E0ED-708F-4E0C-BD13-E3BB1316C6C2}" type="sibTrans" cxnId="{08B2348C-A7E7-4AB2-8F75-6D0B3009F46D}">
      <dgm:prSet/>
      <dgm:spPr/>
      <dgm:t>
        <a:bodyPr/>
        <a:lstStyle/>
        <a:p>
          <a:endParaRPr lang="en-US"/>
        </a:p>
      </dgm:t>
    </dgm:pt>
    <dgm:pt modelId="{1BBEE0A5-F583-4A0A-8231-285EF6D6D4D9}">
      <dgm:prSet phldrT="[Text]"/>
      <dgm:spPr/>
      <dgm:t>
        <a:bodyPr/>
        <a:lstStyle/>
        <a:p>
          <a:r>
            <a:rPr lang="en-US" dirty="0" err="1"/>
            <a:t>Maskinmester</a:t>
          </a:r>
          <a:r>
            <a:rPr lang="en-US" dirty="0"/>
            <a:t> </a:t>
          </a:r>
          <a:r>
            <a:rPr lang="en-US" dirty="0" err="1"/>
            <a:t>Skole</a:t>
          </a:r>
          <a:endParaRPr lang="en-US" dirty="0"/>
        </a:p>
      </dgm:t>
    </dgm:pt>
    <dgm:pt modelId="{4DE306B5-4C89-416A-9876-37CF41C02CBF}" type="parTrans" cxnId="{4657C556-FFE4-4B68-B220-2DFB7F1EF2C9}">
      <dgm:prSet/>
      <dgm:spPr/>
      <dgm:t>
        <a:bodyPr/>
        <a:lstStyle/>
        <a:p>
          <a:endParaRPr lang="en-US"/>
        </a:p>
      </dgm:t>
    </dgm:pt>
    <dgm:pt modelId="{8689B38E-B7D3-461D-9704-C9A2224E5075}" type="sibTrans" cxnId="{4657C556-FFE4-4B68-B220-2DFB7F1EF2C9}">
      <dgm:prSet/>
      <dgm:spPr/>
      <dgm:t>
        <a:bodyPr/>
        <a:lstStyle/>
        <a:p>
          <a:endParaRPr lang="en-US"/>
        </a:p>
      </dgm:t>
    </dgm:pt>
    <dgm:pt modelId="{B6916CFB-D0CC-40F6-BF7E-8AE408BE88C7}">
      <dgm:prSet phldrT="[Text]"/>
      <dgm:spPr/>
      <dgm:t>
        <a:bodyPr/>
        <a:lstStyle/>
        <a:p>
          <a:r>
            <a:rPr lang="en-US" dirty="0" err="1"/>
            <a:t>Lyngsø</a:t>
          </a:r>
          <a:r>
            <a:rPr lang="en-US" dirty="0"/>
            <a:t> Marine</a:t>
          </a:r>
        </a:p>
      </dgm:t>
    </dgm:pt>
    <dgm:pt modelId="{01F1D9AF-CB99-4EB9-B8F8-4F4AD6A37FFC}" type="parTrans" cxnId="{5B2FFCC1-845A-4716-8224-B85EEAC7DBAC}">
      <dgm:prSet/>
      <dgm:spPr/>
      <dgm:t>
        <a:bodyPr/>
        <a:lstStyle/>
        <a:p>
          <a:endParaRPr lang="en-US"/>
        </a:p>
      </dgm:t>
    </dgm:pt>
    <dgm:pt modelId="{04FD438A-055C-4013-B5E5-3A54D4978021}" type="sibTrans" cxnId="{5B2FFCC1-845A-4716-8224-B85EEAC7DBAC}">
      <dgm:prSet/>
      <dgm:spPr/>
      <dgm:t>
        <a:bodyPr/>
        <a:lstStyle/>
        <a:p>
          <a:endParaRPr lang="en-US"/>
        </a:p>
      </dgm:t>
    </dgm:pt>
    <dgm:pt modelId="{E973EFBE-8155-4A36-8269-19B1BC27E110}">
      <dgm:prSet phldrT="[Text]"/>
      <dgm:spPr/>
      <dgm:t>
        <a:bodyPr/>
        <a:lstStyle/>
        <a:p>
          <a:r>
            <a:rPr lang="en-US" dirty="0"/>
            <a:t>CERN</a:t>
          </a:r>
        </a:p>
      </dgm:t>
    </dgm:pt>
    <dgm:pt modelId="{AA650F6D-8174-4409-8F8B-5EB0B326FC0D}" type="parTrans" cxnId="{634A6310-F08E-4BE3-94F7-BB8342C6D5ED}">
      <dgm:prSet/>
      <dgm:spPr/>
      <dgm:t>
        <a:bodyPr/>
        <a:lstStyle/>
        <a:p>
          <a:endParaRPr lang="en-US"/>
        </a:p>
      </dgm:t>
    </dgm:pt>
    <dgm:pt modelId="{509CD44D-40B9-4ACF-882E-1EB5F169EB07}" type="sibTrans" cxnId="{634A6310-F08E-4BE3-94F7-BB8342C6D5ED}">
      <dgm:prSet/>
      <dgm:spPr/>
      <dgm:t>
        <a:bodyPr/>
        <a:lstStyle/>
        <a:p>
          <a:endParaRPr lang="en-US"/>
        </a:p>
      </dgm:t>
    </dgm:pt>
    <dgm:pt modelId="{D7022A07-87C2-4C61-B396-604F3E5233E1}">
      <dgm:prSet phldrT="[Text]" custT="1"/>
      <dgm:spPr/>
      <dgm:t>
        <a:bodyPr/>
        <a:lstStyle/>
        <a:p>
          <a:r>
            <a:rPr lang="en-US" sz="1400" dirty="0" err="1"/>
            <a:t>Søværnet</a:t>
          </a:r>
          <a:r>
            <a:rPr lang="en-US" sz="1400" dirty="0"/>
            <a:t> (</a:t>
          </a:r>
          <a:r>
            <a:rPr lang="en-US" sz="1400" dirty="0" err="1"/>
            <a:t>Maskinarbejder</a:t>
          </a:r>
          <a:r>
            <a:rPr lang="en-US" sz="1400" dirty="0"/>
            <a:t>)</a:t>
          </a:r>
        </a:p>
      </dgm:t>
    </dgm:pt>
    <dgm:pt modelId="{D22F24C1-76B9-47DB-AFC6-61A546B393A2}" type="parTrans" cxnId="{7A4DD9E0-859B-49EC-A781-86049A94E7B4}">
      <dgm:prSet/>
      <dgm:spPr/>
      <dgm:t>
        <a:bodyPr/>
        <a:lstStyle/>
        <a:p>
          <a:endParaRPr lang="en-US"/>
        </a:p>
      </dgm:t>
    </dgm:pt>
    <dgm:pt modelId="{E425CBD3-1CDA-4F3A-B82D-1C9E9A96D5F7}" type="sibTrans" cxnId="{7A4DD9E0-859B-49EC-A781-86049A94E7B4}">
      <dgm:prSet/>
      <dgm:spPr/>
      <dgm:t>
        <a:bodyPr/>
        <a:lstStyle/>
        <a:p>
          <a:endParaRPr lang="en-US"/>
        </a:p>
      </dgm:t>
    </dgm:pt>
    <dgm:pt modelId="{EA9064AC-249E-41C0-B94D-BD434433D1DE}" type="pres">
      <dgm:prSet presAssocID="{31CBB43E-A1FA-448F-9A59-3B7F8A43D554}" presName="arrowDiagram" presStyleCnt="0">
        <dgm:presLayoutVars>
          <dgm:chMax val="5"/>
          <dgm:dir/>
          <dgm:resizeHandles val="exact"/>
        </dgm:presLayoutVars>
      </dgm:prSet>
      <dgm:spPr/>
    </dgm:pt>
    <dgm:pt modelId="{D3796F0B-B564-42F2-B06F-7D81E5DC1B05}" type="pres">
      <dgm:prSet presAssocID="{31CBB43E-A1FA-448F-9A59-3B7F8A43D554}" presName="arrow" presStyleLbl="bgShp" presStyleIdx="0" presStyleCnt="1" custLinFactNeighborY="-49"/>
      <dgm:spPr>
        <a:solidFill>
          <a:schemeClr val="tx1">
            <a:lumMod val="20000"/>
            <a:lumOff val="80000"/>
          </a:schemeClr>
        </a:solidFill>
      </dgm:spPr>
    </dgm:pt>
    <dgm:pt modelId="{AC0B5F4C-9D19-4FDE-B092-A73BA5812BE6}" type="pres">
      <dgm:prSet presAssocID="{31CBB43E-A1FA-448F-9A59-3B7F8A43D554}" presName="arrowDiagram5" presStyleCnt="0"/>
      <dgm:spPr/>
    </dgm:pt>
    <dgm:pt modelId="{0C2A7E60-C9AA-4174-BA88-31F382684CA7}" type="pres">
      <dgm:prSet presAssocID="{D04512E0-A3B3-4B0B-896A-B39942161DC0}" presName="bullet5a" presStyleLbl="node1" presStyleIdx="0" presStyleCnt="5"/>
      <dgm:spPr>
        <a:solidFill>
          <a:schemeClr val="tx1"/>
        </a:solidFill>
      </dgm:spPr>
    </dgm:pt>
    <dgm:pt modelId="{90E0584A-85BD-4691-AF8F-5967F2DD3CEC}" type="pres">
      <dgm:prSet presAssocID="{D04512E0-A3B3-4B0B-896A-B39942161DC0}" presName="textBox5a" presStyleLbl="revTx" presStyleIdx="0" presStyleCnt="5" custScaleY="145485">
        <dgm:presLayoutVars>
          <dgm:bulletEnabled val="1"/>
        </dgm:presLayoutVars>
      </dgm:prSet>
      <dgm:spPr/>
    </dgm:pt>
    <dgm:pt modelId="{32129054-5963-49F2-ADCD-594B4ED1B615}" type="pres">
      <dgm:prSet presAssocID="{D7022A07-87C2-4C61-B396-604F3E5233E1}" presName="bullet5b" presStyleLbl="node1" presStyleIdx="1" presStyleCnt="5"/>
      <dgm:spPr>
        <a:solidFill>
          <a:schemeClr val="tx2"/>
        </a:solidFill>
      </dgm:spPr>
    </dgm:pt>
    <dgm:pt modelId="{2A231050-E5B1-49AD-A2FD-2AC80AA0E63B}" type="pres">
      <dgm:prSet presAssocID="{D7022A07-87C2-4C61-B396-604F3E5233E1}" presName="textBox5b" presStyleLbl="revTx" presStyleIdx="1" presStyleCnt="5" custScaleX="113300" custScaleY="98105">
        <dgm:presLayoutVars>
          <dgm:bulletEnabled val="1"/>
        </dgm:presLayoutVars>
      </dgm:prSet>
      <dgm:spPr/>
    </dgm:pt>
    <dgm:pt modelId="{B15340F0-73C0-4FF3-B6C9-47CD13584CE7}" type="pres">
      <dgm:prSet presAssocID="{1BBEE0A5-F583-4A0A-8231-285EF6D6D4D9}" presName="bullet5c" presStyleLbl="node1" presStyleIdx="2" presStyleCnt="5"/>
      <dgm:spPr>
        <a:solidFill>
          <a:schemeClr val="tx2"/>
        </a:solidFill>
      </dgm:spPr>
    </dgm:pt>
    <dgm:pt modelId="{3A66AAD2-AD2B-422D-83FC-DF2D9F459D05}" type="pres">
      <dgm:prSet presAssocID="{1BBEE0A5-F583-4A0A-8231-285EF6D6D4D9}" presName="textBox5c" presStyleLbl="revTx" presStyleIdx="2" presStyleCnt="5">
        <dgm:presLayoutVars>
          <dgm:bulletEnabled val="1"/>
        </dgm:presLayoutVars>
      </dgm:prSet>
      <dgm:spPr/>
    </dgm:pt>
    <dgm:pt modelId="{FA0F6651-49F9-4014-AFDA-6FEDD0749393}" type="pres">
      <dgm:prSet presAssocID="{B6916CFB-D0CC-40F6-BF7E-8AE408BE88C7}" presName="bullet5d" presStyleLbl="node1" presStyleIdx="3" presStyleCnt="5"/>
      <dgm:spPr>
        <a:solidFill>
          <a:schemeClr val="tx2"/>
        </a:solidFill>
      </dgm:spPr>
    </dgm:pt>
    <dgm:pt modelId="{D2BEBD4F-ED35-4B88-A4C0-DFA8AD6BA892}" type="pres">
      <dgm:prSet presAssocID="{B6916CFB-D0CC-40F6-BF7E-8AE408BE88C7}" presName="textBox5d" presStyleLbl="revTx" presStyleIdx="3" presStyleCnt="5">
        <dgm:presLayoutVars>
          <dgm:bulletEnabled val="1"/>
        </dgm:presLayoutVars>
      </dgm:prSet>
      <dgm:spPr/>
    </dgm:pt>
    <dgm:pt modelId="{7F1BCD4D-D1FA-43CE-A713-0598E3722774}" type="pres">
      <dgm:prSet presAssocID="{E973EFBE-8155-4A36-8269-19B1BC27E110}" presName="bullet5e" presStyleLbl="node1" presStyleIdx="4" presStyleCnt="5"/>
      <dgm:spPr>
        <a:solidFill>
          <a:schemeClr val="tx2"/>
        </a:solidFill>
      </dgm:spPr>
    </dgm:pt>
    <dgm:pt modelId="{C1FB2E4A-B8B7-4F8E-898D-F7DAF01D5B1A}" type="pres">
      <dgm:prSet presAssocID="{E973EFBE-8155-4A36-8269-19B1BC27E110}" presName="textBox5e" presStyleLbl="revTx" presStyleIdx="4" presStyleCnt="5" custScaleY="107615">
        <dgm:presLayoutVars>
          <dgm:bulletEnabled val="1"/>
        </dgm:presLayoutVars>
      </dgm:prSet>
      <dgm:spPr/>
    </dgm:pt>
  </dgm:ptLst>
  <dgm:cxnLst>
    <dgm:cxn modelId="{634A6310-F08E-4BE3-94F7-BB8342C6D5ED}" srcId="{31CBB43E-A1FA-448F-9A59-3B7F8A43D554}" destId="{E973EFBE-8155-4A36-8269-19B1BC27E110}" srcOrd="4" destOrd="0" parTransId="{AA650F6D-8174-4409-8F8B-5EB0B326FC0D}" sibTransId="{509CD44D-40B9-4ACF-882E-1EB5F169EB07}"/>
    <dgm:cxn modelId="{FC36CB40-F47E-4673-956D-0EF21E4D5EA0}" type="presOf" srcId="{D7022A07-87C2-4C61-B396-604F3E5233E1}" destId="{2A231050-E5B1-49AD-A2FD-2AC80AA0E63B}" srcOrd="0" destOrd="0" presId="urn:microsoft.com/office/officeart/2005/8/layout/arrow2"/>
    <dgm:cxn modelId="{30946254-FC4C-4B57-B770-EC452CE94D92}" type="presOf" srcId="{31CBB43E-A1FA-448F-9A59-3B7F8A43D554}" destId="{EA9064AC-249E-41C0-B94D-BD434433D1DE}" srcOrd="0" destOrd="0" presId="urn:microsoft.com/office/officeart/2005/8/layout/arrow2"/>
    <dgm:cxn modelId="{4657C556-FFE4-4B68-B220-2DFB7F1EF2C9}" srcId="{31CBB43E-A1FA-448F-9A59-3B7F8A43D554}" destId="{1BBEE0A5-F583-4A0A-8231-285EF6D6D4D9}" srcOrd="2" destOrd="0" parTransId="{4DE306B5-4C89-416A-9876-37CF41C02CBF}" sibTransId="{8689B38E-B7D3-461D-9704-C9A2224E5075}"/>
    <dgm:cxn modelId="{F672A578-9BC3-4896-8FE3-029B412CE318}" type="presOf" srcId="{B6916CFB-D0CC-40F6-BF7E-8AE408BE88C7}" destId="{D2BEBD4F-ED35-4B88-A4C0-DFA8AD6BA892}" srcOrd="0" destOrd="0" presId="urn:microsoft.com/office/officeart/2005/8/layout/arrow2"/>
    <dgm:cxn modelId="{D377C358-CB50-497C-8357-A121E45D231A}" type="presOf" srcId="{E973EFBE-8155-4A36-8269-19B1BC27E110}" destId="{C1FB2E4A-B8B7-4F8E-898D-F7DAF01D5B1A}" srcOrd="0" destOrd="0" presId="urn:microsoft.com/office/officeart/2005/8/layout/arrow2"/>
    <dgm:cxn modelId="{08B2348C-A7E7-4AB2-8F75-6D0B3009F46D}" srcId="{31CBB43E-A1FA-448F-9A59-3B7F8A43D554}" destId="{D04512E0-A3B3-4B0B-896A-B39942161DC0}" srcOrd="0" destOrd="0" parTransId="{89B7774A-E592-4C66-BCA4-C374473BDFB7}" sibTransId="{C034E0ED-708F-4E0C-BD13-E3BB1316C6C2}"/>
    <dgm:cxn modelId="{9813908C-0455-4DAC-BF4B-893DF8DAD72C}" type="presOf" srcId="{1BBEE0A5-F583-4A0A-8231-285EF6D6D4D9}" destId="{3A66AAD2-AD2B-422D-83FC-DF2D9F459D05}" srcOrd="0" destOrd="0" presId="urn:microsoft.com/office/officeart/2005/8/layout/arrow2"/>
    <dgm:cxn modelId="{7C370DB0-5368-4345-8FC1-010BF70713A2}" type="presOf" srcId="{D04512E0-A3B3-4B0B-896A-B39942161DC0}" destId="{90E0584A-85BD-4691-AF8F-5967F2DD3CEC}" srcOrd="0" destOrd="0" presId="urn:microsoft.com/office/officeart/2005/8/layout/arrow2"/>
    <dgm:cxn modelId="{5B2FFCC1-845A-4716-8224-B85EEAC7DBAC}" srcId="{31CBB43E-A1FA-448F-9A59-3B7F8A43D554}" destId="{B6916CFB-D0CC-40F6-BF7E-8AE408BE88C7}" srcOrd="3" destOrd="0" parTransId="{01F1D9AF-CB99-4EB9-B8F8-4F4AD6A37FFC}" sibTransId="{04FD438A-055C-4013-B5E5-3A54D4978021}"/>
    <dgm:cxn modelId="{7A4DD9E0-859B-49EC-A781-86049A94E7B4}" srcId="{31CBB43E-A1FA-448F-9A59-3B7F8A43D554}" destId="{D7022A07-87C2-4C61-B396-604F3E5233E1}" srcOrd="1" destOrd="0" parTransId="{D22F24C1-76B9-47DB-AFC6-61A546B393A2}" sibTransId="{E425CBD3-1CDA-4F3A-B82D-1C9E9A96D5F7}"/>
    <dgm:cxn modelId="{D4F549CB-2826-4DEE-9D86-C8A5B9793E23}" type="presParOf" srcId="{EA9064AC-249E-41C0-B94D-BD434433D1DE}" destId="{D3796F0B-B564-42F2-B06F-7D81E5DC1B05}" srcOrd="0" destOrd="0" presId="urn:microsoft.com/office/officeart/2005/8/layout/arrow2"/>
    <dgm:cxn modelId="{8A323327-CBC7-427E-9D7C-B1FF1A5E91A6}" type="presParOf" srcId="{EA9064AC-249E-41C0-B94D-BD434433D1DE}" destId="{AC0B5F4C-9D19-4FDE-B092-A73BA5812BE6}" srcOrd="1" destOrd="0" presId="urn:microsoft.com/office/officeart/2005/8/layout/arrow2"/>
    <dgm:cxn modelId="{22E081F6-72EE-4190-AB89-C040410EEA22}" type="presParOf" srcId="{AC0B5F4C-9D19-4FDE-B092-A73BA5812BE6}" destId="{0C2A7E60-C9AA-4174-BA88-31F382684CA7}" srcOrd="0" destOrd="0" presId="urn:microsoft.com/office/officeart/2005/8/layout/arrow2"/>
    <dgm:cxn modelId="{9F5BFB53-DE0E-47E3-B37E-9C07AFA95B33}" type="presParOf" srcId="{AC0B5F4C-9D19-4FDE-B092-A73BA5812BE6}" destId="{90E0584A-85BD-4691-AF8F-5967F2DD3CEC}" srcOrd="1" destOrd="0" presId="urn:microsoft.com/office/officeart/2005/8/layout/arrow2"/>
    <dgm:cxn modelId="{3173571E-212A-4681-8B87-AAED7C4DBBE3}" type="presParOf" srcId="{AC0B5F4C-9D19-4FDE-B092-A73BA5812BE6}" destId="{32129054-5963-49F2-ADCD-594B4ED1B615}" srcOrd="2" destOrd="0" presId="urn:microsoft.com/office/officeart/2005/8/layout/arrow2"/>
    <dgm:cxn modelId="{DAA60D87-E963-41FD-A089-48D8B2B64B9F}" type="presParOf" srcId="{AC0B5F4C-9D19-4FDE-B092-A73BA5812BE6}" destId="{2A231050-E5B1-49AD-A2FD-2AC80AA0E63B}" srcOrd="3" destOrd="0" presId="urn:microsoft.com/office/officeart/2005/8/layout/arrow2"/>
    <dgm:cxn modelId="{E6EA2DB7-9DCB-415B-8D76-542EACFD83FD}" type="presParOf" srcId="{AC0B5F4C-9D19-4FDE-B092-A73BA5812BE6}" destId="{B15340F0-73C0-4FF3-B6C9-47CD13584CE7}" srcOrd="4" destOrd="0" presId="urn:microsoft.com/office/officeart/2005/8/layout/arrow2"/>
    <dgm:cxn modelId="{8475C9DF-AFBD-4B92-BF6E-4EDC9041DE53}" type="presParOf" srcId="{AC0B5F4C-9D19-4FDE-B092-A73BA5812BE6}" destId="{3A66AAD2-AD2B-422D-83FC-DF2D9F459D05}" srcOrd="5" destOrd="0" presId="urn:microsoft.com/office/officeart/2005/8/layout/arrow2"/>
    <dgm:cxn modelId="{88CF4EBC-FE0D-41B3-B93C-8CB9B3C31C97}" type="presParOf" srcId="{AC0B5F4C-9D19-4FDE-B092-A73BA5812BE6}" destId="{FA0F6651-49F9-4014-AFDA-6FEDD0749393}" srcOrd="6" destOrd="0" presId="urn:microsoft.com/office/officeart/2005/8/layout/arrow2"/>
    <dgm:cxn modelId="{86E4E6D7-36CE-4947-9D25-7E001180651D}" type="presParOf" srcId="{AC0B5F4C-9D19-4FDE-B092-A73BA5812BE6}" destId="{D2BEBD4F-ED35-4B88-A4C0-DFA8AD6BA892}" srcOrd="7" destOrd="0" presId="urn:microsoft.com/office/officeart/2005/8/layout/arrow2"/>
    <dgm:cxn modelId="{7688D89C-BA92-4684-AFE3-60CAD9CBED96}" type="presParOf" srcId="{AC0B5F4C-9D19-4FDE-B092-A73BA5812BE6}" destId="{7F1BCD4D-D1FA-43CE-A713-0598E3722774}" srcOrd="8" destOrd="0" presId="urn:microsoft.com/office/officeart/2005/8/layout/arrow2"/>
    <dgm:cxn modelId="{2F51AC1A-CCEF-4EC7-8C58-82E297141168}" type="presParOf" srcId="{AC0B5F4C-9D19-4FDE-B092-A73BA5812BE6}" destId="{C1FB2E4A-B8B7-4F8E-898D-F7DAF01D5B1A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796F0B-B564-42F2-B06F-7D81E5DC1B05}">
      <dsp:nvSpPr>
        <dsp:cNvPr id="0" name=""/>
        <dsp:cNvSpPr/>
      </dsp:nvSpPr>
      <dsp:spPr>
        <a:xfrm>
          <a:off x="0" y="182509"/>
          <a:ext cx="8388215" cy="5242634"/>
        </a:xfrm>
        <a:prstGeom prst="swooshArrow">
          <a:avLst>
            <a:gd name="adj1" fmla="val 25000"/>
            <a:gd name="adj2" fmla="val 25000"/>
          </a:avLst>
        </a:prstGeom>
        <a:solidFill>
          <a:schemeClr val="tx1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2A7E60-C9AA-4174-BA88-31F382684CA7}">
      <dsp:nvSpPr>
        <dsp:cNvPr id="0" name=""/>
        <dsp:cNvSpPr/>
      </dsp:nvSpPr>
      <dsp:spPr>
        <a:xfrm>
          <a:off x="826239" y="4083501"/>
          <a:ext cx="192928" cy="192928"/>
        </a:xfrm>
        <a:prstGeom prst="ellipse">
          <a:avLst/>
        </a:prstGeom>
        <a:solidFill>
          <a:schemeClr val="tx1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E0584A-85BD-4691-AF8F-5967F2DD3CEC}">
      <dsp:nvSpPr>
        <dsp:cNvPr id="0" name=""/>
        <dsp:cNvSpPr/>
      </dsp:nvSpPr>
      <dsp:spPr>
        <a:xfrm>
          <a:off x="922703" y="3896196"/>
          <a:ext cx="1098856" cy="1815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229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i="0" kern="1200" dirty="0" err="1"/>
            <a:t>Erhvervs</a:t>
          </a:r>
          <a:r>
            <a:rPr lang="en-GB" sz="1400" b="0" i="0" kern="1200" dirty="0"/>
            <a:t> </a:t>
          </a:r>
          <a:r>
            <a:rPr lang="en-GB" sz="1400" b="0" i="0" kern="1200" dirty="0" err="1"/>
            <a:t>grunduddannelse</a:t>
          </a:r>
          <a:r>
            <a:rPr lang="en-GB" sz="1400" b="0" i="0" kern="1200" dirty="0"/>
            <a:t> (EFG)</a:t>
          </a:r>
          <a:endParaRPr lang="en-US" sz="2000" kern="1200" dirty="0"/>
        </a:p>
      </dsp:txBody>
      <dsp:txXfrm>
        <a:off x="922703" y="3896196"/>
        <a:ext cx="1098856" cy="1815284"/>
      </dsp:txXfrm>
    </dsp:sp>
    <dsp:sp modelId="{32129054-5963-49F2-ADCD-594B4ED1B615}">
      <dsp:nvSpPr>
        <dsp:cNvPr id="0" name=""/>
        <dsp:cNvSpPr/>
      </dsp:nvSpPr>
      <dsp:spPr>
        <a:xfrm>
          <a:off x="1870571" y="3080061"/>
          <a:ext cx="301975" cy="301975"/>
        </a:xfrm>
        <a:prstGeom prst="ellipse">
          <a:avLst/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231050-E5B1-49AD-A2FD-2AC80AA0E63B}">
      <dsp:nvSpPr>
        <dsp:cNvPr id="0" name=""/>
        <dsp:cNvSpPr/>
      </dsp:nvSpPr>
      <dsp:spPr>
        <a:xfrm>
          <a:off x="1928962" y="3251862"/>
          <a:ext cx="1577638" cy="21550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11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Søværnet</a:t>
          </a:r>
          <a:r>
            <a:rPr lang="en-US" sz="1400" kern="1200" dirty="0"/>
            <a:t> (</a:t>
          </a:r>
          <a:r>
            <a:rPr lang="en-US" sz="1400" kern="1200" dirty="0" err="1"/>
            <a:t>Maskinarbejder</a:t>
          </a:r>
          <a:r>
            <a:rPr lang="en-US" sz="1400" kern="1200" dirty="0"/>
            <a:t>)</a:t>
          </a:r>
        </a:p>
      </dsp:txBody>
      <dsp:txXfrm>
        <a:off x="1928962" y="3251862"/>
        <a:ext cx="1577638" cy="2155037"/>
      </dsp:txXfrm>
    </dsp:sp>
    <dsp:sp modelId="{B15340F0-73C0-4FF3-B6C9-47CD13584CE7}">
      <dsp:nvSpPr>
        <dsp:cNvPr id="0" name=""/>
        <dsp:cNvSpPr/>
      </dsp:nvSpPr>
      <dsp:spPr>
        <a:xfrm>
          <a:off x="3212686" y="2280035"/>
          <a:ext cx="402634" cy="402634"/>
        </a:xfrm>
        <a:prstGeom prst="ellipse">
          <a:avLst/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66AAD2-AD2B-422D-83FC-DF2D9F459D05}">
      <dsp:nvSpPr>
        <dsp:cNvPr id="0" name=""/>
        <dsp:cNvSpPr/>
      </dsp:nvSpPr>
      <dsp:spPr>
        <a:xfrm>
          <a:off x="3414003" y="2481352"/>
          <a:ext cx="1618925" cy="2946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48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Maskinmester</a:t>
          </a:r>
          <a:r>
            <a:rPr lang="en-US" sz="1700" kern="1200" dirty="0"/>
            <a:t> </a:t>
          </a:r>
          <a:r>
            <a:rPr lang="en-US" sz="1700" kern="1200" dirty="0" err="1"/>
            <a:t>Skole</a:t>
          </a:r>
          <a:endParaRPr lang="en-US" sz="1700" kern="1200" dirty="0"/>
        </a:p>
      </dsp:txBody>
      <dsp:txXfrm>
        <a:off x="3414003" y="2481352"/>
        <a:ext cx="1618925" cy="2946360"/>
      </dsp:txXfrm>
    </dsp:sp>
    <dsp:sp modelId="{FA0F6651-49F9-4014-AFDA-6FEDD0749393}">
      <dsp:nvSpPr>
        <dsp:cNvPr id="0" name=""/>
        <dsp:cNvSpPr/>
      </dsp:nvSpPr>
      <dsp:spPr>
        <a:xfrm>
          <a:off x="4772894" y="1655113"/>
          <a:ext cx="520069" cy="520069"/>
        </a:xfrm>
        <a:prstGeom prst="ellipse">
          <a:avLst/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BEBD4F-ED35-4B88-A4C0-DFA8AD6BA892}">
      <dsp:nvSpPr>
        <dsp:cNvPr id="0" name=""/>
        <dsp:cNvSpPr/>
      </dsp:nvSpPr>
      <dsp:spPr>
        <a:xfrm>
          <a:off x="5032929" y="1915147"/>
          <a:ext cx="1677643" cy="3512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5574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 err="1"/>
            <a:t>Lyngsø</a:t>
          </a:r>
          <a:r>
            <a:rPr lang="en-US" sz="1700" kern="1200" dirty="0"/>
            <a:t> Marine</a:t>
          </a:r>
        </a:p>
      </dsp:txBody>
      <dsp:txXfrm>
        <a:off x="5032929" y="1915147"/>
        <a:ext cx="1677643" cy="3512565"/>
      </dsp:txXfrm>
    </dsp:sp>
    <dsp:sp modelId="{7F1BCD4D-D1FA-43CE-A713-0598E3722774}">
      <dsp:nvSpPr>
        <dsp:cNvPr id="0" name=""/>
        <dsp:cNvSpPr/>
      </dsp:nvSpPr>
      <dsp:spPr>
        <a:xfrm>
          <a:off x="6379237" y="1237799"/>
          <a:ext cx="662668" cy="662668"/>
        </a:xfrm>
        <a:prstGeom prst="ellipse">
          <a:avLst/>
        </a:prstGeom>
        <a:solidFill>
          <a:schemeClr val="tx2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FB2E4A-B8B7-4F8E-898D-F7DAF01D5B1A}">
      <dsp:nvSpPr>
        <dsp:cNvPr id="0" name=""/>
        <dsp:cNvSpPr/>
      </dsp:nvSpPr>
      <dsp:spPr>
        <a:xfrm>
          <a:off x="6710572" y="1422218"/>
          <a:ext cx="1677643" cy="41524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1135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CERN</a:t>
          </a:r>
        </a:p>
      </dsp:txBody>
      <dsp:txXfrm>
        <a:off x="6710572" y="1422218"/>
        <a:ext cx="1677643" cy="41524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FAD328-2336-44E5-9C90-A7156F1B7628}" type="datetimeFigureOut">
              <a:rPr lang="en-GB" smtClean="0"/>
              <a:t>02/04/2025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20FC4B-508F-471A-A16E-47CC971FE3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47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5B925-9170-456E-AD7C-C15068836045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8E756-B571-4367-86F7-53ABE7F5E926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4EC47-D9EF-46FE-AFBA-4088B9CD1E25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9F2A8-E1FD-49AF-873C-09BC3F048694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A9ABB-20B3-42AB-A2F6-4D0515507D10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6837E-B376-4ABA-8C1B-ED24B6CF7EDA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5.png"/><Relationship Id="rId2" Type="http://schemas.openxmlformats.org/officeDocument/2006/relationships/image" Target="../media/image10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4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8.emf"/><Relationship Id="rId10" Type="http://schemas.openxmlformats.org/officeDocument/2006/relationships/image" Target="../media/image13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Relationship Id="rId9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57E66-4C1D-4B1F-82C6-0A2C893BA56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269F2A8-E1FD-49AF-873C-09BC3F048694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E07FA8-935C-4A58-A0B7-D6760FF31C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93E5B2-5D8C-4B2C-9047-43D90B3062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EB63AC-197E-4DD5-808C-5659EFE3A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32" y="1549553"/>
            <a:ext cx="4875431" cy="365762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7AEFDCB-26CC-452E-94D3-DB962C8A610E}"/>
              </a:ext>
            </a:extLst>
          </p:cNvPr>
          <p:cNvCxnSpPr>
            <a:cxnSpLocks/>
          </p:cNvCxnSpPr>
          <p:nvPr/>
        </p:nvCxnSpPr>
        <p:spPr>
          <a:xfrm flipH="1">
            <a:off x="2313708" y="2094277"/>
            <a:ext cx="1185720" cy="658091"/>
          </a:xfrm>
          <a:prstGeom prst="straightConnector1">
            <a:avLst/>
          </a:prstGeom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CDFBBA1-CB54-433C-A387-A11597592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Background</a:t>
            </a:r>
            <a:br>
              <a:rPr lang="en-US" dirty="0"/>
            </a:br>
            <a:endParaRPr lang="en-GB" dirty="0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D938BE1-D088-4778-B827-CA1A3E8B4E39}"/>
              </a:ext>
            </a:extLst>
          </p:cNvPr>
          <p:cNvSpPr/>
          <p:nvPr/>
        </p:nvSpPr>
        <p:spPr>
          <a:xfrm>
            <a:off x="5182756" y="1433945"/>
            <a:ext cx="3628735" cy="3806791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18" name="TextBox 29">
            <a:extLst>
              <a:ext uri="{FF2B5EF4-FFF2-40B4-BE49-F238E27FC236}">
                <a16:creationId xmlns:a16="http://schemas.microsoft.com/office/drawing/2014/main" id="{95D673F5-184B-427C-AA61-176007821068}"/>
              </a:ext>
            </a:extLst>
          </p:cNvPr>
          <p:cNvSpPr txBox="1"/>
          <p:nvPr/>
        </p:nvSpPr>
        <p:spPr>
          <a:xfrm>
            <a:off x="5749807" y="1532589"/>
            <a:ext cx="2801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  <a:latin typeface="Arial Rounded MT Bold" panose="020B0604020202020204" pitchFamily="34" charset="0"/>
              </a:rPr>
              <a:t>Married, 2 Children</a:t>
            </a:r>
            <a:endParaRPr lang="en-GB" sz="1600" dirty="0">
              <a:solidFill>
                <a:schemeClr val="bg1"/>
              </a:solidFill>
              <a:latin typeface="Arial Rounded MT Bold" panose="020B0604020202020204" pitchFamily="34" charset="0"/>
            </a:endParaRPr>
          </a:p>
        </p:txBody>
      </p:sp>
      <p:pic>
        <p:nvPicPr>
          <p:cNvPr id="19" name="Picture 18" descr="Child Drawing Animation Dessin animxe9, Two children transparent ...">
            <a:extLst>
              <a:ext uri="{FF2B5EF4-FFF2-40B4-BE49-F238E27FC236}">
                <a16:creationId xmlns:a16="http://schemas.microsoft.com/office/drawing/2014/main" id="{441F6A29-42E8-4C30-952A-D2D8BD518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772" y="1996989"/>
            <a:ext cx="740367" cy="73703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31">
            <a:extLst>
              <a:ext uri="{FF2B5EF4-FFF2-40B4-BE49-F238E27FC236}">
                <a16:creationId xmlns:a16="http://schemas.microsoft.com/office/drawing/2014/main" id="{9EE2E649-56A3-4501-B489-0880094A74F3}"/>
              </a:ext>
            </a:extLst>
          </p:cNvPr>
          <p:cNvSpPr txBox="1"/>
          <p:nvPr/>
        </p:nvSpPr>
        <p:spPr>
          <a:xfrm>
            <a:off x="6379575" y="2859365"/>
            <a:ext cx="1096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  <a:latin typeface="Arial Rounded MT Bold" panose="020B0604020202020204" pitchFamily="34" charset="0"/>
              </a:rPr>
              <a:t>2 Cats</a:t>
            </a:r>
            <a:endParaRPr lang="en-GB" sz="1600" dirty="0">
              <a:solidFill>
                <a:schemeClr val="bg1"/>
              </a:solidFill>
              <a:latin typeface="Arial Rounded MT Bold" panose="020B0604020202020204" pitchFamily="34" charset="0"/>
            </a:endParaRPr>
          </a:p>
        </p:txBody>
      </p:sp>
      <p:pic>
        <p:nvPicPr>
          <p:cNvPr id="21" name="Picture 20" descr="cat - Wiktionary">
            <a:extLst>
              <a:ext uri="{FF2B5EF4-FFF2-40B4-BE49-F238E27FC236}">
                <a16:creationId xmlns:a16="http://schemas.microsoft.com/office/drawing/2014/main" id="{A3FE286A-782F-4823-9A20-F381EF1AC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849" y="3197919"/>
            <a:ext cx="805145" cy="6903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" name="TextBox 33">
            <a:extLst>
              <a:ext uri="{FF2B5EF4-FFF2-40B4-BE49-F238E27FC236}">
                <a16:creationId xmlns:a16="http://schemas.microsoft.com/office/drawing/2014/main" id="{0C7F3ABC-5BF3-4CC9-A536-D6EB7449D19E}"/>
              </a:ext>
            </a:extLst>
          </p:cNvPr>
          <p:cNvSpPr txBox="1"/>
          <p:nvPr/>
        </p:nvSpPr>
        <p:spPr>
          <a:xfrm>
            <a:off x="6105911" y="3888250"/>
            <a:ext cx="1782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  <a:latin typeface="Arial Rounded MT Bold" panose="020B0604020202020204" pitchFamily="34" charset="0"/>
              </a:rPr>
              <a:t>And</a:t>
            </a:r>
            <a:r>
              <a:rPr lang="en-US" sz="1600" dirty="0">
                <a:latin typeface="Arial Rounded MT Bold" panose="020B0604020202020204" pitchFamily="34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Arial Rounded MT Bold" panose="020B0604020202020204" pitchFamily="34" charset="0"/>
              </a:rPr>
              <a:t>a horse</a:t>
            </a:r>
            <a:endParaRPr lang="en-GB" sz="1600" dirty="0">
              <a:solidFill>
                <a:schemeClr val="bg1"/>
              </a:solidFill>
              <a:latin typeface="Arial Rounded MT Bold" panose="020B06040202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89073CB-DA68-4D76-BE8B-1821DB2692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0260" y="3217600"/>
            <a:ext cx="1022925" cy="586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Picture 23" descr="A brown and white horse standing in hay&#10;&#10;Description automatically generated">
            <a:extLst>
              <a:ext uri="{FF2B5EF4-FFF2-40B4-BE49-F238E27FC236}">
                <a16:creationId xmlns:a16="http://schemas.microsoft.com/office/drawing/2014/main" id="{986CDFA6-B77D-4242-9C76-891218D8C03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6174304" y="4233901"/>
            <a:ext cx="1506802" cy="973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057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4288" y="-153294"/>
            <a:ext cx="9257987" cy="6336704"/>
          </a:xfrm>
          <a:prstGeom prst="rect">
            <a:avLst/>
          </a:prstGeom>
          <a:solidFill>
            <a:srgbClr val="01A4A2"/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7620000" y="6583363"/>
            <a:ext cx="2209800" cy="198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700" u="none">
              <a:latin typeface="Verdan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 rot="19759981">
            <a:off x="220317" y="-1830012"/>
            <a:ext cx="8701430" cy="3965293"/>
          </a:xfrm>
          <a:prstGeom prst="rect">
            <a:avLst/>
          </a:prstGeom>
          <a:solidFill>
            <a:srgbClr val="01918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5925398" y="2288422"/>
            <a:ext cx="2302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GB" sz="3600" dirty="0">
              <a:solidFill>
                <a:srgbClr val="F4904C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94133" y="5455436"/>
            <a:ext cx="335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Image credit: Henrik Nissen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78" y="155241"/>
            <a:ext cx="2374598" cy="2374598"/>
          </a:xfrm>
          <a:prstGeom prst="rect">
            <a:avLst/>
          </a:prstGeom>
        </p:spPr>
      </p:pic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-2674576" y="803931"/>
            <a:ext cx="79883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ts val="3000"/>
              </a:lnSpc>
              <a:spcBef>
                <a:spcPct val="50000"/>
              </a:spcBef>
            </a:pPr>
            <a:r>
              <a:rPr lang="en-GB" sz="5000" b="1" u="none" dirty="0">
                <a:solidFill>
                  <a:srgbClr val="F4904C"/>
                </a:solidFill>
                <a:latin typeface="Calibri" pitchFamily="34" charset="0"/>
                <a:cs typeface="Calibri" pitchFamily="34" charset="0"/>
              </a:rPr>
              <a:t>Henrik</a:t>
            </a:r>
          </a:p>
          <a:p>
            <a:pPr algn="ctr" eaLnBrk="0" hangingPunct="0">
              <a:lnSpc>
                <a:spcPts val="3000"/>
              </a:lnSpc>
              <a:spcBef>
                <a:spcPct val="50000"/>
              </a:spcBef>
            </a:pPr>
            <a:r>
              <a:rPr lang="en-GB" sz="2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Nissen</a:t>
            </a:r>
            <a:endParaRPr lang="en-GB" sz="2800" b="1" u="none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 rot="19759981">
            <a:off x="6969406" y="-2183053"/>
            <a:ext cx="9651980" cy="5835390"/>
          </a:xfrm>
          <a:prstGeom prst="rect">
            <a:avLst/>
          </a:prstGeom>
          <a:solidFill>
            <a:srgbClr val="01918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6347381"/>
              </p:ext>
            </p:extLst>
          </p:nvPr>
        </p:nvGraphicFramePr>
        <p:xfrm>
          <a:off x="457200" y="96253"/>
          <a:ext cx="8388215" cy="5896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06716" y="4658131"/>
            <a:ext cx="1151021" cy="8632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73126" y="3947300"/>
            <a:ext cx="1289011" cy="966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63796" y="3259513"/>
            <a:ext cx="1492525" cy="5373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63796" y="3928220"/>
            <a:ext cx="1532563" cy="13055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82822" y="3594085"/>
            <a:ext cx="1319595" cy="13254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87593" y="2557032"/>
            <a:ext cx="1332834" cy="874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367098" y="2934753"/>
            <a:ext cx="1095626" cy="1090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158741" y="4197370"/>
            <a:ext cx="1995941" cy="1034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906660" y="275023"/>
            <a:ext cx="1057136" cy="14059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86D5BDCE-6A6B-4184-A42B-10AE66D882D1}"/>
              </a:ext>
            </a:extLst>
          </p:cNvPr>
          <p:cNvSpPr/>
          <p:nvPr/>
        </p:nvSpPr>
        <p:spPr>
          <a:xfrm>
            <a:off x="516041" y="5134996"/>
            <a:ext cx="192928" cy="192928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88E22E8-9577-4C8B-B883-6C09346E7248}"/>
              </a:ext>
            </a:extLst>
          </p:cNvPr>
          <p:cNvGrpSpPr/>
          <p:nvPr/>
        </p:nvGrpSpPr>
        <p:grpSpPr>
          <a:xfrm>
            <a:off x="58916" y="2521358"/>
            <a:ext cx="5062512" cy="3411777"/>
            <a:chOff x="-3040953" y="3896196"/>
            <a:chExt cx="5062512" cy="341177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5C17E71-09E7-4626-A204-CF14EE6F9683}"/>
                </a:ext>
              </a:extLst>
            </p:cNvPr>
            <p:cNvSpPr/>
            <p:nvPr/>
          </p:nvSpPr>
          <p:spPr>
            <a:xfrm>
              <a:off x="922703" y="3896196"/>
              <a:ext cx="1098856" cy="1815284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867AB28-9526-43ED-82DA-2E358302F28C}"/>
                </a:ext>
              </a:extLst>
            </p:cNvPr>
            <p:cNvSpPr txBox="1"/>
            <p:nvPr/>
          </p:nvSpPr>
          <p:spPr>
            <a:xfrm>
              <a:off x="-3040953" y="6998020"/>
              <a:ext cx="2051869" cy="30995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2229" tIns="0" rIns="0" bIns="0" numCol="1" spcCol="1270" anchor="t" anchorCtr="0">
              <a:noAutofit/>
            </a:bodyPr>
            <a:lstStyle/>
            <a:p>
              <a:pPr marL="0" lvl="0" indent="0" algn="l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dirty="0"/>
                <a:t>Folkeskole</a:t>
              </a:r>
              <a:r>
                <a:rPr lang="en-GB" sz="1400" b="0" i="0" kern="1200" dirty="0"/>
                <a:t>10 </a:t>
              </a:r>
              <a:r>
                <a:rPr lang="en-US" sz="1400" b="0" i="0" kern="1200" dirty="0" err="1"/>
                <a:t>Klasse</a:t>
              </a:r>
              <a:r>
                <a:rPr lang="en-US" sz="1400" b="0" i="0" kern="1200" dirty="0"/>
                <a:t> </a:t>
              </a:r>
              <a:endParaRPr lang="en-US" sz="2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442575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7620000" y="6583363"/>
            <a:ext cx="2209800" cy="1984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sz="700" u="none">
              <a:latin typeface="Verdana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58367" y="-142390"/>
            <a:ext cx="9257987" cy="6336704"/>
          </a:xfrm>
          <a:prstGeom prst="rect">
            <a:avLst/>
          </a:prstGeom>
          <a:solidFill>
            <a:srgbClr val="01A4A2"/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rot="19759981">
            <a:off x="220317" y="-1830012"/>
            <a:ext cx="8701430" cy="3965293"/>
          </a:xfrm>
          <a:prstGeom prst="rect">
            <a:avLst/>
          </a:prstGeom>
          <a:solidFill>
            <a:srgbClr val="01918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 rot="19759981">
            <a:off x="6969406" y="-2183053"/>
            <a:ext cx="9651980" cy="5835390"/>
          </a:xfrm>
          <a:prstGeom prst="rect">
            <a:avLst/>
          </a:prstGeom>
          <a:solidFill>
            <a:srgbClr val="01918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5925398" y="2288422"/>
            <a:ext cx="2302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GB" sz="3600" dirty="0">
              <a:solidFill>
                <a:srgbClr val="F4904C"/>
              </a:solidFill>
              <a:latin typeface="Century Gothic" panose="020B0502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94133" y="5455436"/>
            <a:ext cx="335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Image credit: Henrik Nisse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78" y="155241"/>
            <a:ext cx="2374598" cy="2374598"/>
          </a:xfrm>
          <a:prstGeom prst="rect">
            <a:avLst/>
          </a:prstGeom>
        </p:spPr>
      </p:pic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-2674576" y="803931"/>
            <a:ext cx="79883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ts val="3000"/>
              </a:lnSpc>
              <a:spcBef>
                <a:spcPct val="50000"/>
              </a:spcBef>
            </a:pPr>
            <a:r>
              <a:rPr lang="en-GB" sz="5000" b="1" u="none" dirty="0">
                <a:solidFill>
                  <a:srgbClr val="F4904C"/>
                </a:solidFill>
                <a:latin typeface="Calibri" pitchFamily="34" charset="0"/>
                <a:cs typeface="Calibri" pitchFamily="34" charset="0"/>
              </a:rPr>
              <a:t>Henrik</a:t>
            </a:r>
          </a:p>
          <a:p>
            <a:pPr algn="ctr" eaLnBrk="0" hangingPunct="0">
              <a:lnSpc>
                <a:spcPts val="3000"/>
              </a:lnSpc>
              <a:spcBef>
                <a:spcPct val="50000"/>
              </a:spcBef>
            </a:pPr>
            <a:r>
              <a:rPr lang="en-GB" sz="2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Nissen</a:t>
            </a:r>
            <a:endParaRPr lang="en-GB" sz="2800" b="1" u="none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955590" y="151558"/>
            <a:ext cx="5852561" cy="1693329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b="1" dirty="0">
                <a:solidFill>
                  <a:schemeClr val="bg1"/>
                </a:solidFill>
              </a:rPr>
              <a:t>1997</a:t>
            </a:r>
            <a:r>
              <a:rPr lang="en-US" dirty="0">
                <a:solidFill>
                  <a:schemeClr val="bg1"/>
                </a:solidFill>
              </a:rPr>
              <a:t> Started working in the technical control room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2955589" y="1964427"/>
            <a:ext cx="5852561" cy="1428478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/>
              <a:t>2002 </a:t>
            </a:r>
            <a:r>
              <a:rPr lang="en-US"/>
              <a:t>Technical support for </a:t>
            </a:r>
            <a:r>
              <a:rPr lang="en-US" dirty="0"/>
              <a:t>maintenance database and tools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241565" y="3538068"/>
            <a:ext cx="8566586" cy="1187694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/>
              <a:t>2004 PLC programming for access </a:t>
            </a:r>
          </a:p>
          <a:p>
            <a:r>
              <a:rPr lang="en-US" dirty="0"/>
              <a:t>system for radioactive zones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241565" y="4825057"/>
            <a:ext cx="8566585" cy="1251248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en-US" dirty="0"/>
              <a:t>2005 Technical responsible for CERN </a:t>
            </a:r>
          </a:p>
          <a:p>
            <a:r>
              <a:rPr lang="en-US" dirty="0"/>
              <a:t>Safety Alarm monitoring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1230" y="628183"/>
            <a:ext cx="2068527" cy="10562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8834" y="612268"/>
            <a:ext cx="1097130" cy="1097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026" name="Picture 2" descr="https://espace.cern.ch/cmms-service/CMMSService%20Pictures/Multiple-UIs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399" y="2460659"/>
            <a:ext cx="2744036" cy="7800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3907" y="3710831"/>
            <a:ext cx="815760" cy="815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6175" y="3581809"/>
            <a:ext cx="1363863" cy="11116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61493" y="4906386"/>
            <a:ext cx="1561595" cy="10391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72789" y="4887123"/>
            <a:ext cx="1533420" cy="11475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3907" y="3728506"/>
            <a:ext cx="815760" cy="815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6175" y="3599484"/>
            <a:ext cx="1363863" cy="11116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790176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4EA2C-3CA8-4100-A706-8BDDF21C4BF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269F2A8-E1FD-49AF-873C-09BC3F048694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EAAB54-F01F-40EC-8804-28220C6E3F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1948EC-D1CF-4BE3-A902-98E6238C0E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A picture containing floor, indoor, ceiling, wall&#10;&#10;Description automatically generated">
            <a:extLst>
              <a:ext uri="{FF2B5EF4-FFF2-40B4-BE49-F238E27FC236}">
                <a16:creationId xmlns:a16="http://schemas.microsoft.com/office/drawing/2014/main" id="{5D516FAF-E654-47E1-8CA5-ACF66ED91FB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35" y="1205346"/>
            <a:ext cx="4978400" cy="37338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83A791B-B3EC-4ED1-8322-5F40001FA2D0}"/>
              </a:ext>
            </a:extLst>
          </p:cNvPr>
          <p:cNvSpPr txBox="1"/>
          <p:nvPr/>
        </p:nvSpPr>
        <p:spPr>
          <a:xfrm>
            <a:off x="1366982" y="290584"/>
            <a:ext cx="5622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CERN Safety Alarm Monitoring</a:t>
            </a:r>
            <a:endParaRPr lang="en-GB" sz="2800" b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18B47AE-38DC-4997-9A56-7DE07B539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5100" y="813804"/>
            <a:ext cx="1441325" cy="414380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B912029-C776-4474-9ED8-B37DF4D3207B}"/>
              </a:ext>
            </a:extLst>
          </p:cNvPr>
          <p:cNvSpPr txBox="1"/>
          <p:nvPr/>
        </p:nvSpPr>
        <p:spPr>
          <a:xfrm>
            <a:off x="2399144" y="5204548"/>
            <a:ext cx="47359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30000 safety alarms at CERN</a:t>
            </a:r>
          </a:p>
        </p:txBody>
      </p:sp>
    </p:spTree>
    <p:extLst>
      <p:ext uri="{BB962C8B-B14F-4D97-AF65-F5344CB8AC3E}">
        <p14:creationId xmlns:p14="http://schemas.microsoft.com/office/powerpoint/2010/main" val="3503729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035A6FB-B161-4515-A2A5-335F86DE5AF8}"/>
              </a:ext>
            </a:extLst>
          </p:cNvPr>
          <p:cNvSpPr/>
          <p:nvPr/>
        </p:nvSpPr>
        <p:spPr>
          <a:xfrm>
            <a:off x="171467" y="4236797"/>
            <a:ext cx="7887944" cy="102390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peech Bubble: Rectangle with Corners Rounded 13">
            <a:extLst>
              <a:ext uri="{FF2B5EF4-FFF2-40B4-BE49-F238E27FC236}">
                <a16:creationId xmlns:a16="http://schemas.microsoft.com/office/drawing/2014/main" id="{73D99B43-2FE8-4EC0-81A6-88652CA3F3E5}"/>
              </a:ext>
            </a:extLst>
          </p:cNvPr>
          <p:cNvSpPr/>
          <p:nvPr/>
        </p:nvSpPr>
        <p:spPr>
          <a:xfrm>
            <a:off x="170311" y="1983367"/>
            <a:ext cx="5484187" cy="1045598"/>
          </a:xfrm>
          <a:prstGeom prst="wedgeRoundRectCallout">
            <a:avLst>
              <a:gd name="adj1" fmla="val 7595"/>
              <a:gd name="adj2" fmla="val -90542"/>
              <a:gd name="adj3" fmla="val 16667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29BFD-2AB9-42B6-A1B9-203674BFAB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4/2/2025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C92EB6-8DDF-497F-81A5-2B42A987FB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HN 17042020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84730-65C1-49A6-AFA7-D01358E14E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D59F64-5621-47BC-8802-B96373017877}"/>
              </a:ext>
            </a:extLst>
          </p:cNvPr>
          <p:cNvSpPr txBox="1"/>
          <p:nvPr/>
        </p:nvSpPr>
        <p:spPr>
          <a:xfrm>
            <a:off x="1366982" y="290584"/>
            <a:ext cx="5622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CERN Safety Alarm Monitoring</a:t>
            </a:r>
            <a:endParaRPr lang="en-GB" sz="28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364811-06AE-4B98-9E83-3DD55A4DC114}"/>
              </a:ext>
            </a:extLst>
          </p:cNvPr>
          <p:cNvSpPr txBox="1"/>
          <p:nvPr/>
        </p:nvSpPr>
        <p:spPr>
          <a:xfrm>
            <a:off x="170210" y="4240760"/>
            <a:ext cx="7636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/>
              <a:t>I am responsible for the maintenance, operation and evolutions of CSAM.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C16158-141F-4852-A9B5-B0D8561406F4}"/>
              </a:ext>
            </a:extLst>
          </p:cNvPr>
          <p:cNvSpPr txBox="1"/>
          <p:nvPr/>
        </p:nvSpPr>
        <p:spPr>
          <a:xfrm>
            <a:off x="170312" y="2082284"/>
            <a:ext cx="54841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30000 Alarms, Redundant network, Operational 365 days, 64 PLC, 4 physical servers, 6 virtual servers, 7 Operator stations</a:t>
            </a:r>
            <a:endParaRPr lang="en-GB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8C6FF0F-3B1A-420A-8C0D-CBA9BC6AA74B}"/>
              </a:ext>
            </a:extLst>
          </p:cNvPr>
          <p:cNvSpPr/>
          <p:nvPr/>
        </p:nvSpPr>
        <p:spPr>
          <a:xfrm>
            <a:off x="170312" y="3106714"/>
            <a:ext cx="5484187" cy="102390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tx1"/>
                </a:solidFill>
              </a:rPr>
              <a:t>Large number of technologies</a:t>
            </a:r>
            <a:r>
              <a:rPr lang="en-US" dirty="0"/>
              <a:t> </a:t>
            </a:r>
            <a:r>
              <a:rPr lang="en-US" dirty="0">
                <a:solidFill>
                  <a:schemeClr val="tx1"/>
                </a:solidFill>
              </a:rPr>
              <a:t>and processes: </a:t>
            </a:r>
          </a:p>
          <a:p>
            <a:r>
              <a:rPr lang="en-US" sz="1400" dirty="0">
                <a:solidFill>
                  <a:schemeClr val="tx1"/>
                </a:solidFill>
              </a:rPr>
              <a:t>Hardware: PLC, servers, optical fiber, networks, virtual machines </a:t>
            </a:r>
          </a:p>
          <a:p>
            <a:r>
              <a:rPr lang="en-US" sz="1400" dirty="0">
                <a:solidFill>
                  <a:schemeClr val="tx1"/>
                </a:solidFill>
              </a:rPr>
              <a:t>Automation: (PLC), SCADA, databases,, </a:t>
            </a:r>
          </a:p>
          <a:p>
            <a:r>
              <a:rPr lang="en-US" sz="1400" dirty="0">
                <a:solidFill>
                  <a:schemeClr val="tx1"/>
                </a:solidFill>
              </a:rPr>
              <a:t>Software: Oracle, development methodologies, JAVA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7B4349E-A106-41A5-BD3C-5494B5DE9AA8}"/>
              </a:ext>
            </a:extLst>
          </p:cNvPr>
          <p:cNvSpPr txBox="1"/>
          <p:nvPr/>
        </p:nvSpPr>
        <p:spPr>
          <a:xfrm>
            <a:off x="171468" y="4606440"/>
            <a:ext cx="76367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Broad knowledge required to integrate the different technologies used and in many arears specialized knowledge required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2159A7-2A70-4053-83F7-36368B9A6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7261" y="1037211"/>
            <a:ext cx="1625782" cy="8688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24B9B51-EAB1-4B5D-90DF-BBD00F0C0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4227" y="1977233"/>
            <a:ext cx="3239463" cy="1774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9802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3E854-26E5-454A-BD69-FD583E357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Outside of work</a:t>
            </a:r>
            <a:endParaRPr lang="en-GB" dirty="0"/>
          </a:p>
        </p:txBody>
      </p:sp>
      <p:pic>
        <p:nvPicPr>
          <p:cNvPr id="8" name="Content Placeholder 7" descr="A person riding a bike on a mountain&#10;&#10;Description automatically generated with medium confidence">
            <a:extLst>
              <a:ext uri="{FF2B5EF4-FFF2-40B4-BE49-F238E27FC236}">
                <a16:creationId xmlns:a16="http://schemas.microsoft.com/office/drawing/2014/main" id="{30C55435-62E8-4CD3-9DCF-258E3A8984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34272"/>
            <a:ext cx="5021309" cy="376598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9B15C-023B-4D56-B211-2B57DF521E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269F2A8-E1FD-49AF-873C-09BC3F048694}" type="datetime1">
              <a:rPr lang="en-US" smtClean="0"/>
              <a:t>4/2/2025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A5BF15-E1E7-4564-9370-25066B3C15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1661A5-7C48-40CE-B10A-2882AF153E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695A38-C7CE-4FDE-AA75-B06AAA275334}"/>
              </a:ext>
            </a:extLst>
          </p:cNvPr>
          <p:cNvSpPr txBox="1"/>
          <p:nvPr/>
        </p:nvSpPr>
        <p:spPr>
          <a:xfrm>
            <a:off x="6019800" y="1734272"/>
            <a:ext cx="272934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Cycling ! A bit more varied than DK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Skiing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Reading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51246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1785</TotalTime>
  <Words>207</Words>
  <Application>Microsoft Office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Arial Rounded MT Bold</vt:lpstr>
      <vt:lpstr>Calibri</vt:lpstr>
      <vt:lpstr>Century Gothic</vt:lpstr>
      <vt:lpstr>Optima</vt:lpstr>
      <vt:lpstr>Verdana</vt:lpstr>
      <vt:lpstr>CERNCorporate4-3</vt:lpstr>
      <vt:lpstr>Background </vt:lpstr>
      <vt:lpstr>PowerPoint Presentation</vt:lpstr>
      <vt:lpstr>PowerPoint Presentation</vt:lpstr>
      <vt:lpstr>PowerPoint Presentation</vt:lpstr>
      <vt:lpstr>PowerPoint Presentation</vt:lpstr>
      <vt:lpstr>Outside of work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Henrik Nissen</cp:lastModifiedBy>
  <cp:revision>95</cp:revision>
  <dcterms:created xsi:type="dcterms:W3CDTF">2012-11-30T11:04:26Z</dcterms:created>
  <dcterms:modified xsi:type="dcterms:W3CDTF">2025-04-02T07:11:09Z</dcterms:modified>
</cp:coreProperties>
</file>