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80A7F-1D5F-D558-5C2B-743FB4F71C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2D0DA1-4FEC-3715-E767-6F073C522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4CAEE-6E5F-1F60-ACD2-426894E22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765D9-F796-45DD-BA3D-EB460EF8306D}" type="datetimeFigureOut">
              <a:rPr lang="en-GB" smtClean="0"/>
              <a:t>02/04/2025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01DF8-58D5-26A4-ED24-01FC66DA9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7AF299-895E-A65E-AEA9-896680C7D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852C6-0D1F-478F-A618-48AA9509B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778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DB0E9-1D66-A7CD-A8DD-8D0419905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4513E5-D21D-7BFD-39C4-35E2576F0B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BD670-BD36-74A4-2B3E-818CFFFA8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765D9-F796-45DD-BA3D-EB460EF8306D}" type="datetimeFigureOut">
              <a:rPr lang="en-GB" smtClean="0"/>
              <a:t>02/04/2025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A5F92C-F395-1054-225D-85C32336F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82604-87D2-94FA-DCB8-FE296FC03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852C6-0D1F-478F-A618-48AA9509B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823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C41A83-9A90-C86C-46E8-96D6D8A57C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9C95A2-3A9A-8EF6-EF2E-DC2C691E12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8F198F-0AA9-4311-1460-E77EEA5E9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765D9-F796-45DD-BA3D-EB460EF8306D}" type="datetimeFigureOut">
              <a:rPr lang="en-GB" smtClean="0"/>
              <a:t>02/04/2025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23213-AD18-FB0B-8DAB-176A8C2E7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33E1B-6EDC-DD7E-482A-3C457D5F2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852C6-0D1F-478F-A618-48AA9509B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363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5E854-2430-C0DE-3838-37B8747B3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DE626-B009-AF75-2E8D-0CBFEAF59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906C73-267F-4175-DC0C-626E6785A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765D9-F796-45DD-BA3D-EB460EF8306D}" type="datetimeFigureOut">
              <a:rPr lang="en-GB" smtClean="0"/>
              <a:t>02/04/2025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6AE01-ADA0-7D37-0B96-794086255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FD5D2-7A0B-602A-A4E9-DC360D6C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852C6-0D1F-478F-A618-48AA9509B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78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67854-D196-CDD1-2CEC-F2DDFDDB9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970B33-7365-BA67-BAD7-7F7D6A260B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7BCA67-31E9-D8CE-DFCB-4C9F01CA2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765D9-F796-45DD-BA3D-EB460EF8306D}" type="datetimeFigureOut">
              <a:rPr lang="en-GB" smtClean="0"/>
              <a:t>02/04/2025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217F73-3B2D-4DB0-3BFA-437A6C89A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C2FC5-184E-7286-A84E-45B27BA4E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852C6-0D1F-478F-A618-48AA9509B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772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4AD6C-84CB-C930-122F-651238D8B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34086-50A5-05E9-312B-372292DA10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4D001F-EB78-B45B-C07F-FD05CA16CA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A91F36-7685-B30A-6BFD-DD1D9468C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765D9-F796-45DD-BA3D-EB460EF8306D}" type="datetimeFigureOut">
              <a:rPr lang="en-GB" smtClean="0"/>
              <a:t>02/04/2025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143EA-33EA-573E-4FBE-15860B549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5CB172-DA04-CAB1-19D1-7E1A4B8A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852C6-0D1F-478F-A618-48AA9509B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8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4CD69-F9AA-D4B2-AAF0-8E324A113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91C293-19CF-EB68-EC48-76190E125B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6D9DBA-01C1-B946-6D04-4CA544E457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9CD31B-787D-BF80-4E87-A22C2F1398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49274-E393-EA30-7C4A-4E521D76AE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3DFCC3-0563-16A6-532D-81B83CDF0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765D9-F796-45DD-BA3D-EB460EF8306D}" type="datetimeFigureOut">
              <a:rPr lang="en-GB" smtClean="0"/>
              <a:t>02/04/2025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EE5B42-A5D2-75F6-B2E0-A90295B9B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B7F2F6-7994-7494-FA55-FA9B09CB5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852C6-0D1F-478F-A618-48AA9509B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26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BC2A0-8D3D-8E42-3225-28F1047D7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9B204D-3FFC-4FA3-2472-06DA52189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765D9-F796-45DD-BA3D-EB460EF8306D}" type="datetimeFigureOut">
              <a:rPr lang="en-GB" smtClean="0"/>
              <a:t>02/04/2025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9314F6-C08D-CE25-F6B0-E9BC0486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BDF68-0AE3-52E4-1D1D-50443AC25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852C6-0D1F-478F-A618-48AA9509B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750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358FFB-F2BA-1D90-CB24-E6A3A3E37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765D9-F796-45DD-BA3D-EB460EF8306D}" type="datetimeFigureOut">
              <a:rPr lang="en-GB" smtClean="0"/>
              <a:t>02/04/2025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4D0DB7-1549-D46F-6B71-689925B12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0A8441-1DB7-6DF6-FEAF-53CF332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852C6-0D1F-478F-A618-48AA9509B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170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2134A-C0A2-7E6F-6236-AD512AF2D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04DC3-D798-571C-8693-AEDEA4CBD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5762FA-CE64-BFFD-544D-1CA69981A7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99BAD5-D480-3DDD-84E8-F8489D5CE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765D9-F796-45DD-BA3D-EB460EF8306D}" type="datetimeFigureOut">
              <a:rPr lang="en-GB" smtClean="0"/>
              <a:t>02/04/2025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070714-1222-133E-9F91-F71C63E01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7D483-9D4E-4A52-C396-3D88064AB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852C6-0D1F-478F-A618-48AA9509B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421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00935-BEF6-513C-293F-E94867CD7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DFDF6D-84C3-5ABB-FDA3-C8761F85D7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409262-38C7-AD8F-431D-F85ED74B1F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2D0A4F-6BB1-BE02-214C-EFAADDE4D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765D9-F796-45DD-BA3D-EB460EF8306D}" type="datetimeFigureOut">
              <a:rPr lang="en-GB" smtClean="0"/>
              <a:t>02/04/2025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6AED9B-ABA7-A5BC-41CC-07DD26942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0A5539-1A9E-99BB-B799-B1D7B64C1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852C6-0D1F-478F-A618-48AA9509B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337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075DB6-A11D-274E-48E4-2D742BF94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407D6F-25B8-C4AF-8EEE-0ABFD07F3C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5C8726-E391-A4A0-0F2E-D523FE5E89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765D9-F796-45DD-BA3D-EB460EF8306D}" type="datetimeFigureOut">
              <a:rPr lang="en-GB" smtClean="0"/>
              <a:t>02/04/2025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99AB0-0AEE-D0DD-E7EB-DEA03C3896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B4102-C2CD-8A51-0CE1-131F6AE40A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B852C6-0D1F-478F-A618-48AA9509B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600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olitical Map of Denmark - Nations Online Project">
            <a:extLst>
              <a:ext uri="{FF2B5EF4-FFF2-40B4-BE49-F238E27FC236}">
                <a16:creationId xmlns:a16="http://schemas.microsoft.com/office/drawing/2014/main" id="{31B74A41-DADD-4687-D76C-998C4B4C0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506" y="79626"/>
            <a:ext cx="3475059" cy="3189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048F042-E593-A7F0-7F03-B406A030A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339" y="178214"/>
            <a:ext cx="2967440" cy="387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hirley Futch Plaza ~ Computer Training Center: Travel Day -&gt; Switzerland">
            <a:extLst>
              <a:ext uri="{FF2B5EF4-FFF2-40B4-BE49-F238E27FC236}">
                <a16:creationId xmlns:a16="http://schemas.microsoft.com/office/drawing/2014/main" id="{52E569D6-8D3B-7F0C-A2F4-E020AA968B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235" y="3429000"/>
            <a:ext cx="4012699" cy="332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9469860-DB14-5C08-0A7F-4D35ADD67B89}"/>
              </a:ext>
            </a:extLst>
          </p:cNvPr>
          <p:cNvSpPr/>
          <p:nvPr/>
        </p:nvSpPr>
        <p:spPr>
          <a:xfrm>
            <a:off x="2638097" y="1873510"/>
            <a:ext cx="5087006" cy="712035"/>
          </a:xfrm>
          <a:custGeom>
            <a:avLst/>
            <a:gdLst>
              <a:gd name="connsiteX0" fmla="*/ 5087006 w 5087006"/>
              <a:gd name="connsiteY0" fmla="*/ 396724 h 712035"/>
              <a:gd name="connsiteX1" fmla="*/ 2196662 w 5087006"/>
              <a:gd name="connsiteY1" fmla="*/ 7842 h 712035"/>
              <a:gd name="connsiteX2" fmla="*/ 0 w 5087006"/>
              <a:gd name="connsiteY2" fmla="*/ 712035 h 71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87006" h="712035">
                <a:moveTo>
                  <a:pt x="5087006" y="396724"/>
                </a:moveTo>
                <a:cubicBezTo>
                  <a:pt x="4065751" y="176007"/>
                  <a:pt x="3044496" y="-44710"/>
                  <a:pt x="2196662" y="7842"/>
                </a:cubicBezTo>
                <a:cubicBezTo>
                  <a:pt x="1348828" y="60394"/>
                  <a:pt x="380124" y="587663"/>
                  <a:pt x="0" y="71203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DCD453F-026A-DB2A-B8B0-C673450816F6}"/>
              </a:ext>
            </a:extLst>
          </p:cNvPr>
          <p:cNvSpPr/>
          <p:nvPr/>
        </p:nvSpPr>
        <p:spPr>
          <a:xfrm>
            <a:off x="2493159" y="2806262"/>
            <a:ext cx="3812167" cy="2701159"/>
          </a:xfrm>
          <a:custGeom>
            <a:avLst/>
            <a:gdLst>
              <a:gd name="connsiteX0" fmla="*/ 8302 w 2383640"/>
              <a:gd name="connsiteY0" fmla="*/ 0 h 2701159"/>
              <a:gd name="connsiteX1" fmla="*/ 365654 w 2383640"/>
              <a:gd name="connsiteY1" fmla="*/ 1534510 h 2701159"/>
              <a:gd name="connsiteX2" fmla="*/ 2383640 w 2383640"/>
              <a:gd name="connsiteY2" fmla="*/ 2701159 h 2701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83640" h="2701159">
                <a:moveTo>
                  <a:pt x="8302" y="0"/>
                </a:moveTo>
                <a:cubicBezTo>
                  <a:pt x="-10967" y="542158"/>
                  <a:pt x="-30236" y="1084317"/>
                  <a:pt x="365654" y="1534510"/>
                </a:cubicBezTo>
                <a:cubicBezTo>
                  <a:pt x="761544" y="1984703"/>
                  <a:pt x="2007019" y="2461173"/>
                  <a:pt x="2383640" y="270115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0CD9F343-2FD8-06B9-B900-7716B14EA226}"/>
              </a:ext>
            </a:extLst>
          </p:cNvPr>
          <p:cNvSpPr/>
          <p:nvPr/>
        </p:nvSpPr>
        <p:spPr>
          <a:xfrm>
            <a:off x="2638097" y="2448910"/>
            <a:ext cx="178675" cy="17867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4DA92EB4-38C6-ED22-BEA5-554F606CE236}"/>
              </a:ext>
            </a:extLst>
          </p:cNvPr>
          <p:cNvSpPr/>
          <p:nvPr/>
        </p:nvSpPr>
        <p:spPr>
          <a:xfrm rot="20693574">
            <a:off x="6153945" y="5379983"/>
            <a:ext cx="178675" cy="17867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2" name="Picture 8" descr="Jodrell Bank Observatory made Unesco World Heritage site - BBC News">
            <a:extLst>
              <a:ext uri="{FF2B5EF4-FFF2-40B4-BE49-F238E27FC236}">
                <a16:creationId xmlns:a16="http://schemas.microsoft.com/office/drawing/2014/main" id="{DD890A92-8AC3-DC22-8A22-8459EB31DA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1" r="12570"/>
          <a:stretch/>
        </p:blipFill>
        <p:spPr bwMode="auto">
          <a:xfrm>
            <a:off x="407778" y="1445633"/>
            <a:ext cx="1681199" cy="15677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Koldinghus - Historiskerejser.dk">
            <a:extLst>
              <a:ext uri="{FF2B5EF4-FFF2-40B4-BE49-F238E27FC236}">
                <a16:creationId xmlns:a16="http://schemas.microsoft.com/office/drawing/2014/main" id="{5A30E22D-A8C1-407C-E9B1-FC1319F0A0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8" r="8412" b="17242"/>
          <a:stretch/>
        </p:blipFill>
        <p:spPr bwMode="auto">
          <a:xfrm>
            <a:off x="8400487" y="294294"/>
            <a:ext cx="2800022" cy="224395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ERN Logo, symbol, meaning, history, PNG, brand">
            <a:extLst>
              <a:ext uri="{FF2B5EF4-FFF2-40B4-BE49-F238E27FC236}">
                <a16:creationId xmlns:a16="http://schemas.microsoft.com/office/drawing/2014/main" id="{DA099BBE-C8ED-D30D-4BC9-3F1FFE22E3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08" y="4823942"/>
            <a:ext cx="3065438" cy="172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0FA38A1-FC9C-D6E9-A929-4108DBA0EEC3}"/>
              </a:ext>
            </a:extLst>
          </p:cNvPr>
          <p:cNvSpPr/>
          <p:nvPr/>
        </p:nvSpPr>
        <p:spPr>
          <a:xfrm>
            <a:off x="3499945" y="5602014"/>
            <a:ext cx="2638096" cy="136634"/>
          </a:xfrm>
          <a:custGeom>
            <a:avLst/>
            <a:gdLst>
              <a:gd name="connsiteX0" fmla="*/ 2638096 w 2638096"/>
              <a:gd name="connsiteY0" fmla="*/ 0 h 136634"/>
              <a:gd name="connsiteX1" fmla="*/ 0 w 2638096"/>
              <a:gd name="connsiteY1" fmla="*/ 136634 h 136634"/>
              <a:gd name="connsiteX2" fmla="*/ 0 w 2638096"/>
              <a:gd name="connsiteY2" fmla="*/ 136634 h 13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38096" h="136634">
                <a:moveTo>
                  <a:pt x="2638096" y="0"/>
                </a:moveTo>
                <a:lnTo>
                  <a:pt x="0" y="136634"/>
                </a:lnTo>
                <a:lnTo>
                  <a:pt x="0" y="136634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BD5D879A-F139-6E69-0A66-5C516691E8BC}"/>
              </a:ext>
            </a:extLst>
          </p:cNvPr>
          <p:cNvSpPr/>
          <p:nvPr/>
        </p:nvSpPr>
        <p:spPr>
          <a:xfrm rot="1451405">
            <a:off x="3410606" y="5630777"/>
            <a:ext cx="178675" cy="17867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F23C7A6-D628-DB2D-1D42-80A454E774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96081" y="4764821"/>
            <a:ext cx="2114820" cy="14089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768480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438A66C-58EE-BFD4-9B97-E0BF82E70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289" y="0"/>
            <a:ext cx="91794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046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C3B27B3-3DC0-8BF3-92EF-1DF13FF1C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85812" cy="40586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BB5833-16A8-93E4-D020-9815D4ED3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4024" y="2617327"/>
            <a:ext cx="7207976" cy="4240673"/>
          </a:xfrm>
          <a:prstGeom prst="rect">
            <a:avLst/>
          </a:prstGeom>
        </p:spPr>
      </p:pic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C8C5461A-7391-6D16-8EF8-13E2C588F46C}"/>
              </a:ext>
            </a:extLst>
          </p:cNvPr>
          <p:cNvCxnSpPr/>
          <p:nvPr/>
        </p:nvCxnSpPr>
        <p:spPr>
          <a:xfrm>
            <a:off x="7504386" y="1082566"/>
            <a:ext cx="1387366" cy="1177158"/>
          </a:xfrm>
          <a:prstGeom prst="curvedConnector3">
            <a:avLst>
              <a:gd name="adj1" fmla="val 10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7D88ADA6-EBD1-CB9B-BBAC-450446FA215C}"/>
              </a:ext>
            </a:extLst>
          </p:cNvPr>
          <p:cNvCxnSpPr>
            <a:cxnSpLocks/>
          </p:cNvCxnSpPr>
          <p:nvPr/>
        </p:nvCxnSpPr>
        <p:spPr>
          <a:xfrm rot="10800000">
            <a:off x="2336616" y="4635062"/>
            <a:ext cx="2112579" cy="1082566"/>
          </a:xfrm>
          <a:prstGeom prst="curvedConnector3">
            <a:avLst>
              <a:gd name="adj1" fmla="val 99751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970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HC Report: CERN accelerators back in business | CERN">
            <a:extLst>
              <a:ext uri="{FF2B5EF4-FFF2-40B4-BE49-F238E27FC236}">
                <a16:creationId xmlns:a16="http://schemas.microsoft.com/office/drawing/2014/main" id="{2B24D7FE-F3CD-F429-3812-B7171071A7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4604"/>
            <a:ext cx="9144000" cy="488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5D3FC4-9759-8FDD-AF3A-C2CCC5E3191E}"/>
              </a:ext>
            </a:extLst>
          </p:cNvPr>
          <p:cNvSpPr txBox="1"/>
          <p:nvPr/>
        </p:nvSpPr>
        <p:spPr>
          <a:xfrm>
            <a:off x="1369111" y="436718"/>
            <a:ext cx="73873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Tak for </a:t>
            </a:r>
            <a:r>
              <a:rPr lang="en-US" sz="4000" dirty="0" err="1"/>
              <a:t>Opmaerksomheden</a:t>
            </a:r>
            <a:r>
              <a:rPr lang="en-US" sz="4000" dirty="0"/>
              <a:t> </a:t>
            </a:r>
            <a:r>
              <a:rPr lang="en-US" sz="4000" dirty="0">
                <a:sym typeface="Wingdings" panose="05000000000000000000" pitchFamily="2" charset="2"/>
              </a:rPr>
              <a:t>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834063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</Words>
  <Application>Microsoft Office PowerPoint</Application>
  <PresentationFormat>Widescreen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Oliver Muller Smedt</dc:creator>
  <cp:lastModifiedBy>Oliver Muller Smedt</cp:lastModifiedBy>
  <cp:revision>4</cp:revision>
  <dcterms:created xsi:type="dcterms:W3CDTF">2025-04-01T10:56:35Z</dcterms:created>
  <dcterms:modified xsi:type="dcterms:W3CDTF">2025-04-02T07:00:40Z</dcterms:modified>
</cp:coreProperties>
</file>