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327" r:id="rId5"/>
    <p:sldId id="328" r:id="rId6"/>
    <p:sldId id="329" r:id="rId7"/>
    <p:sldId id="330" r:id="rId8"/>
    <p:sldId id="331" r:id="rId9"/>
    <p:sldId id="333" r:id="rId10"/>
    <p:sldId id="334" r:id="rId11"/>
    <p:sldId id="332" r:id="rId12"/>
  </p:sldIdLst>
  <p:sldSz cx="12192000" cy="6858000"/>
  <p:notesSz cx="6797675" cy="9928225"/>
  <p:defaultTextStyle>
    <a:defPPr>
      <a:defRPr lang="en-US"/>
    </a:defPPr>
    <a:lvl1pPr marL="0" algn="l" defTabSz="9136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6840" algn="l" defTabSz="9136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3682" algn="l" defTabSz="9136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0524" algn="l" defTabSz="9136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7364" algn="l" defTabSz="9136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4207" algn="l" defTabSz="9136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1048" algn="l" defTabSz="9136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7888" algn="l" defTabSz="9136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4731" algn="l" defTabSz="9136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  <a:srgbClr val="FFFFFF"/>
    <a:srgbClr val="262626"/>
    <a:srgbClr val="555555"/>
    <a:srgbClr val="000000"/>
    <a:srgbClr val="4F6228"/>
    <a:srgbClr val="C3D69B"/>
    <a:srgbClr val="C0504D"/>
    <a:srgbClr val="9BBB59"/>
    <a:srgbClr val="A5A5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97B1833-2591-45C9-92ED-B67B4D4C9BE5}" v="30" dt="2025-03-24T14:22:38.971"/>
  </p1510:revLst>
</p1510:revInfo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20" autoAdjust="0"/>
    <p:restoredTop sz="92173" autoAdjust="0"/>
  </p:normalViewPr>
  <p:slideViewPr>
    <p:cSldViewPr snapToGrid="0">
      <p:cViewPr varScale="1">
        <p:scale>
          <a:sx n="147" d="100"/>
          <a:sy n="147" d="100"/>
        </p:scale>
        <p:origin x="1122" y="13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rry Sullivan" userId="634bda38-ca40-43a5-be2b-aaad2c4c4a2d" providerId="ADAL" clId="{697B1833-2591-45C9-92ED-B67B4D4C9BE5}"/>
    <pc:docChg chg="undo custSel addSld delSld modSld">
      <pc:chgData name="Harry Sullivan" userId="634bda38-ca40-43a5-be2b-aaad2c4c4a2d" providerId="ADAL" clId="{697B1833-2591-45C9-92ED-B67B4D4C9BE5}" dt="2025-03-24T14:23:45.496" v="3555" actId="20577"/>
      <pc:docMkLst>
        <pc:docMk/>
      </pc:docMkLst>
      <pc:sldChg chg="modSp mod">
        <pc:chgData name="Harry Sullivan" userId="634bda38-ca40-43a5-be2b-aaad2c4c4a2d" providerId="ADAL" clId="{697B1833-2591-45C9-92ED-B67B4D4C9BE5}" dt="2025-03-24T14:02:00.438" v="3342" actId="20577"/>
        <pc:sldMkLst>
          <pc:docMk/>
          <pc:sldMk cId="162128619" sldId="327"/>
        </pc:sldMkLst>
        <pc:spChg chg="mod">
          <ac:chgData name="Harry Sullivan" userId="634bda38-ca40-43a5-be2b-aaad2c4c4a2d" providerId="ADAL" clId="{697B1833-2591-45C9-92ED-B67B4D4C9BE5}" dt="2025-03-24T14:02:00.438" v="3342" actId="20577"/>
          <ac:spMkLst>
            <pc:docMk/>
            <pc:sldMk cId="162128619" sldId="327"/>
            <ac:spMk id="4" creationId="{00000000-0000-0000-0000-000000000000}"/>
          </ac:spMkLst>
        </pc:spChg>
      </pc:sldChg>
      <pc:sldChg chg="modSp new mod">
        <pc:chgData name="Harry Sullivan" userId="634bda38-ca40-43a5-be2b-aaad2c4c4a2d" providerId="ADAL" clId="{697B1833-2591-45C9-92ED-B67B4D4C9BE5}" dt="2025-03-24T14:02:20.181" v="3361"/>
        <pc:sldMkLst>
          <pc:docMk/>
          <pc:sldMk cId="726177670" sldId="328"/>
        </pc:sldMkLst>
        <pc:spChg chg="mod">
          <ac:chgData name="Harry Sullivan" userId="634bda38-ca40-43a5-be2b-aaad2c4c4a2d" providerId="ADAL" clId="{697B1833-2591-45C9-92ED-B67B4D4C9BE5}" dt="2025-03-24T13:47:51.762" v="3004" actId="20577"/>
          <ac:spMkLst>
            <pc:docMk/>
            <pc:sldMk cId="726177670" sldId="328"/>
            <ac:spMk id="2" creationId="{9A568914-89E2-3917-230E-80AAAB904025}"/>
          </ac:spMkLst>
        </pc:spChg>
        <pc:spChg chg="mod">
          <ac:chgData name="Harry Sullivan" userId="634bda38-ca40-43a5-be2b-aaad2c4c4a2d" providerId="ADAL" clId="{697B1833-2591-45C9-92ED-B67B4D4C9BE5}" dt="2025-03-24T12:53:10.208" v="23" actId="20577"/>
          <ac:spMkLst>
            <pc:docMk/>
            <pc:sldMk cId="726177670" sldId="328"/>
            <ac:spMk id="3" creationId="{86973FAF-035E-954F-7202-2EC4E4784D9E}"/>
          </ac:spMkLst>
        </pc:spChg>
        <pc:spChg chg="mod">
          <ac:chgData name="Harry Sullivan" userId="634bda38-ca40-43a5-be2b-aaad2c4c4a2d" providerId="ADAL" clId="{697B1833-2591-45C9-92ED-B67B4D4C9BE5}" dt="2025-03-24T14:02:20.181" v="3361"/>
          <ac:spMkLst>
            <pc:docMk/>
            <pc:sldMk cId="726177670" sldId="328"/>
            <ac:spMk id="5" creationId="{171544A9-CF24-F4FA-9109-3E99975B5887}"/>
          </ac:spMkLst>
        </pc:spChg>
      </pc:sldChg>
      <pc:sldChg chg="addSp delSp modSp new mod">
        <pc:chgData name="Harry Sullivan" userId="634bda38-ca40-43a5-be2b-aaad2c4c4a2d" providerId="ADAL" clId="{697B1833-2591-45C9-92ED-B67B4D4C9BE5}" dt="2025-03-24T14:03:03.355" v="3368"/>
        <pc:sldMkLst>
          <pc:docMk/>
          <pc:sldMk cId="2164900194" sldId="329"/>
        </pc:sldMkLst>
        <pc:spChg chg="mod">
          <ac:chgData name="Harry Sullivan" userId="634bda38-ca40-43a5-be2b-aaad2c4c4a2d" providerId="ADAL" clId="{697B1833-2591-45C9-92ED-B67B4D4C9BE5}" dt="2025-03-24T12:57:28.139" v="636" actId="20577"/>
          <ac:spMkLst>
            <pc:docMk/>
            <pc:sldMk cId="2164900194" sldId="329"/>
            <ac:spMk id="2" creationId="{3CD09ACE-824F-7E12-EF3E-FB58471C38F6}"/>
          </ac:spMkLst>
        </pc:spChg>
        <pc:spChg chg="mod">
          <ac:chgData name="Harry Sullivan" userId="634bda38-ca40-43a5-be2b-aaad2c4c4a2d" providerId="ADAL" clId="{697B1833-2591-45C9-92ED-B67B4D4C9BE5}" dt="2025-03-24T12:53:25.976" v="69" actId="20577"/>
          <ac:spMkLst>
            <pc:docMk/>
            <pc:sldMk cId="2164900194" sldId="329"/>
            <ac:spMk id="3" creationId="{833D5404-E2C9-3E34-558B-0CE2807A261B}"/>
          </ac:spMkLst>
        </pc:spChg>
        <pc:spChg chg="del">
          <ac:chgData name="Harry Sullivan" userId="634bda38-ca40-43a5-be2b-aaad2c4c4a2d" providerId="ADAL" clId="{697B1833-2591-45C9-92ED-B67B4D4C9BE5}" dt="2025-03-24T14:02:42.326" v="3362" actId="478"/>
          <ac:spMkLst>
            <pc:docMk/>
            <pc:sldMk cId="2164900194" sldId="329"/>
            <ac:spMk id="5" creationId="{5B00E4F4-D80A-4C48-724B-B285AE19D173}"/>
          </ac:spMkLst>
        </pc:spChg>
        <pc:spChg chg="add mod">
          <ac:chgData name="Harry Sullivan" userId="634bda38-ca40-43a5-be2b-aaad2c4c4a2d" providerId="ADAL" clId="{697B1833-2591-45C9-92ED-B67B4D4C9BE5}" dt="2025-03-24T14:03:03.355" v="3368"/>
          <ac:spMkLst>
            <pc:docMk/>
            <pc:sldMk cId="2164900194" sldId="329"/>
            <ac:spMk id="9" creationId="{2CC19083-5E42-4FD5-AE7F-506A1E874B75}"/>
          </ac:spMkLst>
        </pc:spChg>
        <pc:picChg chg="add mod">
          <ac:chgData name="Harry Sullivan" userId="634bda38-ca40-43a5-be2b-aaad2c4c4a2d" providerId="ADAL" clId="{697B1833-2591-45C9-92ED-B67B4D4C9BE5}" dt="2025-03-24T12:54:12.537" v="133" actId="1076"/>
          <ac:picMkLst>
            <pc:docMk/>
            <pc:sldMk cId="2164900194" sldId="329"/>
            <ac:picMk id="8" creationId="{E3A6E17E-3B07-F2B3-DE59-B0CA28B31DDA}"/>
          </ac:picMkLst>
        </pc:picChg>
      </pc:sldChg>
      <pc:sldChg chg="addSp delSp modSp new mod">
        <pc:chgData name="Harry Sullivan" userId="634bda38-ca40-43a5-be2b-aaad2c4c4a2d" providerId="ADAL" clId="{697B1833-2591-45C9-92ED-B67B4D4C9BE5}" dt="2025-03-24T14:03:06.731" v="3369"/>
        <pc:sldMkLst>
          <pc:docMk/>
          <pc:sldMk cId="392292107" sldId="330"/>
        </pc:sldMkLst>
        <pc:spChg chg="mod">
          <ac:chgData name="Harry Sullivan" userId="634bda38-ca40-43a5-be2b-aaad2c4c4a2d" providerId="ADAL" clId="{697B1833-2591-45C9-92ED-B67B4D4C9BE5}" dt="2025-03-24T13:37:44.364" v="2443" actId="20577"/>
          <ac:spMkLst>
            <pc:docMk/>
            <pc:sldMk cId="392292107" sldId="330"/>
            <ac:spMk id="2" creationId="{86F1CBA6-ABB5-4482-D56C-65FD1B8FF78E}"/>
          </ac:spMkLst>
        </pc:spChg>
        <pc:spChg chg="mod">
          <ac:chgData name="Harry Sullivan" userId="634bda38-ca40-43a5-be2b-aaad2c4c4a2d" providerId="ADAL" clId="{697B1833-2591-45C9-92ED-B67B4D4C9BE5}" dt="2025-03-24T12:57:45.331" v="661" actId="20577"/>
          <ac:spMkLst>
            <pc:docMk/>
            <pc:sldMk cId="392292107" sldId="330"/>
            <ac:spMk id="3" creationId="{1BB21D40-FB44-BF65-1E04-7BCA352EABB9}"/>
          </ac:spMkLst>
        </pc:spChg>
        <pc:spChg chg="del">
          <ac:chgData name="Harry Sullivan" userId="634bda38-ca40-43a5-be2b-aaad2c4c4a2d" providerId="ADAL" clId="{697B1833-2591-45C9-92ED-B67B4D4C9BE5}" dt="2025-03-24T14:02:47.486" v="3363" actId="478"/>
          <ac:spMkLst>
            <pc:docMk/>
            <pc:sldMk cId="392292107" sldId="330"/>
            <ac:spMk id="5" creationId="{60ECAF4E-490C-CDB4-069C-06238CB00D60}"/>
          </ac:spMkLst>
        </pc:spChg>
        <pc:spChg chg="add mod">
          <ac:chgData name="Harry Sullivan" userId="634bda38-ca40-43a5-be2b-aaad2c4c4a2d" providerId="ADAL" clId="{697B1833-2591-45C9-92ED-B67B4D4C9BE5}" dt="2025-03-24T14:03:06.731" v="3369"/>
          <ac:spMkLst>
            <pc:docMk/>
            <pc:sldMk cId="392292107" sldId="330"/>
            <ac:spMk id="9" creationId="{FCC20990-2E57-BBBE-6BEC-7C1D6832B8F6}"/>
          </ac:spMkLst>
        </pc:spChg>
        <pc:picChg chg="add mod ord modCrop">
          <ac:chgData name="Harry Sullivan" userId="634bda38-ca40-43a5-be2b-aaad2c4c4a2d" providerId="ADAL" clId="{697B1833-2591-45C9-92ED-B67B4D4C9BE5}" dt="2025-03-24T13:07:29.125" v="1163" actId="1076"/>
          <ac:picMkLst>
            <pc:docMk/>
            <pc:sldMk cId="392292107" sldId="330"/>
            <ac:picMk id="7" creationId="{0483477F-947B-F3D5-A11D-9B6FEE9801CC}"/>
          </ac:picMkLst>
        </pc:picChg>
        <pc:picChg chg="add mod ord">
          <ac:chgData name="Harry Sullivan" userId="634bda38-ca40-43a5-be2b-aaad2c4c4a2d" providerId="ADAL" clId="{697B1833-2591-45C9-92ED-B67B4D4C9BE5}" dt="2025-03-24T13:07:27.870" v="1162" actId="1076"/>
          <ac:picMkLst>
            <pc:docMk/>
            <pc:sldMk cId="392292107" sldId="330"/>
            <ac:picMk id="8" creationId="{3729E037-1AE2-FE59-FEDE-96B32D0CB2DE}"/>
          </ac:picMkLst>
        </pc:picChg>
      </pc:sldChg>
      <pc:sldChg chg="addSp delSp modSp add mod">
        <pc:chgData name="Harry Sullivan" userId="634bda38-ca40-43a5-be2b-aaad2c4c4a2d" providerId="ADAL" clId="{697B1833-2591-45C9-92ED-B67B4D4C9BE5}" dt="2025-03-24T14:19:42.952" v="3377" actId="1076"/>
        <pc:sldMkLst>
          <pc:docMk/>
          <pc:sldMk cId="1047328771" sldId="331"/>
        </pc:sldMkLst>
        <pc:spChg chg="mod">
          <ac:chgData name="Harry Sullivan" userId="634bda38-ca40-43a5-be2b-aaad2c4c4a2d" providerId="ADAL" clId="{697B1833-2591-45C9-92ED-B67B4D4C9BE5}" dt="2025-03-24T14:00:06.074" v="3302" actId="404"/>
          <ac:spMkLst>
            <pc:docMk/>
            <pc:sldMk cId="1047328771" sldId="331"/>
            <ac:spMk id="2" creationId="{60658837-2128-013C-DD4D-5524A1F865B1}"/>
          </ac:spMkLst>
        </pc:spChg>
        <pc:spChg chg="del">
          <ac:chgData name="Harry Sullivan" userId="634bda38-ca40-43a5-be2b-aaad2c4c4a2d" providerId="ADAL" clId="{697B1833-2591-45C9-92ED-B67B4D4C9BE5}" dt="2025-03-24T14:02:50.094" v="3364" actId="478"/>
          <ac:spMkLst>
            <pc:docMk/>
            <pc:sldMk cId="1047328771" sldId="331"/>
            <ac:spMk id="5" creationId="{BD86966E-ED65-F71B-9D57-AD108A12CD54}"/>
          </ac:spMkLst>
        </pc:spChg>
        <pc:spChg chg="add mod">
          <ac:chgData name="Harry Sullivan" userId="634bda38-ca40-43a5-be2b-aaad2c4c4a2d" providerId="ADAL" clId="{697B1833-2591-45C9-92ED-B67B4D4C9BE5}" dt="2025-03-24T14:03:08.251" v="3370"/>
          <ac:spMkLst>
            <pc:docMk/>
            <pc:sldMk cId="1047328771" sldId="331"/>
            <ac:spMk id="10" creationId="{0D86676E-E54E-3841-9C08-C3B18B9CFEF2}"/>
          </ac:spMkLst>
        </pc:spChg>
        <pc:picChg chg="del">
          <ac:chgData name="Harry Sullivan" userId="634bda38-ca40-43a5-be2b-aaad2c4c4a2d" providerId="ADAL" clId="{697B1833-2591-45C9-92ED-B67B4D4C9BE5}" dt="2025-03-24T13:04:51.550" v="1128" actId="478"/>
          <ac:picMkLst>
            <pc:docMk/>
            <pc:sldMk cId="1047328771" sldId="331"/>
            <ac:picMk id="7" creationId="{04C3DFE2-7489-6242-6B91-F9A49A7D7E82}"/>
          </ac:picMkLst>
        </pc:picChg>
        <pc:picChg chg="add mod ord">
          <ac:chgData name="Harry Sullivan" userId="634bda38-ca40-43a5-be2b-aaad2c4c4a2d" providerId="ADAL" clId="{697B1833-2591-45C9-92ED-B67B4D4C9BE5}" dt="2025-03-24T13:52:44.282" v="3185" actId="1076"/>
          <ac:picMkLst>
            <pc:docMk/>
            <pc:sldMk cId="1047328771" sldId="331"/>
            <ac:picMk id="8" creationId="{2FA9BBA0-948B-EDFD-3D15-B7D61483FCC8}"/>
          </ac:picMkLst>
        </pc:picChg>
        <pc:picChg chg="add mod modCrop">
          <ac:chgData name="Harry Sullivan" userId="634bda38-ca40-43a5-be2b-aaad2c4c4a2d" providerId="ADAL" clId="{697B1833-2591-45C9-92ED-B67B4D4C9BE5}" dt="2025-03-24T14:19:42.952" v="3377" actId="1076"/>
          <ac:picMkLst>
            <pc:docMk/>
            <pc:sldMk cId="1047328771" sldId="331"/>
            <ac:picMk id="9" creationId="{F04896C5-D36A-39C8-C76E-5C0072443C29}"/>
          </ac:picMkLst>
        </pc:picChg>
      </pc:sldChg>
      <pc:sldChg chg="modSp new del mod">
        <pc:chgData name="Harry Sullivan" userId="634bda38-ca40-43a5-be2b-aaad2c4c4a2d" providerId="ADAL" clId="{697B1833-2591-45C9-92ED-B67B4D4C9BE5}" dt="2025-03-24T13:16:08.063" v="1280" actId="47"/>
        <pc:sldMkLst>
          <pc:docMk/>
          <pc:sldMk cId="3512273878" sldId="332"/>
        </pc:sldMkLst>
        <pc:spChg chg="mod">
          <ac:chgData name="Harry Sullivan" userId="634bda38-ca40-43a5-be2b-aaad2c4c4a2d" providerId="ADAL" clId="{697B1833-2591-45C9-92ED-B67B4D4C9BE5}" dt="2025-03-24T13:14:03.785" v="1279" actId="20577"/>
          <ac:spMkLst>
            <pc:docMk/>
            <pc:sldMk cId="3512273878" sldId="332"/>
            <ac:spMk id="3" creationId="{EF30D85B-F985-6C96-2A53-5368FBBDEC30}"/>
          </ac:spMkLst>
        </pc:spChg>
      </pc:sldChg>
      <pc:sldChg chg="addSp delSp modSp new mod">
        <pc:chgData name="Harry Sullivan" userId="634bda38-ca40-43a5-be2b-aaad2c4c4a2d" providerId="ADAL" clId="{697B1833-2591-45C9-92ED-B67B4D4C9BE5}" dt="2025-03-24T14:02:57.334" v="3367" actId="478"/>
        <pc:sldMkLst>
          <pc:docMk/>
          <pc:sldMk cId="3733638385" sldId="332"/>
        </pc:sldMkLst>
        <pc:spChg chg="del">
          <ac:chgData name="Harry Sullivan" userId="634bda38-ca40-43a5-be2b-aaad2c4c4a2d" providerId="ADAL" clId="{697B1833-2591-45C9-92ED-B67B4D4C9BE5}" dt="2025-03-24T14:02:57.334" v="3367" actId="478"/>
          <ac:spMkLst>
            <pc:docMk/>
            <pc:sldMk cId="3733638385" sldId="332"/>
            <ac:spMk id="5" creationId="{9BE29A7D-B60D-96A7-5BC9-81C12EECE3B5}"/>
          </ac:spMkLst>
        </pc:spChg>
        <pc:picChg chg="add mod">
          <ac:chgData name="Harry Sullivan" userId="634bda38-ca40-43a5-be2b-aaad2c4c4a2d" providerId="ADAL" clId="{697B1833-2591-45C9-92ED-B67B4D4C9BE5}" dt="2025-03-24T13:20:51.823" v="1373" actId="1076"/>
          <ac:picMkLst>
            <pc:docMk/>
            <pc:sldMk cId="3733638385" sldId="332"/>
            <ac:picMk id="8" creationId="{A0BC7D7F-18E5-67DB-0B0D-010DBAB48D6A}"/>
          </ac:picMkLst>
        </pc:picChg>
      </pc:sldChg>
      <pc:sldChg chg="addSp delSp modSp new mod">
        <pc:chgData name="Harry Sullivan" userId="634bda38-ca40-43a5-be2b-aaad2c4c4a2d" providerId="ADAL" clId="{697B1833-2591-45C9-92ED-B67B4D4C9BE5}" dt="2025-03-24T14:03:09.562" v="3371"/>
        <pc:sldMkLst>
          <pc:docMk/>
          <pc:sldMk cId="3970171977" sldId="333"/>
        </pc:sldMkLst>
        <pc:spChg chg="mod">
          <ac:chgData name="Harry Sullivan" userId="634bda38-ca40-43a5-be2b-aaad2c4c4a2d" providerId="ADAL" clId="{697B1833-2591-45C9-92ED-B67B4D4C9BE5}" dt="2025-03-24T14:01:12.390" v="3320" actId="20577"/>
          <ac:spMkLst>
            <pc:docMk/>
            <pc:sldMk cId="3970171977" sldId="333"/>
            <ac:spMk id="2" creationId="{C5CBF8C9-3117-757A-0D39-4C3B52796ADE}"/>
          </ac:spMkLst>
        </pc:spChg>
        <pc:spChg chg="mod">
          <ac:chgData name="Harry Sullivan" userId="634bda38-ca40-43a5-be2b-aaad2c4c4a2d" providerId="ADAL" clId="{697B1833-2591-45C9-92ED-B67B4D4C9BE5}" dt="2025-03-24T13:27:36.739" v="1557" actId="20577"/>
          <ac:spMkLst>
            <pc:docMk/>
            <pc:sldMk cId="3970171977" sldId="333"/>
            <ac:spMk id="3" creationId="{0BCA2CB1-82AD-C5AD-7063-9314B5F25F9D}"/>
          </ac:spMkLst>
        </pc:spChg>
        <pc:spChg chg="del">
          <ac:chgData name="Harry Sullivan" userId="634bda38-ca40-43a5-be2b-aaad2c4c4a2d" providerId="ADAL" clId="{697B1833-2591-45C9-92ED-B67B4D4C9BE5}" dt="2025-03-24T14:02:52.375" v="3365" actId="478"/>
          <ac:spMkLst>
            <pc:docMk/>
            <pc:sldMk cId="3970171977" sldId="333"/>
            <ac:spMk id="5" creationId="{CF34EE9B-7CE0-8B0F-64FB-02820F5D93DE}"/>
          </ac:spMkLst>
        </pc:spChg>
        <pc:spChg chg="add mod">
          <ac:chgData name="Harry Sullivan" userId="634bda38-ca40-43a5-be2b-aaad2c4c4a2d" providerId="ADAL" clId="{697B1833-2591-45C9-92ED-B67B4D4C9BE5}" dt="2025-03-24T14:03:09.562" v="3371"/>
          <ac:spMkLst>
            <pc:docMk/>
            <pc:sldMk cId="3970171977" sldId="333"/>
            <ac:spMk id="7" creationId="{499E7313-7A53-5763-FEBF-870B6526E525}"/>
          </ac:spMkLst>
        </pc:spChg>
        <pc:picChg chg="add mod">
          <ac:chgData name="Harry Sullivan" userId="634bda38-ca40-43a5-be2b-aaad2c4c4a2d" providerId="ADAL" clId="{697B1833-2591-45C9-92ED-B67B4D4C9BE5}" dt="2025-03-24T13:31:30.739" v="1788" actId="1076"/>
          <ac:picMkLst>
            <pc:docMk/>
            <pc:sldMk cId="3970171977" sldId="333"/>
            <ac:picMk id="1026" creationId="{E368644B-49CE-3736-4764-1DC462453E75}"/>
          </ac:picMkLst>
        </pc:picChg>
        <pc:picChg chg="add mod">
          <ac:chgData name="Harry Sullivan" userId="634bda38-ca40-43a5-be2b-aaad2c4c4a2d" providerId="ADAL" clId="{697B1833-2591-45C9-92ED-B67B4D4C9BE5}" dt="2025-03-24T13:31:35.962" v="1791" actId="1076"/>
          <ac:picMkLst>
            <pc:docMk/>
            <pc:sldMk cId="3970171977" sldId="333"/>
            <ac:picMk id="1027" creationId="{75A118E8-D027-3D33-0D28-452708EEE8DF}"/>
          </ac:picMkLst>
        </pc:picChg>
      </pc:sldChg>
      <pc:sldChg chg="addSp delSp modSp new mod">
        <pc:chgData name="Harry Sullivan" userId="634bda38-ca40-43a5-be2b-aaad2c4c4a2d" providerId="ADAL" clId="{697B1833-2591-45C9-92ED-B67B4D4C9BE5}" dt="2025-03-24T14:23:45.496" v="3555" actId="20577"/>
        <pc:sldMkLst>
          <pc:docMk/>
          <pc:sldMk cId="728461538" sldId="334"/>
        </pc:sldMkLst>
        <pc:spChg chg="mod">
          <ac:chgData name="Harry Sullivan" userId="634bda38-ca40-43a5-be2b-aaad2c4c4a2d" providerId="ADAL" clId="{697B1833-2591-45C9-92ED-B67B4D4C9BE5}" dt="2025-03-24T14:23:45.496" v="3555" actId="20577"/>
          <ac:spMkLst>
            <pc:docMk/>
            <pc:sldMk cId="728461538" sldId="334"/>
            <ac:spMk id="2" creationId="{FBCA5194-22AD-B4DD-0904-7BB393D3EEB7}"/>
          </ac:spMkLst>
        </pc:spChg>
        <pc:spChg chg="mod">
          <ac:chgData name="Harry Sullivan" userId="634bda38-ca40-43a5-be2b-aaad2c4c4a2d" providerId="ADAL" clId="{697B1833-2591-45C9-92ED-B67B4D4C9BE5}" dt="2025-03-24T14:20:20.208" v="3395" actId="20577"/>
          <ac:spMkLst>
            <pc:docMk/>
            <pc:sldMk cId="728461538" sldId="334"/>
            <ac:spMk id="3" creationId="{CA124128-02EF-B44F-4A53-3DDBD98099F4}"/>
          </ac:spMkLst>
        </pc:spChg>
        <pc:spChg chg="del">
          <ac:chgData name="Harry Sullivan" userId="634bda38-ca40-43a5-be2b-aaad2c4c4a2d" providerId="ADAL" clId="{697B1833-2591-45C9-92ED-B67B4D4C9BE5}" dt="2025-03-24T14:02:54.950" v="3366" actId="478"/>
          <ac:spMkLst>
            <pc:docMk/>
            <pc:sldMk cId="728461538" sldId="334"/>
            <ac:spMk id="5" creationId="{5442BE5C-3B80-27F6-EB14-C46CE09ABD5E}"/>
          </ac:spMkLst>
        </pc:spChg>
        <pc:spChg chg="add del mod">
          <ac:chgData name="Harry Sullivan" userId="634bda38-ca40-43a5-be2b-aaad2c4c4a2d" providerId="ADAL" clId="{697B1833-2591-45C9-92ED-B67B4D4C9BE5}" dt="2025-03-24T14:22:50.982" v="3491" actId="478"/>
          <ac:spMkLst>
            <pc:docMk/>
            <pc:sldMk cId="728461538" sldId="334"/>
            <ac:spMk id="7" creationId="{8ECE52CB-56DE-745D-DEA9-6320C7D22EAB}"/>
          </ac:spMkLst>
        </pc:spChg>
      </pc:sldChg>
      <pc:sldChg chg="del">
        <pc:chgData name="Harry Sullivan" userId="634bda38-ca40-43a5-be2b-aaad2c4c4a2d" providerId="ADAL" clId="{697B1833-2591-45C9-92ED-B67B4D4C9BE5}" dt="2025-03-24T12:52:59.715" v="9" actId="47"/>
        <pc:sldMkLst>
          <pc:docMk/>
          <pc:sldMk cId="3915709015" sldId="540"/>
        </pc:sldMkLst>
      </pc:sldChg>
      <pc:sldChg chg="del">
        <pc:chgData name="Harry Sullivan" userId="634bda38-ca40-43a5-be2b-aaad2c4c4a2d" providerId="ADAL" clId="{697B1833-2591-45C9-92ED-B67B4D4C9BE5}" dt="2025-03-24T12:52:44.801" v="0" actId="47"/>
        <pc:sldMkLst>
          <pc:docMk/>
          <pc:sldMk cId="3808706349" sldId="541"/>
        </pc:sldMkLst>
      </pc:sldChg>
      <pc:sldChg chg="del">
        <pc:chgData name="Harry Sullivan" userId="634bda38-ca40-43a5-be2b-aaad2c4c4a2d" providerId="ADAL" clId="{697B1833-2591-45C9-92ED-B67B4D4C9BE5}" dt="2025-03-24T12:52:51.754" v="3" actId="47"/>
        <pc:sldMkLst>
          <pc:docMk/>
          <pc:sldMk cId="3012510567" sldId="542"/>
        </pc:sldMkLst>
      </pc:sldChg>
      <pc:sldChg chg="del">
        <pc:chgData name="Harry Sullivan" userId="634bda38-ca40-43a5-be2b-aaad2c4c4a2d" providerId="ADAL" clId="{697B1833-2591-45C9-92ED-B67B4D4C9BE5}" dt="2025-03-24T12:52:53.792" v="5" actId="47"/>
        <pc:sldMkLst>
          <pc:docMk/>
          <pc:sldMk cId="602498093" sldId="544"/>
        </pc:sldMkLst>
      </pc:sldChg>
      <pc:sldChg chg="del">
        <pc:chgData name="Harry Sullivan" userId="634bda38-ca40-43a5-be2b-aaad2c4c4a2d" providerId="ADAL" clId="{697B1833-2591-45C9-92ED-B67B4D4C9BE5}" dt="2025-03-24T12:52:54.590" v="6" actId="47"/>
        <pc:sldMkLst>
          <pc:docMk/>
          <pc:sldMk cId="3638356615" sldId="545"/>
        </pc:sldMkLst>
      </pc:sldChg>
      <pc:sldChg chg="del">
        <pc:chgData name="Harry Sullivan" userId="634bda38-ca40-43a5-be2b-aaad2c4c4a2d" providerId="ADAL" clId="{697B1833-2591-45C9-92ED-B67B4D4C9BE5}" dt="2025-03-24T12:52:56.257" v="8" actId="47"/>
        <pc:sldMkLst>
          <pc:docMk/>
          <pc:sldMk cId="1167781534" sldId="546"/>
        </pc:sldMkLst>
      </pc:sldChg>
      <pc:sldChg chg="del">
        <pc:chgData name="Harry Sullivan" userId="634bda38-ca40-43a5-be2b-aaad2c4c4a2d" providerId="ADAL" clId="{697B1833-2591-45C9-92ED-B67B4D4C9BE5}" dt="2025-03-24T12:52:49.452" v="2" actId="47"/>
        <pc:sldMkLst>
          <pc:docMk/>
          <pc:sldMk cId="1477931437" sldId="548"/>
        </pc:sldMkLst>
      </pc:sldChg>
      <pc:sldChg chg="del">
        <pc:chgData name="Harry Sullivan" userId="634bda38-ca40-43a5-be2b-aaad2c4c4a2d" providerId="ADAL" clId="{697B1833-2591-45C9-92ED-B67B4D4C9BE5}" dt="2025-03-24T12:53:01.831" v="10" actId="47"/>
        <pc:sldMkLst>
          <pc:docMk/>
          <pc:sldMk cId="353578289" sldId="549"/>
        </pc:sldMkLst>
      </pc:sldChg>
      <pc:sldChg chg="del">
        <pc:chgData name="Harry Sullivan" userId="634bda38-ca40-43a5-be2b-aaad2c4c4a2d" providerId="ADAL" clId="{697B1833-2591-45C9-92ED-B67B4D4C9BE5}" dt="2025-03-24T12:52:52.847" v="4" actId="47"/>
        <pc:sldMkLst>
          <pc:docMk/>
          <pc:sldMk cId="2731212069" sldId="550"/>
        </pc:sldMkLst>
      </pc:sldChg>
      <pc:sldChg chg="del">
        <pc:chgData name="Harry Sullivan" userId="634bda38-ca40-43a5-be2b-aaad2c4c4a2d" providerId="ADAL" clId="{697B1833-2591-45C9-92ED-B67B4D4C9BE5}" dt="2025-03-24T12:52:46.193" v="1" actId="47"/>
        <pc:sldMkLst>
          <pc:docMk/>
          <pc:sldMk cId="3363921133" sldId="551"/>
        </pc:sldMkLst>
      </pc:sldChg>
      <pc:sldChg chg="del">
        <pc:chgData name="Harry Sullivan" userId="634bda38-ca40-43a5-be2b-aaad2c4c4a2d" providerId="ADAL" clId="{697B1833-2591-45C9-92ED-B67B4D4C9BE5}" dt="2025-03-24T12:52:55.239" v="7" actId="47"/>
        <pc:sldMkLst>
          <pc:docMk/>
          <pc:sldMk cId="2087721001" sldId="552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1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3/24/2025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36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840" algn="l" defTabSz="9136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3682" algn="l" defTabSz="9136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524" algn="l" defTabSz="9136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364" algn="l" defTabSz="9136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4207" algn="l" defTabSz="9136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1048" algn="l" defTabSz="9136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7888" algn="l" defTabSz="9136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4731" algn="l" defTabSz="9136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Harry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24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9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42" y="0"/>
            <a:ext cx="6024563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24 March 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9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24 March 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40" y="1592268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40" y="3969708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8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24 March 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8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8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4" y="1592268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4" y="3978020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9"/>
            <a:ext cx="11380811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7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19" indent="0">
              <a:buNone/>
              <a:defRPr sz="2000" b="1"/>
            </a:lvl2pPr>
            <a:lvl3pPr marL="914438" indent="0">
              <a:buNone/>
              <a:defRPr sz="1801" b="1"/>
            </a:lvl3pPr>
            <a:lvl4pPr marL="1371656" indent="0">
              <a:buNone/>
              <a:defRPr sz="1600" b="1"/>
            </a:lvl4pPr>
            <a:lvl5pPr marL="1828876" indent="0">
              <a:buNone/>
              <a:defRPr sz="1600" b="1"/>
            </a:lvl5pPr>
            <a:lvl6pPr marL="2286095" indent="0">
              <a:buNone/>
              <a:defRPr sz="1600" b="1"/>
            </a:lvl6pPr>
            <a:lvl7pPr marL="2743313" indent="0">
              <a:buNone/>
              <a:defRPr sz="1600" b="1"/>
            </a:lvl7pPr>
            <a:lvl8pPr marL="3200532" indent="0">
              <a:buNone/>
              <a:defRPr sz="1600" b="1"/>
            </a:lvl8pPr>
            <a:lvl9pPr marL="365775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04966"/>
            <a:ext cx="5616601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19" indent="0">
              <a:buNone/>
              <a:defRPr sz="2000" b="1"/>
            </a:lvl2pPr>
            <a:lvl3pPr marL="914438" indent="0">
              <a:buNone/>
              <a:defRPr sz="1801" b="1"/>
            </a:lvl3pPr>
            <a:lvl4pPr marL="1371656" indent="0">
              <a:buNone/>
              <a:defRPr sz="1600" b="1"/>
            </a:lvl4pPr>
            <a:lvl5pPr marL="1828876" indent="0">
              <a:buNone/>
              <a:defRPr sz="1600" b="1"/>
            </a:lvl5pPr>
            <a:lvl6pPr marL="2286095" indent="0">
              <a:buNone/>
              <a:defRPr sz="1600" b="1"/>
            </a:lvl6pPr>
            <a:lvl7pPr marL="2743313" indent="0">
              <a:buNone/>
              <a:defRPr sz="1600" b="1"/>
            </a:lvl7pPr>
            <a:lvl8pPr marL="3200532" indent="0">
              <a:buNone/>
              <a:defRPr sz="1600" b="1"/>
            </a:lvl8pPr>
            <a:lvl9pPr marL="365775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9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24 March 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3" y="2420939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9"/>
            <a:ext cx="11380811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8" y="1592267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19" indent="0">
              <a:buNone/>
              <a:defRPr sz="2000" b="1"/>
            </a:lvl2pPr>
            <a:lvl3pPr marL="914438" indent="0">
              <a:buNone/>
              <a:defRPr sz="1801" b="1"/>
            </a:lvl3pPr>
            <a:lvl4pPr marL="1371656" indent="0">
              <a:buNone/>
              <a:defRPr sz="1600" b="1"/>
            </a:lvl4pPr>
            <a:lvl5pPr marL="1828876" indent="0">
              <a:buNone/>
              <a:defRPr sz="1600" b="1"/>
            </a:lvl5pPr>
            <a:lvl6pPr marL="2286095" indent="0">
              <a:buNone/>
              <a:defRPr sz="1600" b="1"/>
            </a:lvl6pPr>
            <a:lvl7pPr marL="2743313" indent="0">
              <a:buNone/>
              <a:defRPr sz="1600" b="1"/>
            </a:lvl7pPr>
            <a:lvl8pPr marL="3200532" indent="0">
              <a:buNone/>
              <a:defRPr sz="1600" b="1"/>
            </a:lvl8pPr>
            <a:lvl9pPr marL="365775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5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19" indent="0">
              <a:buNone/>
              <a:defRPr sz="2000" b="1"/>
            </a:lvl2pPr>
            <a:lvl3pPr marL="914438" indent="0">
              <a:buNone/>
              <a:defRPr sz="1801" b="1"/>
            </a:lvl3pPr>
            <a:lvl4pPr marL="1371656" indent="0">
              <a:buNone/>
              <a:defRPr sz="1600" b="1"/>
            </a:lvl4pPr>
            <a:lvl5pPr marL="1828876" indent="0">
              <a:buNone/>
              <a:defRPr sz="1600" b="1"/>
            </a:lvl5pPr>
            <a:lvl6pPr marL="2286095" indent="0">
              <a:buNone/>
              <a:defRPr sz="1600" b="1"/>
            </a:lvl6pPr>
            <a:lvl7pPr marL="2743313" indent="0">
              <a:buNone/>
              <a:defRPr sz="1600" b="1"/>
            </a:lvl7pPr>
            <a:lvl8pPr marL="3200532" indent="0">
              <a:buNone/>
              <a:defRPr sz="1600" b="1"/>
            </a:lvl8pPr>
            <a:lvl9pPr marL="365775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9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5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38" rtl="0" eaLnBrk="1" fontAlgn="auto" latinLnBrk="0" hangingPunct="1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8" y="1601231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19" indent="0">
              <a:buNone/>
              <a:defRPr sz="2000" b="1"/>
            </a:lvl2pPr>
            <a:lvl3pPr marL="914438" indent="0">
              <a:buNone/>
              <a:defRPr sz="1801" b="1"/>
            </a:lvl3pPr>
            <a:lvl4pPr marL="1371656" indent="0">
              <a:buNone/>
              <a:defRPr sz="1600" b="1"/>
            </a:lvl4pPr>
            <a:lvl5pPr marL="1828876" indent="0">
              <a:buNone/>
              <a:defRPr sz="1600" b="1"/>
            </a:lvl5pPr>
            <a:lvl6pPr marL="2286095" indent="0">
              <a:buNone/>
              <a:defRPr sz="1600" b="1"/>
            </a:lvl6pPr>
            <a:lvl7pPr marL="2743313" indent="0">
              <a:buNone/>
              <a:defRPr sz="1600" b="1"/>
            </a:lvl7pPr>
            <a:lvl8pPr marL="3200532" indent="0">
              <a:buNone/>
              <a:defRPr sz="1600" b="1"/>
            </a:lvl8pPr>
            <a:lvl9pPr marL="365775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5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24 March 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9"/>
            <a:ext cx="11380811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81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19" indent="0">
              <a:buNone/>
              <a:defRPr sz="2000" b="1"/>
            </a:lvl2pPr>
            <a:lvl3pPr marL="914438" indent="0">
              <a:buNone/>
              <a:defRPr sz="1801" b="1"/>
            </a:lvl3pPr>
            <a:lvl4pPr marL="1371656" indent="0">
              <a:buNone/>
              <a:defRPr sz="1600" b="1"/>
            </a:lvl4pPr>
            <a:lvl5pPr marL="1828876" indent="0">
              <a:buNone/>
              <a:defRPr sz="1600" b="1"/>
            </a:lvl5pPr>
            <a:lvl6pPr marL="2286095" indent="0">
              <a:buNone/>
              <a:defRPr sz="1600" b="1"/>
            </a:lvl6pPr>
            <a:lvl7pPr marL="2743313" indent="0">
              <a:buNone/>
              <a:defRPr sz="1600" b="1"/>
            </a:lvl7pPr>
            <a:lvl8pPr marL="3200532" indent="0">
              <a:buNone/>
              <a:defRPr sz="1600" b="1"/>
            </a:lvl8pPr>
            <a:lvl9pPr marL="365775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90" y="2732445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24 March 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9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19" indent="0">
              <a:buNone/>
              <a:defRPr sz="2000" b="1"/>
            </a:lvl2pPr>
            <a:lvl3pPr marL="914438" indent="0">
              <a:buNone/>
              <a:defRPr sz="1801" b="1"/>
            </a:lvl3pPr>
            <a:lvl4pPr marL="1371656" indent="0">
              <a:buNone/>
              <a:defRPr sz="1600" b="1"/>
            </a:lvl4pPr>
            <a:lvl5pPr marL="1828876" indent="0">
              <a:buNone/>
              <a:defRPr sz="1600" b="1"/>
            </a:lvl5pPr>
            <a:lvl6pPr marL="2286095" indent="0">
              <a:buNone/>
              <a:defRPr sz="1600" b="1"/>
            </a:lvl6pPr>
            <a:lvl7pPr marL="2743313" indent="0">
              <a:buNone/>
              <a:defRPr sz="1600" b="1"/>
            </a:lvl7pPr>
            <a:lvl8pPr marL="3200532" indent="0">
              <a:buNone/>
              <a:defRPr sz="1600" b="1"/>
            </a:lvl8pPr>
            <a:lvl9pPr marL="365775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5" y="1601377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9" y="5078529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19" indent="0">
              <a:buNone/>
              <a:defRPr sz="2000" b="1"/>
            </a:lvl2pPr>
            <a:lvl3pPr marL="914438" indent="0">
              <a:buNone/>
              <a:defRPr sz="1801" b="1"/>
            </a:lvl3pPr>
            <a:lvl4pPr marL="1371656" indent="0">
              <a:buNone/>
              <a:defRPr sz="1600" b="1"/>
            </a:lvl4pPr>
            <a:lvl5pPr marL="1828876" indent="0">
              <a:buNone/>
              <a:defRPr sz="1600" b="1"/>
            </a:lvl5pPr>
            <a:lvl6pPr marL="2286095" indent="0">
              <a:buNone/>
              <a:defRPr sz="1600" b="1"/>
            </a:lvl6pPr>
            <a:lvl7pPr marL="2743313" indent="0">
              <a:buNone/>
              <a:defRPr sz="1600" b="1"/>
            </a:lvl7pPr>
            <a:lvl8pPr marL="3200532" indent="0">
              <a:buNone/>
              <a:defRPr sz="1600" b="1"/>
            </a:lvl8pPr>
            <a:lvl9pPr marL="365775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93" y="1601377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9"/>
            <a:ext cx="11380811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7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93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2" y="4294193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24 March 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73" y="4294193"/>
            <a:ext cx="3703131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9"/>
            <a:ext cx="11380811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93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2" y="4294193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24 March 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73" y="4294193"/>
            <a:ext cx="3703131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92" y="1709743"/>
            <a:ext cx="11376025" cy="2852737"/>
          </a:xfrm>
        </p:spPr>
        <p:txBody>
          <a:bodyPr anchor="b"/>
          <a:lstStyle>
            <a:lvl1pPr>
              <a:defRPr sz="500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92" y="4589468"/>
            <a:ext cx="113760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1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38" indent="0">
              <a:buNone/>
              <a:defRPr sz="1801">
                <a:solidFill>
                  <a:schemeClr val="tx1">
                    <a:tint val="75000"/>
                  </a:schemeClr>
                </a:solidFill>
              </a:defRPr>
            </a:lvl3pPr>
            <a:lvl4pPr marL="13716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7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9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31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5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7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24 March 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24 March 2025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19" indent="0" algn="ctr">
              <a:buNone/>
              <a:defRPr sz="2000"/>
            </a:lvl2pPr>
            <a:lvl3pPr marL="914438" indent="0" algn="ctr">
              <a:buNone/>
              <a:defRPr sz="1801"/>
            </a:lvl3pPr>
            <a:lvl4pPr marL="1371656" indent="0" algn="ctr">
              <a:buNone/>
              <a:defRPr sz="1600"/>
            </a:lvl4pPr>
            <a:lvl5pPr marL="1828876" indent="0" algn="ctr">
              <a:buNone/>
              <a:defRPr sz="1600"/>
            </a:lvl5pPr>
            <a:lvl6pPr marL="2286095" indent="0" algn="ctr">
              <a:buNone/>
              <a:defRPr sz="1600"/>
            </a:lvl6pPr>
            <a:lvl7pPr marL="2743313" indent="0" algn="ctr">
              <a:buNone/>
              <a:defRPr sz="1600"/>
            </a:lvl7pPr>
            <a:lvl8pPr marL="3200532" indent="0" algn="ctr">
              <a:buNone/>
              <a:defRPr sz="1600"/>
            </a:lvl8pPr>
            <a:lvl9pPr marL="3657751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24 March 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24 March 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93" y="6196406"/>
            <a:ext cx="11376025" cy="369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sz="1801" err="1"/>
              <a:t>home.cern</a:t>
            </a:r>
            <a:endParaRPr lang="en-US" sz="1801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5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92" y="3429001"/>
            <a:ext cx="11376025" cy="2153265"/>
          </a:xfrm>
        </p:spPr>
        <p:txBody>
          <a:bodyPr anchor="t" anchorCtr="0"/>
          <a:lstStyle>
            <a:lvl1pPr algn="l">
              <a:defRPr sz="500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93" y="5700257"/>
            <a:ext cx="11376025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19" indent="0" algn="ctr">
              <a:buNone/>
              <a:defRPr sz="2000"/>
            </a:lvl2pPr>
            <a:lvl3pPr marL="914438" indent="0" algn="ctr">
              <a:buNone/>
              <a:defRPr sz="1801"/>
            </a:lvl3pPr>
            <a:lvl4pPr marL="1371656" indent="0" algn="ctr">
              <a:buNone/>
              <a:defRPr sz="1600"/>
            </a:lvl4pPr>
            <a:lvl5pPr marL="1828876" indent="0" algn="ctr">
              <a:buNone/>
              <a:defRPr sz="1600"/>
            </a:lvl5pPr>
            <a:lvl6pPr marL="2286095" indent="0" algn="ctr">
              <a:buNone/>
              <a:defRPr sz="1600"/>
            </a:lvl6pPr>
            <a:lvl7pPr marL="2743313" indent="0" algn="ctr">
              <a:buNone/>
              <a:defRPr sz="1600"/>
            </a:lvl7pPr>
            <a:lvl8pPr marL="3200532" indent="0" algn="ctr">
              <a:buNone/>
              <a:defRPr sz="1600"/>
            </a:lvl8pPr>
            <a:lvl9pPr marL="3657751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13" indent="-324013">
              <a:buFont typeface="Arial" charset="0"/>
              <a:buChar char="•"/>
              <a:tabLst/>
              <a:defRPr sz="1801">
                <a:solidFill>
                  <a:schemeClr val="tx2"/>
                </a:solidFill>
              </a:defRPr>
            </a:lvl2pPr>
            <a:lvl3pPr marL="648027" indent="-324013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40" indent="-324013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86" indent="-22861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24 March 2025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14" indent="-342914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76" indent="-261948">
              <a:buFont typeface="Arial" panose="020B0604020202020204" pitchFamily="34" charset="0"/>
              <a:buChar char="•"/>
              <a:tabLst/>
              <a:defRPr sz="1801">
                <a:solidFill>
                  <a:schemeClr val="tx2">
                    <a:lumMod val="50000"/>
                  </a:schemeClr>
                </a:solidFill>
              </a:defRPr>
            </a:lvl2pPr>
            <a:lvl3pPr marL="889038" indent="-260361">
              <a:buSzPct val="100000"/>
              <a:buFont typeface="Arial" panose="020B0604020202020204" pitchFamily="34" charset="0"/>
              <a:buChar char="•"/>
              <a:tabLst/>
              <a:defRPr sz="1801">
                <a:solidFill>
                  <a:schemeClr val="tx2">
                    <a:lumMod val="50000"/>
                  </a:schemeClr>
                </a:solidFill>
              </a:defRPr>
            </a:lvl3pPr>
            <a:lvl4pPr marL="1209725" indent="-269887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86" indent="-22861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0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24 March 2025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24 March 2025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93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7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13" indent="-324013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27" indent="-324013">
              <a:buSzPct val="100000"/>
              <a:buFont typeface="Arial" panose="020B0604020202020204" pitchFamily="34" charset="0"/>
              <a:buChar char="•"/>
              <a:tabLst/>
              <a:defRPr sz="1801">
                <a:solidFill>
                  <a:schemeClr val="bg1"/>
                </a:solidFill>
              </a:defRPr>
            </a:lvl3pPr>
            <a:lvl4pPr marL="972040" indent="-324013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86" indent="-22861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24 March 2025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9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2" y="1592266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24 March 2025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9"/>
            <a:ext cx="11380811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7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19" indent="0">
              <a:buNone/>
              <a:defRPr sz="2000" b="1"/>
            </a:lvl2pPr>
            <a:lvl3pPr marL="914438" indent="0">
              <a:buNone/>
              <a:defRPr sz="1801" b="1"/>
            </a:lvl3pPr>
            <a:lvl4pPr marL="1371656" indent="0">
              <a:buNone/>
              <a:defRPr sz="1600" b="1"/>
            </a:lvl4pPr>
            <a:lvl5pPr marL="1828876" indent="0">
              <a:buNone/>
              <a:defRPr sz="1600" b="1"/>
            </a:lvl5pPr>
            <a:lvl6pPr marL="2286095" indent="0">
              <a:buNone/>
              <a:defRPr sz="1600" b="1"/>
            </a:lvl6pPr>
            <a:lvl7pPr marL="2743313" indent="0">
              <a:buNone/>
              <a:defRPr sz="1600" b="1"/>
            </a:lvl7pPr>
            <a:lvl8pPr marL="3200532" indent="0">
              <a:buNone/>
              <a:defRPr sz="1600" b="1"/>
            </a:lvl8pPr>
            <a:lvl9pPr marL="365775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9" y="2427287"/>
            <a:ext cx="5616575" cy="3762376"/>
          </a:xfrm>
        </p:spPr>
        <p:txBody>
          <a:bodyPr/>
          <a:lstStyle>
            <a:lvl1pPr marL="324013" indent="-324013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04966"/>
            <a:ext cx="5616601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19" indent="0">
              <a:buNone/>
              <a:defRPr sz="2000" b="1"/>
            </a:lvl2pPr>
            <a:lvl3pPr marL="914438" indent="0">
              <a:buNone/>
              <a:defRPr sz="1801" b="1"/>
            </a:lvl3pPr>
            <a:lvl4pPr marL="1371656" indent="0">
              <a:buNone/>
              <a:defRPr sz="1600" b="1"/>
            </a:lvl4pPr>
            <a:lvl5pPr marL="1828876" indent="0">
              <a:buNone/>
              <a:defRPr sz="1600" b="1"/>
            </a:lvl5pPr>
            <a:lvl6pPr marL="2286095" indent="0">
              <a:buNone/>
              <a:defRPr sz="1600" b="1"/>
            </a:lvl6pPr>
            <a:lvl7pPr marL="2743313" indent="0">
              <a:buNone/>
              <a:defRPr sz="1600" b="1"/>
            </a:lvl7pPr>
            <a:lvl8pPr marL="3200532" indent="0">
              <a:buNone/>
              <a:defRPr sz="1600" b="1"/>
            </a:lvl8pPr>
            <a:lvl9pPr marL="365775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427287"/>
            <a:ext cx="5611813" cy="3762376"/>
          </a:xfrm>
        </p:spPr>
        <p:txBody>
          <a:bodyPr/>
          <a:lstStyle>
            <a:lvl1pPr marL="324013" indent="-324013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24 March 2025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93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6"/>
            <a:ext cx="154229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1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24 March 2025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9" y="6356355"/>
            <a:ext cx="6812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1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6" y="6356355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38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38" rtl="0" eaLnBrk="1" latinLnBrk="0" hangingPunct="1">
        <a:lnSpc>
          <a:spcPct val="90000"/>
        </a:lnSpc>
        <a:spcBef>
          <a:spcPts val="1801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64" indent="-324013" algn="l" defTabSz="914438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27" indent="-324013" algn="l" defTabSz="914438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40" indent="-324013" algn="l" defTabSz="914438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86" indent="-228610" algn="l" defTabSz="914438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705" indent="-228610" algn="l" defTabSz="914438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923" indent="-228610" algn="l" defTabSz="914438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142" indent="-228610" algn="l" defTabSz="914438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361" indent="-228610" algn="l" defTabSz="914438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38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19" algn="l" defTabSz="914438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38" algn="l" defTabSz="914438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56" algn="l" defTabSz="914438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76" algn="l" defTabSz="914438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95" algn="l" defTabSz="914438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313" algn="l" defTabSz="914438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532" algn="l" defTabSz="914438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751" algn="l" defTabSz="914438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6" userDrawn="1">
          <p15:clr>
            <a:srgbClr val="F26B43"/>
          </p15:clr>
        </p15:guide>
        <p15:guide id="7" pos="3884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429000"/>
            <a:ext cx="11376025" cy="2153265"/>
          </a:xfrm>
        </p:spPr>
        <p:txBody>
          <a:bodyPr/>
          <a:lstStyle/>
          <a:p>
            <a:pPr algn="ctr"/>
            <a:r>
              <a:rPr lang="en-GB" dirty="0"/>
              <a:t>LHC linear wire scanner CONS</a:t>
            </a:r>
            <a:br>
              <a:rPr lang="en-GB" dirty="0"/>
            </a:br>
            <a:br>
              <a:rPr lang="en-GB" dirty="0"/>
            </a:br>
            <a:r>
              <a:rPr lang="en-US" sz="3600" dirty="0"/>
              <a:t>Project meeting mechanics update</a:t>
            </a:r>
            <a:endParaRPr lang="en-US" dirty="0"/>
          </a:p>
        </p:txBody>
      </p:sp>
      <p:sp>
        <p:nvSpPr>
          <p:cNvPr id="4" name="Untertitel 3"/>
          <p:cNvSpPr>
            <a:spLocks noGrp="1"/>
          </p:cNvSpPr>
          <p:nvPr>
            <p:ph type="subTitle" idx="1"/>
          </p:nvPr>
        </p:nvSpPr>
        <p:spPr>
          <a:xfrm>
            <a:off x="407993" y="5700258"/>
            <a:ext cx="2140653" cy="529462"/>
          </a:xfrm>
        </p:spPr>
        <p:txBody>
          <a:bodyPr/>
          <a:lstStyle/>
          <a:p>
            <a:r>
              <a:rPr lang="en-US" dirty="0"/>
              <a:t>24</a:t>
            </a:r>
            <a:r>
              <a:rPr lang="en-US" baseline="30000" dirty="0"/>
              <a:t>th</a:t>
            </a:r>
            <a:r>
              <a:rPr lang="en-US" dirty="0"/>
              <a:t> </a:t>
            </a:r>
            <a:r>
              <a:rPr lang="fr-FR" dirty="0"/>
              <a:t>March 2025</a:t>
            </a:r>
          </a:p>
          <a:p>
            <a:r>
              <a:rPr lang="fr-FR" dirty="0"/>
              <a:t>Harry Sullivan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1286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A568914-89E2-3917-230E-80AAAB9040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Test rig update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Instrument design update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Impedance update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Items for </a:t>
            </a:r>
            <a:r>
              <a:rPr lang="en-US" dirty="0" err="1"/>
              <a:t>disucssion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973FAF-035E-954F-7202-2EC4E4784D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701D69-00FC-A899-A941-F801922EB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24 March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1544A9-CF24-F4FA-9109-3E99975B58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Harry Sullivan | </a:t>
            </a:r>
            <a:r>
              <a:rPr lang="en-US" sz="1200" dirty="0"/>
              <a:t>Project meeting mechanics update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72CE3D-4198-C233-4BEE-465D6095ED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177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CD09ACE-824F-7E12-EF3E-FB58471C38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733407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phase testing changes complete</a:t>
            </a:r>
          </a:p>
          <a:p>
            <a:pPr marL="666913" lvl="1" indent="-342900">
              <a:buFont typeface="Arial" panose="020B0604020202020204" pitchFamily="34" charset="0"/>
              <a:buChar char="•"/>
            </a:pPr>
            <a:r>
              <a:rPr lang="en-US" dirty="0"/>
              <a:t>Dummy card installed </a:t>
            </a:r>
          </a:p>
          <a:p>
            <a:pPr marL="666913" lvl="1" indent="-342900">
              <a:buFont typeface="Arial" panose="020B0604020202020204" pitchFamily="34" charset="0"/>
              <a:buChar char="•"/>
            </a:pPr>
            <a:r>
              <a:rPr lang="en-US" dirty="0"/>
              <a:t>New bearings installed</a:t>
            </a:r>
          </a:p>
          <a:p>
            <a:pPr marL="666913" lvl="1" indent="-342900">
              <a:buFont typeface="Arial" panose="020B0604020202020204" pitchFamily="34" charset="0"/>
              <a:buChar char="•"/>
            </a:pPr>
            <a:r>
              <a:rPr lang="en-US" dirty="0"/>
              <a:t>New bearings torqued to 2Ncm</a:t>
            </a:r>
          </a:p>
          <a:p>
            <a:pPr marL="990927" lvl="2" indent="-342900"/>
            <a:r>
              <a:rPr lang="en-US" dirty="0"/>
              <a:t>~12.5N compression force on each bearing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Phase 1 testing shared with </a:t>
            </a:r>
            <a:r>
              <a:rPr lang="en-US" dirty="0" err="1"/>
              <a:t>Ceratec</a:t>
            </a:r>
            <a:endParaRPr lang="en-US" dirty="0"/>
          </a:p>
          <a:p>
            <a:pPr marL="666913" lvl="1" indent="-342900">
              <a:buFont typeface="Arial" panose="020B0604020202020204" pitchFamily="34" charset="0"/>
              <a:buChar char="•"/>
            </a:pPr>
            <a:r>
              <a:rPr lang="en-US" dirty="0"/>
              <a:t>Conclusion that guide concept successful</a:t>
            </a:r>
          </a:p>
          <a:p>
            <a:pPr marL="666913" lvl="1" indent="-342900">
              <a:buFont typeface="Arial" panose="020B0604020202020204" pitchFamily="34" charset="0"/>
              <a:buChar char="•"/>
            </a:pPr>
            <a:r>
              <a:rPr lang="en-US" dirty="0"/>
              <a:t>Can progress to next iteration</a:t>
            </a:r>
          </a:p>
          <a:p>
            <a:pPr marL="990927" lvl="2" indent="-342900"/>
            <a:r>
              <a:rPr lang="en-US" dirty="0"/>
              <a:t>We will design and they will produce</a:t>
            </a:r>
          </a:p>
          <a:p>
            <a:pPr marL="990927" lvl="2" indent="-342900"/>
            <a:r>
              <a:rPr lang="en-GB" dirty="0"/>
              <a:t>Waiting for feedback on model and quote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33D5404-E2C9-3E34-558B-0CE2807A2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rig update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45FAD5-139E-AB65-7C84-BD7A447E5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24 March 2025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CC9D4B-7515-B50A-6345-831F892F33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8" name="Picture 7" descr="A machine with wires and a shelf&#10;&#10;AI-generated content may be incorrect.">
            <a:extLst>
              <a:ext uri="{FF2B5EF4-FFF2-40B4-BE49-F238E27FC236}">
                <a16:creationId xmlns:a16="http://schemas.microsoft.com/office/drawing/2014/main" id="{E3A6E17E-3B07-F2B3-DE59-B0CA28B31D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6505" y="1439335"/>
            <a:ext cx="5827724" cy="4370793"/>
          </a:xfrm>
          <a:prstGeom prst="rect">
            <a:avLst/>
          </a:prstGeom>
        </p:spPr>
      </p:pic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2CC19083-5E42-4FD5-AE7F-506A1E874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6" y="6356355"/>
            <a:ext cx="6572221" cy="365125"/>
          </a:xfrm>
        </p:spPr>
        <p:txBody>
          <a:bodyPr/>
          <a:lstStyle/>
          <a:p>
            <a:r>
              <a:rPr lang="en-US" dirty="0"/>
              <a:t>Harry Sullivan | </a:t>
            </a:r>
            <a:r>
              <a:rPr lang="en-US" sz="1200" dirty="0"/>
              <a:t>Project meeting mechanics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9001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6F1CBA6-ABB5-4482-D56C-65FD1B8FF7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90" y="1592263"/>
            <a:ext cx="4734700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Tank design complete</a:t>
            </a:r>
          </a:p>
          <a:p>
            <a:pPr marL="666913" lvl="1" indent="-342900">
              <a:buFont typeface="Arial" panose="020B0604020202020204" pitchFamily="34" charset="0"/>
              <a:buChar char="•"/>
            </a:pPr>
            <a:r>
              <a:rPr lang="en-GB" dirty="0"/>
              <a:t>Part drawings by tomorrow</a:t>
            </a:r>
          </a:p>
          <a:p>
            <a:pPr marL="666913" lvl="1" indent="-342900">
              <a:buFont typeface="Arial" panose="020B0604020202020204" pitchFamily="34" charset="0"/>
              <a:buChar char="•"/>
            </a:pPr>
            <a:r>
              <a:rPr lang="en-GB" dirty="0"/>
              <a:t>To be sent to vacuum group for review with assembly model</a:t>
            </a:r>
          </a:p>
          <a:p>
            <a:pPr marL="990927" lvl="2" indent="-342900"/>
            <a:r>
              <a:rPr lang="en-GB" dirty="0"/>
              <a:t>VDAM to be organised asap to get sign off from vacuum</a:t>
            </a:r>
          </a:p>
          <a:p>
            <a:pPr marL="666913" lvl="1" indent="-342900">
              <a:buFont typeface="Arial" panose="020B0604020202020204" pitchFamily="34" charset="0"/>
              <a:buChar char="•"/>
            </a:pPr>
            <a:r>
              <a:rPr lang="en-GB" dirty="0"/>
              <a:t>Assembly drawings expected later this week</a:t>
            </a:r>
          </a:p>
          <a:p>
            <a:pPr marL="666913" lvl="1" indent="-342900">
              <a:buFont typeface="Arial" panose="020B0604020202020204" pitchFamily="34" charset="0"/>
              <a:buChar char="•"/>
            </a:pPr>
            <a:r>
              <a:rPr lang="en-GB" dirty="0"/>
              <a:t>Material for tanks on order</a:t>
            </a:r>
          </a:p>
          <a:p>
            <a:pPr marL="666913" lvl="1" indent="-342900">
              <a:buFont typeface="Arial" panose="020B0604020202020204" pitchFamily="34" charset="0"/>
              <a:buChar char="•"/>
            </a:pPr>
            <a:r>
              <a:rPr lang="en-GB" dirty="0"/>
              <a:t>Delivery promised end of Sept 25</a:t>
            </a:r>
          </a:p>
          <a:p>
            <a:pPr marL="666913" lvl="1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666913" lvl="1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666913" lvl="1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BB21D40-FB44-BF65-1E04-7BCA352EA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Instrument design update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16FC8B-09A3-6ECF-5217-5EDAD31869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24 March 2025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EF7821-E685-C190-424B-FF71FC012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483477F-947B-F3D5-A11D-9B6FEE9801C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0701" t="2424" r="11608" b="2339"/>
          <a:stretch/>
        </p:blipFill>
        <p:spPr>
          <a:xfrm>
            <a:off x="6411671" y="94552"/>
            <a:ext cx="5036505" cy="33525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729E037-1AE2-FE59-FEDE-96B32D0CB2D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67076" y="2717259"/>
            <a:ext cx="7864323" cy="3720684"/>
          </a:xfrm>
          <a:prstGeom prst="rect">
            <a:avLst/>
          </a:prstGeom>
        </p:spPr>
      </p:pic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CC20990-2E57-BBBE-6BEC-7C1D6832B8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6" y="6356355"/>
            <a:ext cx="6572221" cy="365125"/>
          </a:xfrm>
        </p:spPr>
        <p:txBody>
          <a:bodyPr/>
          <a:lstStyle/>
          <a:p>
            <a:r>
              <a:rPr lang="en-US" dirty="0"/>
              <a:t>Harry Sullivan | </a:t>
            </a:r>
            <a:r>
              <a:rPr lang="en-US" sz="1200" dirty="0"/>
              <a:t>Project meeting mechanics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921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48EA22-052A-674F-EAFC-603948CFF5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FA9BBA0-948B-EDFD-3D15-B7D61483FC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7631" y="94630"/>
            <a:ext cx="5473422" cy="2572782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0658837-2128-013C-DD4D-5524A1F865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19200"/>
            <a:ext cx="6446768" cy="498157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Design in progress</a:t>
            </a:r>
          </a:p>
          <a:p>
            <a:pPr marL="666913" lvl="1" indent="-342900">
              <a:buFont typeface="Arial" panose="020B0604020202020204" pitchFamily="34" charset="0"/>
              <a:buChar char="•"/>
            </a:pPr>
            <a:r>
              <a:rPr lang="en-GB" sz="1400" dirty="0"/>
              <a:t>Interior</a:t>
            </a:r>
          </a:p>
          <a:p>
            <a:pPr marL="990927" lvl="2" indent="-342900"/>
            <a:r>
              <a:rPr lang="en-GB" sz="1200" dirty="0"/>
              <a:t>Sliding electrical contact details</a:t>
            </a:r>
          </a:p>
          <a:p>
            <a:pPr marL="1314940" lvl="3" indent="-342900"/>
            <a:r>
              <a:rPr lang="en-GB" sz="1100" dirty="0"/>
              <a:t>Included for LHC </a:t>
            </a:r>
            <a:r>
              <a:rPr lang="en-GB" sz="1100" i="1" dirty="0"/>
              <a:t>impedance prototype </a:t>
            </a:r>
            <a:r>
              <a:rPr lang="en-GB" sz="1100" dirty="0"/>
              <a:t>– worst case</a:t>
            </a:r>
          </a:p>
          <a:p>
            <a:pPr marL="1314940" lvl="3" indent="-342900"/>
            <a:r>
              <a:rPr lang="en-GB" sz="1100" dirty="0"/>
              <a:t>Different solution(s) can be tested on </a:t>
            </a:r>
            <a:r>
              <a:rPr lang="en-GB" sz="1100" i="1" dirty="0"/>
              <a:t>lab test prototype</a:t>
            </a:r>
          </a:p>
          <a:p>
            <a:pPr marL="2400386" lvl="4" indent="-342900"/>
            <a:r>
              <a:rPr lang="en-GB" sz="1100" dirty="0"/>
              <a:t>Measurement only in parking position</a:t>
            </a:r>
          </a:p>
          <a:p>
            <a:pPr marL="2400386" lvl="4" indent="-342900"/>
            <a:r>
              <a:rPr lang="en-GB" sz="1100" dirty="0"/>
              <a:t>Flying wires</a:t>
            </a:r>
          </a:p>
          <a:p>
            <a:pPr marL="2400386" lvl="4" indent="-342900"/>
            <a:r>
              <a:rPr lang="en-GB" sz="1100" dirty="0"/>
              <a:t>Kapton flex</a:t>
            </a:r>
          </a:p>
          <a:p>
            <a:pPr marL="990927" lvl="2" indent="-342900"/>
            <a:r>
              <a:rPr lang="en-GB" sz="1200" dirty="0"/>
              <a:t>Electrical routing for card</a:t>
            </a:r>
          </a:p>
          <a:p>
            <a:pPr marL="666913" lvl="1" indent="-342900">
              <a:buFont typeface="Arial" panose="020B0604020202020204" pitchFamily="34" charset="0"/>
              <a:buChar char="•"/>
            </a:pPr>
            <a:r>
              <a:rPr lang="en-GB" sz="1400" dirty="0"/>
              <a:t>External</a:t>
            </a:r>
          </a:p>
          <a:p>
            <a:pPr marL="990927" lvl="2" indent="-342900"/>
            <a:r>
              <a:rPr lang="en-GB" sz="1200" dirty="0"/>
              <a:t>Tank support </a:t>
            </a:r>
          </a:p>
          <a:p>
            <a:pPr marL="990927" lvl="2" indent="-342900"/>
            <a:r>
              <a:rPr lang="en-GB" sz="1200" dirty="0"/>
              <a:t>Motion system</a:t>
            </a:r>
          </a:p>
          <a:p>
            <a:pPr marL="1314940" lvl="3" indent="-342900"/>
            <a:r>
              <a:rPr lang="en-GB" sz="1100" dirty="0"/>
              <a:t>Plan to use same system as Hybrid+ for first prototypes</a:t>
            </a:r>
          </a:p>
          <a:p>
            <a:pPr marL="990927" lvl="2" indent="-342900"/>
            <a:r>
              <a:rPr lang="en-GB" sz="1200" dirty="0"/>
              <a:t>Beamline integration (tapers &amp; bellows)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/>
              <a:t>Simplified version</a:t>
            </a:r>
          </a:p>
          <a:p>
            <a:pPr marL="666913" lvl="1" indent="-342900">
              <a:buFont typeface="Arial" panose="020B0604020202020204" pitchFamily="34" charset="0"/>
              <a:buChar char="•"/>
            </a:pPr>
            <a:r>
              <a:rPr lang="en-GB" sz="1400" dirty="0"/>
              <a:t>Design to change all </a:t>
            </a:r>
            <a:r>
              <a:rPr lang="en-GB" sz="1400" dirty="0" err="1"/>
              <a:t>conflat</a:t>
            </a:r>
            <a:r>
              <a:rPr lang="en-GB" sz="1400" dirty="0"/>
              <a:t> flanges to O-ring</a:t>
            </a:r>
          </a:p>
          <a:p>
            <a:pPr marL="666913" lvl="1" indent="-342900">
              <a:buFont typeface="Arial" panose="020B0604020202020204" pitchFamily="34" charset="0"/>
              <a:buChar char="•"/>
            </a:pPr>
            <a:r>
              <a:rPr lang="en-GB" sz="1400" dirty="0"/>
              <a:t>Lower grade stainless steel to be used</a:t>
            </a:r>
          </a:p>
          <a:p>
            <a:pPr marL="666913" lvl="1" indent="-34290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666913" lvl="1" indent="-34290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666913" lvl="1" indent="-34290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666913" lvl="1" indent="-34290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70DE5BC-FEC8-F7EE-F83E-511A56DDC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Instrument design update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46C7B8-CDE0-6A86-50B4-E74700A63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24 March 2025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22F9FF-1E93-DF07-49B3-67AED9F18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04896C5-D36A-39C8-C76E-5C0072443C2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1798" r="25422"/>
          <a:stretch/>
        </p:blipFill>
        <p:spPr>
          <a:xfrm>
            <a:off x="6952887" y="2674544"/>
            <a:ext cx="3301152" cy="3526231"/>
          </a:xfrm>
          <a:prstGeom prst="rect">
            <a:avLst/>
          </a:prstGeom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0D86676E-E54E-3841-9C08-C3B18B9CFE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6" y="6356355"/>
            <a:ext cx="6572221" cy="365125"/>
          </a:xfrm>
        </p:spPr>
        <p:txBody>
          <a:bodyPr/>
          <a:lstStyle/>
          <a:p>
            <a:r>
              <a:rPr lang="en-US" dirty="0"/>
              <a:t>Harry Sullivan | </a:t>
            </a:r>
            <a:r>
              <a:rPr lang="en-US" sz="1200" dirty="0"/>
              <a:t>Project meeting mechanics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73287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5CBF8C9-3117-757A-0D39-4C3B52796A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38908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Latest updates and design details shown to have negligible effect on the impedance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Power deposition map under investigation</a:t>
            </a:r>
          </a:p>
          <a:p>
            <a:pPr marL="666913" lvl="1" indent="-342900">
              <a:buFont typeface="Arial" panose="020B0604020202020204" pitchFamily="34" charset="0"/>
              <a:buChar char="•"/>
            </a:pPr>
            <a:r>
              <a:rPr lang="en-US" dirty="0"/>
              <a:t>Initial estimates show no deposition on the wire</a:t>
            </a:r>
          </a:p>
          <a:p>
            <a:pPr marL="666913" lvl="1" indent="-342900">
              <a:buFont typeface="Arial" panose="020B0604020202020204" pitchFamily="34" charset="0"/>
              <a:buChar char="•"/>
            </a:pPr>
            <a:r>
              <a:rPr lang="en-US" dirty="0"/>
              <a:t>CST power loss map in CST to be input to ANSYS to determine heating of other chamber components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Port hole for measurement coupler added to tank design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BCA2CB1-82AD-C5AD-7063-9314B5F25F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Impedance update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D24320-98B0-38D8-D7EB-463DAF8C8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24 March 2025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AC518A-1D90-476E-043C-63A2369C3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1026" name="image_1">
            <a:extLst>
              <a:ext uri="{FF2B5EF4-FFF2-40B4-BE49-F238E27FC236}">
                <a16:creationId xmlns:a16="http://schemas.microsoft.com/office/drawing/2014/main" id="{E368644B-49CE-3736-4764-1DC462453E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8933" y="131949"/>
            <a:ext cx="5516739" cy="2920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image_0">
            <a:extLst>
              <a:ext uri="{FF2B5EF4-FFF2-40B4-BE49-F238E27FC236}">
                <a16:creationId xmlns:a16="http://schemas.microsoft.com/office/drawing/2014/main" id="{75A118E8-D027-3D33-0D28-452708EEE8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8933" y="3118064"/>
            <a:ext cx="5455078" cy="2933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99E7313-7A53-5763-FEBF-870B6526E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6" y="6356355"/>
            <a:ext cx="6572221" cy="365125"/>
          </a:xfrm>
        </p:spPr>
        <p:txBody>
          <a:bodyPr/>
          <a:lstStyle/>
          <a:p>
            <a:r>
              <a:rPr lang="en-US" dirty="0"/>
              <a:t>Harry Sullivan | </a:t>
            </a:r>
            <a:r>
              <a:rPr lang="en-US" sz="1200" dirty="0"/>
              <a:t>Project meeting mechanics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01719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BCA5194-22AD-B4DD-0904-7BB393D3E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87813"/>
            <a:ext cx="5688011" cy="481296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Ruler order</a:t>
            </a:r>
          </a:p>
          <a:p>
            <a:pPr marL="666913" lvl="1" indent="-342900">
              <a:buFont typeface="Arial" panose="020B0604020202020204" pitchFamily="34" charset="0"/>
              <a:buChar char="•"/>
            </a:pPr>
            <a:r>
              <a:rPr lang="en-US" dirty="0"/>
              <a:t>Decision ready for </a:t>
            </a:r>
            <a:r>
              <a:rPr lang="en-US" dirty="0" err="1"/>
              <a:t>Selba</a:t>
            </a:r>
            <a:r>
              <a:rPr lang="en-US" dirty="0"/>
              <a:t> pattern?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Ceramic guide order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Simplified tank design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External component design with MME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ECR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A124128-02EF-B44F-4A53-3DDBD9809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34A755-4145-6CE8-6849-97D073956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24 March 2025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6B89E8-B209-4D65-A40C-7FBEACB66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4615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A3642D0-DFF6-414A-CA01-C1CFFA58F6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5605B3A-0EB7-FD10-4AA5-71EE5DCD3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2758DB-0BA7-F546-F20A-A28C10AD86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24 March 2025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58B167-00A4-4416-FE8B-5C34453E9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BC7D7F-18E5-67DB-0B0D-010DBAB48D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1609" y="906464"/>
            <a:ext cx="7491639" cy="5217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36383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2007 - 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5a1c80a7-77a9-4e7c-8ef6-1a020ca02974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910D210E0182F42BA8497CAA04CCEDB" ma:contentTypeVersion="15" ma:contentTypeDescription="Create a new document." ma:contentTypeScope="" ma:versionID="7b840179de3e4bc48a66850c7507b76f">
  <xsd:schema xmlns:xsd="http://www.w3.org/2001/XMLSchema" xmlns:xs="http://www.w3.org/2001/XMLSchema" xmlns:p="http://schemas.microsoft.com/office/2006/metadata/properties" xmlns:ns3="5a1c80a7-77a9-4e7c-8ef6-1a020ca02974" xmlns:ns4="855ee18f-9a84-4fd9-be32-f1d70e67bf82" targetNamespace="http://schemas.microsoft.com/office/2006/metadata/properties" ma:root="true" ma:fieldsID="5a1be5aa8157a2ea52796649b7d22035" ns3:_="" ns4:_="">
    <xsd:import namespace="5a1c80a7-77a9-4e7c-8ef6-1a020ca02974"/>
    <xsd:import namespace="855ee18f-9a84-4fd9-be32-f1d70e67bf8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ObjectDetectorVersions" minOccurs="0"/>
                <xsd:element ref="ns3:MediaServiceSystemTags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MediaServiceOCR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1c80a7-77a9-4e7c-8ef6-1a020ca0297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12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Location" ma:index="13" nillable="true" ma:displayName="Location" ma:indexed="true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_activity" ma:index="16" nillable="true" ma:displayName="_activity" ma:hidden="true" ma:internalName="_activity">
      <xsd:simpleType>
        <xsd:restriction base="dms:Note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5ee18f-9a84-4fd9-be32-f1d70e67bf82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EABF58C-09E7-4305-A40D-7504906DFB8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5514E42-D244-42CF-8B9A-936B1D4C4CD3}">
  <ds:schemaRefs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terms/"/>
    <ds:schemaRef ds:uri="http://purl.org/dc/elements/1.1/"/>
    <ds:schemaRef ds:uri="http://purl.org/dc/dcmitype/"/>
    <ds:schemaRef ds:uri="855ee18f-9a84-4fd9-be32-f1d70e67bf82"/>
    <ds:schemaRef ds:uri="http://schemas.microsoft.com/office/infopath/2007/PartnerControls"/>
    <ds:schemaRef ds:uri="5a1c80a7-77a9-4e7c-8ef6-1a020ca02974"/>
  </ds:schemaRefs>
</ds:datastoreItem>
</file>

<file path=customXml/itemProps3.xml><?xml version="1.0" encoding="utf-8"?>
<ds:datastoreItem xmlns:ds="http://schemas.openxmlformats.org/officeDocument/2006/customXml" ds:itemID="{BBF74C9E-E4EB-4FAC-A87E-C1F8D7A0E64B}">
  <ds:schemaRefs>
    <ds:schemaRef ds:uri="5a1c80a7-77a9-4e7c-8ef6-1a020ca02974"/>
    <ds:schemaRef ds:uri="855ee18f-9a84-4fd9-be32-f1d70e67bf82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0/xmlns/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19981</TotalTime>
  <Words>345</Words>
  <Application>Microsoft Office PowerPoint</Application>
  <PresentationFormat>Widescreen</PresentationFormat>
  <Paragraphs>85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LHC linear wire scanner CONS  Project meeting mechanics update</vt:lpstr>
      <vt:lpstr>Overview</vt:lpstr>
      <vt:lpstr>Test rig update</vt:lpstr>
      <vt:lpstr>Instrument design update</vt:lpstr>
      <vt:lpstr>Instrument design update</vt:lpstr>
      <vt:lpstr>Impedance update</vt:lpstr>
      <vt:lpstr>Next steps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Hybrid beam wire scanner mechanics Project Update</dc:title>
  <dc:creator>Harry Sullivan</dc:creator>
  <cp:lastModifiedBy>Harry Sullivan</cp:lastModifiedBy>
  <cp:revision>14</cp:revision>
  <cp:lastPrinted>2024-01-22T11:22:32Z</cp:lastPrinted>
  <dcterms:created xsi:type="dcterms:W3CDTF">2023-03-23T08:34:10Z</dcterms:created>
  <dcterms:modified xsi:type="dcterms:W3CDTF">2025-03-24T14:23:47Z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0x010100E910D210E0182F42BA8497CAA04CCEDB</vt:lpwstr>
  </property>
</Properties>
</file>