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713" r:id="rId5"/>
  </p:sldMasterIdLst>
  <p:notesMasterIdLst>
    <p:notesMasterId r:id="rId12"/>
  </p:notesMasterIdLst>
  <p:handoutMasterIdLst>
    <p:handoutMasterId r:id="rId13"/>
  </p:handoutMasterIdLst>
  <p:sldIdLst>
    <p:sldId id="2146850727" r:id="rId6"/>
    <p:sldId id="2146850750" r:id="rId7"/>
    <p:sldId id="322" r:id="rId8"/>
    <p:sldId id="301" r:id="rId9"/>
    <p:sldId id="2146850735" r:id="rId10"/>
    <p:sldId id="260" r:id="rId11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600"/>
    <a:srgbClr val="6E378C"/>
    <a:srgbClr val="00879A"/>
    <a:srgbClr val="87B919"/>
    <a:srgbClr val="E60032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36"/>
    <p:restoredTop sz="90113"/>
  </p:normalViewPr>
  <p:slideViewPr>
    <p:cSldViewPr snapToGrid="0" snapToObjects="1">
      <p:cViewPr varScale="1">
        <p:scale>
          <a:sx n="128" d="100"/>
          <a:sy n="128" d="100"/>
        </p:scale>
        <p:origin x="46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18/07/2025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18/07/2025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EEE70B-C222-0EB2-1BD8-E78D62D8A4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B47815-FB06-C0FE-362B-A84961DF46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2A4A11-5EF6-C8B8-8FAD-123E254F89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FEB0ED-EA0C-EEDD-2DAA-D878F854B8C9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5B5BB9-2362-BB49-AB60-A743A5950569}" type="datetime1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18.7.2025</a:t>
            </a:fld>
            <a:endParaRPr kumimoji="0" lang="fi-F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83065-A24F-FE93-0025-AD604AA05CB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ED4E34-6089-C022-898D-BA3A78944C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9A9843-4B20-4852-82CF-3B465AE84232}" type="slidenum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i-F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996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E70965-82F8-BEBC-3BF7-B1D55B26B5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5E7F77-ADF2-4995-F029-D026D3FFE6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AF3D6E-7623-B47C-AD0C-C6007BBD5A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817B4-8D03-806A-94C5-1198C0E921BE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5B5BB9-2362-BB49-AB60-A743A5950569}" type="datetime1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18.7.2025</a:t>
            </a:fld>
            <a:endParaRPr kumimoji="0" lang="fi-F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DDACDF-1319-EE6E-3650-404D73AA850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23EFC-524F-D172-3E16-D3255FFF42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9A9843-4B20-4852-82CF-3B465AE84232}" type="slidenum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i-F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848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2000" y="2017528"/>
            <a:ext cx="8099999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1546615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1494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570478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19463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668447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1059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604821"/>
            <a:ext cx="9144000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522000" y="3450265"/>
            <a:ext cx="2562394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3307430" y="3450265"/>
            <a:ext cx="2532777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6063245" y="3450265"/>
            <a:ext cx="2558754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8473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5625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Bilingual d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Logo">
            <a:extLst>
              <a:ext uri="{FF2B5EF4-FFF2-40B4-BE49-F238E27FC236}">
                <a16:creationId xmlns:a16="http://schemas.microsoft.com/office/drawing/2014/main" id="{D7FB39DA-8D2E-004D-637A-C14CC9D26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black">
          <a:xfrm>
            <a:off x="430698" y="397057"/>
            <a:ext cx="335048" cy="475711"/>
            <a:chOff x="575052" y="529409"/>
            <a:chExt cx="446731" cy="634281"/>
          </a:xfrm>
          <a:solidFill>
            <a:schemeClr val="bg1"/>
          </a:solidFill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8938857B-07D4-3948-CC10-4BB885484002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955B2E69-E3AB-028F-21BC-7187DCD24B19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23A905C9-1AB3-7BFC-9E50-8578C912C755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B28D6C44-7324-4CE1-9A4F-FADF6B002CFA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6B3FE0C-7109-F2CC-CAA1-AE18F70B86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8363" y="397058"/>
            <a:ext cx="7797272" cy="9721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Otsikko suomeksi ja englanniksi</a:t>
            </a:r>
            <a:br>
              <a:rPr lang="fi-FI" noProof="0" dirty="0"/>
            </a:br>
            <a:r>
              <a:rPr lang="en-GB" noProof="0" dirty="0"/>
              <a:t>Title in Finnish and English</a:t>
            </a:r>
            <a:endParaRPr lang="fi-FI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66B06-AA34-CFE3-16F6-15AB08A1F4C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1088363" y="1369219"/>
            <a:ext cx="3796772" cy="298489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 noProof="0" dirty="0"/>
              <a:t>Teksti suomeksi</a:t>
            </a:r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DC1BDD-FCC6-60CD-CA61-11D653ABEBF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999435" y="1369219"/>
            <a:ext cx="3886200" cy="298489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Text in English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0" name="Date Placeholder 29">
            <a:extLst>
              <a:ext uri="{FF2B5EF4-FFF2-40B4-BE49-F238E27FC236}">
                <a16:creationId xmlns:a16="http://schemas.microsoft.com/office/drawing/2014/main" id="{D63EFCC6-6119-EC8B-C3D2-39082D339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CC6F-57F4-2D44-A35E-AC9D630CF67D}" type="datetime1">
              <a:rPr lang="en-GB" noProof="0" smtClean="0"/>
              <a:t>18/07/2025</a:t>
            </a:fld>
            <a:endParaRPr lang="en-GB" noProof="0"/>
          </a:p>
        </p:txBody>
      </p:sp>
      <p:sp>
        <p:nvSpPr>
          <p:cNvPr id="31" name="Footer Placeholder 30">
            <a:extLst>
              <a:ext uri="{FF2B5EF4-FFF2-40B4-BE49-F238E27FC236}">
                <a16:creationId xmlns:a16="http://schemas.microsoft.com/office/drawing/2014/main" id="{FA3EFF72-B4C8-66DD-DE94-2F26DEAA2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Footer</a:t>
            </a:r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4A49417F-B87F-D9DF-467F-7CB80FFAC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85870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Bilingual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Logo">
            <a:extLst>
              <a:ext uri="{FF2B5EF4-FFF2-40B4-BE49-F238E27FC236}">
                <a16:creationId xmlns:a16="http://schemas.microsoft.com/office/drawing/2014/main" id="{721EBA1A-05DD-50D6-6F0F-037F114DD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black">
          <a:xfrm>
            <a:off x="429203" y="397057"/>
            <a:ext cx="335048" cy="475711"/>
            <a:chOff x="575052" y="529409"/>
            <a:chExt cx="446731" cy="634281"/>
          </a:xfrm>
          <a:solidFill>
            <a:schemeClr val="bg1"/>
          </a:solidFill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A7E56CCD-4DF7-EB59-CF7D-87EC5DA502A8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4CCBB211-5333-37F4-136D-C4005AD94192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669F8D8F-FF74-A90C-4BF6-5C149F2F4EE5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2B75703B-FB84-92AE-676A-B70AF1585A16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8864C2F-1FDD-0DC7-C9C3-83341D7D9D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12" y="397057"/>
            <a:ext cx="7788423" cy="87095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Otsikko suomeksi ja englanniksi</a:t>
            </a:r>
            <a:br>
              <a:rPr lang="fi-FI" noProof="0" dirty="0"/>
            </a:br>
            <a:r>
              <a:rPr lang="en-GB" noProof="0" dirty="0"/>
              <a:t>Title in Finnish and English</a:t>
            </a:r>
            <a:endParaRPr lang="fi-FI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68CBDF-2040-4D67-A1F9-CDF6DF77FE0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97212" y="1260872"/>
            <a:ext cx="3770063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i-FI" noProof="0" dirty="0"/>
              <a:t>Teksti suomeksi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59CFE8-58E5-0219-0E02-B1D95EEED3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12" y="1878806"/>
            <a:ext cx="3770063" cy="247531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edit</a:t>
            </a:r>
            <a:r>
              <a:rPr lang="fi-FI" noProof="0" dirty="0"/>
              <a:t> Master </a:t>
            </a:r>
            <a:r>
              <a:rPr lang="fi-FI" noProof="0" dirty="0" err="1"/>
              <a:t>text</a:t>
            </a:r>
            <a:r>
              <a:rPr lang="fi-FI" noProof="0" dirty="0"/>
              <a:t> </a:t>
            </a:r>
            <a:r>
              <a:rPr lang="fi-FI" noProof="0" dirty="0" err="1"/>
              <a:t>styles</a:t>
            </a:r>
            <a:endParaRPr lang="fi-FI" noProof="0" dirty="0"/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E9527B-60AE-104E-E97D-B286753FED3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998244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Text in English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D9A7F2-FB09-205F-F64C-EE637BBF39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998244" y="1878806"/>
            <a:ext cx="3887391" cy="247531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1" name="Date Placeholder 30">
            <a:extLst>
              <a:ext uri="{FF2B5EF4-FFF2-40B4-BE49-F238E27FC236}">
                <a16:creationId xmlns:a16="http://schemas.microsoft.com/office/drawing/2014/main" id="{4E4D2213-E2AF-CE93-A79A-4AEC57CAD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BDB4C-7DA2-0149-84FF-7AE1BAE8984A}" type="datetime1">
              <a:rPr lang="en-GB" noProof="0" smtClean="0"/>
              <a:t>18/07/2025</a:t>
            </a:fld>
            <a:endParaRPr lang="en-GB" noProof="0"/>
          </a:p>
        </p:txBody>
      </p:sp>
      <p:sp>
        <p:nvSpPr>
          <p:cNvPr id="32" name="Footer Placeholder 31">
            <a:extLst>
              <a:ext uri="{FF2B5EF4-FFF2-40B4-BE49-F238E27FC236}">
                <a16:creationId xmlns:a16="http://schemas.microsoft.com/office/drawing/2014/main" id="{B15CC3A6-A04D-388C-57A4-AE99FEB4C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Footer</a:t>
            </a:r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CDEBD394-10C1-173A-C6D4-05E12935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738222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Bilingual dark 3"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Logo">
            <a:extLst>
              <a:ext uri="{FF2B5EF4-FFF2-40B4-BE49-F238E27FC236}">
                <a16:creationId xmlns:a16="http://schemas.microsoft.com/office/drawing/2014/main" id="{D7FB39DA-8D2E-004D-637A-C14CC9D26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black">
          <a:xfrm>
            <a:off x="430698" y="397057"/>
            <a:ext cx="335048" cy="475711"/>
            <a:chOff x="575052" y="529409"/>
            <a:chExt cx="446731" cy="634281"/>
          </a:xfrm>
          <a:solidFill>
            <a:schemeClr val="bg1"/>
          </a:solidFill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8938857B-07D4-3948-CC10-4BB885484002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955B2E69-E3AB-028F-21BC-7187DCD24B19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23A905C9-1AB3-7BFC-9E50-8578C912C755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B28D6C44-7324-4CE1-9A4F-FADF6B002CFA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6B3FE0C-7109-F2CC-CAA1-AE18F70B86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8363" y="397058"/>
            <a:ext cx="7797272" cy="9721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Otsikko suomeksi ja englanniksi</a:t>
            </a:r>
            <a:br>
              <a:rPr lang="fi-FI" noProof="0" dirty="0"/>
            </a:br>
            <a:r>
              <a:rPr lang="en-GB" noProof="0" dirty="0"/>
              <a:t>Title in Finnish and English</a:t>
            </a:r>
            <a:endParaRPr lang="fi-FI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66B06-AA34-CFE3-16F6-15AB08A1F4C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1088363" y="1369219"/>
            <a:ext cx="3796772" cy="298489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 noProof="0" dirty="0"/>
              <a:t>Teksti suomeksi</a:t>
            </a:r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DC1BDD-FCC6-60CD-CA61-11D653ABEBF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999435" y="1369219"/>
            <a:ext cx="3886200" cy="298489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Text in English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7F14A0D2-41B4-9EB0-4CA2-FDCFB2B56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41CC-F31A-654C-BAF7-CE0C6724B3D8}" type="datetime1">
              <a:rPr lang="en-GB" noProof="0" smtClean="0"/>
              <a:t>18/07/2025</a:t>
            </a:fld>
            <a:endParaRPr lang="en-GB" noProof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9AD04002-BDD0-7A13-E5A7-1B8C3BB01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Footer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D2F70264-5C9F-2B8C-BE66-C90C51AC1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93514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Bilingual dark 4"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Logo">
            <a:extLst>
              <a:ext uri="{FF2B5EF4-FFF2-40B4-BE49-F238E27FC236}">
                <a16:creationId xmlns:a16="http://schemas.microsoft.com/office/drawing/2014/main" id="{721EBA1A-05DD-50D6-6F0F-037F114DD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black">
          <a:xfrm>
            <a:off x="429203" y="397057"/>
            <a:ext cx="335048" cy="475711"/>
            <a:chOff x="575052" y="529409"/>
            <a:chExt cx="446731" cy="634281"/>
          </a:xfrm>
          <a:solidFill>
            <a:schemeClr val="bg1"/>
          </a:solidFill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A7E56CCD-4DF7-EB59-CF7D-87EC5DA502A8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4CCBB211-5333-37F4-136D-C4005AD94192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669F8D8F-FF74-A90C-4BF6-5C149F2F4EE5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2B75703B-FB84-92AE-676A-B70AF1585A16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8864C2F-1FDD-0DC7-C9C3-83341D7D9D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12" y="397057"/>
            <a:ext cx="7788423" cy="87095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Otsikko suomeksi ja englanniksi</a:t>
            </a:r>
            <a:br>
              <a:rPr lang="fi-FI" noProof="0" dirty="0"/>
            </a:br>
            <a:r>
              <a:rPr lang="en-GB" noProof="0" dirty="0"/>
              <a:t>Title in Finnish and English</a:t>
            </a:r>
            <a:endParaRPr lang="fi-FI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68CBDF-2040-4D67-A1F9-CDF6DF77FE0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97212" y="1260872"/>
            <a:ext cx="3770063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i-FI" noProof="0" dirty="0"/>
              <a:t>Teksti suomeksi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59CFE8-58E5-0219-0E02-B1D95EEED3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12" y="1878806"/>
            <a:ext cx="3770063" cy="247531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edit</a:t>
            </a:r>
            <a:r>
              <a:rPr lang="fi-FI" noProof="0" dirty="0"/>
              <a:t> Master </a:t>
            </a:r>
            <a:r>
              <a:rPr lang="fi-FI" noProof="0" dirty="0" err="1"/>
              <a:t>text</a:t>
            </a:r>
            <a:r>
              <a:rPr lang="fi-FI" noProof="0" dirty="0"/>
              <a:t> </a:t>
            </a:r>
            <a:r>
              <a:rPr lang="fi-FI" noProof="0" dirty="0" err="1"/>
              <a:t>styles</a:t>
            </a:r>
            <a:endParaRPr lang="fi-FI" noProof="0" dirty="0"/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E9527B-60AE-104E-E97D-B286753FED3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998244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Text in English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D9A7F2-FB09-205F-F64C-EE637BBF39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998244" y="1878806"/>
            <a:ext cx="3887391" cy="247531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6BE35514-2DCB-5235-BAE5-22545BB1E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3A00D-05A1-6547-A6AE-434B75335A1F}" type="datetime1">
              <a:rPr lang="en-GB" noProof="0" smtClean="0"/>
              <a:t>18/07/2025</a:t>
            </a:fld>
            <a:endParaRPr lang="en-GB" noProof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72B425F9-F141-605D-D019-2C3BA2EED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Footer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63CAF505-7163-03BF-1AD0-EE8AFDA68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57795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Bilingual dark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Logo">
            <a:extLst>
              <a:ext uri="{FF2B5EF4-FFF2-40B4-BE49-F238E27FC236}">
                <a16:creationId xmlns:a16="http://schemas.microsoft.com/office/drawing/2014/main" id="{D7FB39DA-8D2E-004D-637A-C14CC9D26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black">
          <a:xfrm>
            <a:off x="430698" y="397057"/>
            <a:ext cx="335048" cy="475711"/>
            <a:chOff x="575052" y="529409"/>
            <a:chExt cx="446731" cy="634281"/>
          </a:xfrm>
          <a:solidFill>
            <a:schemeClr val="bg1"/>
          </a:solidFill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8938857B-07D4-3948-CC10-4BB885484002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955B2E69-E3AB-028F-21BC-7187DCD24B19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solidFill>
              <a:srgbClr val="FF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23A905C9-1AB3-7BFC-9E50-8578C912C755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solidFill>
              <a:srgbClr val="FF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B28D6C44-7324-4CE1-9A4F-FADF6B002CFA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solidFill>
              <a:srgbClr val="FF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6B3FE0C-7109-F2CC-CAA1-AE18F70B86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8363" y="397058"/>
            <a:ext cx="7797272" cy="9721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Otsikko suomeksi ja englanniksi</a:t>
            </a:r>
            <a:br>
              <a:rPr lang="fi-FI" noProof="0" dirty="0"/>
            </a:br>
            <a:r>
              <a:rPr lang="en-GB" noProof="0" dirty="0"/>
              <a:t>Title in Finnish and English</a:t>
            </a:r>
            <a:endParaRPr lang="fi-FI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66B06-AA34-CFE3-16F6-15AB08A1F4C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1088363" y="1369219"/>
            <a:ext cx="3796772" cy="298489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 noProof="0" dirty="0"/>
              <a:t>Teksti suomeksi</a:t>
            </a:r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DC1BDD-FCC6-60CD-CA61-11D653ABEBF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999435" y="1369219"/>
            <a:ext cx="3886200" cy="298489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Text in English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7F14A0D2-41B4-9EB0-4CA2-FDCFB2B56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E1ED5-1FBE-814B-A760-9C76BD6CBB8D}" type="datetime1">
              <a:rPr lang="en-GB" noProof="0" smtClean="0"/>
              <a:t>18/07/2025</a:t>
            </a:fld>
            <a:endParaRPr lang="en-GB" noProof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9AD04002-BDD0-7A13-E5A7-1B8C3BB01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Footer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D2F70264-5C9F-2B8C-BE66-C90C51AC1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954947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Bilingual dark 6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Logo">
            <a:extLst>
              <a:ext uri="{FF2B5EF4-FFF2-40B4-BE49-F238E27FC236}">
                <a16:creationId xmlns:a16="http://schemas.microsoft.com/office/drawing/2014/main" id="{721EBA1A-05DD-50D6-6F0F-037F114DD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black">
          <a:xfrm>
            <a:off x="429203" y="397057"/>
            <a:ext cx="335048" cy="475711"/>
            <a:chOff x="575052" y="529409"/>
            <a:chExt cx="446731" cy="634281"/>
          </a:xfrm>
          <a:solidFill>
            <a:schemeClr val="bg1"/>
          </a:solidFill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A7E56CCD-4DF7-EB59-CF7D-87EC5DA502A8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4CCBB211-5333-37F4-136D-C4005AD94192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solidFill>
              <a:srgbClr val="FF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669F8D8F-FF74-A90C-4BF6-5C149F2F4EE5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solidFill>
              <a:srgbClr val="FF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2B75703B-FB84-92AE-676A-B70AF1585A16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solidFill>
              <a:srgbClr val="FF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 sz="135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8864C2F-1FDD-0DC7-C9C3-83341D7D9D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12" y="397057"/>
            <a:ext cx="7788423" cy="87095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Otsikko suomeksi ja englanniksi</a:t>
            </a:r>
            <a:br>
              <a:rPr lang="fi-FI" noProof="0" dirty="0"/>
            </a:br>
            <a:r>
              <a:rPr lang="en-GB" noProof="0" dirty="0"/>
              <a:t>Title in Finnish and English</a:t>
            </a:r>
            <a:endParaRPr lang="fi-FI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68CBDF-2040-4D67-A1F9-CDF6DF77FE0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97212" y="1260872"/>
            <a:ext cx="3770063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i-FI" noProof="0" dirty="0"/>
              <a:t>Teksti suomeksi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59CFE8-58E5-0219-0E02-B1D95EEED3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12" y="1878806"/>
            <a:ext cx="3770063" cy="247531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edit</a:t>
            </a:r>
            <a:r>
              <a:rPr lang="fi-FI" noProof="0" dirty="0"/>
              <a:t> Master </a:t>
            </a:r>
            <a:r>
              <a:rPr lang="fi-FI" noProof="0" dirty="0" err="1"/>
              <a:t>text</a:t>
            </a:r>
            <a:r>
              <a:rPr lang="fi-FI" noProof="0" dirty="0"/>
              <a:t> </a:t>
            </a:r>
            <a:r>
              <a:rPr lang="fi-FI" noProof="0" dirty="0" err="1"/>
              <a:t>styles</a:t>
            </a:r>
            <a:endParaRPr lang="fi-FI" noProof="0" dirty="0"/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E9527B-60AE-104E-E97D-B286753FED3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998244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Text in English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D9A7F2-FB09-205F-F64C-EE637BBF39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998244" y="1878806"/>
            <a:ext cx="3887391" cy="247531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6BE35514-2DCB-5235-BAE5-22545BB1E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F6B86-53E1-594F-A091-1C8AB9412D02}" type="datetime1">
              <a:rPr lang="en-GB" noProof="0" smtClean="0"/>
              <a:t>18/07/2025</a:t>
            </a:fld>
            <a:endParaRPr lang="en-GB" noProof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72B425F9-F141-605D-D019-2C3BA2EED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Footer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63CAF505-7163-03BF-1AD0-EE8AFDA68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91816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96" r:id="rId25"/>
    <p:sldLayoutId id="2147483697" r:id="rId26"/>
    <p:sldLayoutId id="2147483698" r:id="rId27"/>
    <p:sldLayoutId id="2147483712" r:id="rId2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1088363" y="434130"/>
            <a:ext cx="3402675" cy="26739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i-FI" noProof="0"/>
              <a:t>Otsikko tähän </a:t>
            </a:r>
            <a:br>
              <a:rPr lang="fi-FI" noProof="0"/>
            </a:br>
            <a:r>
              <a:rPr lang="fi-FI" noProof="0"/>
              <a:t>näin lyhyt on</a:t>
            </a:r>
            <a:br>
              <a:rPr lang="fi-FI" noProof="0"/>
            </a:br>
            <a:r>
              <a:rPr lang="fi-FI" noProof="0"/>
              <a:t>aina parempi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0" y="434700"/>
            <a:ext cx="4313635" cy="43025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75148" y="4827600"/>
            <a:ext cx="495770" cy="16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525">
                <a:solidFill>
                  <a:schemeClr val="tx1"/>
                </a:solidFill>
              </a:defRPr>
            </a:lvl1pPr>
          </a:lstStyle>
          <a:p>
            <a:fld id="{7E77E4BB-2029-1B46-885A-030FDA43C9EF}" type="datetime1">
              <a:rPr lang="fi-FI" smtClean="0"/>
              <a:t>18.7.2025</a:t>
            </a:fld>
            <a:endParaRPr lang="fi-FI" dirty="0"/>
          </a:p>
        </p:txBody>
      </p:sp>
      <p:sp>
        <p:nvSpPr>
          <p:cNvPr id="5" name="Alatunnisteen paikkamerkki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79896" y="4827600"/>
            <a:ext cx="3464074" cy="16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525">
                <a:solidFill>
                  <a:schemeClr val="tx1"/>
                </a:solidFill>
              </a:defRPr>
            </a:lvl1pPr>
          </a:lstStyle>
          <a:p>
            <a:r>
              <a:rPr lang="fi-FI" dirty="0" err="1"/>
              <a:t>Footer</a:t>
            </a:r>
            <a:endParaRPr lang="fi-FI" dirty="0"/>
          </a:p>
        </p:txBody>
      </p:sp>
      <p:sp>
        <p:nvSpPr>
          <p:cNvPr id="6" name="Dian numeron paikkamerkki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5985" y="4827600"/>
            <a:ext cx="291397" cy="16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525">
                <a:solidFill>
                  <a:schemeClr val="tx1"/>
                </a:solidFill>
              </a:defRPr>
            </a:lvl1pPr>
          </a:lstStyle>
          <a:p>
            <a:fld id="{799663BE-0A7D-4715-8D39-0EC59974DD85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26" name="Tekstiruutu 2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7280410" y="4827600"/>
            <a:ext cx="1605224" cy="162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i-FI" sz="450" b="1" dirty="0" err="1">
                <a:solidFill>
                  <a:schemeClr val="tx1"/>
                </a:solidFill>
              </a:rPr>
              <a:t>University</a:t>
            </a:r>
            <a:r>
              <a:rPr lang="fi-FI" sz="450" b="1" dirty="0">
                <a:solidFill>
                  <a:schemeClr val="tx1"/>
                </a:solidFill>
              </a:rPr>
              <a:t> of Oulu</a:t>
            </a:r>
          </a:p>
        </p:txBody>
      </p:sp>
    </p:spTree>
    <p:extLst>
      <p:ext uri="{BB962C8B-B14F-4D97-AF65-F5344CB8AC3E}">
        <p14:creationId xmlns:p14="http://schemas.microsoft.com/office/powerpoint/2010/main" val="156889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272" indent="-270272" algn="l" defTabSz="685800" rtl="0" eaLnBrk="1" latinLnBrk="0" hangingPunct="1">
        <a:lnSpc>
          <a:spcPct val="100000"/>
        </a:lnSpc>
        <a:spcBef>
          <a:spcPts val="0"/>
        </a:spcBef>
        <a:spcAft>
          <a:spcPts val="750"/>
        </a:spcAft>
        <a:buFont typeface="Verdana" panose="020B0604030504040204" pitchFamily="34" charset="0"/>
        <a:buChar char="‒"/>
        <a:defRPr sz="2100" b="0" kern="1200">
          <a:solidFill>
            <a:schemeClr val="bg1"/>
          </a:solidFill>
          <a:latin typeface="+mn-lt"/>
          <a:ea typeface="+mn-ea"/>
          <a:cs typeface="+mn-cs"/>
        </a:defRPr>
      </a:lvl1pPr>
      <a:lvl2pPr marL="270272" indent="-270272" algn="l" defTabSz="685800" rtl="0" eaLnBrk="1" latinLnBrk="0" hangingPunct="1">
        <a:lnSpc>
          <a:spcPct val="110000"/>
        </a:lnSpc>
        <a:spcBef>
          <a:spcPts val="0"/>
        </a:spcBef>
        <a:spcAft>
          <a:spcPts val="225"/>
        </a:spcAft>
        <a:buFont typeface="Verdana" panose="020B0604030504040204" pitchFamily="34" charset="0"/>
        <a:buChar char="-"/>
        <a:defRPr sz="1800" b="0" kern="1200">
          <a:solidFill>
            <a:schemeClr val="bg1"/>
          </a:solidFill>
          <a:latin typeface="+mn-lt"/>
          <a:ea typeface="+mn-ea"/>
          <a:cs typeface="+mn-cs"/>
        </a:defRPr>
      </a:lvl2pPr>
      <a:lvl3pPr marL="540544" indent="-270272" algn="l" defTabSz="685800" rtl="0" eaLnBrk="1" latinLnBrk="0" hangingPunct="1">
        <a:lnSpc>
          <a:spcPct val="110000"/>
        </a:lnSpc>
        <a:spcBef>
          <a:spcPts val="0"/>
        </a:spcBef>
        <a:buFont typeface="Verdana" panose="020B0604030504040204" pitchFamily="34" charset="0"/>
        <a:buChar char="-"/>
        <a:defRPr sz="1500" b="0" kern="1200">
          <a:solidFill>
            <a:schemeClr val="bg1"/>
          </a:solidFill>
          <a:latin typeface="+mn-lt"/>
          <a:ea typeface="+mn-ea"/>
          <a:cs typeface="+mn-cs"/>
        </a:defRPr>
      </a:lvl3pPr>
      <a:lvl4pPr marL="804863" indent="-264319" algn="l" defTabSz="685800" rtl="0" eaLnBrk="1" latinLnBrk="0" hangingPunct="1">
        <a:lnSpc>
          <a:spcPct val="110000"/>
        </a:lnSpc>
        <a:spcBef>
          <a:spcPts val="0"/>
        </a:spcBef>
        <a:buFont typeface="Verdana" panose="020B0604030504040204" pitchFamily="34" charset="0"/>
        <a:buChar char="-"/>
        <a:defRPr sz="1350" b="0" kern="1200">
          <a:solidFill>
            <a:schemeClr val="bg1"/>
          </a:solidFill>
          <a:latin typeface="+mn-lt"/>
          <a:ea typeface="+mn-ea"/>
          <a:cs typeface="+mn-cs"/>
        </a:defRPr>
      </a:lvl4pPr>
      <a:lvl5pPr marL="1076325" indent="-271463" algn="l" defTabSz="685800" rtl="0" eaLnBrk="1" latinLnBrk="0" hangingPunct="1">
        <a:lnSpc>
          <a:spcPct val="110000"/>
        </a:lnSpc>
        <a:spcBef>
          <a:spcPts val="0"/>
        </a:spcBef>
        <a:buFont typeface="Verdana" panose="020B0604030504040204" pitchFamily="34" charset="0"/>
        <a:buChar char="-"/>
        <a:defRPr sz="1350" b="0" kern="1200">
          <a:solidFill>
            <a:schemeClr val="bg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982">
          <p15:clr>
            <a:srgbClr val="F26B43"/>
          </p15:clr>
        </p15:guide>
        <p15:guide id="4" pos="855">
          <p15:clr>
            <a:srgbClr val="F26B43"/>
          </p15:clr>
        </p15:guide>
        <p15:guide id="5" pos="209">
          <p15:clr>
            <a:srgbClr val="F26B43"/>
          </p15:clr>
        </p15:guide>
        <p15:guide id="6" pos="3779">
          <p15:clr>
            <a:srgbClr val="F26B43"/>
          </p15:clr>
        </p15:guide>
        <p15:guide id="7" pos="3912">
          <p15:clr>
            <a:srgbClr val="F26B43"/>
          </p15:clr>
        </p15:guide>
        <p15:guide id="8" pos="746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nina.jackson@oulu.fi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06EF0F-6206-A129-4364-B630863F1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A8D8A1AB-4E98-EBF6-1994-3BE7431A0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5094" y="883908"/>
            <a:ext cx="3528721" cy="1512168"/>
          </a:xfrm>
        </p:spPr>
        <p:txBody>
          <a:bodyPr>
            <a:normAutofit/>
          </a:bodyPr>
          <a:lstStyle/>
          <a:p>
            <a:r>
              <a:rPr lang="en-US" dirty="0"/>
              <a:t>Reflection</a:t>
            </a:r>
            <a:endParaRPr lang="en-US" dirty="0">
              <a:cs typeface="Arial"/>
            </a:endParaRPr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BBDBD060-1777-2E18-3BAA-82839E5DEE19}"/>
              </a:ext>
            </a:extLst>
          </p:cNvPr>
          <p:cNvSpPr txBox="1">
            <a:spLocks/>
          </p:cNvSpPr>
          <p:nvPr/>
        </p:nvSpPr>
        <p:spPr>
          <a:xfrm>
            <a:off x="5089524" y="2547268"/>
            <a:ext cx="3464291" cy="872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What have we experienced, achieved and learned?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3064205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1FAC4-366D-9488-5049-5AC218729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5560" y="1017513"/>
            <a:ext cx="3185780" cy="500549"/>
          </a:xfrm>
        </p:spPr>
        <p:txBody>
          <a:bodyPr/>
          <a:lstStyle/>
          <a:p>
            <a:r>
              <a:rPr lang="en-CH" sz="2000" dirty="0"/>
              <a:t>Weekly creativity reflection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71E2F87-8D18-6911-1888-3E6B0BE8C98A}"/>
              </a:ext>
            </a:extLst>
          </p:cNvPr>
          <p:cNvSpPr txBox="1">
            <a:spLocks/>
          </p:cNvSpPr>
          <p:nvPr/>
        </p:nvSpPr>
        <p:spPr>
          <a:xfrm>
            <a:off x="521660" y="2571750"/>
            <a:ext cx="3185780" cy="500549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algn="l" defTabSz="4572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I</a:t>
            </a:r>
            <a:r>
              <a:rPr lang="en-CH" sz="2000" dirty="0"/>
              <a:t> liked I wished I learned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A74BD8-35FB-6555-A7AC-2E7588208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0457" y="1611060"/>
            <a:ext cx="3084866" cy="30537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9EFCD6-2549-AE9B-A050-E3F29E3FD947}"/>
              </a:ext>
            </a:extLst>
          </p:cNvPr>
          <p:cNvSpPr txBox="1"/>
          <p:nvPr/>
        </p:nvSpPr>
        <p:spPr>
          <a:xfrm>
            <a:off x="413079" y="4573097"/>
            <a:ext cx="43179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>
                <a:solidFill>
                  <a:schemeClr val="bg1"/>
                </a:solidFill>
              </a:rPr>
              <a:t>https://link.webropolsurveys.com/S/6603C802D4ADA0BE</a:t>
            </a:r>
          </a:p>
        </p:txBody>
      </p:sp>
    </p:spTree>
    <p:extLst>
      <p:ext uri="{BB962C8B-B14F-4D97-AF65-F5344CB8AC3E}">
        <p14:creationId xmlns:p14="http://schemas.microsoft.com/office/powerpoint/2010/main" val="3758741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2E32D2-ACEB-7E2E-C189-1E5BB1807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45DA6-06A6-E34F-596D-65184B020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6647" y="511533"/>
            <a:ext cx="7788423" cy="870959"/>
          </a:xfrm>
        </p:spPr>
        <p:txBody>
          <a:bodyPr/>
          <a:lstStyle/>
          <a:p>
            <a:r>
              <a:rPr lang="en-US" dirty="0"/>
              <a:t>Final exercise</a:t>
            </a:r>
            <a:r>
              <a:rPr lang="en-US" noProof="0" dirty="0"/>
              <a:t>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8A5602-394C-BA69-093B-ABC1CD5A71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6648" y="1650669"/>
            <a:ext cx="7788422" cy="2701876"/>
          </a:xfrm>
        </p:spPr>
        <p:txBody>
          <a:bodyPr/>
          <a:lstStyle/>
          <a:p>
            <a:r>
              <a:rPr lang="en-US" sz="1350" dirty="0"/>
              <a:t>Creativity essay (max. 2 pages)</a:t>
            </a:r>
          </a:p>
          <a:p>
            <a:r>
              <a:rPr lang="en-US" sz="1350" dirty="0"/>
              <a:t>Research your creativity by answering these questions. The writing style should be reflective, even narrative. Please be honest in your answers and r</a:t>
            </a:r>
            <a:r>
              <a:rPr lang="en-US" sz="1350" dirty="0" err="1"/>
              <a:t>emember</a:t>
            </a:r>
            <a:r>
              <a:rPr lang="en-US" sz="1350" dirty="0"/>
              <a:t>, there are no right or wrong answers.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350" b="0" dirty="0"/>
              <a:t>What does creativity mean to you? 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350" b="0" dirty="0"/>
              <a:t>How creative do you consider yourself? Why?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350" b="0" dirty="0"/>
              <a:t>Do you feel that you can influence your creativity? Why? Why not?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350" b="0" dirty="0"/>
              <a:t>How did you experience the process of developing your individual creative strategies next to your innovation challenge? 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350" b="0" dirty="0"/>
              <a:t>How would you evaluate the process of developing your individual creative strategies?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350" b="0" dirty="0"/>
              <a:t>Are there any other thoughts or experiences you would like to reflect on?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F7045F44-6D9A-0F15-441D-F682097D02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75148" y="4827600"/>
            <a:ext cx="495770" cy="162000"/>
          </a:xfrm>
        </p:spPr>
        <p:txBody>
          <a:bodyPr/>
          <a:lstStyle/>
          <a:p>
            <a:pPr defTabSz="685800"/>
            <a:fld id="{9EBF6780-8E20-8B48-97D9-DA9D9177B3D3}" type="datetime1">
              <a:rPr lang="en-US">
                <a:solidFill>
                  <a:srgbClr val="FFFFFF"/>
                </a:solidFill>
                <a:latin typeface="Arial" panose="020B0604020202020204"/>
              </a:rPr>
              <a:pPr defTabSz="685800"/>
              <a:t>7/18/25</a:t>
            </a:fld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F262F4A-7828-39AB-16D2-879A2CC7D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9896" y="4827600"/>
            <a:ext cx="3464074" cy="162000"/>
          </a:xfrm>
        </p:spPr>
        <p:txBody>
          <a:bodyPr/>
          <a:lstStyle/>
          <a:p>
            <a:pPr defTabSz="685800"/>
            <a:r>
              <a:rPr lang="en-US" dirty="0">
                <a:solidFill>
                  <a:srgbClr val="FFFFFF"/>
                </a:solidFill>
                <a:latin typeface="Arial" panose="020B0604020202020204"/>
              </a:rPr>
              <a:t>Footer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2B92448-FB48-F794-2D6D-9806D699E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5985" y="4827600"/>
            <a:ext cx="291397" cy="162000"/>
          </a:xfrm>
        </p:spPr>
        <p:txBody>
          <a:bodyPr/>
          <a:lstStyle/>
          <a:p>
            <a:pPr defTabSz="685800"/>
            <a:fld id="{799663BE-0A7D-4715-8D39-0EC59974DD85}" type="slidenum">
              <a:rPr lang="en-US">
                <a:solidFill>
                  <a:srgbClr val="FFFFFF"/>
                </a:solidFill>
                <a:latin typeface="Arial" panose="020B0604020202020204"/>
              </a:rPr>
              <a:pPr defTabSz="685800"/>
              <a:t>3</a:t>
            </a:fld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721570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5A8686-1F94-1E7D-93C7-E541999E42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D163F-45D4-37D0-4ADF-6338BF420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0472" y="457207"/>
            <a:ext cx="7788423" cy="870959"/>
          </a:xfrm>
        </p:spPr>
        <p:txBody>
          <a:bodyPr/>
          <a:lstStyle/>
          <a:p>
            <a:r>
              <a:rPr lang="en-US" dirty="0"/>
              <a:t>Final </a:t>
            </a:r>
            <a:r>
              <a:rPr lang="en-US" noProof="0" dirty="0"/>
              <a:t>exercise 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FF4090-2030-5C0A-BDB4-88FA6EC7D1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003" y="1135444"/>
            <a:ext cx="8393892" cy="3438713"/>
          </a:xfrm>
        </p:spPr>
        <p:txBody>
          <a:bodyPr/>
          <a:lstStyle/>
          <a:p>
            <a:r>
              <a:rPr lang="en-US" noProof="0" dirty="0"/>
              <a:t>Based on your findings, draw an updated version of </a:t>
            </a:r>
            <a:r>
              <a:rPr lang="en-US" dirty="0"/>
              <a:t>your </a:t>
            </a:r>
            <a:r>
              <a:rPr lang="en-US" dirty="0">
                <a:solidFill>
                  <a:schemeClr val="accent3"/>
                </a:solidFill>
              </a:rPr>
              <a:t>creative alter ego</a:t>
            </a:r>
            <a:r>
              <a:rPr lang="en-US" noProof="0" dirty="0"/>
              <a:t>.</a:t>
            </a:r>
            <a:r>
              <a:rPr lang="en-US" dirty="0"/>
              <a:t> </a:t>
            </a:r>
            <a:r>
              <a:rPr lang="en-US" b="0" noProof="0" dirty="0"/>
              <a:t>Take inspiration from your </a:t>
            </a:r>
            <a:r>
              <a:rPr lang="en-US" noProof="0" dirty="0"/>
              <a:t>final creativity essay.</a:t>
            </a:r>
          </a:p>
          <a:p>
            <a:r>
              <a:rPr lang="en-US" noProof="0" dirty="0"/>
              <a:t>Then write under the drawing your</a:t>
            </a:r>
            <a:r>
              <a:rPr lang="en-US" noProof="0" dirty="0">
                <a:solidFill>
                  <a:schemeClr val="accent3"/>
                </a:solidFill>
              </a:rPr>
              <a:t> final creative strategy</a:t>
            </a:r>
            <a:r>
              <a:rPr lang="en-US" noProof="0" dirty="0"/>
              <a:t>.</a:t>
            </a:r>
          </a:p>
          <a:p>
            <a:pPr marL="613172" lvl="1" indent="-270272">
              <a:buFont typeface="Verdana" panose="020B0604030504040204" pitchFamily="34" charset="0"/>
              <a:buChar char="‒"/>
            </a:pPr>
            <a:r>
              <a:rPr lang="en-US" sz="1800" b="0" dirty="0">
                <a:solidFill>
                  <a:schemeClr val="tx1"/>
                </a:solidFill>
              </a:rPr>
              <a:t>Remember, your drawing doesn’t need to be beautiful. I encourage you to draw by hand and take a photo/scan the drawing, but you can also use a computer for drawing your alter ego. The picture should be original. </a:t>
            </a:r>
            <a:r>
              <a:rPr lang="en-US" sz="1800" dirty="0">
                <a:solidFill>
                  <a:schemeClr val="accent3"/>
                </a:solidFill>
              </a:rPr>
              <a:t>Use your imagination!</a:t>
            </a:r>
          </a:p>
          <a:p>
            <a:pPr marL="613172" lvl="1" indent="-270272">
              <a:buFont typeface="Verdana" panose="020B0604030504040204" pitchFamily="34" charset="0"/>
              <a:buChar char="‒"/>
            </a:pPr>
            <a:r>
              <a:rPr lang="en-US" sz="1800" dirty="0">
                <a:solidFill>
                  <a:schemeClr val="accent3"/>
                </a:solidFill>
              </a:rPr>
              <a:t>Please send your essays to me by email to </a:t>
            </a:r>
            <a:r>
              <a:rPr lang="en-US" sz="1800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nina.jackson@oulu.fi</a:t>
            </a:r>
            <a:r>
              <a:rPr lang="en-US" sz="1800" dirty="0">
                <a:solidFill>
                  <a:schemeClr val="accent3"/>
                </a:solidFill>
              </a:rPr>
              <a:t> </a:t>
            </a:r>
            <a:r>
              <a:rPr lang="en-US" sz="1800" u="sng" dirty="0">
                <a:solidFill>
                  <a:srgbClr val="FF94A7"/>
                </a:solidFill>
              </a:rPr>
              <a:t>by August 3rd</a:t>
            </a:r>
            <a:endParaRPr lang="en-US" sz="1800" b="0" u="sng" dirty="0">
              <a:solidFill>
                <a:srgbClr val="FF94A7"/>
              </a:solidFill>
            </a:endParaRPr>
          </a:p>
          <a:p>
            <a:pPr marL="270272" indent="-270272">
              <a:buFont typeface="Verdana" panose="020B0604030504040204" pitchFamily="34" charset="0"/>
              <a:buChar char="‒"/>
            </a:pPr>
            <a:endParaRPr lang="en-US" sz="1500" b="0" dirty="0">
              <a:solidFill>
                <a:schemeClr val="tx1"/>
              </a:solidFill>
            </a:endParaRPr>
          </a:p>
          <a:p>
            <a:pPr marL="270272" indent="-270272">
              <a:buFont typeface="Verdana" panose="020B0604030504040204" pitchFamily="34" charset="0"/>
              <a:buChar char="‒"/>
            </a:pPr>
            <a:endParaRPr lang="en-US" sz="1500" b="0" dirty="0">
              <a:solidFill>
                <a:schemeClr val="tx1"/>
              </a:solidFill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FD4872FD-6BDA-AC03-4B23-B122EB11EC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75148" y="4827600"/>
            <a:ext cx="495770" cy="162000"/>
          </a:xfrm>
        </p:spPr>
        <p:txBody>
          <a:bodyPr/>
          <a:lstStyle/>
          <a:p>
            <a:pPr defTabSz="685800"/>
            <a:fld id="{9EBF6780-8E20-8B48-97D9-DA9D9177B3D3}" type="datetime1">
              <a:rPr lang="en-US">
                <a:solidFill>
                  <a:srgbClr val="FFFFFF"/>
                </a:solidFill>
                <a:latin typeface="Arial" panose="020B0604020202020204"/>
              </a:rPr>
              <a:pPr defTabSz="685800"/>
              <a:t>7/18/25</a:t>
            </a:fld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DE95B03-1AA4-08CB-6DC9-A87A9A860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9896" y="4827600"/>
            <a:ext cx="3464074" cy="162000"/>
          </a:xfrm>
        </p:spPr>
        <p:txBody>
          <a:bodyPr/>
          <a:lstStyle/>
          <a:p>
            <a:pPr defTabSz="685800"/>
            <a:r>
              <a:rPr lang="en-US" dirty="0">
                <a:solidFill>
                  <a:srgbClr val="FFFFFF"/>
                </a:solidFill>
                <a:latin typeface="Arial" panose="020B0604020202020204"/>
              </a:rPr>
              <a:t>Footer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03ACBD8-5108-4822-9605-26BCEA664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5985" y="4827600"/>
            <a:ext cx="291397" cy="162000"/>
          </a:xfrm>
        </p:spPr>
        <p:txBody>
          <a:bodyPr/>
          <a:lstStyle/>
          <a:p>
            <a:pPr defTabSz="685800"/>
            <a:fld id="{799663BE-0A7D-4715-8D39-0EC59974DD85}" type="slidenum">
              <a:rPr lang="en-US">
                <a:solidFill>
                  <a:srgbClr val="FFFFFF"/>
                </a:solidFill>
                <a:latin typeface="Arial" panose="020B0604020202020204"/>
              </a:rPr>
              <a:pPr defTabSz="685800"/>
              <a:t>4</a:t>
            </a:fld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237219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73FFB2-E4C7-3B9E-43D7-71DE31020D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5990" y="1470251"/>
            <a:ext cx="3346401" cy="2202998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has your </a:t>
            </a:r>
            <a:r>
              <a:rPr lang="en-GB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week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been?</a:t>
            </a:r>
          </a:p>
          <a:p>
            <a:pPr marL="0" indent="0">
              <a:lnSpc>
                <a:spcPct val="115000"/>
              </a:lnSpc>
              <a:spcAft>
                <a:spcPts val="800"/>
              </a:spcAft>
              <a:buNone/>
            </a:pP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have you achieved during this week?</a:t>
            </a:r>
          </a:p>
          <a:p>
            <a:pPr marL="0" indent="0">
              <a:lnSpc>
                <a:spcPct val="115000"/>
              </a:lnSpc>
              <a:spcAft>
                <a:spcPts val="800"/>
              </a:spcAft>
              <a:buNone/>
            </a:pPr>
            <a:endParaRPr lang="en-GB" sz="18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do you think you have learned?</a:t>
            </a:r>
          </a:p>
        </p:txBody>
      </p:sp>
      <p:pic>
        <p:nvPicPr>
          <p:cNvPr id="2" name="Picture 2" descr="Astronaut Catches Spectacular Night View of US Cities from Space | Space">
            <a:extLst>
              <a:ext uri="{FF2B5EF4-FFF2-40B4-BE49-F238E27FC236}">
                <a16:creationId xmlns:a16="http://schemas.microsoft.com/office/drawing/2014/main" id="{9DB09AC0-6ADB-84EF-427E-DEAF74143E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7" r="3867"/>
          <a:stretch/>
        </p:blipFill>
        <p:spPr bwMode="auto">
          <a:xfrm>
            <a:off x="3462391" y="0"/>
            <a:ext cx="5681609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045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1357514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Bilingual dark">
  <a:themeElements>
    <a:clrScheme name="Tumma tausta">
      <a:dk1>
        <a:srgbClr val="FFFFFF"/>
      </a:dk1>
      <a:lt1>
        <a:srgbClr val="FFFFFF"/>
      </a:lt1>
      <a:dk2>
        <a:srgbClr val="23408F"/>
      </a:dk2>
      <a:lt2>
        <a:srgbClr val="67686A"/>
      </a:lt2>
      <a:accent1>
        <a:srgbClr val="FF8900"/>
      </a:accent1>
      <a:accent2>
        <a:srgbClr val="FFF200"/>
      </a:accent2>
      <a:accent3>
        <a:srgbClr val="FF94A7"/>
      </a:accent3>
      <a:accent4>
        <a:srgbClr val="00AEEF"/>
      </a:accent4>
      <a:accent5>
        <a:srgbClr val="BCBDC0"/>
      </a:accent5>
      <a:accent6>
        <a:srgbClr val="4BBCA9"/>
      </a:accent6>
      <a:hlink>
        <a:srgbClr val="FFFFFF"/>
      </a:hlink>
      <a:folHlink>
        <a:srgbClr val="FFFF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Oulu_Presentation_template_ENG_2024" id="{30DFEE83-113B-4943-9441-3764F77C2ECA}" vid="{7BED5787-4267-4974-AF7E-5C955F942E9B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7" ma:contentTypeDescription="Create a new document." ma:contentTypeScope="" ma:versionID="dadf8935a8acc2f0ad44d6bececef384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d155cdc3aeb4fb9f2f5da592a68b7ac6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adline xmlns="551f674b-acf4-400c-83be-637346b2f9cb">2024-05-02T22:00:00+00:00</Deadline>
    <lcf76f155ced4ddcb4097134ff3c332f xmlns="551f674b-acf4-400c-83be-637346b2f9cb">
      <Terms xmlns="http://schemas.microsoft.com/office/infopath/2007/PartnerControls"/>
    </lcf76f155ced4ddcb4097134ff3c332f>
    <TaxCatchAll xmlns="8d120825-0378-4063-8777-0aa7db6274f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767EC2B-D3E4-43D1-8E98-8872A10BA1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1f674b-acf4-400c-83be-637346b2f9cb"/>
    <ds:schemaRef ds:uri="8d120825-0378-4063-8777-0aa7db6274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F46989A-F197-4E9B-9AAA-01249545B4B7}">
  <ds:schemaRefs>
    <ds:schemaRef ds:uri="http://purl.org/dc/dcmitype/"/>
    <ds:schemaRef ds:uri="8d120825-0378-4063-8777-0aa7db6274f0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551f674b-acf4-400c-83be-637346b2f9cb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C5D8887-ED26-4832-BA62-EE94BF2736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52175</TotalTime>
  <Words>288</Words>
  <Application>Microsoft Macintosh PowerPoint</Application>
  <PresentationFormat>On-screen Show (16:9)</PresentationFormat>
  <Paragraphs>34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Aptos</vt:lpstr>
      <vt:lpstr>Arial</vt:lpstr>
      <vt:lpstr>Calibri</vt:lpstr>
      <vt:lpstr>Helvetica</vt:lpstr>
      <vt:lpstr>Helvetica 75</vt:lpstr>
      <vt:lpstr>Verdana</vt:lpstr>
      <vt:lpstr>Opcion Foto</vt:lpstr>
      <vt:lpstr>Bilingual dark</vt:lpstr>
      <vt:lpstr>Reflection</vt:lpstr>
      <vt:lpstr>Weekly creativity reflection</vt:lpstr>
      <vt:lpstr>Final exercise 1</vt:lpstr>
      <vt:lpstr>Final exercise 2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Laura Wirtavuori</cp:lastModifiedBy>
  <cp:revision>83</cp:revision>
  <dcterms:created xsi:type="dcterms:W3CDTF">2022-01-18T18:56:13Z</dcterms:created>
  <dcterms:modified xsi:type="dcterms:W3CDTF">2025-07-18T09:01:04Z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</Properties>
</file>