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333" r:id="rId6"/>
    <p:sldId id="336" r:id="rId7"/>
    <p:sldId id="339" r:id="rId8"/>
    <p:sldId id="338" r:id="rId9"/>
    <p:sldId id="334" r:id="rId10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97" autoAdjust="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368" y="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Progress Report of the MCBRD Magnets</a:t>
            </a: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3</a:t>
            </a:r>
            <a:b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()</a:t>
            </a:r>
            <a:b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(2025.03.24)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97230" y="333375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accent5"/>
                </a:solidFill>
                <a:ea typeface="+mj-ea"/>
                <a:cs typeface="+mj-cs"/>
              </a:rPr>
              <a:t>Yingzhe</a:t>
            </a:r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 Wang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874677"/>
              </p:ext>
            </p:extLst>
          </p:nvPr>
        </p:nvGraphicFramePr>
        <p:xfrm>
          <a:off x="228601" y="668482"/>
          <a:ext cx="8610601" cy="34678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3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09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1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1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0096">
                <a:tc>
                  <a:txBody>
                    <a:bodyPr/>
                    <a:lstStyle/>
                    <a:p>
                      <a:pPr algn="ctr" fontAlgn="b"/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Nickname CERN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Manufacturer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Remarks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Status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Location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i="1" u="sng" strike="noStrike" dirty="0">
                          <a:solidFill>
                            <a:srgbClr val="FF0000"/>
                          </a:solidFill>
                          <a:effectLst/>
                        </a:rPr>
                        <a:t>MCBRD05</a:t>
                      </a: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-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MCBRD_CB18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532A,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42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(3 quenches); 422A (+6 quenches)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162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MCBRD_CB19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530A,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68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(7 quenches); 422A (+10 quenches)</a:t>
                      </a:r>
                      <a:endParaRPr lang="zh-CN" altLang="en-US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11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CERN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MCBRD_CB14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</a:t>
                      </a:r>
                      <a:endParaRPr lang="zh-CN" altLang="en-US" sz="10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MCBRD_CB21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(119quenches) 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20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MCBRD_CB20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MCBRD_CB23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(76 quenches) </a:t>
                      </a:r>
                      <a:endParaRPr lang="zh-CN" altLang="en-US" sz="1000" b="1" i="0" u="none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3.2KV-20.4GΩ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i="0" u="none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489A (124 quenches), put in quarantine </a:t>
                      </a:r>
                      <a:endParaRPr lang="zh-CN" altLang="en-US" sz="1000" b="1" i="0" u="none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3.2kV-71GΩ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MCBRD_CB24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492 A(109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  <a:ea typeface="+mn-ea"/>
                          <a:cs typeface="+mn-cs"/>
                        </a:rPr>
                        <a:t>3.2kV-35GΩ</a:t>
                      </a:r>
                      <a:endParaRPr lang="zh-CN" altLang="en-US" sz="1000" b="0" i="0" u="none" strike="noStrike" kern="1200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MCBRD_CB25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Injection: Dec. 11; </a:t>
                      </a: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Deliver to IHEP: Jan. 13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3.2kV-49.9GΩ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Injection: Jan. 7; Deliver to IHEP: Jan. 13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3.2kV-93.2GΩ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Injection</a:t>
                      </a:r>
                      <a:r>
                        <a:rPr lang="zh-CN" alt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</a:t>
                      </a: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:</a:t>
                      </a:r>
                      <a:r>
                        <a:rPr lang="zh-CN" alt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</a:t>
                      </a: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Mar.</a:t>
                      </a:r>
                      <a:r>
                        <a:rPr lang="zh-CN" alt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</a:t>
                      </a: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17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MCBRD10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Yoke</a:t>
                      </a:r>
                      <a:r>
                        <a:rPr lang="en-US" altLang="zh-CN" sz="10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lamination will be ready by the end of August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8F8DCF21-A9F4-CE4A-9045-47867C26C72B}"/>
              </a:ext>
            </a:extLst>
          </p:cNvPr>
          <p:cNvSpPr txBox="1"/>
          <p:nvPr/>
        </p:nvSpPr>
        <p:spPr>
          <a:xfrm>
            <a:off x="1828800" y="4247046"/>
            <a:ext cx="6858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400" dirty="0"/>
              <a:t>CB24 reached 492A after 109 quenches.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400" dirty="0"/>
              <a:t>The training stopped because we have to do the acceptance test of our common-coil magnet. By the end of March, training of CB24 and CB25 will start again. </a:t>
            </a:r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Vts</a:t>
            </a:r>
            <a:r>
              <a:rPr lang="en-US" altLang="zh-CN" dirty="0"/>
              <a:t> labelling of MCBRD06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A3BA832-BF36-6040-BF46-CAB466AF0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675000"/>
            <a:ext cx="3917591" cy="43335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8228548-97CC-724D-B8AB-96C05C6401F9}"/>
              </a:ext>
            </a:extLst>
          </p:cNvPr>
          <p:cNvSpPr txBox="1"/>
          <p:nvPr/>
        </p:nvSpPr>
        <p:spPr>
          <a:xfrm>
            <a:off x="4419600" y="1352550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/>
              <a:t>I’ve checked with BAMA,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MCBRD05,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Vts</a:t>
            </a:r>
            <a:r>
              <a:rPr kumimoji="1" lang="zh-CN" altLang="en-US" dirty="0"/>
              <a:t> </a:t>
            </a:r>
            <a:r>
              <a:rPr kumimoji="1" lang="en-US" altLang="zh-CN" dirty="0"/>
              <a:t>label</a:t>
            </a:r>
            <a:r>
              <a:rPr kumimoji="1" lang="zh-CN" altLang="en-US" dirty="0"/>
              <a:t> </a:t>
            </a:r>
            <a:r>
              <a:rPr kumimoji="1" lang="en-US" altLang="zh-CN" dirty="0"/>
              <a:t>is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diagram</a:t>
            </a:r>
            <a:r>
              <a:rPr kumimoji="1" lang="zh-CN" altLang="en-US" dirty="0"/>
              <a:t> </a:t>
            </a:r>
            <a:r>
              <a:rPr kumimoji="1" lang="en-US" altLang="zh-CN" dirty="0"/>
              <a:t>on</a:t>
            </a:r>
            <a:r>
              <a:rPr kumimoji="1" lang="zh-CN" altLang="en-US" dirty="0"/>
              <a:t> </a:t>
            </a:r>
            <a:r>
              <a:rPr kumimoji="1" lang="en-US" altLang="zh-CN" dirty="0"/>
              <a:t>the</a:t>
            </a:r>
            <a:r>
              <a:rPr kumimoji="1" lang="zh-CN" altLang="en-US" dirty="0"/>
              <a:t> </a:t>
            </a:r>
            <a:r>
              <a:rPr kumimoji="1" lang="en-US" altLang="zh-CN" dirty="0"/>
              <a:t>left.</a:t>
            </a:r>
            <a:r>
              <a:rPr kumimoji="1" lang="zh-CN" altLang="en-US" dirty="0"/>
              <a:t> </a:t>
            </a:r>
            <a:r>
              <a:rPr kumimoji="1" lang="en-US" altLang="zh-CN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 err="1"/>
              <a:t>Vts</a:t>
            </a:r>
            <a:r>
              <a:rPr kumimoji="1" lang="en-US" altLang="zh-CN" dirty="0"/>
              <a:t> labelling of MCBRD06 made a mistake.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113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32342D-9CAE-8F47-9EB6-D9A8435D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Splices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resistance</a:t>
            </a:r>
            <a:r>
              <a:rPr kumimoji="1" lang="zh-CN" altLang="en-US" dirty="0"/>
              <a:t> </a:t>
            </a:r>
          </a:p>
        </p:txBody>
      </p:sp>
      <p:pic>
        <p:nvPicPr>
          <p:cNvPr id="5" name="图片 4" descr="表格&#10;&#10;描述已自动生成">
            <a:extLst>
              <a:ext uri="{FF2B5EF4-FFF2-40B4-BE49-F238E27FC236}">
                <a16:creationId xmlns:a16="http://schemas.microsoft.com/office/drawing/2014/main" id="{CB2096AD-73E2-A848-ADE5-79449C66C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12864"/>
            <a:ext cx="7315200" cy="40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065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Training history of CB24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F1AB3F3-FD36-5246-8942-2286255E0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95351"/>
            <a:ext cx="833377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218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91537086-7DDB-A64A-A0A2-6A538CF9B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Training history of all apertures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E97F37B-3A22-5B41-952E-62809B9057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717" y="666750"/>
            <a:ext cx="7672566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8941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8946e33d-fd2f-4ae4-8ee9-d90c129cdf9e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17835</TotalTime>
  <Words>290</Words>
  <Application>Microsoft Macintosh PowerPoint</Application>
  <PresentationFormat>全屏显示(16:9)</PresentationFormat>
  <Paragraphs>78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等线</vt:lpstr>
      <vt:lpstr>Arial</vt:lpstr>
      <vt:lpstr>Book Antiqua</vt:lpstr>
      <vt:lpstr>Calibri</vt:lpstr>
      <vt:lpstr>Times New Roman</vt:lpstr>
      <vt:lpstr>Wingdings</vt:lpstr>
      <vt:lpstr>Thème Office</vt:lpstr>
      <vt:lpstr>Progress Report of the MCBRD Magnets3 () (2025.03.24)</vt:lpstr>
      <vt:lpstr>Progress of series production</vt:lpstr>
      <vt:lpstr>Vts labelling of MCBRD06</vt:lpstr>
      <vt:lpstr>Splices resistance </vt:lpstr>
      <vt:lpstr>Training history of CB24</vt:lpstr>
      <vt:lpstr>Training history of all apertures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zhe zhe</cp:lastModifiedBy>
  <cp:revision>326</cp:revision>
  <cp:lastPrinted>2019-10-10T13:21:14Z</cp:lastPrinted>
  <dcterms:created xsi:type="dcterms:W3CDTF">2019-11-02T02:03:49Z</dcterms:created>
  <dcterms:modified xsi:type="dcterms:W3CDTF">2025-03-24T08:04:50Z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