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256" r:id="rId5"/>
    <p:sldId id="2146850651" r:id="rId6"/>
    <p:sldId id="2146850652" r:id="rId7"/>
    <p:sldId id="301" r:id="rId8"/>
    <p:sldId id="286" r:id="rId9"/>
    <p:sldId id="287" r:id="rId10"/>
    <p:sldId id="297" r:id="rId11"/>
    <p:sldId id="288" r:id="rId12"/>
    <p:sldId id="298" r:id="rId13"/>
    <p:sldId id="293" r:id="rId14"/>
    <p:sldId id="290" r:id="rId15"/>
    <p:sldId id="291" r:id="rId16"/>
    <p:sldId id="296" r:id="rId17"/>
    <p:sldId id="292" r:id="rId18"/>
    <p:sldId id="289" r:id="rId19"/>
    <p:sldId id="295" r:id="rId20"/>
    <p:sldId id="299" r:id="rId21"/>
    <p:sldId id="281" r:id="rId22"/>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378C"/>
    <a:srgbClr val="00879A"/>
    <a:srgbClr val="87B918"/>
    <a:srgbClr val="E60032"/>
    <a:srgbClr val="F59600"/>
    <a:srgbClr val="87B9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C53351-B209-4C4B-9653-C2E82DFD455B}" v="467" dt="2025-04-24T10:23:13.186"/>
    <p1510:client id="{A829D610-314B-4F31-B9F8-10476E5CACE3}" v="462" dt="2025-04-24T10:04:52.494"/>
    <p1510:client id="{BC85784C-71A2-4C8D-85C0-190024176B93}" v="5" dt="2025-04-24T09:52:01.865"/>
    <p1510:client id="{EFED16AD-C69D-4053-8B82-DE6EE7A84124}" v="350" dt="2025-04-24T10:26:54.2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e Anton Werner" userId="S::ole.werner@cern.ch::d4a2f379-b297-41f8-8741-4268b0296dff" providerId="AD" clId="Web-{A829D610-314B-4F31-B9F8-10476E5CACE3}"/>
    <pc:docChg chg="addSld delSld modSld">
      <pc:chgData name="Ole Anton Werner" userId="S::ole.werner@cern.ch::d4a2f379-b297-41f8-8741-4268b0296dff" providerId="AD" clId="Web-{A829D610-314B-4F31-B9F8-10476E5CACE3}" dt="2025-04-24T10:04:52.494" v="273"/>
      <pc:docMkLst>
        <pc:docMk/>
      </pc:docMkLst>
      <pc:sldChg chg="modSp">
        <pc:chgData name="Ole Anton Werner" userId="S::ole.werner@cern.ch::d4a2f379-b297-41f8-8741-4268b0296dff" providerId="AD" clId="Web-{A829D610-314B-4F31-B9F8-10476E5CACE3}" dt="2025-04-24T09:57:34.013" v="187" actId="1076"/>
        <pc:sldMkLst>
          <pc:docMk/>
          <pc:sldMk cId="3143887537" sldId="300"/>
        </pc:sldMkLst>
        <pc:spChg chg="mod">
          <ac:chgData name="Ole Anton Werner" userId="S::ole.werner@cern.ch::d4a2f379-b297-41f8-8741-4268b0296dff" providerId="AD" clId="Web-{A829D610-314B-4F31-B9F8-10476E5CACE3}" dt="2025-04-24T09:57:34.013" v="187" actId="1076"/>
          <ac:spMkLst>
            <pc:docMk/>
            <pc:sldMk cId="3143887537" sldId="300"/>
            <ac:spMk id="5" creationId="{59509E2E-4305-11C8-9F84-C5A336293CEE}"/>
          </ac:spMkLst>
        </pc:spChg>
      </pc:sldChg>
      <pc:sldChg chg="delSp modSp">
        <pc:chgData name="Ole Anton Werner" userId="S::ole.werner@cern.ch::d4a2f379-b297-41f8-8741-4268b0296dff" providerId="AD" clId="Web-{A829D610-314B-4F31-B9F8-10476E5CACE3}" dt="2025-04-24T09:53:12.506" v="10" actId="20577"/>
        <pc:sldMkLst>
          <pc:docMk/>
          <pc:sldMk cId="136353022" sldId="2146850650"/>
        </pc:sldMkLst>
        <pc:spChg chg="del mod">
          <ac:chgData name="Ole Anton Werner" userId="S::ole.werner@cern.ch::d4a2f379-b297-41f8-8741-4268b0296dff" providerId="AD" clId="Web-{A829D610-314B-4F31-B9F8-10476E5CACE3}" dt="2025-04-24T09:53:03.568" v="3"/>
          <ac:spMkLst>
            <pc:docMk/>
            <pc:sldMk cId="136353022" sldId="2146850650"/>
            <ac:spMk id="5" creationId="{A34A8F60-F851-6B32-E043-FF0BE3B7F1E3}"/>
          </ac:spMkLst>
        </pc:spChg>
        <pc:spChg chg="mod">
          <ac:chgData name="Ole Anton Werner" userId="S::ole.werner@cern.ch::d4a2f379-b297-41f8-8741-4268b0296dff" providerId="AD" clId="Web-{A829D610-314B-4F31-B9F8-10476E5CACE3}" dt="2025-04-24T09:53:12.506" v="10" actId="20577"/>
          <ac:spMkLst>
            <pc:docMk/>
            <pc:sldMk cId="136353022" sldId="2146850650"/>
            <ac:spMk id="7" creationId="{3BA6B4CA-1348-8682-CB24-1D406799C1FB}"/>
          </ac:spMkLst>
        </pc:spChg>
      </pc:sldChg>
      <pc:sldChg chg="addSp delSp modSp new addAnim">
        <pc:chgData name="Ole Anton Werner" userId="S::ole.werner@cern.ch::d4a2f379-b297-41f8-8741-4268b0296dff" providerId="AD" clId="Web-{A829D610-314B-4F31-B9F8-10476E5CACE3}" dt="2025-04-24T10:04:52.494" v="273"/>
        <pc:sldMkLst>
          <pc:docMk/>
          <pc:sldMk cId="1424561328" sldId="2146850651"/>
        </pc:sldMkLst>
        <pc:spChg chg="mod">
          <ac:chgData name="Ole Anton Werner" userId="S::ole.werner@cern.ch::d4a2f379-b297-41f8-8741-4268b0296dff" providerId="AD" clId="Web-{A829D610-314B-4F31-B9F8-10476E5CACE3}" dt="2025-04-24T09:53:34.366" v="35" actId="20577"/>
          <ac:spMkLst>
            <pc:docMk/>
            <pc:sldMk cId="1424561328" sldId="2146850651"/>
            <ac:spMk id="2" creationId="{03E9D1EF-CD7B-488A-EB8B-5EE5DC58FBB7}"/>
          </ac:spMkLst>
        </pc:spChg>
        <pc:spChg chg="del">
          <ac:chgData name="Ole Anton Werner" userId="S::ole.werner@cern.ch::d4a2f379-b297-41f8-8741-4268b0296dff" providerId="AD" clId="Web-{A829D610-314B-4F31-B9F8-10476E5CACE3}" dt="2025-04-24T09:53:24.788" v="20"/>
          <ac:spMkLst>
            <pc:docMk/>
            <pc:sldMk cId="1424561328" sldId="2146850651"/>
            <ac:spMk id="3" creationId="{DFD46E48-9362-EE6B-1863-CE77CF02D6D2}"/>
          </ac:spMkLst>
        </pc:spChg>
        <pc:spChg chg="add mod">
          <ac:chgData name="Ole Anton Werner" userId="S::ole.werner@cern.ch::d4a2f379-b297-41f8-8741-4268b0296dff" providerId="AD" clId="Web-{A829D610-314B-4F31-B9F8-10476E5CACE3}" dt="2025-04-24T09:59:45.204" v="228" actId="1076"/>
          <ac:spMkLst>
            <pc:docMk/>
            <pc:sldMk cId="1424561328" sldId="2146850651"/>
            <ac:spMk id="4" creationId="{F2530DE3-E4CE-0EAF-A4AE-08D439B9D092}"/>
          </ac:spMkLst>
        </pc:spChg>
        <pc:spChg chg="add mod">
          <ac:chgData name="Ole Anton Werner" userId="S::ole.werner@cern.ch::d4a2f379-b297-41f8-8741-4268b0296dff" providerId="AD" clId="Web-{A829D610-314B-4F31-B9F8-10476E5CACE3}" dt="2025-04-24T09:55:40.151" v="153" actId="1076"/>
          <ac:spMkLst>
            <pc:docMk/>
            <pc:sldMk cId="1424561328" sldId="2146850651"/>
            <ac:spMk id="5" creationId="{268B1B75-6716-23CC-0A18-C4470B4E42F4}"/>
          </ac:spMkLst>
        </pc:spChg>
        <pc:spChg chg="add mod">
          <ac:chgData name="Ole Anton Werner" userId="S::ole.werner@cern.ch::d4a2f379-b297-41f8-8741-4268b0296dff" providerId="AD" clId="Web-{A829D610-314B-4F31-B9F8-10476E5CACE3}" dt="2025-04-24T10:03:33.179" v="253" actId="20577"/>
          <ac:spMkLst>
            <pc:docMk/>
            <pc:sldMk cId="1424561328" sldId="2146850651"/>
            <ac:spMk id="6" creationId="{5BA849AD-673D-1B9B-57E4-8D9FD69E4CDC}"/>
          </ac:spMkLst>
        </pc:spChg>
        <pc:spChg chg="add mod">
          <ac:chgData name="Ole Anton Werner" userId="S::ole.werner@cern.ch::d4a2f379-b297-41f8-8741-4268b0296dff" providerId="AD" clId="Web-{A829D610-314B-4F31-B9F8-10476E5CACE3}" dt="2025-04-24T10:02:48.428" v="250" actId="20577"/>
          <ac:spMkLst>
            <pc:docMk/>
            <pc:sldMk cId="1424561328" sldId="2146850651"/>
            <ac:spMk id="7" creationId="{0A6F1128-2C99-538D-B974-CDC124A7565C}"/>
          </ac:spMkLst>
        </pc:spChg>
        <pc:spChg chg="add mod">
          <ac:chgData name="Ole Anton Werner" userId="S::ole.werner@cern.ch::d4a2f379-b297-41f8-8741-4268b0296dff" providerId="AD" clId="Web-{A829D610-314B-4F31-B9F8-10476E5CACE3}" dt="2025-04-24T09:56:52.684" v="166" actId="1076"/>
          <ac:spMkLst>
            <pc:docMk/>
            <pc:sldMk cId="1424561328" sldId="2146850651"/>
            <ac:spMk id="8" creationId="{9A06C4A6-3FDF-9DD1-3DD5-65222F2D52BA}"/>
          </ac:spMkLst>
        </pc:spChg>
        <pc:spChg chg="add del mod">
          <ac:chgData name="Ole Anton Werner" userId="S::ole.werner@cern.ch::d4a2f379-b297-41f8-8741-4268b0296dff" providerId="AD" clId="Web-{A829D610-314B-4F31-B9F8-10476E5CACE3}" dt="2025-04-24T09:58:23.983" v="203"/>
          <ac:spMkLst>
            <pc:docMk/>
            <pc:sldMk cId="1424561328" sldId="2146850651"/>
            <ac:spMk id="9" creationId="{CDF41E1A-6013-2FDA-4C8E-DEF189C7630E}"/>
          </ac:spMkLst>
        </pc:spChg>
        <pc:spChg chg="add mod">
          <ac:chgData name="Ole Anton Werner" userId="S::ole.werner@cern.ch::d4a2f379-b297-41f8-8741-4268b0296dff" providerId="AD" clId="Web-{A829D610-314B-4F31-B9F8-10476E5CACE3}" dt="2025-04-24T10:02:29.224" v="249" actId="20577"/>
          <ac:spMkLst>
            <pc:docMk/>
            <pc:sldMk cId="1424561328" sldId="2146850651"/>
            <ac:spMk id="10" creationId="{9E08F87B-B2B8-A096-6DC3-D9A815844FA6}"/>
          </ac:spMkLst>
        </pc:spChg>
        <pc:spChg chg="add mod">
          <ac:chgData name="Ole Anton Werner" userId="S::ole.werner@cern.ch::d4a2f379-b297-41f8-8741-4268b0296dff" providerId="AD" clId="Web-{A829D610-314B-4F31-B9F8-10476E5CACE3}" dt="2025-04-24T10:04:39.447" v="272" actId="20577"/>
          <ac:spMkLst>
            <pc:docMk/>
            <pc:sldMk cId="1424561328" sldId="2146850651"/>
            <ac:spMk id="11" creationId="{27C6A5E7-E615-2761-B655-510035F43D20}"/>
          </ac:spMkLst>
        </pc:spChg>
      </pc:sldChg>
      <pc:sldChg chg="new del">
        <pc:chgData name="Ole Anton Werner" userId="S::ole.werner@cern.ch::d4a2f379-b297-41f8-8741-4268b0296dff" providerId="AD" clId="Web-{A829D610-314B-4F31-B9F8-10476E5CACE3}" dt="2025-04-24T09:56:46.668" v="163"/>
        <pc:sldMkLst>
          <pc:docMk/>
          <pc:sldMk cId="493608890" sldId="2146850652"/>
        </pc:sldMkLst>
      </pc:sldChg>
    </pc:docChg>
  </pc:docChgLst>
  <pc:docChgLst>
    <pc:chgData name="Ole Anton Werner" userId="S::ole.werner@cern.ch::d4a2f379-b297-41f8-8741-4268b0296dff" providerId="AD" clId="Web-{A2BCF22E-792C-47DC-BF8A-975A44122290}"/>
    <pc:docChg chg="modSld">
      <pc:chgData name="Ole Anton Werner" userId="S::ole.werner@cern.ch::d4a2f379-b297-41f8-8741-4268b0296dff" providerId="AD" clId="Web-{A2BCF22E-792C-47DC-BF8A-975A44122290}" dt="2025-04-23T08:02:47.618" v="7"/>
      <pc:docMkLst>
        <pc:docMk/>
      </pc:docMkLst>
      <pc:sldChg chg="modSp">
        <pc:chgData name="Ole Anton Werner" userId="S::ole.werner@cern.ch::d4a2f379-b297-41f8-8741-4268b0296dff" providerId="AD" clId="Web-{A2BCF22E-792C-47DC-BF8A-975A44122290}" dt="2025-04-23T08:02:44.508" v="6" actId="20577"/>
        <pc:sldMkLst>
          <pc:docMk/>
          <pc:sldMk cId="731418301" sldId="256"/>
        </pc:sldMkLst>
        <pc:spChg chg="mod">
          <ac:chgData name="Ole Anton Werner" userId="S::ole.werner@cern.ch::d4a2f379-b297-41f8-8741-4268b0296dff" providerId="AD" clId="Web-{A2BCF22E-792C-47DC-BF8A-975A44122290}" dt="2025-04-23T08:02:44.508" v="6" actId="20577"/>
          <ac:spMkLst>
            <pc:docMk/>
            <pc:sldMk cId="731418301" sldId="256"/>
            <ac:spMk id="5" creationId="{839D9350-9FD4-5F46-8C9A-4553CEF3F0DB}"/>
          </ac:spMkLst>
        </pc:spChg>
      </pc:sldChg>
      <pc:sldChg chg="mod modShow">
        <pc:chgData name="Ole Anton Werner" userId="S::ole.werner@cern.ch::d4a2f379-b297-41f8-8741-4268b0296dff" providerId="AD" clId="Web-{A2BCF22E-792C-47DC-BF8A-975A44122290}" dt="2025-04-23T08:02:47.618" v="7"/>
        <pc:sldMkLst>
          <pc:docMk/>
          <pc:sldMk cId="4128165882" sldId="301"/>
        </pc:sldMkLst>
      </pc:sldChg>
    </pc:docChg>
  </pc:docChgLst>
  <pc:docChgLst>
    <pc:chgData name="Ole Anton Werner" userId="S::ole.werner@cern.ch::d4a2f379-b297-41f8-8741-4268b0296dff" providerId="AD" clId="Web-{EFED16AD-C69D-4053-8B82-DE6EE7A84124}"/>
    <pc:docChg chg="modSld sldOrd">
      <pc:chgData name="Ole Anton Werner" userId="S::ole.werner@cern.ch::d4a2f379-b297-41f8-8741-4268b0296dff" providerId="AD" clId="Web-{EFED16AD-C69D-4053-8B82-DE6EE7A84124}" dt="2025-04-24T10:26:53.271" v="182" actId="20577"/>
      <pc:docMkLst>
        <pc:docMk/>
      </pc:docMkLst>
      <pc:sldChg chg="ord">
        <pc:chgData name="Ole Anton Werner" userId="S::ole.werner@cern.ch::d4a2f379-b297-41f8-8741-4268b0296dff" providerId="AD" clId="Web-{EFED16AD-C69D-4053-8B82-DE6EE7A84124}" dt="2025-04-24T10:23:46.361" v="130"/>
        <pc:sldMkLst>
          <pc:docMk/>
          <pc:sldMk cId="3124512014" sldId="286"/>
        </pc:sldMkLst>
      </pc:sldChg>
      <pc:sldChg chg="mod ord modShow">
        <pc:chgData name="Ole Anton Werner" userId="S::ole.werner@cern.ch::d4a2f379-b297-41f8-8741-4268b0296dff" providerId="AD" clId="Web-{EFED16AD-C69D-4053-8B82-DE6EE7A84124}" dt="2025-04-24T10:24:01.533" v="131"/>
        <pc:sldMkLst>
          <pc:docMk/>
          <pc:sldMk cId="4128165882" sldId="301"/>
        </pc:sldMkLst>
      </pc:sldChg>
      <pc:sldChg chg="addAnim">
        <pc:chgData name="Ole Anton Werner" userId="S::ole.werner@cern.ch::d4a2f379-b297-41f8-8741-4268b0296dff" providerId="AD" clId="Web-{EFED16AD-C69D-4053-8B82-DE6EE7A84124}" dt="2025-04-24T10:06:55.698" v="0"/>
        <pc:sldMkLst>
          <pc:docMk/>
          <pc:sldMk cId="1424561328" sldId="2146850651"/>
        </pc:sldMkLst>
      </pc:sldChg>
      <pc:sldChg chg="modSp">
        <pc:chgData name="Ole Anton Werner" userId="S::ole.werner@cern.ch::d4a2f379-b297-41f8-8741-4268b0296dff" providerId="AD" clId="Web-{EFED16AD-C69D-4053-8B82-DE6EE7A84124}" dt="2025-04-24T10:26:53.271" v="182" actId="20577"/>
        <pc:sldMkLst>
          <pc:docMk/>
          <pc:sldMk cId="3733920505" sldId="2146850652"/>
        </pc:sldMkLst>
        <pc:spChg chg="mod">
          <ac:chgData name="Ole Anton Werner" userId="S::ole.werner@cern.ch::d4a2f379-b297-41f8-8741-4268b0296dff" providerId="AD" clId="Web-{EFED16AD-C69D-4053-8B82-DE6EE7A84124}" dt="2025-04-24T10:18:12.572" v="16" actId="20577"/>
          <ac:spMkLst>
            <pc:docMk/>
            <pc:sldMk cId="3733920505" sldId="2146850652"/>
            <ac:spMk id="4" creationId="{4D45DC5D-04A4-044F-5259-8ED72E5E81D9}"/>
          </ac:spMkLst>
        </pc:spChg>
        <pc:spChg chg="mod">
          <ac:chgData name="Ole Anton Werner" userId="S::ole.werner@cern.ch::d4a2f379-b297-41f8-8741-4268b0296dff" providerId="AD" clId="Web-{EFED16AD-C69D-4053-8B82-DE6EE7A84124}" dt="2025-04-24T10:20:41.357" v="128" actId="20577"/>
          <ac:spMkLst>
            <pc:docMk/>
            <pc:sldMk cId="3733920505" sldId="2146850652"/>
            <ac:spMk id="6" creationId="{F7B95D5B-BBE2-268A-71B8-EFBBB3E34752}"/>
          </ac:spMkLst>
        </pc:spChg>
        <pc:spChg chg="mod">
          <ac:chgData name="Ole Anton Werner" userId="S::ole.werner@cern.ch::d4a2f379-b297-41f8-8741-4268b0296dff" providerId="AD" clId="Web-{EFED16AD-C69D-4053-8B82-DE6EE7A84124}" dt="2025-04-24T10:20:28.825" v="125" actId="20577"/>
          <ac:spMkLst>
            <pc:docMk/>
            <pc:sldMk cId="3733920505" sldId="2146850652"/>
            <ac:spMk id="7" creationId="{DDDB64ED-BDBF-E2EA-8A11-BC83BF536C06}"/>
          </ac:spMkLst>
        </pc:spChg>
        <pc:spChg chg="mod">
          <ac:chgData name="Ole Anton Werner" userId="S::ole.werner@cern.ch::d4a2f379-b297-41f8-8741-4268b0296dff" providerId="AD" clId="Web-{EFED16AD-C69D-4053-8B82-DE6EE7A84124}" dt="2025-04-24T10:26:53.271" v="182" actId="20577"/>
          <ac:spMkLst>
            <pc:docMk/>
            <pc:sldMk cId="3733920505" sldId="2146850652"/>
            <ac:spMk id="10" creationId="{BE2977A7-6884-BFCC-E7EE-C1B455A10128}"/>
          </ac:spMkLst>
        </pc:spChg>
      </pc:sldChg>
    </pc:docChg>
  </pc:docChgLst>
  <pc:docChgLst>
    <pc:chgData name="Catarina Batista" userId="5c40ee15-c717-45ce-9f41-598769456b2b" providerId="ADAL" clId="{99C53351-B209-4C4B-9653-C2E82DFD455B}"/>
    <pc:docChg chg="undo redo custSel addSld delSld modSld sldOrd">
      <pc:chgData name="Catarina Batista" userId="5c40ee15-c717-45ce-9f41-598769456b2b" providerId="ADAL" clId="{99C53351-B209-4C4B-9653-C2E82DFD455B}" dt="2025-04-24T10:23:13.186" v="523" actId="207"/>
      <pc:docMkLst>
        <pc:docMk/>
      </pc:docMkLst>
      <pc:sldChg chg="add del ord">
        <pc:chgData name="Catarina Batista" userId="5c40ee15-c717-45ce-9f41-598769456b2b" providerId="ADAL" clId="{99C53351-B209-4C4B-9653-C2E82DFD455B}" dt="2025-04-24T10:14:31.413" v="150" actId="2696"/>
        <pc:sldMkLst>
          <pc:docMk/>
          <pc:sldMk cId="1006547004" sldId="257"/>
        </pc:sldMkLst>
      </pc:sldChg>
      <pc:sldChg chg="add del">
        <pc:chgData name="Catarina Batista" userId="5c40ee15-c717-45ce-9f41-598769456b2b" providerId="ADAL" clId="{99C53351-B209-4C4B-9653-C2E82DFD455B}" dt="2025-04-24T09:35:48.336" v="41" actId="2696"/>
        <pc:sldMkLst>
          <pc:docMk/>
          <pc:sldMk cId="0" sldId="261"/>
        </pc:sldMkLst>
      </pc:sldChg>
      <pc:sldChg chg="add del">
        <pc:chgData name="Catarina Batista" userId="5c40ee15-c717-45ce-9f41-598769456b2b" providerId="ADAL" clId="{99C53351-B209-4C4B-9653-C2E82DFD455B}" dt="2025-04-24T09:35:48.338" v="42" actId="2696"/>
        <pc:sldMkLst>
          <pc:docMk/>
          <pc:sldMk cId="0" sldId="262"/>
        </pc:sldMkLst>
      </pc:sldChg>
      <pc:sldChg chg="addSp modSp add del mod modNotesTx">
        <pc:chgData name="Catarina Batista" userId="5c40ee15-c717-45ce-9f41-598769456b2b" providerId="ADAL" clId="{99C53351-B209-4C4B-9653-C2E82DFD455B}" dt="2025-04-24T10:05:10.948" v="140" actId="2696"/>
        <pc:sldMkLst>
          <pc:docMk/>
          <pc:sldMk cId="3143887537" sldId="300"/>
        </pc:sldMkLst>
        <pc:spChg chg="mod">
          <ac:chgData name="Catarina Batista" userId="5c40ee15-c717-45ce-9f41-598769456b2b" providerId="ADAL" clId="{99C53351-B209-4C4B-9653-C2E82DFD455B}" dt="2025-04-24T09:50:53.176" v="62" actId="1076"/>
          <ac:spMkLst>
            <pc:docMk/>
            <pc:sldMk cId="3143887537" sldId="300"/>
            <ac:spMk id="3" creationId="{9F1866A3-EA70-F088-7F95-85601BAB9219}"/>
          </ac:spMkLst>
        </pc:spChg>
        <pc:spChg chg="add mod">
          <ac:chgData name="Catarina Batista" userId="5c40ee15-c717-45ce-9f41-598769456b2b" providerId="ADAL" clId="{99C53351-B209-4C4B-9653-C2E82DFD455B}" dt="2025-04-24T09:51:46.680" v="73" actId="1076"/>
          <ac:spMkLst>
            <pc:docMk/>
            <pc:sldMk cId="3143887537" sldId="300"/>
            <ac:spMk id="4" creationId="{58AAF425-ACFA-E704-B5D9-CF96A769D3AC}"/>
          </ac:spMkLst>
        </pc:spChg>
        <pc:spChg chg="add mod">
          <ac:chgData name="Catarina Batista" userId="5c40ee15-c717-45ce-9f41-598769456b2b" providerId="ADAL" clId="{99C53351-B209-4C4B-9653-C2E82DFD455B}" dt="2025-04-24T09:51:58.555" v="75" actId="1076"/>
          <ac:spMkLst>
            <pc:docMk/>
            <pc:sldMk cId="3143887537" sldId="300"/>
            <ac:spMk id="5" creationId="{59509E2E-4305-11C8-9F84-C5A336293CEE}"/>
          </ac:spMkLst>
        </pc:spChg>
      </pc:sldChg>
      <pc:sldChg chg="add del ord">
        <pc:chgData name="Catarina Batista" userId="5c40ee15-c717-45ce-9f41-598769456b2b" providerId="ADAL" clId="{99C53351-B209-4C4B-9653-C2E82DFD455B}" dt="2025-04-24T09:35:48.329" v="38" actId="2696"/>
        <pc:sldMkLst>
          <pc:docMk/>
          <pc:sldMk cId="3742029482" sldId="2146850618"/>
        </pc:sldMkLst>
      </pc:sldChg>
      <pc:sldChg chg="add del ord">
        <pc:chgData name="Catarina Batista" userId="5c40ee15-c717-45ce-9f41-598769456b2b" providerId="ADAL" clId="{99C53351-B209-4C4B-9653-C2E82DFD455B}" dt="2025-04-24T10:14:30.100" v="148" actId="2696"/>
        <pc:sldMkLst>
          <pc:docMk/>
          <pc:sldMk cId="2635623808" sldId="2146850634"/>
        </pc:sldMkLst>
      </pc:sldChg>
      <pc:sldChg chg="add del ord">
        <pc:chgData name="Catarina Batista" userId="5c40ee15-c717-45ce-9f41-598769456b2b" providerId="ADAL" clId="{99C53351-B209-4C4B-9653-C2E82DFD455B}" dt="2025-04-24T10:14:30.101" v="149" actId="2696"/>
        <pc:sldMkLst>
          <pc:docMk/>
          <pc:sldMk cId="4287142617" sldId="2146850635"/>
        </pc:sldMkLst>
      </pc:sldChg>
      <pc:sldChg chg="add del">
        <pc:chgData name="Catarina Batista" userId="5c40ee15-c717-45ce-9f41-598769456b2b" providerId="ADAL" clId="{99C53351-B209-4C4B-9653-C2E82DFD455B}" dt="2025-04-24T09:49:34.275" v="49" actId="2696"/>
        <pc:sldMkLst>
          <pc:docMk/>
          <pc:sldMk cId="2246942400" sldId="2146850639"/>
        </pc:sldMkLst>
      </pc:sldChg>
      <pc:sldChg chg="modSp add del mod">
        <pc:chgData name="Catarina Batista" userId="5c40ee15-c717-45ce-9f41-598769456b2b" providerId="ADAL" clId="{99C53351-B209-4C4B-9653-C2E82DFD455B}" dt="2025-04-24T09:35:31.620" v="36" actId="2696"/>
        <pc:sldMkLst>
          <pc:docMk/>
          <pc:sldMk cId="724333635" sldId="2146850640"/>
        </pc:sldMkLst>
        <pc:spChg chg="mod">
          <ac:chgData name="Catarina Batista" userId="5c40ee15-c717-45ce-9f41-598769456b2b" providerId="ADAL" clId="{99C53351-B209-4C4B-9653-C2E82DFD455B}" dt="2025-04-24T09:35:29.450" v="35" actId="20577"/>
          <ac:spMkLst>
            <pc:docMk/>
            <pc:sldMk cId="724333635" sldId="2146850640"/>
            <ac:spMk id="2" creationId="{4D0591CE-9C98-7249-A0E9-F513EAAA4752}"/>
          </ac:spMkLst>
        </pc:spChg>
      </pc:sldChg>
      <pc:sldChg chg="modSp add del mod ord">
        <pc:chgData name="Catarina Batista" userId="5c40ee15-c717-45ce-9f41-598769456b2b" providerId="ADAL" clId="{99C53351-B209-4C4B-9653-C2E82DFD455B}" dt="2025-04-24T10:14:30.098" v="146" actId="2696"/>
        <pc:sldMkLst>
          <pc:docMk/>
          <pc:sldMk cId="772879190" sldId="2146850643"/>
        </pc:sldMkLst>
        <pc:spChg chg="mod">
          <ac:chgData name="Catarina Batista" userId="5c40ee15-c717-45ce-9f41-598769456b2b" providerId="ADAL" clId="{99C53351-B209-4C4B-9653-C2E82DFD455B}" dt="2025-04-24T09:52:31.851" v="115" actId="20577"/>
          <ac:spMkLst>
            <pc:docMk/>
            <pc:sldMk cId="772879190" sldId="2146850643"/>
            <ac:spMk id="5" creationId="{59A17C6F-7D1D-C6B6-F4B1-D105EFF12B0D}"/>
          </ac:spMkLst>
        </pc:spChg>
      </pc:sldChg>
      <pc:sldChg chg="add del">
        <pc:chgData name="Catarina Batista" userId="5c40ee15-c717-45ce-9f41-598769456b2b" providerId="ADAL" clId="{99C53351-B209-4C4B-9653-C2E82DFD455B}" dt="2025-04-24T09:47:39.744" v="46" actId="2696"/>
        <pc:sldMkLst>
          <pc:docMk/>
          <pc:sldMk cId="3869616131" sldId="2146850643"/>
        </pc:sldMkLst>
      </pc:sldChg>
      <pc:sldChg chg="add del ord">
        <pc:chgData name="Catarina Batista" userId="5c40ee15-c717-45ce-9f41-598769456b2b" providerId="ADAL" clId="{99C53351-B209-4C4B-9653-C2E82DFD455B}" dt="2025-04-24T10:14:31.851" v="151" actId="2696"/>
        <pc:sldMkLst>
          <pc:docMk/>
          <pc:sldMk cId="3868346361" sldId="2146850645"/>
        </pc:sldMkLst>
      </pc:sldChg>
      <pc:sldChg chg="modSp add del mod ord modNotesTx">
        <pc:chgData name="Catarina Batista" userId="5c40ee15-c717-45ce-9f41-598769456b2b" providerId="ADAL" clId="{99C53351-B209-4C4B-9653-C2E82DFD455B}" dt="2025-04-24T10:14:32.887" v="152" actId="2696"/>
        <pc:sldMkLst>
          <pc:docMk/>
          <pc:sldMk cId="3972214228" sldId="2146850648"/>
        </pc:sldMkLst>
        <pc:spChg chg="mod">
          <ac:chgData name="Catarina Batista" userId="5c40ee15-c717-45ce-9f41-598769456b2b" providerId="ADAL" clId="{99C53351-B209-4C4B-9653-C2E82DFD455B}" dt="2025-04-24T09:53:00.037" v="117" actId="14100"/>
          <ac:spMkLst>
            <pc:docMk/>
            <pc:sldMk cId="3972214228" sldId="2146850648"/>
            <ac:spMk id="5" creationId="{19542BB2-D53B-C529-6DDB-36541E5C73EA}"/>
          </ac:spMkLst>
        </pc:spChg>
      </pc:sldChg>
      <pc:sldChg chg="add del ord">
        <pc:chgData name="Catarina Batista" userId="5c40ee15-c717-45ce-9f41-598769456b2b" providerId="ADAL" clId="{99C53351-B209-4C4B-9653-C2E82DFD455B}" dt="2025-04-24T10:14:30.099" v="147" actId="2696"/>
        <pc:sldMkLst>
          <pc:docMk/>
          <pc:sldMk cId="3255526817" sldId="2146850649"/>
        </pc:sldMkLst>
      </pc:sldChg>
      <pc:sldChg chg="add del">
        <pc:chgData name="Catarina Batista" userId="5c40ee15-c717-45ce-9f41-598769456b2b" providerId="ADAL" clId="{99C53351-B209-4C4B-9653-C2E82DFD455B}" dt="2025-04-24T09:47:39.746" v="47" actId="2696"/>
        <pc:sldMkLst>
          <pc:docMk/>
          <pc:sldMk cId="3267859313" sldId="2146850649"/>
        </pc:sldMkLst>
      </pc:sldChg>
      <pc:sldChg chg="del">
        <pc:chgData name="Catarina Batista" userId="5c40ee15-c717-45ce-9f41-598769456b2b" providerId="ADAL" clId="{99C53351-B209-4C4B-9653-C2E82DFD455B}" dt="2025-04-24T10:05:12.879" v="141" actId="2696"/>
        <pc:sldMkLst>
          <pc:docMk/>
          <pc:sldMk cId="136353022" sldId="2146850650"/>
        </pc:sldMkLst>
      </pc:sldChg>
      <pc:sldChg chg="add del">
        <pc:chgData name="Catarina Batista" userId="5c40ee15-c717-45ce-9f41-598769456b2b" providerId="ADAL" clId="{99C53351-B209-4C4B-9653-C2E82DFD455B}" dt="2025-04-24T09:50:18.292" v="53" actId="2696"/>
        <pc:sldMkLst>
          <pc:docMk/>
          <pc:sldMk cId="1280414784" sldId="2146850650"/>
        </pc:sldMkLst>
      </pc:sldChg>
      <pc:sldChg chg="modSp mod">
        <pc:chgData name="Catarina Batista" userId="5c40ee15-c717-45ce-9f41-598769456b2b" providerId="ADAL" clId="{99C53351-B209-4C4B-9653-C2E82DFD455B}" dt="2025-04-24T10:17:54.895" v="188" actId="1076"/>
        <pc:sldMkLst>
          <pc:docMk/>
          <pc:sldMk cId="1424561328" sldId="2146850651"/>
        </pc:sldMkLst>
        <pc:spChg chg="mod">
          <ac:chgData name="Catarina Batista" userId="5c40ee15-c717-45ce-9f41-598769456b2b" providerId="ADAL" clId="{99C53351-B209-4C4B-9653-C2E82DFD455B}" dt="2025-04-24T10:17:54.895" v="188" actId="1076"/>
          <ac:spMkLst>
            <pc:docMk/>
            <pc:sldMk cId="1424561328" sldId="2146850651"/>
            <ac:spMk id="4" creationId="{F2530DE3-E4CE-0EAF-A4AE-08D439B9D092}"/>
          </ac:spMkLst>
        </pc:spChg>
        <pc:spChg chg="mod">
          <ac:chgData name="Catarina Batista" userId="5c40ee15-c717-45ce-9f41-598769456b2b" providerId="ADAL" clId="{99C53351-B209-4C4B-9653-C2E82DFD455B}" dt="2025-04-24T10:04:13.775" v="137" actId="1076"/>
          <ac:spMkLst>
            <pc:docMk/>
            <pc:sldMk cId="1424561328" sldId="2146850651"/>
            <ac:spMk id="5" creationId="{268B1B75-6716-23CC-0A18-C4470B4E42F4}"/>
          </ac:spMkLst>
        </pc:spChg>
        <pc:spChg chg="mod">
          <ac:chgData name="Catarina Batista" userId="5c40ee15-c717-45ce-9f41-598769456b2b" providerId="ADAL" clId="{99C53351-B209-4C4B-9653-C2E82DFD455B}" dt="2025-04-24T10:05:19.622" v="142" actId="255"/>
          <ac:spMkLst>
            <pc:docMk/>
            <pc:sldMk cId="1424561328" sldId="2146850651"/>
            <ac:spMk id="6" creationId="{5BA849AD-673D-1B9B-57E4-8D9FD69E4CDC}"/>
          </ac:spMkLst>
        </pc:spChg>
        <pc:spChg chg="mod">
          <ac:chgData name="Catarina Batista" userId="5c40ee15-c717-45ce-9f41-598769456b2b" providerId="ADAL" clId="{99C53351-B209-4C4B-9653-C2E82DFD455B}" dt="2025-04-24T10:03:50.909" v="129" actId="1076"/>
          <ac:spMkLst>
            <pc:docMk/>
            <pc:sldMk cId="1424561328" sldId="2146850651"/>
            <ac:spMk id="7" creationId="{0A6F1128-2C99-538D-B974-CDC124A7565C}"/>
          </ac:spMkLst>
        </pc:spChg>
        <pc:spChg chg="mod">
          <ac:chgData name="Catarina Batista" userId="5c40ee15-c717-45ce-9f41-598769456b2b" providerId="ADAL" clId="{99C53351-B209-4C4B-9653-C2E82DFD455B}" dt="2025-04-24T10:03:58.442" v="132" actId="1076"/>
          <ac:spMkLst>
            <pc:docMk/>
            <pc:sldMk cId="1424561328" sldId="2146850651"/>
            <ac:spMk id="8" creationId="{9A06C4A6-3FDF-9DD1-3DD5-65222F2D52BA}"/>
          </ac:spMkLst>
        </pc:spChg>
        <pc:spChg chg="mod">
          <ac:chgData name="Catarina Batista" userId="5c40ee15-c717-45ce-9f41-598769456b2b" providerId="ADAL" clId="{99C53351-B209-4C4B-9653-C2E82DFD455B}" dt="2025-04-24T10:03:54.329" v="131" actId="1076"/>
          <ac:spMkLst>
            <pc:docMk/>
            <pc:sldMk cId="1424561328" sldId="2146850651"/>
            <ac:spMk id="10" creationId="{9E08F87B-B2B8-A096-6DC3-D9A815844FA6}"/>
          </ac:spMkLst>
        </pc:spChg>
        <pc:spChg chg="mod">
          <ac:chgData name="Catarina Batista" userId="5c40ee15-c717-45ce-9f41-598769456b2b" providerId="ADAL" clId="{99C53351-B209-4C4B-9653-C2E82DFD455B}" dt="2025-04-24T10:04:20.473" v="138" actId="255"/>
          <ac:spMkLst>
            <pc:docMk/>
            <pc:sldMk cId="1424561328" sldId="2146850651"/>
            <ac:spMk id="11" creationId="{27C6A5E7-E615-2761-B655-510035F43D20}"/>
          </ac:spMkLst>
        </pc:spChg>
      </pc:sldChg>
      <pc:sldChg chg="addSp delSp modSp add mod delAnim modAnim">
        <pc:chgData name="Catarina Batista" userId="5c40ee15-c717-45ce-9f41-598769456b2b" providerId="ADAL" clId="{99C53351-B209-4C4B-9653-C2E82DFD455B}" dt="2025-04-24T10:23:13.186" v="523" actId="207"/>
        <pc:sldMkLst>
          <pc:docMk/>
          <pc:sldMk cId="3733920505" sldId="2146850652"/>
        </pc:sldMkLst>
        <pc:spChg chg="add mod">
          <ac:chgData name="Catarina Batista" userId="5c40ee15-c717-45ce-9f41-598769456b2b" providerId="ADAL" clId="{99C53351-B209-4C4B-9653-C2E82DFD455B}" dt="2025-04-24T10:23:13.186" v="523" actId="207"/>
          <ac:spMkLst>
            <pc:docMk/>
            <pc:sldMk cId="3733920505" sldId="2146850652"/>
            <ac:spMk id="3" creationId="{4114203D-413B-7FDF-B1BB-FD4D4ADE3E6A}"/>
          </ac:spMkLst>
        </pc:spChg>
        <pc:spChg chg="mod">
          <ac:chgData name="Catarina Batista" userId="5c40ee15-c717-45ce-9f41-598769456b2b" providerId="ADAL" clId="{99C53351-B209-4C4B-9653-C2E82DFD455B}" dt="2025-04-24T10:19:13.863" v="383" actId="20577"/>
          <ac:spMkLst>
            <pc:docMk/>
            <pc:sldMk cId="3733920505" sldId="2146850652"/>
            <ac:spMk id="5" creationId="{072A30EC-F92C-E086-5AC8-A49CC1B903CD}"/>
          </ac:spMkLst>
        </pc:spChg>
        <pc:spChg chg="mod">
          <ac:chgData name="Catarina Batista" userId="5c40ee15-c717-45ce-9f41-598769456b2b" providerId="ADAL" clId="{99C53351-B209-4C4B-9653-C2E82DFD455B}" dt="2025-04-24T10:19:38.388" v="434" actId="207"/>
          <ac:spMkLst>
            <pc:docMk/>
            <pc:sldMk cId="3733920505" sldId="2146850652"/>
            <ac:spMk id="8" creationId="{B8E79053-1217-BD03-8146-BF826B2A76FD}"/>
          </ac:spMkLst>
        </pc:spChg>
        <pc:spChg chg="mod">
          <ac:chgData name="Catarina Batista" userId="5c40ee15-c717-45ce-9f41-598769456b2b" providerId="ADAL" clId="{99C53351-B209-4C4B-9653-C2E82DFD455B}" dt="2025-04-24T10:20:56.461" v="480" actId="207"/>
          <ac:spMkLst>
            <pc:docMk/>
            <pc:sldMk cId="3733920505" sldId="2146850652"/>
            <ac:spMk id="10" creationId="{BE2977A7-6884-BFCC-E7EE-C1B455A10128}"/>
          </ac:spMkLst>
        </pc:spChg>
        <pc:spChg chg="del">
          <ac:chgData name="Catarina Batista" userId="5c40ee15-c717-45ce-9f41-598769456b2b" providerId="ADAL" clId="{99C53351-B209-4C4B-9653-C2E82DFD455B}" dt="2025-04-24T10:20:21.986" v="474" actId="478"/>
          <ac:spMkLst>
            <pc:docMk/>
            <pc:sldMk cId="3733920505" sldId="2146850652"/>
            <ac:spMk id="11" creationId="{EB5F4EAD-132E-A408-1871-0560B24B8BD9}"/>
          </ac:spMkLst>
        </pc:spChg>
      </pc:sldChg>
      <pc:sldChg chg="add del">
        <pc:chgData name="Catarina Batista" userId="5c40ee15-c717-45ce-9f41-598769456b2b" providerId="ADAL" clId="{99C53351-B209-4C4B-9653-C2E82DFD455B}" dt="2025-04-24T09:35:48.333" v="40" actId="2696"/>
        <pc:sldMkLst>
          <pc:docMk/>
          <pc:sldMk cId="487767537" sldId="2146850710"/>
        </pc:sldMkLst>
      </pc:sldChg>
      <pc:sldChg chg="add del">
        <pc:chgData name="Catarina Batista" userId="5c40ee15-c717-45ce-9f41-598769456b2b" providerId="ADAL" clId="{99C53351-B209-4C4B-9653-C2E82DFD455B}" dt="2025-04-24T09:35:48.331" v="39" actId="2696"/>
        <pc:sldMkLst>
          <pc:docMk/>
          <pc:sldMk cId="1273182786" sldId="2146850727"/>
        </pc:sldMkLst>
      </pc:sldChg>
      <pc:sldChg chg="add del">
        <pc:chgData name="Catarina Batista" userId="5c40ee15-c717-45ce-9f41-598769456b2b" providerId="ADAL" clId="{99C53351-B209-4C4B-9653-C2E82DFD455B}" dt="2025-04-24T09:35:48.349" v="43" actId="2696"/>
        <pc:sldMkLst>
          <pc:docMk/>
          <pc:sldMk cId="58826261" sldId="2146850732"/>
        </pc:sldMkLst>
      </pc:sldChg>
      <pc:sldChg chg="add del">
        <pc:chgData name="Catarina Batista" userId="5c40ee15-c717-45ce-9f41-598769456b2b" providerId="ADAL" clId="{99C53351-B209-4C4B-9653-C2E82DFD455B}" dt="2025-04-24T09:35:48.326" v="37" actId="2696"/>
        <pc:sldMkLst>
          <pc:docMk/>
          <pc:sldMk cId="4135623451" sldId="2146850733"/>
        </pc:sldMkLst>
      </pc:sldChg>
    </pc:docChg>
  </pc:docChgLst>
  <pc:docChgLst>
    <pc:chgData name="Ole Anton Werner" userId="S::ole.werner@cern.ch::d4a2f379-b297-41f8-8741-4268b0296dff" providerId="AD" clId="Web-{BC85784C-71A2-4C8D-85C0-190024176B93}"/>
    <pc:docChg chg="addSld modSld">
      <pc:chgData name="Ole Anton Werner" userId="S::ole.werner@cern.ch::d4a2f379-b297-41f8-8741-4268b0296dff" providerId="AD" clId="Web-{BC85784C-71A2-4C8D-85C0-190024176B93}" dt="2025-04-24T09:52:01.865" v="4" actId="1076"/>
      <pc:docMkLst>
        <pc:docMk/>
      </pc:docMkLst>
      <pc:sldChg chg="addSp delSp modSp add replId">
        <pc:chgData name="Ole Anton Werner" userId="S::ole.werner@cern.ch::d4a2f379-b297-41f8-8741-4268b0296dff" providerId="AD" clId="Web-{BC85784C-71A2-4C8D-85C0-190024176B93}" dt="2025-04-24T09:52:01.865" v="4" actId="1076"/>
        <pc:sldMkLst>
          <pc:docMk/>
          <pc:sldMk cId="136353022" sldId="2146850650"/>
        </pc:sldMkLst>
        <pc:spChg chg="del">
          <ac:chgData name="Ole Anton Werner" userId="S::ole.werner@cern.ch::d4a2f379-b297-41f8-8741-4268b0296dff" providerId="AD" clId="Web-{BC85784C-71A2-4C8D-85C0-190024176B93}" dt="2025-04-24T09:51:57.725" v="3"/>
          <ac:spMkLst>
            <pc:docMk/>
            <pc:sldMk cId="136353022" sldId="2146850650"/>
            <ac:spMk id="3" creationId="{0AA6282A-36F7-E57D-16F4-EBD9ECF8C99C}"/>
          </ac:spMkLst>
        </pc:spChg>
        <pc:spChg chg="del mod">
          <ac:chgData name="Ole Anton Werner" userId="S::ole.werner@cern.ch::d4a2f379-b297-41f8-8741-4268b0296dff" providerId="AD" clId="Web-{BC85784C-71A2-4C8D-85C0-190024176B93}" dt="2025-04-24T09:51:53.896" v="2"/>
          <ac:spMkLst>
            <pc:docMk/>
            <pc:sldMk cId="136353022" sldId="2146850650"/>
            <ac:spMk id="4" creationId="{AEDCD4F8-8B03-7541-5604-99B16B948D4E}"/>
          </ac:spMkLst>
        </pc:spChg>
        <pc:spChg chg="mod">
          <ac:chgData name="Ole Anton Werner" userId="S::ole.werner@cern.ch::d4a2f379-b297-41f8-8741-4268b0296dff" providerId="AD" clId="Web-{BC85784C-71A2-4C8D-85C0-190024176B93}" dt="2025-04-24T09:52:01.865" v="4" actId="1076"/>
          <ac:spMkLst>
            <pc:docMk/>
            <pc:sldMk cId="136353022" sldId="2146850650"/>
            <ac:spMk id="5" creationId="{A34A8F60-F851-6B32-E043-FF0BE3B7F1E3}"/>
          </ac:spMkLst>
        </pc:spChg>
        <pc:spChg chg="add mod">
          <ac:chgData name="Ole Anton Werner" userId="S::ole.werner@cern.ch::d4a2f379-b297-41f8-8741-4268b0296dff" providerId="AD" clId="Web-{BC85784C-71A2-4C8D-85C0-190024176B93}" dt="2025-04-24T09:51:57.725" v="3"/>
          <ac:spMkLst>
            <pc:docMk/>
            <pc:sldMk cId="136353022" sldId="2146850650"/>
            <ac:spMk id="7" creationId="{3BA6B4CA-1348-8682-CB24-1D406799C1F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24/04/2025</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24/04/2025</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F0B9BA7-E0C3-144E-BB89-74F698A70A79}" type="slidenum">
              <a:rPr lang="en-GB" smtClean="0"/>
              <a:t>2</a:t>
            </a:fld>
            <a:endParaRPr lang="en-GB"/>
          </a:p>
        </p:txBody>
      </p:sp>
    </p:spTree>
    <p:extLst>
      <p:ext uri="{BB962C8B-B14F-4D97-AF65-F5344CB8AC3E}">
        <p14:creationId xmlns:p14="http://schemas.microsoft.com/office/powerpoint/2010/main" val="2955097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637C6-9DEB-4DE0-AB46-2B9CDA7729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4074C3-8BAA-D170-BAEA-03B2D48644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7E0BE4-80EA-AA14-3E53-AC6B1381645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0E51187-B5E6-1DD0-8F93-223FE32CD420}"/>
              </a:ext>
            </a:extLst>
          </p:cNvPr>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2660740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How familiar are you with this type of working/exercise?</a:t>
            </a:r>
          </a:p>
          <a:p>
            <a:r>
              <a:rPr lang="en-CH"/>
              <a:t>How did you experience the exercise?</a:t>
            </a:r>
          </a:p>
          <a:p>
            <a:r>
              <a:rPr lang="en-CH"/>
              <a:t>Would you like to live in the societies you created?</a:t>
            </a:r>
          </a:p>
          <a:p>
            <a:r>
              <a:rPr lang="en-CH"/>
              <a:t>How much did you feel like your opinion was heard?</a:t>
            </a:r>
          </a:p>
          <a:p>
            <a:endParaRPr lang="en-CH"/>
          </a:p>
          <a:p>
            <a:r>
              <a:rPr lang="en-CH"/>
              <a:t>Did you listen to the others in your team?</a:t>
            </a:r>
          </a:p>
          <a:p>
            <a:endParaRPr lang="en-CH"/>
          </a:p>
        </p:txBody>
      </p:sp>
      <p:sp>
        <p:nvSpPr>
          <p:cNvPr id="4" name="Slide Number Placeholder 3"/>
          <p:cNvSpPr>
            <a:spLocks noGrp="1"/>
          </p:cNvSpPr>
          <p:nvPr>
            <p:ph type="sldNum" sz="quarter" idx="5"/>
          </p:nvPr>
        </p:nvSpPr>
        <p:spPr/>
        <p:txBody>
          <a:bodyPr/>
          <a:lstStyle/>
          <a:p>
            <a:fld id="{9F0B9BA7-E0C3-144E-BB89-74F698A70A79}" type="slidenum">
              <a:rPr lang="en-GB" smtClean="0"/>
              <a:t>16</a:t>
            </a:fld>
            <a:endParaRPr lang="en-GB"/>
          </a:p>
        </p:txBody>
      </p:sp>
    </p:spTree>
    <p:extLst>
      <p:ext uri="{BB962C8B-B14F-4D97-AF65-F5344CB8AC3E}">
        <p14:creationId xmlns:p14="http://schemas.microsoft.com/office/powerpoint/2010/main" val="887323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a:t>Your title here</a:t>
            </a:r>
            <a:br>
              <a:rPr lang="en-GB" noProof="0"/>
            </a:br>
            <a:endParaRPr lang="en-GB" noProof="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a:t>Your title here</a:t>
            </a:r>
            <a:br>
              <a:rPr lang="en-GB" noProof="0"/>
            </a:br>
            <a:endParaRPr lang="en-GB" noProof="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a:t>Write caption here </a:t>
            </a:r>
            <a:br>
              <a:rPr lang="en-GB"/>
            </a:br>
            <a:r>
              <a:rPr lang="en-GB"/>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a:t>Write caption here</a:t>
            </a:r>
            <a:br>
              <a:rPr lang="en-GB"/>
            </a:br>
            <a:r>
              <a:rPr lang="en-GB"/>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a:t>Write caption here </a:t>
            </a:r>
            <a:br>
              <a:rPr lang="en-GB"/>
            </a:br>
            <a:r>
              <a:rPr lang="en-GB"/>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a:t>Write caption here</a:t>
            </a:r>
            <a:br>
              <a:rPr lang="en-GB"/>
            </a:br>
            <a:r>
              <a:rPr lang="en-GB"/>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a:t>Your title here</a:t>
            </a:r>
            <a:br>
              <a:rPr lang="en-GB" noProof="0"/>
            </a:br>
            <a:endParaRPr lang="en-GB" noProof="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a:t>Your title here</a:t>
            </a:r>
            <a:br>
              <a:rPr lang="en-GB" noProof="0"/>
            </a:br>
            <a:endParaRPr lang="en-GB" noProof="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a:t>Your title here</a:t>
            </a:r>
            <a:br>
              <a:rPr lang="en-GB" noProof="0"/>
            </a:br>
            <a:endParaRPr lang="en-GB" noProof="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err="1">
                          <a:latin typeface="Arial" panose="020B0604020202020204" pitchFamily="34" charset="0"/>
                          <a:cs typeface="Arial" panose="020B0604020202020204" pitchFamily="34" charset="0"/>
                        </a:rPr>
                        <a:t>Your</a:t>
                      </a:r>
                      <a:r>
                        <a:rPr lang="es-ES" sz="1400" b="1" i="0">
                          <a:latin typeface="Arial" panose="020B0604020202020204" pitchFamily="34" charset="0"/>
                          <a:cs typeface="Arial" panose="020B0604020202020204" pitchFamily="34" charset="0"/>
                        </a:rPr>
                        <a:t> </a:t>
                      </a:r>
                      <a:r>
                        <a:rPr lang="es-ES" sz="1400" b="1" i="0" err="1">
                          <a:latin typeface="Arial" panose="020B0604020202020204" pitchFamily="34" charset="0"/>
                          <a:cs typeface="Arial" panose="020B0604020202020204" pitchFamily="34" charset="0"/>
                        </a:rPr>
                        <a:t>table</a:t>
                      </a:r>
                      <a:r>
                        <a:rPr lang="es-ES" sz="1400" b="1" i="0">
                          <a:latin typeface="Arial" panose="020B0604020202020204" pitchFamily="34" charset="0"/>
                          <a:cs typeface="Arial" panose="020B0604020202020204" pitchFamily="34" charset="0"/>
                        </a:rPr>
                        <a:t> </a:t>
                      </a:r>
                      <a:r>
                        <a:rPr lang="es-ES" sz="1400" b="1" i="0" err="1">
                          <a:latin typeface="Arial" panose="020B0604020202020204" pitchFamily="34" charset="0"/>
                          <a:cs typeface="Arial" panose="020B0604020202020204" pitchFamily="34" charset="0"/>
                        </a:rPr>
                        <a:t>here</a:t>
                      </a:r>
                      <a:endParaRPr lang="es-ES" sz="1400" b="1" i="0">
                        <a:latin typeface="Arial" panose="020B0604020202020204" pitchFamily="34" charset="0"/>
                        <a:cs typeface="Arial" panose="020B0604020202020204" pitchFamily="34" charset="0"/>
                      </a:endParaRPr>
                    </a:p>
                  </a:txBody>
                  <a:tcPr/>
                </a:tc>
                <a:tc>
                  <a:txBody>
                    <a:bodyPr/>
                    <a:lstStyle/>
                    <a:p>
                      <a:pPr algn="r"/>
                      <a:endParaRPr lang="es-ES">
                        <a:latin typeface="Arial" panose="020B0604020202020204" pitchFamily="34" charset="0"/>
                        <a:cs typeface="Arial" panose="020B0604020202020204" pitchFamily="34" charset="0"/>
                      </a:endParaRPr>
                    </a:p>
                  </a:txBody>
                  <a:tcPr/>
                </a:tc>
                <a:tc>
                  <a:txBody>
                    <a:bodyPr/>
                    <a:lstStyle/>
                    <a:p>
                      <a:endParaRPr lang="es-ES">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err="1">
                          <a:latin typeface="Arial" panose="020B0604020202020204" pitchFamily="34" charset="0"/>
                          <a:cs typeface="Arial" panose="020B0604020202020204" pitchFamily="34" charset="0"/>
                        </a:rPr>
                        <a:t>Students</a:t>
                      </a:r>
                      <a:r>
                        <a:rPr lang="es-ES" sz="1200" b="1" i="0">
                          <a:latin typeface="Arial" panose="020B0604020202020204" pitchFamily="34" charset="0"/>
                          <a:cs typeface="Arial" panose="020B0604020202020204" pitchFamily="34" charset="0"/>
                        </a:rPr>
                        <a:t> (</a:t>
                      </a:r>
                      <a:r>
                        <a:rPr lang="es-ES" sz="1200" b="1" i="0" err="1">
                          <a:latin typeface="Arial" panose="020B0604020202020204" pitchFamily="34" charset="0"/>
                          <a:cs typeface="Arial" panose="020B0604020202020204" pitchFamily="34" charset="0"/>
                        </a:rPr>
                        <a:t>oBot</a:t>
                      </a:r>
                      <a:r>
                        <a:rPr lang="es-ES" sz="1200" b="1" i="0">
                          <a:latin typeface="Arial" panose="020B0604020202020204" pitchFamily="34" charset="0"/>
                          <a:cs typeface="Arial" panose="020B0604020202020204" pitchFamily="34" charset="0"/>
                        </a:rPr>
                        <a:t>, CBI, OSU, NTNU,</a:t>
                      </a:r>
                      <a:r>
                        <a:rPr lang="es-ES" sz="1200" b="1" i="0" baseline="0">
                          <a:latin typeface="Arial" panose="020B0604020202020204" pitchFamily="34" charset="0"/>
                          <a:cs typeface="Arial" panose="020B0604020202020204" pitchFamily="34" charset="0"/>
                        </a:rPr>
                        <a:t> CESP in </a:t>
                      </a:r>
                      <a:r>
                        <a:rPr lang="es-ES" sz="1200" b="1" i="0" baseline="0" err="1">
                          <a:latin typeface="Arial" panose="020B0604020202020204" pitchFamily="34" charset="0"/>
                          <a:cs typeface="Arial" panose="020B0604020202020204" pitchFamily="34" charset="0"/>
                        </a:rPr>
                        <a:t>residence</a:t>
                      </a:r>
                      <a:r>
                        <a:rPr lang="es-ES" sz="1200" b="1" i="0" baseline="0">
                          <a:latin typeface="Arial" panose="020B0604020202020204" pitchFamily="34" charset="0"/>
                          <a:cs typeface="Arial" panose="020B0604020202020204" pitchFamily="34" charset="0"/>
                        </a:rPr>
                        <a:t>):</a:t>
                      </a:r>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a:latin typeface="Arial" panose="020B0604020202020204" pitchFamily="34" charset="0"/>
                          <a:cs typeface="Arial" panose="020B0604020202020204" pitchFamily="34" charset="0"/>
                        </a:rPr>
                        <a:t>9 </a:t>
                      </a:r>
                      <a:r>
                        <a:rPr lang="es-ES" sz="1200" b="0" i="0" err="1">
                          <a:latin typeface="Arial" panose="020B0604020202020204" pitchFamily="34" charset="0"/>
                          <a:cs typeface="Arial" panose="020B0604020202020204" pitchFamily="34" charset="0"/>
                        </a:rPr>
                        <a:t>weeks</a:t>
                      </a:r>
                      <a:endParaRPr lang="es-ES" sz="1200" b="0"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a:t>Write caption here </a:t>
            </a:r>
            <a:br>
              <a:rPr lang="en-GB"/>
            </a:br>
            <a:r>
              <a:rPr lang="en-GB"/>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a:t>Write caption here </a:t>
            </a:r>
            <a:br>
              <a:rPr lang="en-GB"/>
            </a:br>
            <a:r>
              <a:rPr lang="en-GB"/>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3552611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ND SLIDE THANK YOU">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3201257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5" r:id="rId25"/>
    <p:sldLayoutId id="2147483686" r:id="rId26"/>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normAutofit fontScale="90000"/>
          </a:bodyPr>
          <a:lstStyle/>
          <a:p>
            <a:r>
              <a:rPr lang="en-GB" err="1"/>
              <a:t>IdeaSquare</a:t>
            </a:r>
            <a:r>
              <a:rPr lang="en-GB"/>
              <a:t> Planet: Mission on Planet Y debrief</a:t>
            </a:r>
          </a:p>
        </p:txBody>
      </p:sp>
      <p:sp>
        <p:nvSpPr>
          <p:cNvPr id="5" name="Marcador de texto 4">
            <a:extLst>
              <a:ext uri="{FF2B5EF4-FFF2-40B4-BE49-F238E27FC236}">
                <a16:creationId xmlns:a16="http://schemas.microsoft.com/office/drawing/2014/main" id="{839D9350-9FD4-5F46-8C9A-4553CEF3F0DB}"/>
              </a:ext>
            </a:extLst>
          </p:cNvPr>
          <p:cNvSpPr>
            <a:spLocks noGrp="1"/>
          </p:cNvSpPr>
          <p:nvPr>
            <p:ph type="body" sz="half" idx="2"/>
          </p:nvPr>
        </p:nvSpPr>
        <p:spPr/>
        <p:txBody>
          <a:bodyPr vert="horz" lIns="91440" tIns="45720" rIns="91440" bIns="45720" rtlCol="0" anchor="t">
            <a:normAutofit fontScale="92500" lnSpcReduction="20000"/>
          </a:bodyPr>
          <a:lstStyle/>
          <a:p>
            <a:r>
              <a:rPr lang="en-GB" sz="1400"/>
              <a:t>Making sense of a 5-day thought experiment</a:t>
            </a:r>
          </a:p>
          <a:p>
            <a:r>
              <a:rPr lang="en-GB" sz="1400"/>
              <a:t>Ole Werner, Catarina Batista</a:t>
            </a:r>
          </a:p>
          <a:p>
            <a:r>
              <a:rPr lang="en-GB" sz="1400"/>
              <a:t>25.04.2025</a:t>
            </a:r>
            <a:endParaRPr lang="en-GB" sz="1400">
              <a:cs typeface="Arial"/>
            </a:endParaRPr>
          </a:p>
        </p:txBody>
      </p:sp>
    </p:spTree>
    <p:extLst>
      <p:ext uri="{BB962C8B-B14F-4D97-AF65-F5344CB8AC3E}">
        <p14:creationId xmlns:p14="http://schemas.microsoft.com/office/powerpoint/2010/main" val="731418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6431-2494-6FE7-9A86-5471BF8EE85C}"/>
              </a:ext>
            </a:extLst>
          </p:cNvPr>
          <p:cNvSpPr>
            <a:spLocks noGrp="1"/>
          </p:cNvSpPr>
          <p:nvPr>
            <p:ph type="title"/>
          </p:nvPr>
        </p:nvSpPr>
        <p:spPr/>
        <p:txBody>
          <a:bodyPr/>
          <a:lstStyle/>
          <a:p>
            <a:r>
              <a:rPr lang="en-CH"/>
              <a:t>Dissect the problem</a:t>
            </a:r>
          </a:p>
        </p:txBody>
      </p:sp>
      <p:sp>
        <p:nvSpPr>
          <p:cNvPr id="3" name="Text Placeholder 2">
            <a:extLst>
              <a:ext uri="{FF2B5EF4-FFF2-40B4-BE49-F238E27FC236}">
                <a16:creationId xmlns:a16="http://schemas.microsoft.com/office/drawing/2014/main" id="{7CF96EFF-9D2E-3C7E-62A7-D7A50E63DA7F}"/>
              </a:ext>
            </a:extLst>
          </p:cNvPr>
          <p:cNvSpPr>
            <a:spLocks noGrp="1"/>
          </p:cNvSpPr>
          <p:nvPr>
            <p:ph type="body" idx="1"/>
          </p:nvPr>
        </p:nvSpPr>
        <p:spPr/>
        <p:txBody>
          <a:bodyPr>
            <a:normAutofit fontScale="92500" lnSpcReduction="20000"/>
          </a:bodyPr>
          <a:lstStyle/>
          <a:p>
            <a:r>
              <a:rPr lang="en-CH" sz="2200" b="1"/>
              <a:t>What is the origin of the universe?</a:t>
            </a:r>
          </a:p>
          <a:p>
            <a:endParaRPr lang="en-CH"/>
          </a:p>
          <a:p>
            <a:r>
              <a:rPr lang="en-CH"/>
              <a:t>Theory</a:t>
            </a:r>
          </a:p>
          <a:p>
            <a:r>
              <a:rPr lang="en-CH"/>
              <a:t>Experimentalists</a:t>
            </a:r>
          </a:p>
          <a:p>
            <a:r>
              <a:rPr lang="en-CH"/>
              <a:t>Mathematicians</a:t>
            </a:r>
          </a:p>
          <a:p>
            <a:r>
              <a:rPr lang="en-CH"/>
              <a:t>Engineers</a:t>
            </a:r>
          </a:p>
          <a:p>
            <a:r>
              <a:rPr lang="en-CH"/>
              <a:t>Data Scienctists</a:t>
            </a:r>
          </a:p>
          <a:p>
            <a:r>
              <a:rPr lang="en-CH"/>
              <a:t>						Cafeteria (R1 open -&gt; more papers published)</a:t>
            </a:r>
          </a:p>
          <a:p>
            <a:r>
              <a:rPr lang="en-CH"/>
              <a:t>						Infrastructure</a:t>
            </a:r>
          </a:p>
          <a:p>
            <a:r>
              <a:rPr lang="en-CH"/>
              <a:t>						Management</a:t>
            </a:r>
          </a:p>
          <a:p>
            <a:r>
              <a:rPr lang="en-CH"/>
              <a:t>						Human Resources</a:t>
            </a:r>
          </a:p>
          <a:p>
            <a:r>
              <a:rPr lang="en-CH"/>
              <a:t>						</a:t>
            </a:r>
          </a:p>
          <a:p>
            <a:r>
              <a:rPr lang="en-CH"/>
              <a:t>							</a:t>
            </a:r>
          </a:p>
        </p:txBody>
      </p:sp>
    </p:spTree>
    <p:extLst>
      <p:ext uri="{BB962C8B-B14F-4D97-AF65-F5344CB8AC3E}">
        <p14:creationId xmlns:p14="http://schemas.microsoft.com/office/powerpoint/2010/main" val="189061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BC3AE-5AAD-29F7-BD33-301D492F2169}"/>
              </a:ext>
            </a:extLst>
          </p:cNvPr>
          <p:cNvSpPr>
            <a:spLocks noGrp="1"/>
          </p:cNvSpPr>
          <p:nvPr>
            <p:ph type="title"/>
          </p:nvPr>
        </p:nvSpPr>
        <p:spPr/>
        <p:txBody>
          <a:bodyPr/>
          <a:lstStyle/>
          <a:p>
            <a:r>
              <a:rPr lang="en-CH"/>
              <a:t>Unite different disciplines and backgrounds</a:t>
            </a:r>
          </a:p>
        </p:txBody>
      </p:sp>
      <p:sp>
        <p:nvSpPr>
          <p:cNvPr id="3" name="Text Placeholder 2">
            <a:extLst>
              <a:ext uri="{FF2B5EF4-FFF2-40B4-BE49-F238E27FC236}">
                <a16:creationId xmlns:a16="http://schemas.microsoft.com/office/drawing/2014/main" id="{799D7CC6-92B2-D7C9-6F33-F7F9CA0E02E3}"/>
              </a:ext>
            </a:extLst>
          </p:cNvPr>
          <p:cNvSpPr>
            <a:spLocks noGrp="1"/>
          </p:cNvSpPr>
          <p:nvPr>
            <p:ph type="body" idx="1"/>
          </p:nvPr>
        </p:nvSpPr>
        <p:spPr>
          <a:xfrm>
            <a:off x="206982" y="1467696"/>
            <a:ext cx="5317126" cy="3675803"/>
          </a:xfrm>
        </p:spPr>
        <p:txBody>
          <a:bodyPr>
            <a:normAutofit/>
          </a:bodyPr>
          <a:lstStyle/>
          <a:p>
            <a:r>
              <a:rPr lang="en-CH"/>
              <a:t>Not one single person has studied “Particle-collision detector construction management”</a:t>
            </a:r>
          </a:p>
          <a:p>
            <a:endParaRPr lang="en-CH"/>
          </a:p>
          <a:p>
            <a:r>
              <a:rPr lang="en-CH"/>
              <a:t>Which is why we need Theoretical &amp; Experimental Physicists, Engineers, Data Scientists, Economists, Lawyers, Technical workers and many more disciplines to plan, organize parts, build, manage and maintain the LHC and all connected experiments.</a:t>
            </a:r>
          </a:p>
          <a:p>
            <a:endParaRPr lang="en-CH"/>
          </a:p>
          <a:p>
            <a:r>
              <a:rPr lang="en-CH"/>
              <a:t>You need to learn to </a:t>
            </a:r>
            <a:r>
              <a:rPr lang="en-CH" b="1"/>
              <a:t>“speak the same language”</a:t>
            </a:r>
            <a:r>
              <a:rPr lang="en-CH"/>
              <a:t> and establish a common baseline by </a:t>
            </a:r>
            <a:r>
              <a:rPr lang="en-CH" b="1"/>
              <a:t>agreeing on a set of assumptions</a:t>
            </a:r>
            <a:r>
              <a:rPr lang="en-CH"/>
              <a:t> that you share. Otherwise you will struggle repeatedly throughout your project. </a:t>
            </a:r>
          </a:p>
        </p:txBody>
      </p:sp>
      <p:pic>
        <p:nvPicPr>
          <p:cNvPr id="5" name="Picture 4" descr="A large group of people standing in a large room&#10;&#10;Description automatically generated">
            <a:extLst>
              <a:ext uri="{FF2B5EF4-FFF2-40B4-BE49-F238E27FC236}">
                <a16:creationId xmlns:a16="http://schemas.microsoft.com/office/drawing/2014/main" id="{80C1EF40-BBA3-00A1-F487-3EE6F44822ED}"/>
              </a:ext>
            </a:extLst>
          </p:cNvPr>
          <p:cNvPicPr>
            <a:picLocks noChangeAspect="1"/>
          </p:cNvPicPr>
          <p:nvPr/>
        </p:nvPicPr>
        <p:blipFill>
          <a:blip r:embed="rId2"/>
          <a:stretch>
            <a:fillRect/>
          </a:stretch>
        </p:blipFill>
        <p:spPr>
          <a:xfrm>
            <a:off x="5552386" y="1713910"/>
            <a:ext cx="3591614" cy="2394409"/>
          </a:xfrm>
          <a:prstGeom prst="rect">
            <a:avLst/>
          </a:prstGeom>
        </p:spPr>
      </p:pic>
    </p:spTree>
    <p:extLst>
      <p:ext uri="{BB962C8B-B14F-4D97-AF65-F5344CB8AC3E}">
        <p14:creationId xmlns:p14="http://schemas.microsoft.com/office/powerpoint/2010/main" val="793124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2ECAF-B4E2-4B8F-AC84-231DF4CE3EA8}"/>
              </a:ext>
            </a:extLst>
          </p:cNvPr>
          <p:cNvSpPr>
            <a:spLocks noGrp="1"/>
          </p:cNvSpPr>
          <p:nvPr>
            <p:ph type="title"/>
          </p:nvPr>
        </p:nvSpPr>
        <p:spPr/>
        <p:txBody>
          <a:bodyPr/>
          <a:lstStyle/>
          <a:p>
            <a:r>
              <a:rPr lang="en-CH"/>
              <a:t>Anticipate the future</a:t>
            </a:r>
          </a:p>
        </p:txBody>
      </p:sp>
      <p:sp>
        <p:nvSpPr>
          <p:cNvPr id="3" name="Text Placeholder 2">
            <a:extLst>
              <a:ext uri="{FF2B5EF4-FFF2-40B4-BE49-F238E27FC236}">
                <a16:creationId xmlns:a16="http://schemas.microsoft.com/office/drawing/2014/main" id="{A3D8243B-19BB-280B-DBC3-A8D11A2A6765}"/>
              </a:ext>
            </a:extLst>
          </p:cNvPr>
          <p:cNvSpPr>
            <a:spLocks noGrp="1"/>
          </p:cNvSpPr>
          <p:nvPr>
            <p:ph type="body" idx="1"/>
          </p:nvPr>
        </p:nvSpPr>
        <p:spPr>
          <a:xfrm>
            <a:off x="565200" y="1302202"/>
            <a:ext cx="5958148" cy="3368043"/>
          </a:xfrm>
        </p:spPr>
        <p:txBody>
          <a:bodyPr>
            <a:normAutofit lnSpcReduction="10000"/>
          </a:bodyPr>
          <a:lstStyle/>
          <a:p>
            <a:r>
              <a:rPr lang="en-CH"/>
              <a:t>When pursuing big(ger) projects, the aspect of time becomes ever more impactful.</a:t>
            </a:r>
          </a:p>
          <a:p>
            <a:endParaRPr lang="en-CH"/>
          </a:p>
          <a:p>
            <a:r>
              <a:rPr lang="en-CH"/>
              <a:t>The LHC was conveived at a time when the Magnets that are needed to steer the protons did not exist yet at an affordable price. </a:t>
            </a:r>
          </a:p>
          <a:p>
            <a:r>
              <a:rPr lang="en-CH"/>
              <a:t>But to reach superconductivity by cooling did 1) not violate the laws of physics, and considering the prices of other technologies, 2) it could be expected that they will become affordable in the quantity needed by the time the experiment was built.</a:t>
            </a:r>
          </a:p>
          <a:p>
            <a:endParaRPr lang="en-CH"/>
          </a:p>
          <a:p>
            <a:r>
              <a:rPr lang="en-CH"/>
              <a:t>Planning for 30-50 years challenges you to </a:t>
            </a:r>
            <a:r>
              <a:rPr lang="en-CH" b="1"/>
              <a:t>take a look at the world outside of your projects. </a:t>
            </a:r>
          </a:p>
        </p:txBody>
      </p:sp>
    </p:spTree>
    <p:extLst>
      <p:ext uri="{BB962C8B-B14F-4D97-AF65-F5344CB8AC3E}">
        <p14:creationId xmlns:p14="http://schemas.microsoft.com/office/powerpoint/2010/main" val="3771833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C1C4B-EB74-DF39-AA6E-F5947F1E88B4}"/>
              </a:ext>
            </a:extLst>
          </p:cNvPr>
          <p:cNvSpPr>
            <a:spLocks noGrp="1"/>
          </p:cNvSpPr>
          <p:nvPr>
            <p:ph type="title"/>
          </p:nvPr>
        </p:nvSpPr>
        <p:spPr/>
        <p:txBody>
          <a:bodyPr/>
          <a:lstStyle/>
          <a:p>
            <a:r>
              <a:rPr lang="en-CH"/>
              <a:t>Argue Scientifically</a:t>
            </a:r>
          </a:p>
        </p:txBody>
      </p:sp>
      <p:sp>
        <p:nvSpPr>
          <p:cNvPr id="3" name="Text Placeholder 2">
            <a:extLst>
              <a:ext uri="{FF2B5EF4-FFF2-40B4-BE49-F238E27FC236}">
                <a16:creationId xmlns:a16="http://schemas.microsoft.com/office/drawing/2014/main" id="{B144F79F-FA79-3484-8755-55798A8AEC2B}"/>
              </a:ext>
            </a:extLst>
          </p:cNvPr>
          <p:cNvSpPr>
            <a:spLocks noGrp="1"/>
          </p:cNvSpPr>
          <p:nvPr>
            <p:ph type="body" idx="1"/>
          </p:nvPr>
        </p:nvSpPr>
        <p:spPr>
          <a:xfrm>
            <a:off x="565200" y="1302202"/>
            <a:ext cx="4657249" cy="3368043"/>
          </a:xfrm>
        </p:spPr>
        <p:txBody>
          <a:bodyPr/>
          <a:lstStyle/>
          <a:p>
            <a:r>
              <a:rPr lang="en-CH"/>
              <a:t>Talking about anything without having some data on it, is a bar talk.</a:t>
            </a:r>
          </a:p>
          <a:p>
            <a:endParaRPr lang="en-CH"/>
          </a:p>
          <a:p>
            <a:r>
              <a:rPr lang="en-CH"/>
              <a:t>Using basic calculations (back on the envelope calculations) is a great way to understand the </a:t>
            </a:r>
            <a:r>
              <a:rPr lang="en-CH" b="1"/>
              <a:t>order of magnitude </a:t>
            </a:r>
            <a:r>
              <a:rPr lang="en-CH"/>
              <a:t>of a problem or a solution.</a:t>
            </a:r>
          </a:p>
          <a:p>
            <a:endParaRPr lang="en-CH"/>
          </a:p>
          <a:p>
            <a:r>
              <a:rPr lang="en-CH"/>
              <a:t>Think of Enrico Fermi and his pieces of paper. With proper estimations you can argue, without data, you cannot.</a:t>
            </a:r>
          </a:p>
        </p:txBody>
      </p:sp>
      <p:pic>
        <p:nvPicPr>
          <p:cNvPr id="5" name="Picture 4" descr="A person writing on a chalkboard&#10;&#10;Description automatically generated">
            <a:extLst>
              <a:ext uri="{FF2B5EF4-FFF2-40B4-BE49-F238E27FC236}">
                <a16:creationId xmlns:a16="http://schemas.microsoft.com/office/drawing/2014/main" id="{91C4B86C-52D1-781C-9E7D-A8C00DA59F67}"/>
              </a:ext>
            </a:extLst>
          </p:cNvPr>
          <p:cNvPicPr>
            <a:picLocks noChangeAspect="1"/>
          </p:cNvPicPr>
          <p:nvPr/>
        </p:nvPicPr>
        <p:blipFill>
          <a:blip r:embed="rId2"/>
          <a:stretch>
            <a:fillRect/>
          </a:stretch>
        </p:blipFill>
        <p:spPr>
          <a:xfrm>
            <a:off x="5915212" y="955641"/>
            <a:ext cx="3161933" cy="4084163"/>
          </a:xfrm>
          <a:prstGeom prst="rect">
            <a:avLst/>
          </a:prstGeom>
        </p:spPr>
      </p:pic>
    </p:spTree>
    <p:extLst>
      <p:ext uri="{BB962C8B-B14F-4D97-AF65-F5344CB8AC3E}">
        <p14:creationId xmlns:p14="http://schemas.microsoft.com/office/powerpoint/2010/main" val="676007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062E6-CACD-151B-BA62-A17E7EC50F43}"/>
              </a:ext>
            </a:extLst>
          </p:cNvPr>
          <p:cNvSpPr>
            <a:spLocks noGrp="1"/>
          </p:cNvSpPr>
          <p:nvPr>
            <p:ph type="title"/>
          </p:nvPr>
        </p:nvSpPr>
        <p:spPr/>
        <p:txBody>
          <a:bodyPr/>
          <a:lstStyle/>
          <a:p>
            <a:r>
              <a:rPr lang="en-CH"/>
              <a:t>Challenge Paradigms</a:t>
            </a:r>
          </a:p>
        </p:txBody>
      </p:sp>
      <p:sp>
        <p:nvSpPr>
          <p:cNvPr id="3" name="Text Placeholder 2">
            <a:extLst>
              <a:ext uri="{FF2B5EF4-FFF2-40B4-BE49-F238E27FC236}">
                <a16:creationId xmlns:a16="http://schemas.microsoft.com/office/drawing/2014/main" id="{A3E1DAA4-2699-3181-D82D-A5D56A02A5A7}"/>
              </a:ext>
            </a:extLst>
          </p:cNvPr>
          <p:cNvSpPr>
            <a:spLocks noGrp="1"/>
          </p:cNvSpPr>
          <p:nvPr>
            <p:ph type="body" idx="1"/>
          </p:nvPr>
        </p:nvSpPr>
        <p:spPr>
          <a:xfrm>
            <a:off x="565200" y="1517715"/>
            <a:ext cx="4402726" cy="3152530"/>
          </a:xfrm>
        </p:spPr>
        <p:txBody>
          <a:bodyPr/>
          <a:lstStyle/>
          <a:p>
            <a:r>
              <a:rPr lang="en-CH"/>
              <a:t>Thinking in terms of “if… then” is putting you in a reactive mode, in which it is extremely hard to archieve real change.</a:t>
            </a:r>
          </a:p>
          <a:p>
            <a:r>
              <a:rPr lang="en-CH"/>
              <a:t>Thinking in terms of “what if…”, however, enables you to imagine, dream and change.</a:t>
            </a:r>
          </a:p>
          <a:p>
            <a:endParaRPr lang="en-CH"/>
          </a:p>
          <a:p>
            <a:r>
              <a:rPr lang="en-CH"/>
              <a:t>Think of Rosa Parks (and activists before and after her), challenging existing paradigms (with good reason), might end up changing the whole world.</a:t>
            </a:r>
          </a:p>
        </p:txBody>
      </p:sp>
      <p:pic>
        <p:nvPicPr>
          <p:cNvPr id="8" name="Picture 7" descr="A person sitting on a bus&#10;&#10;Description automatically generated">
            <a:extLst>
              <a:ext uri="{FF2B5EF4-FFF2-40B4-BE49-F238E27FC236}">
                <a16:creationId xmlns:a16="http://schemas.microsoft.com/office/drawing/2014/main" id="{63B03EC6-C1C7-8963-05EE-9B14C7B9373C}"/>
              </a:ext>
            </a:extLst>
          </p:cNvPr>
          <p:cNvPicPr>
            <a:picLocks noChangeAspect="1"/>
          </p:cNvPicPr>
          <p:nvPr/>
        </p:nvPicPr>
        <p:blipFill>
          <a:blip r:embed="rId2"/>
          <a:stretch>
            <a:fillRect/>
          </a:stretch>
        </p:blipFill>
        <p:spPr>
          <a:xfrm>
            <a:off x="4967926" y="1583703"/>
            <a:ext cx="4100660" cy="2460396"/>
          </a:xfrm>
          <a:prstGeom prst="rect">
            <a:avLst/>
          </a:prstGeom>
        </p:spPr>
      </p:pic>
    </p:spTree>
    <p:extLst>
      <p:ext uri="{BB962C8B-B14F-4D97-AF65-F5344CB8AC3E}">
        <p14:creationId xmlns:p14="http://schemas.microsoft.com/office/powerpoint/2010/main" val="2556249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9582B-1559-0AEB-87AB-39A037EB526F}"/>
              </a:ext>
            </a:extLst>
          </p:cNvPr>
          <p:cNvSpPr>
            <a:spLocks noGrp="1"/>
          </p:cNvSpPr>
          <p:nvPr>
            <p:ph type="title"/>
          </p:nvPr>
        </p:nvSpPr>
        <p:spPr/>
        <p:txBody>
          <a:bodyPr/>
          <a:lstStyle/>
          <a:p>
            <a:r>
              <a:rPr lang="en-CH"/>
              <a:t>Exponential innovation, a CERN recipe</a:t>
            </a:r>
          </a:p>
        </p:txBody>
      </p:sp>
      <p:sp>
        <p:nvSpPr>
          <p:cNvPr id="3" name="Text Placeholder 2">
            <a:extLst>
              <a:ext uri="{FF2B5EF4-FFF2-40B4-BE49-F238E27FC236}">
                <a16:creationId xmlns:a16="http://schemas.microsoft.com/office/drawing/2014/main" id="{71C52AF6-D1C9-EA95-EBD0-F522CC858831}"/>
              </a:ext>
            </a:extLst>
          </p:cNvPr>
          <p:cNvSpPr>
            <a:spLocks noGrp="1"/>
          </p:cNvSpPr>
          <p:nvPr>
            <p:ph type="body" idx="1"/>
          </p:nvPr>
        </p:nvSpPr>
        <p:spPr/>
        <p:txBody>
          <a:bodyPr>
            <a:normAutofit/>
          </a:bodyPr>
          <a:lstStyle/>
          <a:p>
            <a:pPr marL="342900" indent="-342900">
              <a:buFont typeface="Arial"/>
              <a:buAutoNum type="arabicParenR"/>
            </a:pPr>
            <a:r>
              <a:rPr lang="en-CH" sz="2000"/>
              <a:t>Dissect the Problem</a:t>
            </a:r>
          </a:p>
          <a:p>
            <a:pPr marL="342900" indent="-342900">
              <a:buFont typeface="Arial"/>
              <a:buAutoNum type="arabicParenR"/>
            </a:pPr>
            <a:endParaRPr lang="en-CH" sz="2000"/>
          </a:p>
          <a:p>
            <a:pPr marL="342900" indent="-342900">
              <a:buAutoNum type="arabicParenR"/>
            </a:pPr>
            <a:r>
              <a:rPr lang="en-CH" sz="2000"/>
              <a:t>Unite different disciplines and backgrounds</a:t>
            </a:r>
          </a:p>
          <a:p>
            <a:pPr marL="342900" indent="-342900">
              <a:buAutoNum type="arabicParenR"/>
            </a:pPr>
            <a:endParaRPr lang="en-CH" sz="2000"/>
          </a:p>
          <a:p>
            <a:pPr marL="342900" indent="-342900">
              <a:buFont typeface="Arial"/>
              <a:buAutoNum type="arabicParenR"/>
            </a:pPr>
            <a:r>
              <a:rPr lang="en-CH" sz="2000"/>
              <a:t>Anticipate the future</a:t>
            </a:r>
          </a:p>
          <a:p>
            <a:pPr marL="342900" indent="-342900">
              <a:buFont typeface="Arial"/>
              <a:buAutoNum type="arabicParenR"/>
            </a:pPr>
            <a:endParaRPr lang="en-CH" sz="2000"/>
          </a:p>
          <a:p>
            <a:pPr marL="342900" indent="-342900">
              <a:buFont typeface="Arial"/>
              <a:buAutoNum type="arabicParenR"/>
            </a:pPr>
            <a:r>
              <a:rPr lang="en-CH" sz="2000"/>
              <a:t>Argue Scientifically </a:t>
            </a:r>
          </a:p>
          <a:p>
            <a:pPr marL="342900" indent="-342900">
              <a:buFont typeface="Arial"/>
              <a:buAutoNum type="arabicParenR"/>
            </a:pPr>
            <a:endParaRPr lang="en-CH" sz="2000"/>
          </a:p>
          <a:p>
            <a:pPr marL="342900" indent="-342900">
              <a:buAutoNum type="arabicParenR"/>
            </a:pPr>
            <a:r>
              <a:rPr lang="en-CH" sz="2000"/>
              <a:t>Challenge Paradigms</a:t>
            </a:r>
          </a:p>
          <a:p>
            <a:pPr marL="342900" indent="-342900">
              <a:buAutoNum type="arabicParenR"/>
            </a:pPr>
            <a:endParaRPr lang="en-CH" sz="2000"/>
          </a:p>
        </p:txBody>
      </p:sp>
    </p:spTree>
    <p:extLst>
      <p:ext uri="{BB962C8B-B14F-4D97-AF65-F5344CB8AC3E}">
        <p14:creationId xmlns:p14="http://schemas.microsoft.com/office/powerpoint/2010/main" val="2759428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10A36-23F3-898E-1715-CD9A08F10FE4}"/>
              </a:ext>
            </a:extLst>
          </p:cNvPr>
          <p:cNvSpPr>
            <a:spLocks noGrp="1"/>
          </p:cNvSpPr>
          <p:nvPr>
            <p:ph type="title"/>
          </p:nvPr>
        </p:nvSpPr>
        <p:spPr>
          <a:xfrm>
            <a:off x="3035023" y="2399209"/>
            <a:ext cx="6930979" cy="500549"/>
          </a:xfrm>
        </p:spPr>
        <p:txBody>
          <a:bodyPr/>
          <a:lstStyle/>
          <a:p>
            <a:r>
              <a:rPr lang="en-CH"/>
              <a:t>Mood-Meter</a:t>
            </a:r>
          </a:p>
        </p:txBody>
      </p:sp>
    </p:spTree>
    <p:extLst>
      <p:ext uri="{BB962C8B-B14F-4D97-AF65-F5344CB8AC3E}">
        <p14:creationId xmlns:p14="http://schemas.microsoft.com/office/powerpoint/2010/main" val="2385522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B88DF-EB31-4604-42DE-49495D484114}"/>
              </a:ext>
            </a:extLst>
          </p:cNvPr>
          <p:cNvSpPr>
            <a:spLocks noGrp="1"/>
          </p:cNvSpPr>
          <p:nvPr>
            <p:ph type="title"/>
          </p:nvPr>
        </p:nvSpPr>
        <p:spPr/>
        <p:txBody>
          <a:bodyPr/>
          <a:lstStyle/>
          <a:p>
            <a:r>
              <a:rPr lang="en-CH"/>
              <a:t>Open discussion</a:t>
            </a:r>
          </a:p>
        </p:txBody>
      </p:sp>
      <p:sp>
        <p:nvSpPr>
          <p:cNvPr id="3" name="Text Placeholder 2">
            <a:extLst>
              <a:ext uri="{FF2B5EF4-FFF2-40B4-BE49-F238E27FC236}">
                <a16:creationId xmlns:a16="http://schemas.microsoft.com/office/drawing/2014/main" id="{B89BE7A4-3685-94D0-BA0B-1F4F91C2669D}"/>
              </a:ext>
            </a:extLst>
          </p:cNvPr>
          <p:cNvSpPr>
            <a:spLocks noGrp="1"/>
          </p:cNvSpPr>
          <p:nvPr>
            <p:ph type="body" idx="1"/>
          </p:nvPr>
        </p:nvSpPr>
        <p:spPr/>
        <p:txBody>
          <a:bodyPr/>
          <a:lstStyle/>
          <a:p>
            <a:r>
              <a:rPr lang="en-CH"/>
              <a:t>What went surprisingly well?</a:t>
            </a:r>
          </a:p>
          <a:p>
            <a:r>
              <a:rPr lang="en-CH"/>
              <a:t>What went surprisingly bad?</a:t>
            </a:r>
          </a:p>
          <a:p>
            <a:r>
              <a:rPr lang="en-CH"/>
              <a:t>In what moments did you feel lost/confused/on top of things/relieved?</a:t>
            </a:r>
          </a:p>
          <a:p>
            <a:endParaRPr lang="en-CH"/>
          </a:p>
          <a:p>
            <a:endParaRPr lang="en-CH"/>
          </a:p>
          <a:p>
            <a:endParaRPr lang="en-CH"/>
          </a:p>
          <a:p>
            <a:r>
              <a:rPr lang="en-CH"/>
              <a:t>Any comments?</a:t>
            </a:r>
          </a:p>
        </p:txBody>
      </p:sp>
    </p:spTree>
    <p:extLst>
      <p:ext uri="{BB962C8B-B14F-4D97-AF65-F5344CB8AC3E}">
        <p14:creationId xmlns:p14="http://schemas.microsoft.com/office/powerpoint/2010/main" val="463322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04177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9D1EF-CD7B-488A-EB8B-5EE5DC58FBB7}"/>
              </a:ext>
            </a:extLst>
          </p:cNvPr>
          <p:cNvSpPr>
            <a:spLocks noGrp="1"/>
          </p:cNvSpPr>
          <p:nvPr>
            <p:ph type="title"/>
          </p:nvPr>
        </p:nvSpPr>
        <p:spPr/>
        <p:txBody>
          <a:bodyPr/>
          <a:lstStyle/>
          <a:p>
            <a:r>
              <a:rPr lang="en-US">
                <a:cs typeface="Arial"/>
              </a:rPr>
              <a:t>Let's look back...</a:t>
            </a:r>
            <a:endParaRPr lang="en-US"/>
          </a:p>
        </p:txBody>
      </p:sp>
      <p:sp>
        <p:nvSpPr>
          <p:cNvPr id="4" name="TextBox 3">
            <a:extLst>
              <a:ext uri="{FF2B5EF4-FFF2-40B4-BE49-F238E27FC236}">
                <a16:creationId xmlns:a16="http://schemas.microsoft.com/office/drawing/2014/main" id="{F2530DE3-E4CE-0EAF-A4AE-08D439B9D092}"/>
              </a:ext>
            </a:extLst>
          </p:cNvPr>
          <p:cNvSpPr txBox="1"/>
          <p:nvPr/>
        </p:nvSpPr>
        <p:spPr>
          <a:xfrm>
            <a:off x="2702270" y="2325684"/>
            <a:ext cx="373946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cs typeface="Arial"/>
              </a:rPr>
              <a:t>How did you experience the project over these past 4 days?</a:t>
            </a:r>
          </a:p>
        </p:txBody>
      </p:sp>
      <p:sp>
        <p:nvSpPr>
          <p:cNvPr id="5" name="TextBox 4">
            <a:extLst>
              <a:ext uri="{FF2B5EF4-FFF2-40B4-BE49-F238E27FC236}">
                <a16:creationId xmlns:a16="http://schemas.microsoft.com/office/drawing/2014/main" id="{268B1B75-6716-23CC-0A18-C4470B4E42F4}"/>
              </a:ext>
            </a:extLst>
          </p:cNvPr>
          <p:cNvSpPr txBox="1"/>
          <p:nvPr/>
        </p:nvSpPr>
        <p:spPr>
          <a:xfrm>
            <a:off x="-178870" y="1420546"/>
            <a:ext cx="402647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spcBef>
                <a:spcPct val="20000"/>
              </a:spcBef>
            </a:pPr>
            <a:r>
              <a:rPr lang="en-GB" sz="1500">
                <a:cs typeface="Arial"/>
              </a:rPr>
              <a:t>What </a:t>
            </a:r>
            <a:r>
              <a:rPr lang="en-GB" sz="1500" b="1">
                <a:solidFill>
                  <a:srgbClr val="E60032"/>
                </a:solidFill>
                <a:cs typeface="Arial"/>
              </a:rPr>
              <a:t>challenged</a:t>
            </a:r>
            <a:r>
              <a:rPr lang="en-GB" sz="1500">
                <a:cs typeface="Arial"/>
              </a:rPr>
              <a:t> you? Where did you find yourself </a:t>
            </a:r>
            <a:r>
              <a:rPr lang="en-GB" sz="1500" b="1">
                <a:solidFill>
                  <a:srgbClr val="E60032"/>
                </a:solidFill>
                <a:cs typeface="Arial"/>
              </a:rPr>
              <a:t>comfortable</a:t>
            </a:r>
            <a:r>
              <a:rPr lang="en-GB" sz="1500">
                <a:cs typeface="Arial"/>
              </a:rPr>
              <a:t>?</a:t>
            </a:r>
            <a:endParaRPr lang="en-US" sz="1500">
              <a:cs typeface="Arial"/>
            </a:endParaRPr>
          </a:p>
          <a:p>
            <a:pPr algn="l"/>
            <a:endParaRPr lang="en-US">
              <a:cs typeface="Arial"/>
            </a:endParaRPr>
          </a:p>
        </p:txBody>
      </p:sp>
      <p:sp>
        <p:nvSpPr>
          <p:cNvPr id="6" name="TextBox 5">
            <a:extLst>
              <a:ext uri="{FF2B5EF4-FFF2-40B4-BE49-F238E27FC236}">
                <a16:creationId xmlns:a16="http://schemas.microsoft.com/office/drawing/2014/main" id="{5BA849AD-673D-1B9B-57E4-8D9FD69E4CDC}"/>
              </a:ext>
            </a:extLst>
          </p:cNvPr>
          <p:cNvSpPr txBox="1"/>
          <p:nvPr/>
        </p:nvSpPr>
        <p:spPr>
          <a:xfrm>
            <a:off x="4704813" y="802735"/>
            <a:ext cx="2831742"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cs typeface="Arial"/>
              </a:rPr>
              <a:t>What </a:t>
            </a:r>
            <a:r>
              <a:rPr lang="en-GB" sz="1500" b="1">
                <a:solidFill>
                  <a:srgbClr val="F59600"/>
                </a:solidFill>
                <a:cs typeface="Arial"/>
              </a:rPr>
              <a:t>different approaches </a:t>
            </a:r>
            <a:r>
              <a:rPr lang="en-GB" sz="1500">
                <a:solidFill>
                  <a:srgbClr val="000000"/>
                </a:solidFill>
                <a:cs typeface="Arial"/>
              </a:rPr>
              <a:t>did</a:t>
            </a:r>
            <a:r>
              <a:rPr lang="en-GB" sz="1500">
                <a:cs typeface="Arial"/>
              </a:rPr>
              <a:t> you see in others?</a:t>
            </a:r>
          </a:p>
          <a:p>
            <a:r>
              <a:rPr lang="en-GB" sz="1500">
                <a:solidFill>
                  <a:srgbClr val="7F7F7F"/>
                </a:solidFill>
                <a:cs typeface="Arial"/>
              </a:rPr>
              <a:t>  </a:t>
            </a:r>
            <a:r>
              <a:rPr lang="en-US" sz="1500">
                <a:cs typeface="Arial"/>
              </a:rPr>
              <a:t> </a:t>
            </a:r>
            <a:endParaRPr lang="en-GB" sz="1500">
              <a:cs typeface="Arial"/>
            </a:endParaRPr>
          </a:p>
          <a:p>
            <a:endParaRPr lang="en-GB" sz="1500">
              <a:cs typeface="Arial"/>
            </a:endParaRPr>
          </a:p>
        </p:txBody>
      </p:sp>
      <p:sp>
        <p:nvSpPr>
          <p:cNvPr id="7" name="TextBox 6">
            <a:extLst>
              <a:ext uri="{FF2B5EF4-FFF2-40B4-BE49-F238E27FC236}">
                <a16:creationId xmlns:a16="http://schemas.microsoft.com/office/drawing/2014/main" id="{0A6F1128-2C99-538D-B974-CDC124A7565C}"/>
              </a:ext>
            </a:extLst>
          </p:cNvPr>
          <p:cNvSpPr txBox="1"/>
          <p:nvPr/>
        </p:nvSpPr>
        <p:spPr>
          <a:xfrm>
            <a:off x="5546624" y="3448525"/>
            <a:ext cx="3354946"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What did you learn about </a:t>
            </a:r>
            <a:r>
              <a:rPr lang="en-GB" sz="1500" b="1">
                <a:solidFill>
                  <a:srgbClr val="6E378C"/>
                </a:solidFill>
              </a:rPr>
              <a:t>yourself and your unique contribution </a:t>
            </a:r>
            <a:r>
              <a:rPr lang="en-GB" sz="1500"/>
              <a:t>regarding your teamwork?</a:t>
            </a:r>
            <a:endParaRPr lang="en-US" sz="1500"/>
          </a:p>
        </p:txBody>
      </p:sp>
      <p:sp>
        <p:nvSpPr>
          <p:cNvPr id="8" name="TextBox 7">
            <a:extLst>
              <a:ext uri="{FF2B5EF4-FFF2-40B4-BE49-F238E27FC236}">
                <a16:creationId xmlns:a16="http://schemas.microsoft.com/office/drawing/2014/main" id="{9A06C4A6-3FDF-9DD1-3DD5-65222F2D52BA}"/>
              </a:ext>
            </a:extLst>
          </p:cNvPr>
          <p:cNvSpPr txBox="1"/>
          <p:nvPr/>
        </p:nvSpPr>
        <p:spPr>
          <a:xfrm>
            <a:off x="313683" y="2869566"/>
            <a:ext cx="2743200"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What were some of the </a:t>
            </a:r>
            <a:r>
              <a:rPr lang="en-GB" sz="1500" b="1">
                <a:solidFill>
                  <a:srgbClr val="87B919"/>
                </a:solidFill>
              </a:rPr>
              <a:t>topics you learned about</a:t>
            </a:r>
            <a:r>
              <a:rPr lang="en-GB" sz="1500"/>
              <a:t>?</a:t>
            </a:r>
            <a:endParaRPr lang="en-US"/>
          </a:p>
        </p:txBody>
      </p:sp>
      <p:sp>
        <p:nvSpPr>
          <p:cNvPr id="10" name="TextBox 9">
            <a:extLst>
              <a:ext uri="{FF2B5EF4-FFF2-40B4-BE49-F238E27FC236}">
                <a16:creationId xmlns:a16="http://schemas.microsoft.com/office/drawing/2014/main" id="{9E08F87B-B2B8-A096-6DC3-D9A815844FA6}"/>
              </a:ext>
            </a:extLst>
          </p:cNvPr>
          <p:cNvSpPr txBox="1"/>
          <p:nvPr/>
        </p:nvSpPr>
        <p:spPr>
          <a:xfrm>
            <a:off x="1143000" y="4166478"/>
            <a:ext cx="3247818"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What do you think this </a:t>
            </a:r>
            <a:r>
              <a:rPr lang="en-GB" sz="1500" b="1">
                <a:solidFill>
                  <a:srgbClr val="00879A"/>
                </a:solidFill>
              </a:rPr>
              <a:t>experience brings to your professional life</a:t>
            </a:r>
            <a:r>
              <a:rPr lang="en-GB" sz="1500"/>
              <a:t>?</a:t>
            </a:r>
            <a:endParaRPr lang="en-US"/>
          </a:p>
        </p:txBody>
      </p:sp>
      <p:sp>
        <p:nvSpPr>
          <p:cNvPr id="11" name="TextBox 10">
            <a:extLst>
              <a:ext uri="{FF2B5EF4-FFF2-40B4-BE49-F238E27FC236}">
                <a16:creationId xmlns:a16="http://schemas.microsoft.com/office/drawing/2014/main" id="{27C6A5E7-E615-2761-B655-510035F43D20}"/>
              </a:ext>
            </a:extLst>
          </p:cNvPr>
          <p:cNvSpPr txBox="1"/>
          <p:nvPr/>
        </p:nvSpPr>
        <p:spPr>
          <a:xfrm>
            <a:off x="6583680" y="2274570"/>
            <a:ext cx="2743200" cy="3231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a:cs typeface="Arial"/>
              </a:rPr>
              <a:t>What </a:t>
            </a:r>
            <a:r>
              <a:rPr lang="en-US" sz="1500" b="1">
                <a:solidFill>
                  <a:schemeClr val="tx2"/>
                </a:solidFill>
                <a:cs typeface="Arial"/>
              </a:rPr>
              <a:t>inspired </a:t>
            </a:r>
            <a:r>
              <a:rPr lang="en-US" sz="1500">
                <a:cs typeface="Arial"/>
              </a:rPr>
              <a:t>you?</a:t>
            </a:r>
            <a:endParaRPr lang="en-US" sz="1500"/>
          </a:p>
        </p:txBody>
      </p:sp>
    </p:spTree>
    <p:extLst>
      <p:ext uri="{BB962C8B-B14F-4D97-AF65-F5344CB8AC3E}">
        <p14:creationId xmlns:p14="http://schemas.microsoft.com/office/powerpoint/2010/main" val="142456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973302-7532-00A9-EFDC-C5CC6500FE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D21BA4-4C93-5778-01C8-39A97EB33540}"/>
              </a:ext>
            </a:extLst>
          </p:cNvPr>
          <p:cNvSpPr>
            <a:spLocks noGrp="1"/>
          </p:cNvSpPr>
          <p:nvPr>
            <p:ph type="title"/>
          </p:nvPr>
        </p:nvSpPr>
        <p:spPr/>
        <p:txBody>
          <a:bodyPr/>
          <a:lstStyle/>
          <a:p>
            <a:r>
              <a:rPr lang="en-US">
                <a:cs typeface="Arial"/>
              </a:rPr>
              <a:t>Let's look back...</a:t>
            </a:r>
            <a:endParaRPr lang="en-US"/>
          </a:p>
        </p:txBody>
      </p:sp>
      <p:sp>
        <p:nvSpPr>
          <p:cNvPr id="4" name="TextBox 3">
            <a:extLst>
              <a:ext uri="{FF2B5EF4-FFF2-40B4-BE49-F238E27FC236}">
                <a16:creationId xmlns:a16="http://schemas.microsoft.com/office/drawing/2014/main" id="{4D45DC5D-04A4-044F-5259-8ED72E5E81D9}"/>
              </a:ext>
            </a:extLst>
          </p:cNvPr>
          <p:cNvSpPr txBox="1"/>
          <p:nvPr/>
        </p:nvSpPr>
        <p:spPr>
          <a:xfrm>
            <a:off x="2844219" y="2313083"/>
            <a:ext cx="345556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cs typeface="Arial"/>
              </a:rPr>
              <a:t>How do you think about the life on Planet Y?</a:t>
            </a:r>
          </a:p>
        </p:txBody>
      </p:sp>
      <p:sp>
        <p:nvSpPr>
          <p:cNvPr id="5" name="TextBox 4">
            <a:extLst>
              <a:ext uri="{FF2B5EF4-FFF2-40B4-BE49-F238E27FC236}">
                <a16:creationId xmlns:a16="http://schemas.microsoft.com/office/drawing/2014/main" id="{072A30EC-F92C-E086-5AC8-A49CC1B903CD}"/>
              </a:ext>
            </a:extLst>
          </p:cNvPr>
          <p:cNvSpPr txBox="1"/>
          <p:nvPr/>
        </p:nvSpPr>
        <p:spPr>
          <a:xfrm>
            <a:off x="-178870" y="1420546"/>
            <a:ext cx="402647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spcBef>
                <a:spcPct val="20000"/>
              </a:spcBef>
            </a:pPr>
            <a:r>
              <a:rPr lang="en-GB" sz="1500">
                <a:cs typeface="Arial"/>
              </a:rPr>
              <a:t>What </a:t>
            </a:r>
            <a:r>
              <a:rPr lang="fr-CH" sz="1500" b="1" err="1">
                <a:solidFill>
                  <a:srgbClr val="E60032"/>
                </a:solidFill>
                <a:cs typeface="Arial"/>
              </a:rPr>
              <a:t>is</a:t>
            </a:r>
            <a:r>
              <a:rPr lang="fr-CH" sz="1500" b="1">
                <a:solidFill>
                  <a:srgbClr val="E60032"/>
                </a:solidFill>
                <a:cs typeface="Arial"/>
              </a:rPr>
              <a:t> </a:t>
            </a:r>
            <a:r>
              <a:rPr lang="fr-CH" sz="1500" b="1" err="1">
                <a:solidFill>
                  <a:srgbClr val="E60032"/>
                </a:solidFill>
                <a:cs typeface="Arial"/>
              </a:rPr>
              <a:t>something</a:t>
            </a:r>
            <a:r>
              <a:rPr lang="fr-CH" sz="1500" b="1">
                <a:solidFill>
                  <a:srgbClr val="E60032"/>
                </a:solidFill>
                <a:cs typeface="Arial"/>
              </a:rPr>
              <a:t> </a:t>
            </a:r>
            <a:r>
              <a:rPr lang="fr-CH" sz="1500" b="1" err="1">
                <a:solidFill>
                  <a:srgbClr val="E60032"/>
                </a:solidFill>
                <a:cs typeface="Arial"/>
              </a:rPr>
              <a:t>you</a:t>
            </a:r>
            <a:r>
              <a:rPr lang="fr-CH" sz="1500" b="1">
                <a:solidFill>
                  <a:srgbClr val="E60032"/>
                </a:solidFill>
                <a:cs typeface="Arial"/>
              </a:rPr>
              <a:t> are </a:t>
            </a:r>
            <a:r>
              <a:rPr lang="fr-CH" sz="1500" b="1" err="1">
                <a:solidFill>
                  <a:srgbClr val="E60032"/>
                </a:solidFill>
                <a:cs typeface="Arial"/>
              </a:rPr>
              <a:t>proud</a:t>
            </a:r>
            <a:r>
              <a:rPr lang="fr-CH" sz="1500" b="1">
                <a:solidFill>
                  <a:srgbClr val="E60032"/>
                </a:solidFill>
                <a:cs typeface="Arial"/>
              </a:rPr>
              <a:t> of </a:t>
            </a:r>
            <a:r>
              <a:rPr lang="fr-CH" sz="1500" b="1" err="1">
                <a:solidFill>
                  <a:srgbClr val="E60032"/>
                </a:solidFill>
                <a:cs typeface="Arial"/>
              </a:rPr>
              <a:t>having</a:t>
            </a:r>
            <a:r>
              <a:rPr lang="fr-CH" sz="1500" b="1">
                <a:solidFill>
                  <a:srgbClr val="E60032"/>
                </a:solidFill>
                <a:cs typeface="Arial"/>
              </a:rPr>
              <a:t> </a:t>
            </a:r>
            <a:r>
              <a:rPr lang="fr-CH" sz="1500" b="1" err="1">
                <a:solidFill>
                  <a:srgbClr val="E60032"/>
                </a:solidFill>
                <a:cs typeface="Arial"/>
              </a:rPr>
              <a:t>developed</a:t>
            </a:r>
            <a:r>
              <a:rPr lang="fr-CH" sz="1500" b="1">
                <a:solidFill>
                  <a:srgbClr val="E60032"/>
                </a:solidFill>
                <a:cs typeface="Arial"/>
              </a:rPr>
              <a:t>?</a:t>
            </a:r>
            <a:endParaRPr lang="en-US" sz="1500">
              <a:cs typeface="Arial"/>
            </a:endParaRPr>
          </a:p>
          <a:p>
            <a:pPr algn="l"/>
            <a:endParaRPr lang="en-US">
              <a:cs typeface="Arial"/>
            </a:endParaRPr>
          </a:p>
        </p:txBody>
      </p:sp>
      <p:sp>
        <p:nvSpPr>
          <p:cNvPr id="6" name="TextBox 5">
            <a:extLst>
              <a:ext uri="{FF2B5EF4-FFF2-40B4-BE49-F238E27FC236}">
                <a16:creationId xmlns:a16="http://schemas.microsoft.com/office/drawing/2014/main" id="{F7B95D5B-BBE2-268A-71B8-EFBBB3E34752}"/>
              </a:ext>
            </a:extLst>
          </p:cNvPr>
          <p:cNvSpPr txBox="1"/>
          <p:nvPr/>
        </p:nvSpPr>
        <p:spPr>
          <a:xfrm>
            <a:off x="4704813" y="802735"/>
            <a:ext cx="283174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cs typeface="Arial"/>
              </a:rPr>
              <a:t>What would you have liked to </a:t>
            </a:r>
            <a:r>
              <a:rPr lang="en-GB" sz="1500" b="1">
                <a:solidFill>
                  <a:schemeClr val="accent6"/>
                </a:solidFill>
                <a:cs typeface="Arial"/>
              </a:rPr>
              <a:t>understand better?</a:t>
            </a:r>
          </a:p>
          <a:p>
            <a:r>
              <a:rPr lang="en-GB" sz="1500">
                <a:solidFill>
                  <a:srgbClr val="7F7F7F"/>
                </a:solidFill>
                <a:cs typeface="Arial"/>
              </a:rPr>
              <a:t>  </a:t>
            </a:r>
            <a:r>
              <a:rPr lang="en-US" sz="1500">
                <a:cs typeface="Arial"/>
              </a:rPr>
              <a:t> </a:t>
            </a:r>
            <a:endParaRPr lang="en-GB" sz="1500">
              <a:cs typeface="Arial"/>
            </a:endParaRPr>
          </a:p>
          <a:p>
            <a:endParaRPr lang="en-GB" sz="1500">
              <a:cs typeface="Arial"/>
            </a:endParaRPr>
          </a:p>
        </p:txBody>
      </p:sp>
      <p:sp>
        <p:nvSpPr>
          <p:cNvPr id="7" name="TextBox 6">
            <a:extLst>
              <a:ext uri="{FF2B5EF4-FFF2-40B4-BE49-F238E27FC236}">
                <a16:creationId xmlns:a16="http://schemas.microsoft.com/office/drawing/2014/main" id="{DDDB64ED-BDBF-E2EA-8A11-BC83BF536C06}"/>
              </a:ext>
            </a:extLst>
          </p:cNvPr>
          <p:cNvSpPr txBox="1"/>
          <p:nvPr/>
        </p:nvSpPr>
        <p:spPr>
          <a:xfrm>
            <a:off x="5546624" y="3448525"/>
            <a:ext cx="3354946"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What did you get a </a:t>
            </a:r>
            <a:r>
              <a:rPr lang="en-GB" sz="1500" b="1">
                <a:solidFill>
                  <a:srgbClr val="002060"/>
                </a:solidFill>
              </a:rPr>
              <a:t>better understanding</a:t>
            </a:r>
            <a:r>
              <a:rPr lang="en-GB" sz="1500"/>
              <a:t> for being the </a:t>
            </a:r>
            <a:r>
              <a:rPr lang="en-GB" sz="1500" b="1">
                <a:solidFill>
                  <a:srgbClr val="002060"/>
                </a:solidFill>
              </a:rPr>
              <a:t>way it is on Planet Earth?</a:t>
            </a:r>
            <a:endParaRPr lang="en-US" sz="1500" b="1">
              <a:solidFill>
                <a:srgbClr val="002060"/>
              </a:solidFill>
              <a:cs typeface="Arial"/>
            </a:endParaRPr>
          </a:p>
        </p:txBody>
      </p:sp>
      <p:sp>
        <p:nvSpPr>
          <p:cNvPr id="8" name="TextBox 7">
            <a:extLst>
              <a:ext uri="{FF2B5EF4-FFF2-40B4-BE49-F238E27FC236}">
                <a16:creationId xmlns:a16="http://schemas.microsoft.com/office/drawing/2014/main" id="{B8E79053-1217-BD03-8146-BF826B2A76FD}"/>
              </a:ext>
            </a:extLst>
          </p:cNvPr>
          <p:cNvSpPr txBox="1"/>
          <p:nvPr/>
        </p:nvSpPr>
        <p:spPr>
          <a:xfrm>
            <a:off x="313683" y="2869566"/>
            <a:ext cx="2743200"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What do you wish you would </a:t>
            </a:r>
            <a:r>
              <a:rPr lang="en-GB" sz="1500" b="1">
                <a:solidFill>
                  <a:srgbClr val="87B918"/>
                </a:solidFill>
              </a:rPr>
              <a:t>have done differently</a:t>
            </a:r>
            <a:r>
              <a:rPr lang="en-GB" sz="1500"/>
              <a:t>?</a:t>
            </a:r>
            <a:endParaRPr lang="en-US"/>
          </a:p>
        </p:txBody>
      </p:sp>
      <p:sp>
        <p:nvSpPr>
          <p:cNvPr id="10" name="TextBox 9">
            <a:extLst>
              <a:ext uri="{FF2B5EF4-FFF2-40B4-BE49-F238E27FC236}">
                <a16:creationId xmlns:a16="http://schemas.microsoft.com/office/drawing/2014/main" id="{BE2977A7-6884-BFCC-E7EE-C1B455A10128}"/>
              </a:ext>
            </a:extLst>
          </p:cNvPr>
          <p:cNvSpPr txBox="1"/>
          <p:nvPr/>
        </p:nvSpPr>
        <p:spPr>
          <a:xfrm>
            <a:off x="6555179" y="2251543"/>
            <a:ext cx="2619168"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Which </a:t>
            </a:r>
            <a:r>
              <a:rPr lang="en-GB" sz="1500" b="1">
                <a:solidFill>
                  <a:schemeClr val="accent1"/>
                </a:solidFill>
              </a:rPr>
              <a:t>Earth-patterns</a:t>
            </a:r>
            <a:r>
              <a:rPr lang="en-GB" sz="1500">
                <a:solidFill>
                  <a:srgbClr val="000000"/>
                </a:solidFill>
              </a:rPr>
              <a:t> did</a:t>
            </a:r>
            <a:r>
              <a:rPr lang="en-GB" sz="1500"/>
              <a:t> you </a:t>
            </a:r>
            <a:r>
              <a:rPr lang="en-GB" sz="1500" b="1">
                <a:solidFill>
                  <a:schemeClr val="accent1"/>
                </a:solidFill>
              </a:rPr>
              <a:t>challenge?</a:t>
            </a:r>
            <a:endParaRPr lang="en-US" b="1">
              <a:solidFill>
                <a:schemeClr val="accent1"/>
              </a:solidFill>
            </a:endParaRPr>
          </a:p>
        </p:txBody>
      </p:sp>
      <p:sp>
        <p:nvSpPr>
          <p:cNvPr id="3" name="TextBox 2">
            <a:extLst>
              <a:ext uri="{FF2B5EF4-FFF2-40B4-BE49-F238E27FC236}">
                <a16:creationId xmlns:a16="http://schemas.microsoft.com/office/drawing/2014/main" id="{4114203D-413B-7FDF-B1BB-FD4D4ADE3E6A}"/>
              </a:ext>
            </a:extLst>
          </p:cNvPr>
          <p:cNvSpPr txBox="1"/>
          <p:nvPr/>
        </p:nvSpPr>
        <p:spPr>
          <a:xfrm>
            <a:off x="565200" y="3980047"/>
            <a:ext cx="3247818"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What are some of the </a:t>
            </a:r>
            <a:r>
              <a:rPr lang="en-GB" sz="1500" b="1">
                <a:solidFill>
                  <a:srgbClr val="6E378C"/>
                </a:solidFill>
              </a:rPr>
              <a:t>interventions/learnings </a:t>
            </a:r>
            <a:r>
              <a:rPr lang="en-GB" sz="1500"/>
              <a:t>that you want to </a:t>
            </a:r>
            <a:r>
              <a:rPr lang="en-GB" sz="1500" b="1">
                <a:solidFill>
                  <a:srgbClr val="6E378C"/>
                </a:solidFill>
              </a:rPr>
              <a:t>bring to Planet Earth</a:t>
            </a:r>
            <a:r>
              <a:rPr lang="en-GB" sz="1500"/>
              <a:t>?</a:t>
            </a:r>
            <a:endParaRPr lang="en-US"/>
          </a:p>
        </p:txBody>
      </p:sp>
    </p:spTree>
    <p:extLst>
      <p:ext uri="{BB962C8B-B14F-4D97-AF65-F5344CB8AC3E}">
        <p14:creationId xmlns:p14="http://schemas.microsoft.com/office/powerpoint/2010/main" val="373392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arts In Space - Imgflip">
            <a:extLst>
              <a:ext uri="{FF2B5EF4-FFF2-40B4-BE49-F238E27FC236}">
                <a16:creationId xmlns:a16="http://schemas.microsoft.com/office/drawing/2014/main" id="{3CB7BC35-F954-D417-D28A-8B23819E677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9144000" cy="5143500"/>
          </a:xfrm>
          <a:prstGeom prst="rect">
            <a:avLst/>
          </a:prstGeom>
          <a:solidFill>
            <a:srgbClr val="FFFFFF"/>
          </a:solidFill>
        </p:spPr>
      </p:pic>
    </p:spTree>
    <p:extLst>
      <p:ext uri="{BB962C8B-B14F-4D97-AF65-F5344CB8AC3E}">
        <p14:creationId xmlns:p14="http://schemas.microsoft.com/office/powerpoint/2010/main" val="4128165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DD0CB-7CBE-2469-416F-94F3E592EB3A}"/>
              </a:ext>
            </a:extLst>
          </p:cNvPr>
          <p:cNvSpPr>
            <a:spLocks noGrp="1"/>
          </p:cNvSpPr>
          <p:nvPr>
            <p:ph type="title"/>
          </p:nvPr>
        </p:nvSpPr>
        <p:spPr/>
        <p:txBody>
          <a:bodyPr/>
          <a:lstStyle/>
          <a:p>
            <a:r>
              <a:rPr lang="en-CH"/>
              <a:t>Why were we here?</a:t>
            </a:r>
          </a:p>
        </p:txBody>
      </p:sp>
      <p:pic>
        <p:nvPicPr>
          <p:cNvPr id="5" name="Picture 4" descr="A person with nice hair&#10;&#10;Description automatically generated">
            <a:extLst>
              <a:ext uri="{FF2B5EF4-FFF2-40B4-BE49-F238E27FC236}">
                <a16:creationId xmlns:a16="http://schemas.microsoft.com/office/drawing/2014/main" id="{C9ADB870-EB89-9717-AE28-5D1FB28B6431}"/>
              </a:ext>
            </a:extLst>
          </p:cNvPr>
          <p:cNvPicPr>
            <a:picLocks noChangeAspect="1"/>
          </p:cNvPicPr>
          <p:nvPr/>
        </p:nvPicPr>
        <p:blipFill>
          <a:blip r:embed="rId2"/>
          <a:stretch>
            <a:fillRect/>
          </a:stretch>
        </p:blipFill>
        <p:spPr>
          <a:xfrm>
            <a:off x="1556910" y="1221594"/>
            <a:ext cx="4947557" cy="3529257"/>
          </a:xfrm>
          <a:prstGeom prst="rect">
            <a:avLst/>
          </a:prstGeom>
        </p:spPr>
      </p:pic>
    </p:spTree>
    <p:extLst>
      <p:ext uri="{BB962C8B-B14F-4D97-AF65-F5344CB8AC3E}">
        <p14:creationId xmlns:p14="http://schemas.microsoft.com/office/powerpoint/2010/main" val="3124512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A50FC-8456-16E7-5FA9-75447627CD67}"/>
              </a:ext>
            </a:extLst>
          </p:cNvPr>
          <p:cNvSpPr>
            <a:spLocks noGrp="1"/>
          </p:cNvSpPr>
          <p:nvPr>
            <p:ph type="title"/>
          </p:nvPr>
        </p:nvSpPr>
        <p:spPr/>
        <p:txBody>
          <a:bodyPr/>
          <a:lstStyle/>
          <a:p>
            <a:r>
              <a:rPr lang="en-CH"/>
              <a:t>What do me mean?</a:t>
            </a:r>
          </a:p>
        </p:txBody>
      </p:sp>
      <p:sp>
        <p:nvSpPr>
          <p:cNvPr id="3" name="Text Placeholder 2">
            <a:extLst>
              <a:ext uri="{FF2B5EF4-FFF2-40B4-BE49-F238E27FC236}">
                <a16:creationId xmlns:a16="http://schemas.microsoft.com/office/drawing/2014/main" id="{09C8CC2A-4B6E-6AD4-CDE3-51768AE599D7}"/>
              </a:ext>
            </a:extLst>
          </p:cNvPr>
          <p:cNvSpPr>
            <a:spLocks noGrp="1"/>
          </p:cNvSpPr>
          <p:nvPr>
            <p:ph type="body" idx="1"/>
          </p:nvPr>
        </p:nvSpPr>
        <p:spPr/>
        <p:txBody>
          <a:bodyPr/>
          <a:lstStyle/>
          <a:p>
            <a:r>
              <a:rPr lang="en-CH"/>
              <a:t>Common Innovation Courses (of course not all, but most we’ve seen)</a:t>
            </a:r>
          </a:p>
          <a:p>
            <a:endParaRPr lang="en-CH"/>
          </a:p>
          <a:p>
            <a:r>
              <a:rPr lang="en-CH"/>
              <a:t>Lecture: How to think outside the box</a:t>
            </a:r>
          </a:p>
          <a:p>
            <a:r>
              <a:rPr lang="en-CH"/>
              <a:t>Assignment: Think out of the box (30 min.)</a:t>
            </a:r>
          </a:p>
          <a:p>
            <a:endParaRPr lang="en-CH"/>
          </a:p>
          <a:p>
            <a:r>
              <a:rPr lang="en-CH"/>
              <a:t>AND/OR</a:t>
            </a:r>
          </a:p>
          <a:p>
            <a:endParaRPr lang="en-CH"/>
          </a:p>
          <a:p>
            <a:r>
              <a:rPr lang="en-CH"/>
              <a:t>Here is a specific industry challenge, that multiple R&amp;D teams are working on with 10x your resources, good luck providing a viable solution in 3 months.</a:t>
            </a:r>
          </a:p>
          <a:p>
            <a:endParaRPr lang="en-CH"/>
          </a:p>
          <a:p>
            <a:r>
              <a:rPr lang="en-CH" b="1"/>
              <a:t>Led to incremental innovation</a:t>
            </a:r>
          </a:p>
          <a:p>
            <a:endParaRPr lang="en-CH"/>
          </a:p>
          <a:p>
            <a:endParaRPr lang="en-CH"/>
          </a:p>
        </p:txBody>
      </p:sp>
    </p:spTree>
    <p:extLst>
      <p:ext uri="{BB962C8B-B14F-4D97-AF65-F5344CB8AC3E}">
        <p14:creationId xmlns:p14="http://schemas.microsoft.com/office/powerpoint/2010/main" val="1323652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9084B-C667-59A6-1D9E-08B5A8D0C981}"/>
              </a:ext>
            </a:extLst>
          </p:cNvPr>
          <p:cNvSpPr>
            <a:spLocks noGrp="1"/>
          </p:cNvSpPr>
          <p:nvPr>
            <p:ph type="title"/>
          </p:nvPr>
        </p:nvSpPr>
        <p:spPr>
          <a:xfrm>
            <a:off x="1113706" y="2071201"/>
            <a:ext cx="6930979" cy="1209327"/>
          </a:xfrm>
        </p:spPr>
        <p:txBody>
          <a:bodyPr/>
          <a:lstStyle/>
          <a:p>
            <a:r>
              <a:rPr lang="en-CH"/>
              <a:t>How can we consider solutions without understanding the systemic nature of the problem?</a:t>
            </a:r>
          </a:p>
        </p:txBody>
      </p:sp>
    </p:spTree>
    <p:extLst>
      <p:ext uri="{BB962C8B-B14F-4D97-AF65-F5344CB8AC3E}">
        <p14:creationId xmlns:p14="http://schemas.microsoft.com/office/powerpoint/2010/main" val="3569519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6A320-9F7F-6AC8-93B9-CCB49DCC65D5}"/>
              </a:ext>
            </a:extLst>
          </p:cNvPr>
          <p:cNvSpPr>
            <a:spLocks noGrp="1"/>
          </p:cNvSpPr>
          <p:nvPr>
            <p:ph type="title"/>
          </p:nvPr>
        </p:nvSpPr>
        <p:spPr>
          <a:xfrm>
            <a:off x="3770313" y="592685"/>
            <a:ext cx="6930979" cy="500549"/>
          </a:xfrm>
        </p:spPr>
        <p:txBody>
          <a:bodyPr/>
          <a:lstStyle/>
          <a:p>
            <a:r>
              <a:rPr lang="en-CH"/>
              <a:t>Reme</a:t>
            </a:r>
            <a:r>
              <a:rPr lang="en-GB"/>
              <a:t>m</a:t>
            </a:r>
            <a:r>
              <a:rPr lang="en-CH"/>
              <a:t>ber this?</a:t>
            </a:r>
          </a:p>
        </p:txBody>
      </p:sp>
      <p:pic>
        <p:nvPicPr>
          <p:cNvPr id="4" name="Picture 3" descr="A red double decker bus in a building&#10;&#10;Description automatically generated">
            <a:extLst>
              <a:ext uri="{FF2B5EF4-FFF2-40B4-BE49-F238E27FC236}">
                <a16:creationId xmlns:a16="http://schemas.microsoft.com/office/drawing/2014/main" id="{26F49C0F-622D-9CCA-9CE0-3CC0C2F96202}"/>
              </a:ext>
            </a:extLst>
          </p:cNvPr>
          <p:cNvPicPr>
            <a:picLocks noChangeAspect="1"/>
          </p:cNvPicPr>
          <p:nvPr/>
        </p:nvPicPr>
        <p:blipFill>
          <a:blip r:embed="rId2"/>
          <a:stretch>
            <a:fillRect/>
          </a:stretch>
        </p:blipFill>
        <p:spPr>
          <a:xfrm>
            <a:off x="3049556" y="1093234"/>
            <a:ext cx="6094444" cy="4050266"/>
          </a:xfrm>
          <a:prstGeom prst="rect">
            <a:avLst/>
          </a:prstGeom>
        </p:spPr>
      </p:pic>
      <p:pic>
        <p:nvPicPr>
          <p:cNvPr id="5" name="Picture 4" descr="A diagram of the solar system&#10;&#10;Description automatically generated">
            <a:extLst>
              <a:ext uri="{FF2B5EF4-FFF2-40B4-BE49-F238E27FC236}">
                <a16:creationId xmlns:a16="http://schemas.microsoft.com/office/drawing/2014/main" id="{4D985302-79A6-7904-8168-99E756B6A678}"/>
              </a:ext>
            </a:extLst>
          </p:cNvPr>
          <p:cNvPicPr>
            <a:picLocks noChangeAspect="1"/>
          </p:cNvPicPr>
          <p:nvPr/>
        </p:nvPicPr>
        <p:blipFill>
          <a:blip r:embed="rId3"/>
          <a:stretch>
            <a:fillRect/>
          </a:stretch>
        </p:blipFill>
        <p:spPr>
          <a:xfrm>
            <a:off x="0" y="0"/>
            <a:ext cx="3620456" cy="5143500"/>
          </a:xfrm>
          <a:prstGeom prst="rect">
            <a:avLst/>
          </a:prstGeom>
        </p:spPr>
      </p:pic>
    </p:spTree>
    <p:extLst>
      <p:ext uri="{BB962C8B-B14F-4D97-AF65-F5344CB8AC3E}">
        <p14:creationId xmlns:p14="http://schemas.microsoft.com/office/powerpoint/2010/main" val="3217709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45DBC-9A61-AD0A-4041-6824423C3AB2}"/>
              </a:ext>
            </a:extLst>
          </p:cNvPr>
          <p:cNvSpPr>
            <a:spLocks noGrp="1"/>
          </p:cNvSpPr>
          <p:nvPr>
            <p:ph type="title"/>
          </p:nvPr>
        </p:nvSpPr>
        <p:spPr>
          <a:xfrm>
            <a:off x="1113706" y="2321475"/>
            <a:ext cx="6930979" cy="500549"/>
          </a:xfrm>
        </p:spPr>
        <p:txBody>
          <a:bodyPr/>
          <a:lstStyle/>
          <a:p>
            <a:r>
              <a:rPr lang="en-CH"/>
              <a:t>So we went back to the basics</a:t>
            </a:r>
          </a:p>
        </p:txBody>
      </p:sp>
      <p:pic>
        <p:nvPicPr>
          <p:cNvPr id="4" name="Graphic 3" descr="Chef male with solid fill">
            <a:extLst>
              <a:ext uri="{FF2B5EF4-FFF2-40B4-BE49-F238E27FC236}">
                <a16:creationId xmlns:a16="http://schemas.microsoft.com/office/drawing/2014/main" id="{A2F12C4D-DE9C-23C2-732B-CE5D3CA1DA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73850" y="2321475"/>
            <a:ext cx="2470150" cy="2470150"/>
          </a:xfrm>
          <a:prstGeom prst="rect">
            <a:avLst/>
          </a:prstGeom>
        </p:spPr>
      </p:pic>
    </p:spTree>
    <p:extLst>
      <p:ext uri="{BB962C8B-B14F-4D97-AF65-F5344CB8AC3E}">
        <p14:creationId xmlns:p14="http://schemas.microsoft.com/office/powerpoint/2010/main" val="256883128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A73B7EF7883844837E7AFFDA038724" ma:contentTypeVersion="17" ma:contentTypeDescription="Create a new document." ma:contentTypeScope="" ma:versionID="dadf8935a8acc2f0ad44d6bececef384">
  <xsd:schema xmlns:xsd="http://www.w3.org/2001/XMLSchema" xmlns:xs="http://www.w3.org/2001/XMLSchema" xmlns:p="http://schemas.microsoft.com/office/2006/metadata/properties" xmlns:ns2="551f674b-acf4-400c-83be-637346b2f9cb" xmlns:ns3="8d120825-0378-4063-8777-0aa7db6274f0" targetNamespace="http://schemas.microsoft.com/office/2006/metadata/properties" ma:root="true" ma:fieldsID="d155cdc3aeb4fb9f2f5da592a68b7ac6" ns2:_="" ns3:_="">
    <xsd:import namespace="551f674b-acf4-400c-83be-637346b2f9cb"/>
    <xsd:import namespace="8d120825-0378-4063-8777-0aa7db6274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Deadline"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1f674b-acf4-400c-83be-637346b2f9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eadline" ma:index="14" nillable="true" ma:displayName="Deadline" ma:default="2024-05-02T22:00:00.000Z" ma:format="DateOnly" ma:internalName="Deadlin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d120825-0378-4063-8777-0aa7db6274f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bf6a89bf-50fa-42f7-ac23-b323c9f500ee}" ma:internalName="TaxCatchAll" ma:showField="CatchAllData" ma:web="8d120825-0378-4063-8777-0aa7db6274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51f674b-acf4-400c-83be-637346b2f9cb">
      <Terms xmlns="http://schemas.microsoft.com/office/infopath/2007/PartnerControls"/>
    </lcf76f155ced4ddcb4097134ff3c332f>
    <Deadline xmlns="551f674b-acf4-400c-83be-637346b2f9cb">2024-05-02T22:00:00+00:00</Deadline>
    <TaxCatchAll xmlns="8d120825-0378-4063-8777-0aa7db6274f0" xsi:nil="true"/>
  </documentManagement>
</p:properties>
</file>

<file path=customXml/itemProps1.xml><?xml version="1.0" encoding="utf-8"?>
<ds:datastoreItem xmlns:ds="http://schemas.openxmlformats.org/officeDocument/2006/customXml" ds:itemID="{FBF0DFF5-5740-4337-B7B6-85A223E300F6}">
  <ds:schemaRefs>
    <ds:schemaRef ds:uri="http://schemas.microsoft.com/sharepoint/v3/contenttype/forms"/>
  </ds:schemaRefs>
</ds:datastoreItem>
</file>

<file path=customXml/itemProps2.xml><?xml version="1.0" encoding="utf-8"?>
<ds:datastoreItem xmlns:ds="http://schemas.openxmlformats.org/officeDocument/2006/customXml" ds:itemID="{D03A8BD0-7765-4DF0-9061-703D4E45B534}">
  <ds:schemaRefs>
    <ds:schemaRef ds:uri="551f674b-acf4-400c-83be-637346b2f9cb"/>
    <ds:schemaRef ds:uri="8d120825-0378-4063-8777-0aa7db6274f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DC45CD7-C049-4EE4-B169-6E3A8644E94D}">
  <ds:schemaRefs>
    <ds:schemaRef ds:uri="551f674b-acf4-400c-83be-637346b2f9cb"/>
    <ds:schemaRef ds:uri="8d120825-0378-4063-8777-0aa7db6274f0"/>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Opcion Foto</Template>
  <Application>Microsoft Office PowerPoint</Application>
  <PresentationFormat>On-screen Show (16:9)</PresentationFormat>
  <Slides>18</Slides>
  <Notes>3</Notes>
  <HiddenSlides>2</HiddenSlide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Opcion Foto</vt:lpstr>
      <vt:lpstr>IdeaSquare Planet: Mission on Planet Y debrief</vt:lpstr>
      <vt:lpstr>Let's look back...</vt:lpstr>
      <vt:lpstr>Let's look back...</vt:lpstr>
      <vt:lpstr>PowerPoint Presentation</vt:lpstr>
      <vt:lpstr>Why were we here?</vt:lpstr>
      <vt:lpstr>What do me mean?</vt:lpstr>
      <vt:lpstr>How can we consider solutions without understanding the systemic nature of the problem?</vt:lpstr>
      <vt:lpstr>Remember this?</vt:lpstr>
      <vt:lpstr>So we went back to the basics</vt:lpstr>
      <vt:lpstr>Dissect the problem</vt:lpstr>
      <vt:lpstr>Unite different disciplines and backgrounds</vt:lpstr>
      <vt:lpstr>Anticipate the future</vt:lpstr>
      <vt:lpstr>Argue Scientifically</vt:lpstr>
      <vt:lpstr>Challenge Paradigms</vt:lpstr>
      <vt:lpstr>Exponential innovation, a CERN recipe</vt:lpstr>
      <vt:lpstr>Mood-Meter</vt:lpstr>
      <vt:lpstr>Open discussion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revision>1</cp:revision>
  <cp:lastPrinted>2023-09-05T13:56:44Z</cp:lastPrinted>
  <dcterms:created xsi:type="dcterms:W3CDTF">2022-01-18T18:56:13Z</dcterms:created>
  <dcterms:modified xsi:type="dcterms:W3CDTF">2025-04-24T10:27:34Z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0x010100E9A73B7EF7883844837E7AFFDA038724</vt:lpwstr>
  </property>
  <property fmtid="{D5CDD505-2E9C-101B-9397-08002B2CF9AE}" pid="3" name="MediaServiceImageTags">
    <vt:lpwstr/>
  </property>
</Properties>
</file>