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8"/>
  </p:notesMasterIdLst>
  <p:handoutMasterIdLst>
    <p:handoutMasterId r:id="rId29"/>
  </p:handoutMasterIdLst>
  <p:sldIdLst>
    <p:sldId id="2146850731" r:id="rId5"/>
    <p:sldId id="2146850634" r:id="rId6"/>
    <p:sldId id="2146850635" r:id="rId7"/>
    <p:sldId id="2146850649" r:id="rId8"/>
    <p:sldId id="2146850643" r:id="rId9"/>
    <p:sldId id="281" r:id="rId10"/>
    <p:sldId id="2146850618" r:id="rId11"/>
    <p:sldId id="2146850627" r:id="rId12"/>
    <p:sldId id="2146850726" r:id="rId13"/>
    <p:sldId id="2146850735" r:id="rId14"/>
    <p:sldId id="258" r:id="rId15"/>
    <p:sldId id="2146850705" r:id="rId16"/>
    <p:sldId id="2146850708" r:id="rId17"/>
    <p:sldId id="2146850733" r:id="rId18"/>
    <p:sldId id="2146850732" r:id="rId19"/>
    <p:sldId id="2146850727" r:id="rId20"/>
    <p:sldId id="2146850734" r:id="rId21"/>
    <p:sldId id="261" r:id="rId22"/>
    <p:sldId id="262" r:id="rId23"/>
    <p:sldId id="2146850710" r:id="rId24"/>
    <p:sldId id="2146850736" r:id="rId25"/>
    <p:sldId id="2146850640" r:id="rId26"/>
    <p:sldId id="260" r:id="rId27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A83EB54-54A5-01F3-8EF9-F2EDDFAB6A23}" name="Lauri Valtonen" initials="LV" userId="S::l.valtonen@cern.ch::97b5e694-76c7-4613-b3d0-dd9b89854d38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9600"/>
    <a:srgbClr val="00879A"/>
    <a:srgbClr val="6E378C"/>
    <a:srgbClr val="B6275F"/>
    <a:srgbClr val="87B918"/>
    <a:srgbClr val="E60032"/>
    <a:srgbClr val="87B9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03"/>
    <p:restoredTop sz="94806"/>
  </p:normalViewPr>
  <p:slideViewPr>
    <p:cSldViewPr snapToGrid="0">
      <p:cViewPr varScale="1">
        <p:scale>
          <a:sx n="135" d="100"/>
          <a:sy n="135" d="100"/>
        </p:scale>
        <p:origin x="768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35" Type="http://schemas.microsoft.com/office/2018/10/relationships/authors" Target="author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ura Wirtavuori" userId="3f4a20d0-a0dd-4408-b7ed-5b2dfa05c842" providerId="ADAL" clId="{AA77A841-22EC-A041-87CF-AC40DDDDB097}"/>
    <pc:docChg chg="custSel addSld delSld modSld">
      <pc:chgData name="Laura Wirtavuori" userId="3f4a20d0-a0dd-4408-b7ed-5b2dfa05c842" providerId="ADAL" clId="{AA77A841-22EC-A041-87CF-AC40DDDDB097}" dt="2025-02-26T13:55:03.944" v="2860" actId="2696"/>
      <pc:docMkLst>
        <pc:docMk/>
      </pc:docMkLst>
      <pc:sldChg chg="modSp mod">
        <pc:chgData name="Laura Wirtavuori" userId="3f4a20d0-a0dd-4408-b7ed-5b2dfa05c842" providerId="ADAL" clId="{AA77A841-22EC-A041-87CF-AC40DDDDB097}" dt="2025-02-26T13:27:04.252" v="23" actId="27636"/>
        <pc:sldMkLst>
          <pc:docMk/>
          <pc:sldMk cId="3013050676" sldId="257"/>
        </pc:sldMkLst>
      </pc:sldChg>
      <pc:sldChg chg="del">
        <pc:chgData name="Laura Wirtavuori" userId="3f4a20d0-a0dd-4408-b7ed-5b2dfa05c842" providerId="ADAL" clId="{AA77A841-22EC-A041-87CF-AC40DDDDB097}" dt="2025-02-26T13:28:25.624" v="37" actId="2696"/>
        <pc:sldMkLst>
          <pc:docMk/>
          <pc:sldMk cId="383657761" sldId="268"/>
        </pc:sldMkLst>
      </pc:sldChg>
      <pc:sldChg chg="del">
        <pc:chgData name="Laura Wirtavuori" userId="3f4a20d0-a0dd-4408-b7ed-5b2dfa05c842" providerId="ADAL" clId="{AA77A841-22EC-A041-87CF-AC40DDDDB097}" dt="2025-02-26T13:28:26.307" v="39" actId="2696"/>
        <pc:sldMkLst>
          <pc:docMk/>
          <pc:sldMk cId="1409696223" sldId="273"/>
        </pc:sldMkLst>
      </pc:sldChg>
      <pc:sldChg chg="del">
        <pc:chgData name="Laura Wirtavuori" userId="3f4a20d0-a0dd-4408-b7ed-5b2dfa05c842" providerId="ADAL" clId="{AA77A841-22EC-A041-87CF-AC40DDDDB097}" dt="2025-02-26T13:28:11.815" v="25" actId="2696"/>
        <pc:sldMkLst>
          <pc:docMk/>
          <pc:sldMk cId="1445768314" sldId="290"/>
        </pc:sldMkLst>
      </pc:sldChg>
      <pc:sldChg chg="del">
        <pc:chgData name="Laura Wirtavuori" userId="3f4a20d0-a0dd-4408-b7ed-5b2dfa05c842" providerId="ADAL" clId="{AA77A841-22EC-A041-87CF-AC40DDDDB097}" dt="2025-02-26T13:28:24.227" v="34" actId="2696"/>
        <pc:sldMkLst>
          <pc:docMk/>
          <pc:sldMk cId="1930129297" sldId="310"/>
        </pc:sldMkLst>
      </pc:sldChg>
      <pc:sldChg chg="del">
        <pc:chgData name="Laura Wirtavuori" userId="3f4a20d0-a0dd-4408-b7ed-5b2dfa05c842" providerId="ADAL" clId="{AA77A841-22EC-A041-87CF-AC40DDDDB097}" dt="2025-02-26T13:28:30.819" v="55" actId="2696"/>
        <pc:sldMkLst>
          <pc:docMk/>
          <pc:sldMk cId="3479265944" sldId="326"/>
        </pc:sldMkLst>
      </pc:sldChg>
      <pc:sldChg chg="del">
        <pc:chgData name="Laura Wirtavuori" userId="3f4a20d0-a0dd-4408-b7ed-5b2dfa05c842" providerId="ADAL" clId="{AA77A841-22EC-A041-87CF-AC40DDDDB097}" dt="2025-02-26T13:28:32.362" v="62" actId="2696"/>
        <pc:sldMkLst>
          <pc:docMk/>
          <pc:sldMk cId="3858896709" sldId="349"/>
        </pc:sldMkLst>
      </pc:sldChg>
      <pc:sldChg chg="del">
        <pc:chgData name="Laura Wirtavuori" userId="3f4a20d0-a0dd-4408-b7ed-5b2dfa05c842" providerId="ADAL" clId="{AA77A841-22EC-A041-87CF-AC40DDDDB097}" dt="2025-02-26T13:28:30.405" v="53" actId="2696"/>
        <pc:sldMkLst>
          <pc:docMk/>
          <pc:sldMk cId="534029167" sldId="397"/>
        </pc:sldMkLst>
      </pc:sldChg>
      <pc:sldChg chg="del">
        <pc:chgData name="Laura Wirtavuori" userId="3f4a20d0-a0dd-4408-b7ed-5b2dfa05c842" providerId="ADAL" clId="{AA77A841-22EC-A041-87CF-AC40DDDDB097}" dt="2025-02-26T13:28:28.470" v="45" actId="2696"/>
        <pc:sldMkLst>
          <pc:docMk/>
          <pc:sldMk cId="1482128510" sldId="403"/>
        </pc:sldMkLst>
      </pc:sldChg>
      <pc:sldChg chg="del">
        <pc:chgData name="Laura Wirtavuori" userId="3f4a20d0-a0dd-4408-b7ed-5b2dfa05c842" providerId="ADAL" clId="{AA77A841-22EC-A041-87CF-AC40DDDDB097}" dt="2025-02-26T13:28:23.588" v="32" actId="2696"/>
        <pc:sldMkLst>
          <pc:docMk/>
          <pc:sldMk cId="3703136200" sldId="406"/>
        </pc:sldMkLst>
      </pc:sldChg>
      <pc:sldChg chg="del">
        <pc:chgData name="Laura Wirtavuori" userId="3f4a20d0-a0dd-4408-b7ed-5b2dfa05c842" providerId="ADAL" clId="{AA77A841-22EC-A041-87CF-AC40DDDDB097}" dt="2025-02-26T13:28:24.479" v="35" actId="2696"/>
        <pc:sldMkLst>
          <pc:docMk/>
          <pc:sldMk cId="1736500707" sldId="407"/>
        </pc:sldMkLst>
      </pc:sldChg>
      <pc:sldChg chg="del">
        <pc:chgData name="Laura Wirtavuori" userId="3f4a20d0-a0dd-4408-b7ed-5b2dfa05c842" providerId="ADAL" clId="{AA77A841-22EC-A041-87CF-AC40DDDDB097}" dt="2025-02-26T13:28:26.665" v="40" actId="2696"/>
        <pc:sldMkLst>
          <pc:docMk/>
          <pc:sldMk cId="1079488758" sldId="410"/>
        </pc:sldMkLst>
      </pc:sldChg>
      <pc:sldChg chg="del">
        <pc:chgData name="Laura Wirtavuori" userId="3f4a20d0-a0dd-4408-b7ed-5b2dfa05c842" providerId="ADAL" clId="{AA77A841-22EC-A041-87CF-AC40DDDDB097}" dt="2025-02-26T13:28:26.068" v="38" actId="2696"/>
        <pc:sldMkLst>
          <pc:docMk/>
          <pc:sldMk cId="879256988" sldId="416"/>
        </pc:sldMkLst>
      </pc:sldChg>
      <pc:sldChg chg="del">
        <pc:chgData name="Laura Wirtavuori" userId="3f4a20d0-a0dd-4408-b7ed-5b2dfa05c842" providerId="ADAL" clId="{AA77A841-22EC-A041-87CF-AC40DDDDB097}" dt="2025-02-26T13:28:28.117" v="44" actId="2696"/>
        <pc:sldMkLst>
          <pc:docMk/>
          <pc:sldMk cId="1464713774" sldId="419"/>
        </pc:sldMkLst>
      </pc:sldChg>
      <pc:sldChg chg="del">
        <pc:chgData name="Laura Wirtavuori" userId="3f4a20d0-a0dd-4408-b7ed-5b2dfa05c842" providerId="ADAL" clId="{AA77A841-22EC-A041-87CF-AC40DDDDB097}" dt="2025-02-26T13:28:28.822" v="47" actId="2696"/>
        <pc:sldMkLst>
          <pc:docMk/>
          <pc:sldMk cId="1931010306" sldId="422"/>
        </pc:sldMkLst>
      </pc:sldChg>
      <pc:sldChg chg="del">
        <pc:chgData name="Laura Wirtavuori" userId="3f4a20d0-a0dd-4408-b7ed-5b2dfa05c842" providerId="ADAL" clId="{AA77A841-22EC-A041-87CF-AC40DDDDB097}" dt="2025-02-26T13:28:29.927" v="51" actId="2696"/>
        <pc:sldMkLst>
          <pc:docMk/>
          <pc:sldMk cId="1233805520" sldId="425"/>
        </pc:sldMkLst>
      </pc:sldChg>
      <pc:sldChg chg="del">
        <pc:chgData name="Laura Wirtavuori" userId="3f4a20d0-a0dd-4408-b7ed-5b2dfa05c842" providerId="ADAL" clId="{AA77A841-22EC-A041-87CF-AC40DDDDB097}" dt="2025-02-26T13:28:30.183" v="52" actId="2696"/>
        <pc:sldMkLst>
          <pc:docMk/>
          <pc:sldMk cId="2067815559" sldId="426"/>
        </pc:sldMkLst>
      </pc:sldChg>
      <pc:sldChg chg="del">
        <pc:chgData name="Laura Wirtavuori" userId="3f4a20d0-a0dd-4408-b7ed-5b2dfa05c842" providerId="ADAL" clId="{AA77A841-22EC-A041-87CF-AC40DDDDB097}" dt="2025-02-26T13:28:28.580" v="46" actId="2696"/>
        <pc:sldMkLst>
          <pc:docMk/>
          <pc:sldMk cId="2318087169" sldId="2146850546"/>
        </pc:sldMkLst>
      </pc:sldChg>
      <pc:sldChg chg="del">
        <pc:chgData name="Laura Wirtavuori" userId="3f4a20d0-a0dd-4408-b7ed-5b2dfa05c842" providerId="ADAL" clId="{AA77A841-22EC-A041-87CF-AC40DDDDB097}" dt="2025-02-26T13:28:29.128" v="48" actId="2696"/>
        <pc:sldMkLst>
          <pc:docMk/>
          <pc:sldMk cId="790447126" sldId="2146850550"/>
        </pc:sldMkLst>
      </pc:sldChg>
      <pc:sldChg chg="del">
        <pc:chgData name="Laura Wirtavuori" userId="3f4a20d0-a0dd-4408-b7ed-5b2dfa05c842" providerId="ADAL" clId="{AA77A841-22EC-A041-87CF-AC40DDDDB097}" dt="2025-02-26T13:28:12.933" v="26" actId="2696"/>
        <pc:sldMkLst>
          <pc:docMk/>
          <pc:sldMk cId="2600062487" sldId="2146850595"/>
        </pc:sldMkLst>
      </pc:sldChg>
      <pc:sldChg chg="del">
        <pc:chgData name="Laura Wirtavuori" userId="3f4a20d0-a0dd-4408-b7ed-5b2dfa05c842" providerId="ADAL" clId="{AA77A841-22EC-A041-87CF-AC40DDDDB097}" dt="2025-02-26T13:28:18.834" v="27" actId="2696"/>
        <pc:sldMkLst>
          <pc:docMk/>
          <pc:sldMk cId="2770232709" sldId="2146850597"/>
        </pc:sldMkLst>
      </pc:sldChg>
      <pc:sldChg chg="del">
        <pc:chgData name="Laura Wirtavuori" userId="3f4a20d0-a0dd-4408-b7ed-5b2dfa05c842" providerId="ADAL" clId="{AA77A841-22EC-A041-87CF-AC40DDDDB097}" dt="2025-02-26T13:28:20.242" v="28" actId="2696"/>
        <pc:sldMkLst>
          <pc:docMk/>
          <pc:sldMk cId="378976785" sldId="2146850599"/>
        </pc:sldMkLst>
      </pc:sldChg>
      <pc:sldChg chg="del">
        <pc:chgData name="Laura Wirtavuori" userId="3f4a20d0-a0dd-4408-b7ed-5b2dfa05c842" providerId="ADAL" clId="{AA77A841-22EC-A041-87CF-AC40DDDDB097}" dt="2025-02-26T13:28:21.884" v="30" actId="2696"/>
        <pc:sldMkLst>
          <pc:docMk/>
          <pc:sldMk cId="1710259742" sldId="2146850600"/>
        </pc:sldMkLst>
      </pc:sldChg>
      <pc:sldChg chg="del">
        <pc:chgData name="Laura Wirtavuori" userId="3f4a20d0-a0dd-4408-b7ed-5b2dfa05c842" providerId="ADAL" clId="{AA77A841-22EC-A041-87CF-AC40DDDDB097}" dt="2025-02-26T13:28:21.208" v="29" actId="2696"/>
        <pc:sldMkLst>
          <pc:docMk/>
          <pc:sldMk cId="381556235" sldId="2146850601"/>
        </pc:sldMkLst>
      </pc:sldChg>
      <pc:sldChg chg="del">
        <pc:chgData name="Laura Wirtavuori" userId="3f4a20d0-a0dd-4408-b7ed-5b2dfa05c842" providerId="ADAL" clId="{AA77A841-22EC-A041-87CF-AC40DDDDB097}" dt="2025-02-26T13:28:31.289" v="57" actId="2696"/>
        <pc:sldMkLst>
          <pc:docMk/>
          <pc:sldMk cId="1915308782" sldId="2146850606"/>
        </pc:sldMkLst>
      </pc:sldChg>
      <pc:sldChg chg="del">
        <pc:chgData name="Laura Wirtavuori" userId="3f4a20d0-a0dd-4408-b7ed-5b2dfa05c842" providerId="ADAL" clId="{AA77A841-22EC-A041-87CF-AC40DDDDB097}" dt="2025-02-26T13:28:22.489" v="31" actId="2696"/>
        <pc:sldMkLst>
          <pc:docMk/>
          <pc:sldMk cId="3755080758" sldId="2146850614"/>
        </pc:sldMkLst>
      </pc:sldChg>
      <pc:sldChg chg="del">
        <pc:chgData name="Laura Wirtavuori" userId="3f4a20d0-a0dd-4408-b7ed-5b2dfa05c842" providerId="ADAL" clId="{AA77A841-22EC-A041-87CF-AC40DDDDB097}" dt="2025-02-26T13:28:31.996" v="60" actId="2696"/>
        <pc:sldMkLst>
          <pc:docMk/>
          <pc:sldMk cId="1531918782" sldId="2146850616"/>
        </pc:sldMkLst>
      </pc:sldChg>
      <pc:sldChg chg="del">
        <pc:chgData name="Laura Wirtavuori" userId="3f4a20d0-a0dd-4408-b7ed-5b2dfa05c842" providerId="ADAL" clId="{AA77A841-22EC-A041-87CF-AC40DDDDB097}" dt="2025-02-26T13:28:32.166" v="61" actId="2696"/>
        <pc:sldMkLst>
          <pc:docMk/>
          <pc:sldMk cId="3915378569" sldId="2146850617"/>
        </pc:sldMkLst>
      </pc:sldChg>
      <pc:sldChg chg="del">
        <pc:chgData name="Laura Wirtavuori" userId="3f4a20d0-a0dd-4408-b7ed-5b2dfa05c842" providerId="ADAL" clId="{AA77A841-22EC-A041-87CF-AC40DDDDB097}" dt="2025-02-26T13:28:26.987" v="41" actId="2696"/>
        <pc:sldMkLst>
          <pc:docMk/>
          <pc:sldMk cId="506033066" sldId="2146850619"/>
        </pc:sldMkLst>
      </pc:sldChg>
      <pc:sldChg chg="del">
        <pc:chgData name="Laura Wirtavuori" userId="3f4a20d0-a0dd-4408-b7ed-5b2dfa05c842" providerId="ADAL" clId="{AA77A841-22EC-A041-87CF-AC40DDDDB097}" dt="2025-02-26T13:28:30.604" v="54" actId="2696"/>
        <pc:sldMkLst>
          <pc:docMk/>
          <pc:sldMk cId="1395150283" sldId="2146850620"/>
        </pc:sldMkLst>
      </pc:sldChg>
      <pc:sldChg chg="del">
        <pc:chgData name="Laura Wirtavuori" userId="3f4a20d0-a0dd-4408-b7ed-5b2dfa05c842" providerId="ADAL" clId="{AA77A841-22EC-A041-87CF-AC40DDDDB097}" dt="2025-02-26T13:28:37.544" v="66" actId="2696"/>
        <pc:sldMkLst>
          <pc:docMk/>
          <pc:sldMk cId="1037707975" sldId="2146850634"/>
        </pc:sldMkLst>
      </pc:sldChg>
      <pc:sldChg chg="del">
        <pc:chgData name="Laura Wirtavuori" userId="3f4a20d0-a0dd-4408-b7ed-5b2dfa05c842" providerId="ADAL" clId="{AA77A841-22EC-A041-87CF-AC40DDDDB097}" dt="2025-02-26T13:28:34.477" v="65" actId="2696"/>
        <pc:sldMkLst>
          <pc:docMk/>
          <pc:sldMk cId="2485045170" sldId="2146850637"/>
        </pc:sldMkLst>
      </pc:sldChg>
      <pc:sldChg chg="del">
        <pc:chgData name="Laura Wirtavuori" userId="3f4a20d0-a0dd-4408-b7ed-5b2dfa05c842" providerId="ADAL" clId="{AA77A841-22EC-A041-87CF-AC40DDDDB097}" dt="2025-02-26T13:28:27.718" v="43" actId="2696"/>
        <pc:sldMkLst>
          <pc:docMk/>
          <pc:sldMk cId="273756233" sldId="2146850643"/>
        </pc:sldMkLst>
      </pc:sldChg>
      <pc:sldChg chg="del">
        <pc:chgData name="Laura Wirtavuori" userId="3f4a20d0-a0dd-4408-b7ed-5b2dfa05c842" providerId="ADAL" clId="{AA77A841-22EC-A041-87CF-AC40DDDDB097}" dt="2025-02-26T13:28:11.094" v="24" actId="2696"/>
        <pc:sldMkLst>
          <pc:docMk/>
          <pc:sldMk cId="1528303507" sldId="2146850657"/>
        </pc:sldMkLst>
      </pc:sldChg>
      <pc:sldChg chg="del">
        <pc:chgData name="Laura Wirtavuori" userId="3f4a20d0-a0dd-4408-b7ed-5b2dfa05c842" providerId="ADAL" clId="{AA77A841-22EC-A041-87CF-AC40DDDDB097}" dt="2025-02-26T13:28:31.035" v="56" actId="2696"/>
        <pc:sldMkLst>
          <pc:docMk/>
          <pc:sldMk cId="2676458796" sldId="2146850658"/>
        </pc:sldMkLst>
      </pc:sldChg>
      <pc:sldChg chg="del">
        <pc:chgData name="Laura Wirtavuori" userId="3f4a20d0-a0dd-4408-b7ed-5b2dfa05c842" providerId="ADAL" clId="{AA77A841-22EC-A041-87CF-AC40DDDDB097}" dt="2025-02-26T13:28:31.469" v="58" actId="2696"/>
        <pc:sldMkLst>
          <pc:docMk/>
          <pc:sldMk cId="842976726" sldId="2146850696"/>
        </pc:sldMkLst>
      </pc:sldChg>
      <pc:sldChg chg="del">
        <pc:chgData name="Laura Wirtavuori" userId="3f4a20d0-a0dd-4408-b7ed-5b2dfa05c842" providerId="ADAL" clId="{AA77A841-22EC-A041-87CF-AC40DDDDB097}" dt="2025-02-26T13:28:37.995" v="67" actId="2696"/>
        <pc:sldMkLst>
          <pc:docMk/>
          <pc:sldMk cId="3468879065" sldId="2146850709"/>
        </pc:sldMkLst>
      </pc:sldChg>
      <pc:sldChg chg="del">
        <pc:chgData name="Laura Wirtavuori" userId="3f4a20d0-a0dd-4408-b7ed-5b2dfa05c842" providerId="ADAL" clId="{AA77A841-22EC-A041-87CF-AC40DDDDB097}" dt="2025-02-26T13:28:23.964" v="33" actId="2696"/>
        <pc:sldMkLst>
          <pc:docMk/>
          <pc:sldMk cId="2660694432" sldId="2146850722"/>
        </pc:sldMkLst>
      </pc:sldChg>
      <pc:sldChg chg="del">
        <pc:chgData name="Laura Wirtavuori" userId="3f4a20d0-a0dd-4408-b7ed-5b2dfa05c842" providerId="ADAL" clId="{AA77A841-22EC-A041-87CF-AC40DDDDB097}" dt="2025-02-26T13:28:39.597" v="68" actId="2696"/>
        <pc:sldMkLst>
          <pc:docMk/>
          <pc:sldMk cId="418238691" sldId="2146850723"/>
        </pc:sldMkLst>
      </pc:sldChg>
      <pc:sldChg chg="addSp delSp modSp new mod">
        <pc:chgData name="Laura Wirtavuori" userId="3f4a20d0-a0dd-4408-b7ed-5b2dfa05c842" providerId="ADAL" clId="{AA77A841-22EC-A041-87CF-AC40DDDDB097}" dt="2025-02-26T13:36:33.329" v="548" actId="20577"/>
        <pc:sldMkLst>
          <pc:docMk/>
          <pc:sldMk cId="3448988100" sldId="2146850725"/>
        </pc:sldMkLst>
      </pc:sldChg>
      <pc:sldChg chg="modSp new mod">
        <pc:chgData name="Laura Wirtavuori" userId="3f4a20d0-a0dd-4408-b7ed-5b2dfa05c842" providerId="ADAL" clId="{AA77A841-22EC-A041-87CF-AC40DDDDB097}" dt="2025-02-26T13:49:29.816" v="2277" actId="20577"/>
        <pc:sldMkLst>
          <pc:docMk/>
          <pc:sldMk cId="1675478209" sldId="2146850726"/>
        </pc:sldMkLst>
        <pc:spChg chg="mod">
          <ac:chgData name="Laura Wirtavuori" userId="3f4a20d0-a0dd-4408-b7ed-5b2dfa05c842" providerId="ADAL" clId="{AA77A841-22EC-A041-87CF-AC40DDDDB097}" dt="2025-02-26T13:44:22.134" v="1742" actId="20577"/>
          <ac:spMkLst>
            <pc:docMk/>
            <pc:sldMk cId="1675478209" sldId="2146850726"/>
            <ac:spMk id="2" creationId="{51AA63C2-7519-1E30-E2FD-3C995D947ED6}"/>
          </ac:spMkLst>
        </pc:spChg>
        <pc:spChg chg="mod">
          <ac:chgData name="Laura Wirtavuori" userId="3f4a20d0-a0dd-4408-b7ed-5b2dfa05c842" providerId="ADAL" clId="{AA77A841-22EC-A041-87CF-AC40DDDDB097}" dt="2025-02-26T13:49:29.816" v="2277" actId="20577"/>
          <ac:spMkLst>
            <pc:docMk/>
            <pc:sldMk cId="1675478209" sldId="2146850726"/>
            <ac:spMk id="3" creationId="{56C97C61-5B3C-4976-406F-16E21DD1675A}"/>
          </ac:spMkLst>
        </pc:spChg>
      </pc:sldChg>
      <pc:sldChg chg="modSp new mod">
        <pc:chgData name="Laura Wirtavuori" userId="3f4a20d0-a0dd-4408-b7ed-5b2dfa05c842" providerId="ADAL" clId="{AA77A841-22EC-A041-87CF-AC40DDDDB097}" dt="2025-02-26T13:43:05.601" v="1564" actId="20577"/>
        <pc:sldMkLst>
          <pc:docMk/>
          <pc:sldMk cId="2705568324" sldId="2146850727"/>
        </pc:sldMkLst>
      </pc:sldChg>
      <pc:sldChg chg="del">
        <pc:chgData name="Laura Wirtavuori" userId="3f4a20d0-a0dd-4408-b7ed-5b2dfa05c842" providerId="ADAL" clId="{AA77A841-22EC-A041-87CF-AC40DDDDB097}" dt="2025-02-26T13:28:33.807" v="64" actId="2696"/>
        <pc:sldMkLst>
          <pc:docMk/>
          <pc:sldMk cId="3064205509" sldId="2146850727"/>
        </pc:sldMkLst>
      </pc:sldChg>
      <pc:sldChg chg="addSp modSp add mod">
        <pc:chgData name="Laura Wirtavuori" userId="3f4a20d0-a0dd-4408-b7ed-5b2dfa05c842" providerId="ADAL" clId="{AA77A841-22EC-A041-87CF-AC40DDDDB097}" dt="2025-02-26T13:50:28.461" v="2409" actId="1076"/>
        <pc:sldMkLst>
          <pc:docMk/>
          <pc:sldMk cId="821516464" sldId="2146850728"/>
        </pc:sldMkLst>
      </pc:sldChg>
      <pc:sldChg chg="del">
        <pc:chgData name="Laura Wirtavuori" userId="3f4a20d0-a0dd-4408-b7ed-5b2dfa05c842" providerId="ADAL" clId="{AA77A841-22EC-A041-87CF-AC40DDDDB097}" dt="2025-02-26T13:28:29.363" v="49" actId="2696"/>
        <pc:sldMkLst>
          <pc:docMk/>
          <pc:sldMk cId="3071757141" sldId="2146850728"/>
        </pc:sldMkLst>
      </pc:sldChg>
      <pc:sldChg chg="del">
        <pc:chgData name="Laura Wirtavuori" userId="3f4a20d0-a0dd-4408-b7ed-5b2dfa05c842" providerId="ADAL" clId="{AA77A841-22EC-A041-87CF-AC40DDDDB097}" dt="2025-02-26T13:28:29.666" v="50" actId="2696"/>
        <pc:sldMkLst>
          <pc:docMk/>
          <pc:sldMk cId="589782241" sldId="2146850729"/>
        </pc:sldMkLst>
      </pc:sldChg>
      <pc:sldChg chg="modSp new mod">
        <pc:chgData name="Laura Wirtavuori" userId="3f4a20d0-a0dd-4408-b7ed-5b2dfa05c842" providerId="ADAL" clId="{AA77A841-22EC-A041-87CF-AC40DDDDB097}" dt="2025-02-26T13:54:59.348" v="2859" actId="20577"/>
        <pc:sldMkLst>
          <pc:docMk/>
          <pc:sldMk cId="4185775881" sldId="2146850729"/>
        </pc:sldMkLst>
      </pc:sldChg>
      <pc:sldChg chg="del">
        <pc:chgData name="Laura Wirtavuori" userId="3f4a20d0-a0dd-4408-b7ed-5b2dfa05c842" providerId="ADAL" clId="{AA77A841-22EC-A041-87CF-AC40DDDDB097}" dt="2025-02-26T13:28:32.903" v="63" actId="2696"/>
        <pc:sldMkLst>
          <pc:docMk/>
          <pc:sldMk cId="857920082" sldId="2146850730"/>
        </pc:sldMkLst>
      </pc:sldChg>
      <pc:sldChg chg="modSp new del mod">
        <pc:chgData name="Laura Wirtavuori" userId="3f4a20d0-a0dd-4408-b7ed-5b2dfa05c842" providerId="ADAL" clId="{AA77A841-22EC-A041-87CF-AC40DDDDB097}" dt="2025-02-26T13:55:03.944" v="2860" actId="2696"/>
        <pc:sldMkLst>
          <pc:docMk/>
          <pc:sldMk cId="2574915046" sldId="2146850730"/>
        </pc:sldMkLst>
      </pc:sldChg>
      <pc:sldChg chg="del">
        <pc:chgData name="Laura Wirtavuori" userId="3f4a20d0-a0dd-4408-b7ed-5b2dfa05c842" providerId="ADAL" clId="{AA77A841-22EC-A041-87CF-AC40DDDDB097}" dt="2025-02-26T13:28:31.763" v="59" actId="2696"/>
        <pc:sldMkLst>
          <pc:docMk/>
          <pc:sldMk cId="3363242545" sldId="2146850734"/>
        </pc:sldMkLst>
      </pc:sldChg>
      <pc:sldChg chg="del">
        <pc:chgData name="Laura Wirtavuori" userId="3f4a20d0-a0dd-4408-b7ed-5b2dfa05c842" providerId="ADAL" clId="{AA77A841-22EC-A041-87CF-AC40DDDDB097}" dt="2025-02-26T13:28:24.884" v="36" actId="2696"/>
        <pc:sldMkLst>
          <pc:docMk/>
          <pc:sldMk cId="702863177" sldId="2146850736"/>
        </pc:sldMkLst>
      </pc:sldChg>
      <pc:sldChg chg="del">
        <pc:chgData name="Laura Wirtavuori" userId="3f4a20d0-a0dd-4408-b7ed-5b2dfa05c842" providerId="ADAL" clId="{AA77A841-22EC-A041-87CF-AC40DDDDB097}" dt="2025-02-26T13:28:27.343" v="42" actId="2696"/>
        <pc:sldMkLst>
          <pc:docMk/>
          <pc:sldMk cId="4110101680" sldId="2146850737"/>
        </pc:sldMkLst>
      </pc:sldChg>
    </pc:docChg>
  </pc:docChgLst>
  <pc:docChgLst>
    <pc:chgData name="Catarina Batista" userId="5c40ee15-c717-45ce-9f41-598769456b2b" providerId="ADAL" clId="{FFFA3E21-2AEB-F741-82D8-E1C55D154FFA}"/>
    <pc:docChg chg="undo custSel addSld delSld modSld sldOrd">
      <pc:chgData name="Catarina Batista" userId="5c40ee15-c717-45ce-9f41-598769456b2b" providerId="ADAL" clId="{FFFA3E21-2AEB-F741-82D8-E1C55D154FFA}" dt="2025-04-24T10:36:42.255" v="2643" actId="20577"/>
      <pc:docMkLst>
        <pc:docMk/>
      </pc:docMkLst>
      <pc:sldChg chg="add del">
        <pc:chgData name="Catarina Batista" userId="5c40ee15-c717-45ce-9f41-598769456b2b" providerId="ADAL" clId="{FFFA3E21-2AEB-F741-82D8-E1C55D154FFA}" dt="2025-04-24T09:39:45.421" v="2341" actId="2696"/>
        <pc:sldMkLst>
          <pc:docMk/>
          <pc:sldMk cId="1006547004" sldId="257"/>
        </pc:sldMkLst>
      </pc:sldChg>
      <pc:sldChg chg="modSp del mod">
        <pc:chgData name="Catarina Batista" userId="5c40ee15-c717-45ce-9f41-598769456b2b" providerId="ADAL" clId="{FFFA3E21-2AEB-F741-82D8-E1C55D154FFA}" dt="2025-04-24T09:34:56.637" v="2095" actId="2696"/>
        <pc:sldMkLst>
          <pc:docMk/>
          <pc:sldMk cId="3013050676" sldId="257"/>
        </pc:sldMkLst>
      </pc:sldChg>
      <pc:sldChg chg="delSp modSp add mod modNotesTx">
        <pc:chgData name="Catarina Batista" userId="5c40ee15-c717-45ce-9f41-598769456b2b" providerId="ADAL" clId="{FFFA3E21-2AEB-F741-82D8-E1C55D154FFA}" dt="2025-04-24T10:27:43.292" v="2399" actId="115"/>
        <pc:sldMkLst>
          <pc:docMk/>
          <pc:sldMk cId="843675366" sldId="258"/>
        </pc:sldMkLst>
        <pc:spChg chg="mod">
          <ac:chgData name="Catarina Batista" userId="5c40ee15-c717-45ce-9f41-598769456b2b" providerId="ADAL" clId="{FFFA3E21-2AEB-F741-82D8-E1C55D154FFA}" dt="2025-04-23T13:00:09.233" v="1494" actId="207"/>
          <ac:spMkLst>
            <pc:docMk/>
            <pc:sldMk cId="843675366" sldId="258"/>
            <ac:spMk id="2" creationId="{920E8CD4-8791-544A-29F9-13E91F6A936E}"/>
          </ac:spMkLst>
        </pc:spChg>
        <pc:spChg chg="mod">
          <ac:chgData name="Catarina Batista" userId="5c40ee15-c717-45ce-9f41-598769456b2b" providerId="ADAL" clId="{FFFA3E21-2AEB-F741-82D8-E1C55D154FFA}" dt="2025-04-24T10:27:43.292" v="2399" actId="115"/>
          <ac:spMkLst>
            <pc:docMk/>
            <pc:sldMk cId="843675366" sldId="258"/>
            <ac:spMk id="3" creationId="{2E08E7BD-6C36-4879-AF2F-3239A2A6811F}"/>
          </ac:spMkLst>
        </pc:spChg>
      </pc:sldChg>
      <pc:sldChg chg="add del">
        <pc:chgData name="Catarina Batista" userId="5c40ee15-c717-45ce-9f41-598769456b2b" providerId="ADAL" clId="{FFFA3E21-2AEB-F741-82D8-E1C55D154FFA}" dt="2025-04-23T06:55:16.911" v="288" actId="2696"/>
        <pc:sldMkLst>
          <pc:docMk/>
          <pc:sldMk cId="3465611737" sldId="259"/>
        </pc:sldMkLst>
      </pc:sldChg>
      <pc:sldChg chg="add del ord">
        <pc:chgData name="Catarina Batista" userId="5c40ee15-c717-45ce-9f41-598769456b2b" providerId="ADAL" clId="{FFFA3E21-2AEB-F741-82D8-E1C55D154FFA}" dt="2025-04-24T09:35:53.023" v="2103"/>
        <pc:sldMkLst>
          <pc:docMk/>
          <pc:sldMk cId="0" sldId="261"/>
        </pc:sldMkLst>
      </pc:sldChg>
      <pc:sldChg chg="add del ord">
        <pc:chgData name="Catarina Batista" userId="5c40ee15-c717-45ce-9f41-598769456b2b" providerId="ADAL" clId="{FFFA3E21-2AEB-F741-82D8-E1C55D154FFA}" dt="2025-04-24T09:35:53.023" v="2103"/>
        <pc:sldMkLst>
          <pc:docMk/>
          <pc:sldMk cId="0" sldId="262"/>
        </pc:sldMkLst>
      </pc:sldChg>
      <pc:sldChg chg="add">
        <pc:chgData name="Catarina Batista" userId="5c40ee15-c717-45ce-9f41-598769456b2b" providerId="ADAL" clId="{FFFA3E21-2AEB-F741-82D8-E1C55D154FFA}" dt="2025-04-17T08:37:43.051" v="44"/>
        <pc:sldMkLst>
          <pc:docMk/>
          <pc:sldMk cId="1854727635" sldId="281"/>
        </pc:sldMkLst>
      </pc:sldChg>
      <pc:sldChg chg="add del">
        <pc:chgData name="Catarina Batista" userId="5c40ee15-c717-45ce-9f41-598769456b2b" providerId="ADAL" clId="{FFFA3E21-2AEB-F741-82D8-E1C55D154FFA}" dt="2025-04-23T07:02:27.528" v="505" actId="2696"/>
        <pc:sldMkLst>
          <pc:docMk/>
          <pc:sldMk cId="2250104017" sldId="307"/>
        </pc:sldMkLst>
      </pc:sldChg>
      <pc:sldChg chg="add del">
        <pc:chgData name="Catarina Batista" userId="5c40ee15-c717-45ce-9f41-598769456b2b" providerId="ADAL" clId="{FFFA3E21-2AEB-F741-82D8-E1C55D154FFA}" dt="2025-04-23T06:48:52.713" v="50" actId="2696"/>
        <pc:sldMkLst>
          <pc:docMk/>
          <pc:sldMk cId="479670422" sldId="2146850603"/>
        </pc:sldMkLst>
      </pc:sldChg>
      <pc:sldChg chg="add ord">
        <pc:chgData name="Catarina Batista" userId="5c40ee15-c717-45ce-9f41-598769456b2b" providerId="ADAL" clId="{FFFA3E21-2AEB-F741-82D8-E1C55D154FFA}" dt="2025-04-23T08:03:08.738" v="961" actId="20578"/>
        <pc:sldMkLst>
          <pc:docMk/>
          <pc:sldMk cId="3742029482" sldId="2146850618"/>
        </pc:sldMkLst>
      </pc:sldChg>
      <pc:sldChg chg="modSp add mod modShow modNotesTx">
        <pc:chgData name="Catarina Batista" userId="5c40ee15-c717-45ce-9f41-598769456b2b" providerId="ADAL" clId="{FFFA3E21-2AEB-F741-82D8-E1C55D154FFA}" dt="2025-04-24T10:25:19.790" v="2363" actId="20577"/>
        <pc:sldMkLst>
          <pc:docMk/>
          <pc:sldMk cId="4205457176" sldId="2146850627"/>
        </pc:sldMkLst>
        <pc:spChg chg="mod">
          <ac:chgData name="Catarina Batista" userId="5c40ee15-c717-45ce-9f41-598769456b2b" providerId="ADAL" clId="{FFFA3E21-2AEB-F741-82D8-E1C55D154FFA}" dt="2025-04-24T07:57:23.654" v="1889" actId="20577"/>
          <ac:spMkLst>
            <pc:docMk/>
            <pc:sldMk cId="4205457176" sldId="2146850627"/>
            <ac:spMk id="2" creationId="{CF4555D6-59A1-829A-BEC6-98F86B9DC6E1}"/>
          </ac:spMkLst>
        </pc:spChg>
        <pc:spChg chg="mod">
          <ac:chgData name="Catarina Batista" userId="5c40ee15-c717-45ce-9f41-598769456b2b" providerId="ADAL" clId="{FFFA3E21-2AEB-F741-82D8-E1C55D154FFA}" dt="2025-04-24T10:25:19.790" v="2363" actId="20577"/>
          <ac:spMkLst>
            <pc:docMk/>
            <pc:sldMk cId="4205457176" sldId="2146850627"/>
            <ac:spMk id="3" creationId="{086635F3-4A20-05CB-79F2-A4C017B99F3D}"/>
          </ac:spMkLst>
        </pc:spChg>
      </pc:sldChg>
      <pc:sldChg chg="add del">
        <pc:chgData name="Catarina Batista" userId="5c40ee15-c717-45ce-9f41-598769456b2b" providerId="ADAL" clId="{FFFA3E21-2AEB-F741-82D8-E1C55D154FFA}" dt="2025-04-24T09:34:56.649" v="2097" actId="2696"/>
        <pc:sldMkLst>
          <pc:docMk/>
          <pc:sldMk cId="183465680" sldId="2146850634"/>
        </pc:sldMkLst>
      </pc:sldChg>
      <pc:sldChg chg="add del">
        <pc:chgData name="Catarina Batista" userId="5c40ee15-c717-45ce-9f41-598769456b2b" providerId="ADAL" clId="{FFFA3E21-2AEB-F741-82D8-E1C55D154FFA}" dt="2025-04-24T10:14:36.732" v="2362"/>
        <pc:sldMkLst>
          <pc:docMk/>
          <pc:sldMk cId="2635623808" sldId="2146850634"/>
        </pc:sldMkLst>
      </pc:sldChg>
      <pc:sldChg chg="add del">
        <pc:chgData name="Catarina Batista" userId="5c40ee15-c717-45ce-9f41-598769456b2b" providerId="ADAL" clId="{FFFA3E21-2AEB-F741-82D8-E1C55D154FFA}" dt="2025-04-24T09:34:56.660" v="2100" actId="2696"/>
        <pc:sldMkLst>
          <pc:docMk/>
          <pc:sldMk cId="3164109328" sldId="2146850635"/>
        </pc:sldMkLst>
      </pc:sldChg>
      <pc:sldChg chg="add del">
        <pc:chgData name="Catarina Batista" userId="5c40ee15-c717-45ce-9f41-598769456b2b" providerId="ADAL" clId="{FFFA3E21-2AEB-F741-82D8-E1C55D154FFA}" dt="2025-04-24T10:14:36.732" v="2362"/>
        <pc:sldMkLst>
          <pc:docMk/>
          <pc:sldMk cId="4287142617" sldId="2146850635"/>
        </pc:sldMkLst>
      </pc:sldChg>
      <pc:sldChg chg="add del">
        <pc:chgData name="Catarina Batista" userId="5c40ee15-c717-45ce-9f41-598769456b2b" providerId="ADAL" clId="{FFFA3E21-2AEB-F741-82D8-E1C55D154FFA}" dt="2025-04-23T07:34:40.880" v="508" actId="2696"/>
        <pc:sldMkLst>
          <pc:docMk/>
          <pc:sldMk cId="2238594125" sldId="2146850636"/>
        </pc:sldMkLst>
      </pc:sldChg>
      <pc:sldChg chg="modSp add del mod">
        <pc:chgData name="Catarina Batista" userId="5c40ee15-c717-45ce-9f41-598769456b2b" providerId="ADAL" clId="{FFFA3E21-2AEB-F741-82D8-E1C55D154FFA}" dt="2025-04-23T07:34:41.309" v="509" actId="2696"/>
        <pc:sldMkLst>
          <pc:docMk/>
          <pc:sldMk cId="1112931993" sldId="2146850637"/>
        </pc:sldMkLst>
      </pc:sldChg>
      <pc:sldChg chg="add del">
        <pc:chgData name="Catarina Batista" userId="5c40ee15-c717-45ce-9f41-598769456b2b" providerId="ADAL" clId="{FFFA3E21-2AEB-F741-82D8-E1C55D154FFA}" dt="2025-04-24T09:39:45.419" v="2340" actId="2696"/>
        <pc:sldMkLst>
          <pc:docMk/>
          <pc:sldMk cId="2246942400" sldId="2146850639"/>
        </pc:sldMkLst>
      </pc:sldChg>
      <pc:sldChg chg="modSp add del mod">
        <pc:chgData name="Catarina Batista" userId="5c40ee15-c717-45ce-9f41-598769456b2b" providerId="ADAL" clId="{FFFA3E21-2AEB-F741-82D8-E1C55D154FFA}" dt="2025-04-24T09:34:56.640" v="2096" actId="2696"/>
        <pc:sldMkLst>
          <pc:docMk/>
          <pc:sldMk cId="3267859313" sldId="2146850639"/>
        </pc:sldMkLst>
      </pc:sldChg>
      <pc:sldChg chg="delSp modSp add del mod ord modNotesTx">
        <pc:chgData name="Catarina Batista" userId="5c40ee15-c717-45ce-9f41-598769456b2b" providerId="ADAL" clId="{FFFA3E21-2AEB-F741-82D8-E1C55D154FFA}" dt="2025-04-24T10:36:42.255" v="2643" actId="20577"/>
        <pc:sldMkLst>
          <pc:docMk/>
          <pc:sldMk cId="724333635" sldId="2146850640"/>
        </pc:sldMkLst>
        <pc:spChg chg="mod">
          <ac:chgData name="Catarina Batista" userId="5c40ee15-c717-45ce-9f41-598769456b2b" providerId="ADAL" clId="{FFFA3E21-2AEB-F741-82D8-E1C55D154FFA}" dt="2025-04-24T10:36:42.255" v="2643" actId="20577"/>
          <ac:spMkLst>
            <pc:docMk/>
            <pc:sldMk cId="724333635" sldId="2146850640"/>
            <ac:spMk id="3" creationId="{0D7CEB62-7E87-731B-FABF-BF5578D22D43}"/>
          </ac:spMkLst>
        </pc:spChg>
      </pc:sldChg>
      <pc:sldChg chg="add del">
        <pc:chgData name="Catarina Batista" userId="5c40ee15-c717-45ce-9f41-598769456b2b" providerId="ADAL" clId="{FFFA3E21-2AEB-F741-82D8-E1C55D154FFA}" dt="2025-04-23T12:53:27.001" v="1106" actId="2696"/>
        <pc:sldMkLst>
          <pc:docMk/>
          <pc:sldMk cId="3160982788" sldId="2146850640"/>
        </pc:sldMkLst>
      </pc:sldChg>
      <pc:sldChg chg="add del">
        <pc:chgData name="Catarina Batista" userId="5c40ee15-c717-45ce-9f41-598769456b2b" providerId="ADAL" clId="{FFFA3E21-2AEB-F741-82D8-E1C55D154FFA}" dt="2025-04-23T06:49:27.321" v="76" actId="2696"/>
        <pc:sldMkLst>
          <pc:docMk/>
          <pc:sldMk cId="2146638618" sldId="2146850642"/>
        </pc:sldMkLst>
      </pc:sldChg>
      <pc:sldChg chg="add">
        <pc:chgData name="Catarina Batista" userId="5c40ee15-c717-45ce-9f41-598769456b2b" providerId="ADAL" clId="{FFFA3E21-2AEB-F741-82D8-E1C55D154FFA}" dt="2025-04-24T10:14:36.732" v="2362"/>
        <pc:sldMkLst>
          <pc:docMk/>
          <pc:sldMk cId="772879190" sldId="2146850643"/>
        </pc:sldMkLst>
      </pc:sldChg>
      <pc:sldChg chg="add del">
        <pc:chgData name="Catarina Batista" userId="5c40ee15-c717-45ce-9f41-598769456b2b" providerId="ADAL" clId="{FFFA3E21-2AEB-F741-82D8-E1C55D154FFA}" dt="2025-04-23T06:49:27.692" v="77" actId="2696"/>
        <pc:sldMkLst>
          <pc:docMk/>
          <pc:sldMk cId="4061037684" sldId="2146850643"/>
        </pc:sldMkLst>
      </pc:sldChg>
      <pc:sldChg chg="add del">
        <pc:chgData name="Catarina Batista" userId="5c40ee15-c717-45ce-9f41-598769456b2b" providerId="ADAL" clId="{FFFA3E21-2AEB-F741-82D8-E1C55D154FFA}" dt="2025-04-23T06:49:28.146" v="78" actId="2696"/>
        <pc:sldMkLst>
          <pc:docMk/>
          <pc:sldMk cId="3349425499" sldId="2146850644"/>
        </pc:sldMkLst>
      </pc:sldChg>
      <pc:sldChg chg="add del">
        <pc:chgData name="Catarina Batista" userId="5c40ee15-c717-45ce-9f41-598769456b2b" providerId="ADAL" clId="{FFFA3E21-2AEB-F741-82D8-E1C55D154FFA}" dt="2025-04-24T09:39:45.428" v="2344" actId="2696"/>
        <pc:sldMkLst>
          <pc:docMk/>
          <pc:sldMk cId="3868346361" sldId="2146850645"/>
        </pc:sldMkLst>
      </pc:sldChg>
      <pc:sldChg chg="modSp add del mod">
        <pc:chgData name="Catarina Batista" userId="5c40ee15-c717-45ce-9f41-598769456b2b" providerId="ADAL" clId="{FFFA3E21-2AEB-F741-82D8-E1C55D154FFA}" dt="2025-04-24T09:34:56.652" v="2098" actId="2696"/>
        <pc:sldMkLst>
          <pc:docMk/>
          <pc:sldMk cId="3954238632" sldId="2146850645"/>
        </pc:sldMkLst>
        <pc:spChg chg="mod">
          <ac:chgData name="Catarina Batista" userId="5c40ee15-c717-45ce-9f41-598769456b2b" providerId="ADAL" clId="{FFFA3E21-2AEB-F741-82D8-E1C55D154FFA}" dt="2025-04-24T07:32:16.617" v="1796" actId="20577"/>
          <ac:spMkLst>
            <pc:docMk/>
            <pc:sldMk cId="3954238632" sldId="2146850645"/>
            <ac:spMk id="5" creationId="{C5BBCBC6-7B33-3E48-2489-5B40B2E06719}"/>
          </ac:spMkLst>
        </pc:spChg>
      </pc:sldChg>
      <pc:sldChg chg="delSp add del mod modNotesTx">
        <pc:chgData name="Catarina Batista" userId="5c40ee15-c717-45ce-9f41-598769456b2b" providerId="ADAL" clId="{FFFA3E21-2AEB-F741-82D8-E1C55D154FFA}" dt="2025-04-23T12:51:29.583" v="1009" actId="2696"/>
        <pc:sldMkLst>
          <pc:docMk/>
          <pc:sldMk cId="2362753091" sldId="2146850647"/>
        </pc:sldMkLst>
      </pc:sldChg>
      <pc:sldChg chg="modSp add del mod">
        <pc:chgData name="Catarina Batista" userId="5c40ee15-c717-45ce-9f41-598769456b2b" providerId="ADAL" clId="{FFFA3E21-2AEB-F741-82D8-E1C55D154FFA}" dt="2025-04-24T09:34:56.654" v="2099" actId="2696"/>
        <pc:sldMkLst>
          <pc:docMk/>
          <pc:sldMk cId="2707151793" sldId="2146850648"/>
        </pc:sldMkLst>
      </pc:sldChg>
      <pc:sldChg chg="add del">
        <pc:chgData name="Catarina Batista" userId="5c40ee15-c717-45ce-9f41-598769456b2b" providerId="ADAL" clId="{FFFA3E21-2AEB-F741-82D8-E1C55D154FFA}" dt="2025-04-24T09:39:45.416" v="2339" actId="2696"/>
        <pc:sldMkLst>
          <pc:docMk/>
          <pc:sldMk cId="3972214228" sldId="2146850648"/>
        </pc:sldMkLst>
      </pc:sldChg>
      <pc:sldChg chg="add">
        <pc:chgData name="Catarina Batista" userId="5c40ee15-c717-45ce-9f41-598769456b2b" providerId="ADAL" clId="{FFFA3E21-2AEB-F741-82D8-E1C55D154FFA}" dt="2025-04-24T10:14:36.732" v="2362"/>
        <pc:sldMkLst>
          <pc:docMk/>
          <pc:sldMk cId="3255526817" sldId="2146850649"/>
        </pc:sldMkLst>
      </pc:sldChg>
      <pc:sldChg chg="modSp add mod modNotesTx">
        <pc:chgData name="Catarina Batista" userId="5c40ee15-c717-45ce-9f41-598769456b2b" providerId="ADAL" clId="{FFFA3E21-2AEB-F741-82D8-E1C55D154FFA}" dt="2025-04-24T10:30:45.755" v="2454" actId="20577"/>
        <pc:sldMkLst>
          <pc:docMk/>
          <pc:sldMk cId="1905812489" sldId="2146850705"/>
        </pc:sldMkLst>
        <pc:spChg chg="mod">
          <ac:chgData name="Catarina Batista" userId="5c40ee15-c717-45ce-9f41-598769456b2b" providerId="ADAL" clId="{FFFA3E21-2AEB-F741-82D8-E1C55D154FFA}" dt="2025-04-23T06:55:10.824" v="287" actId="20577"/>
          <ac:spMkLst>
            <pc:docMk/>
            <pc:sldMk cId="1905812489" sldId="2146850705"/>
            <ac:spMk id="2" creationId="{CF4555D6-59A1-829A-BEC6-98F86B9DC6E1}"/>
          </ac:spMkLst>
        </pc:spChg>
        <pc:spChg chg="mod">
          <ac:chgData name="Catarina Batista" userId="5c40ee15-c717-45ce-9f41-598769456b2b" providerId="ADAL" clId="{FFFA3E21-2AEB-F741-82D8-E1C55D154FFA}" dt="2025-04-24T10:30:45.755" v="2454" actId="20577"/>
          <ac:spMkLst>
            <pc:docMk/>
            <pc:sldMk cId="1905812489" sldId="2146850705"/>
            <ac:spMk id="3" creationId="{086635F3-4A20-05CB-79F2-A4C017B99F3D}"/>
          </ac:spMkLst>
        </pc:spChg>
      </pc:sldChg>
      <pc:sldChg chg="add del">
        <pc:chgData name="Catarina Batista" userId="5c40ee15-c717-45ce-9f41-598769456b2b" providerId="ADAL" clId="{FFFA3E21-2AEB-F741-82D8-E1C55D154FFA}" dt="2025-04-17T08:37:45.077" v="45" actId="2696"/>
        <pc:sldMkLst>
          <pc:docMk/>
          <pc:sldMk cId="3183803659" sldId="2146850706"/>
        </pc:sldMkLst>
      </pc:sldChg>
      <pc:sldChg chg="add del">
        <pc:chgData name="Catarina Batista" userId="5c40ee15-c717-45ce-9f41-598769456b2b" providerId="ADAL" clId="{FFFA3E21-2AEB-F741-82D8-E1C55D154FFA}" dt="2025-04-24T10:31:13.451" v="2455" actId="2696"/>
        <pc:sldMkLst>
          <pc:docMk/>
          <pc:sldMk cId="2614920642" sldId="2146850707"/>
        </pc:sldMkLst>
      </pc:sldChg>
      <pc:sldChg chg="add ord">
        <pc:chgData name="Catarina Batista" userId="5c40ee15-c717-45ce-9f41-598769456b2b" providerId="ADAL" clId="{FFFA3E21-2AEB-F741-82D8-E1C55D154FFA}" dt="2025-04-23T06:57:08.883" v="431" actId="20578"/>
        <pc:sldMkLst>
          <pc:docMk/>
          <pc:sldMk cId="4045748497" sldId="2146850708"/>
        </pc:sldMkLst>
      </pc:sldChg>
      <pc:sldChg chg="add del mod ord modShow">
        <pc:chgData name="Catarina Batista" userId="5c40ee15-c717-45ce-9f41-598769456b2b" providerId="ADAL" clId="{FFFA3E21-2AEB-F741-82D8-E1C55D154FFA}" dt="2025-04-24T09:35:53.023" v="2103"/>
        <pc:sldMkLst>
          <pc:docMk/>
          <pc:sldMk cId="487767537" sldId="2146850710"/>
        </pc:sldMkLst>
      </pc:sldChg>
      <pc:sldChg chg="add del">
        <pc:chgData name="Catarina Batista" userId="5c40ee15-c717-45ce-9f41-598769456b2b" providerId="ADAL" clId="{FFFA3E21-2AEB-F741-82D8-E1C55D154FFA}" dt="2025-04-23T07:02:29.491" v="506" actId="2696"/>
        <pc:sldMkLst>
          <pc:docMk/>
          <pc:sldMk cId="3416515151" sldId="2146850723"/>
        </pc:sldMkLst>
      </pc:sldChg>
      <pc:sldChg chg="add del">
        <pc:chgData name="Catarina Batista" userId="5c40ee15-c717-45ce-9f41-598769456b2b" providerId="ADAL" clId="{FFFA3E21-2AEB-F741-82D8-E1C55D154FFA}" dt="2025-04-23T07:02:31.863" v="507" actId="2696"/>
        <pc:sldMkLst>
          <pc:docMk/>
          <pc:sldMk cId="1492440838" sldId="2146850724"/>
        </pc:sldMkLst>
      </pc:sldChg>
      <pc:sldChg chg="delSp del mod">
        <pc:chgData name="Catarina Batista" userId="5c40ee15-c717-45ce-9f41-598769456b2b" providerId="ADAL" clId="{FFFA3E21-2AEB-F741-82D8-E1C55D154FFA}" dt="2025-04-23T06:50:35.699" v="143" actId="2696"/>
        <pc:sldMkLst>
          <pc:docMk/>
          <pc:sldMk cId="3185872041" sldId="2146850724"/>
        </pc:sldMkLst>
      </pc:sldChg>
      <pc:sldChg chg="add del mod modShow">
        <pc:chgData name="Catarina Batista" userId="5c40ee15-c717-45ce-9f41-598769456b2b" providerId="ADAL" clId="{FFFA3E21-2AEB-F741-82D8-E1C55D154FFA}" dt="2025-04-23T08:02:59.837" v="960" actId="2696"/>
        <pc:sldMkLst>
          <pc:docMk/>
          <pc:sldMk cId="302054777" sldId="2146850725"/>
        </pc:sldMkLst>
      </pc:sldChg>
      <pc:sldChg chg="del">
        <pc:chgData name="Catarina Batista" userId="5c40ee15-c717-45ce-9f41-598769456b2b" providerId="ADAL" clId="{FFFA3E21-2AEB-F741-82D8-E1C55D154FFA}" dt="2025-04-17T08:45:56.030" v="47" actId="2696"/>
        <pc:sldMkLst>
          <pc:docMk/>
          <pc:sldMk cId="3448988100" sldId="2146850725"/>
        </pc:sldMkLst>
      </pc:sldChg>
      <pc:sldChg chg="modSp mod ord modNotesTx">
        <pc:chgData name="Catarina Batista" userId="5c40ee15-c717-45ce-9f41-598769456b2b" providerId="ADAL" clId="{FFFA3E21-2AEB-F741-82D8-E1C55D154FFA}" dt="2025-04-24T10:25:33.730" v="2364" actId="114"/>
        <pc:sldMkLst>
          <pc:docMk/>
          <pc:sldMk cId="1675478209" sldId="2146850726"/>
        </pc:sldMkLst>
        <pc:spChg chg="mod">
          <ac:chgData name="Catarina Batista" userId="5c40ee15-c717-45ce-9f41-598769456b2b" providerId="ADAL" clId="{FFFA3E21-2AEB-F741-82D8-E1C55D154FFA}" dt="2025-04-23T12:59:30.406" v="1493" actId="207"/>
          <ac:spMkLst>
            <pc:docMk/>
            <pc:sldMk cId="1675478209" sldId="2146850726"/>
            <ac:spMk id="2" creationId="{51AA63C2-7519-1E30-E2FD-3C995D947ED6}"/>
          </ac:spMkLst>
        </pc:spChg>
        <pc:spChg chg="mod">
          <ac:chgData name="Catarina Batista" userId="5c40ee15-c717-45ce-9f41-598769456b2b" providerId="ADAL" clId="{FFFA3E21-2AEB-F741-82D8-E1C55D154FFA}" dt="2025-04-24T10:25:33.730" v="2364" actId="114"/>
          <ac:spMkLst>
            <pc:docMk/>
            <pc:sldMk cId="1675478209" sldId="2146850726"/>
            <ac:spMk id="3" creationId="{56C97C61-5B3C-4976-406F-16E21DD1675A}"/>
          </ac:spMkLst>
        </pc:spChg>
      </pc:sldChg>
      <pc:sldChg chg="add del ord">
        <pc:chgData name="Catarina Batista" userId="5c40ee15-c717-45ce-9f41-598769456b2b" providerId="ADAL" clId="{FFFA3E21-2AEB-F741-82D8-E1C55D154FFA}" dt="2025-04-24T09:35:53.023" v="2103"/>
        <pc:sldMkLst>
          <pc:docMk/>
          <pc:sldMk cId="1273182786" sldId="2146850727"/>
        </pc:sldMkLst>
      </pc:sldChg>
      <pc:sldChg chg="del">
        <pc:chgData name="Catarina Batista" userId="5c40ee15-c717-45ce-9f41-598769456b2b" providerId="ADAL" clId="{FFFA3E21-2AEB-F741-82D8-E1C55D154FFA}" dt="2025-04-16T15:27:15.438" v="20" actId="2696"/>
        <pc:sldMkLst>
          <pc:docMk/>
          <pc:sldMk cId="2705568324" sldId="2146850727"/>
        </pc:sldMkLst>
      </pc:sldChg>
      <pc:sldChg chg="del">
        <pc:chgData name="Catarina Batista" userId="5c40ee15-c717-45ce-9f41-598769456b2b" providerId="ADAL" clId="{FFFA3E21-2AEB-F741-82D8-E1C55D154FFA}" dt="2025-04-23T06:57:03.973" v="429" actId="2696"/>
        <pc:sldMkLst>
          <pc:docMk/>
          <pc:sldMk cId="821516464" sldId="2146850728"/>
        </pc:sldMkLst>
      </pc:sldChg>
      <pc:sldChg chg="add del mod modShow">
        <pc:chgData name="Catarina Batista" userId="5c40ee15-c717-45ce-9f41-598769456b2b" providerId="ADAL" clId="{FFFA3E21-2AEB-F741-82D8-E1C55D154FFA}" dt="2025-04-23T08:02:59.499" v="959" actId="2696"/>
        <pc:sldMkLst>
          <pc:docMk/>
          <pc:sldMk cId="3555686127" sldId="2146850728"/>
        </pc:sldMkLst>
      </pc:sldChg>
      <pc:sldChg chg="modSp del mod ord">
        <pc:chgData name="Catarina Batista" userId="5c40ee15-c717-45ce-9f41-598769456b2b" providerId="ADAL" clId="{FFFA3E21-2AEB-F741-82D8-E1C55D154FFA}" dt="2025-04-23T13:02:35.309" v="1715" actId="2696"/>
        <pc:sldMkLst>
          <pc:docMk/>
          <pc:sldMk cId="4185775881" sldId="2146850729"/>
        </pc:sldMkLst>
      </pc:sldChg>
      <pc:sldChg chg="addSp delSp modSp add del mod">
        <pc:chgData name="Catarina Batista" userId="5c40ee15-c717-45ce-9f41-598769456b2b" providerId="ADAL" clId="{FFFA3E21-2AEB-F741-82D8-E1C55D154FFA}" dt="2025-04-23T06:55:05.001" v="272" actId="2696"/>
        <pc:sldMkLst>
          <pc:docMk/>
          <pc:sldMk cId="2434461307" sldId="2146850730"/>
        </pc:sldMkLst>
      </pc:sldChg>
      <pc:sldChg chg="modSp add mod">
        <pc:chgData name="Catarina Batista" userId="5c40ee15-c717-45ce-9f41-598769456b2b" providerId="ADAL" clId="{FFFA3E21-2AEB-F741-82D8-E1C55D154FFA}" dt="2025-04-23T06:51:01.772" v="156" actId="20577"/>
        <pc:sldMkLst>
          <pc:docMk/>
          <pc:sldMk cId="3451205745" sldId="2146850731"/>
        </pc:sldMkLst>
        <pc:spChg chg="mod">
          <ac:chgData name="Catarina Batista" userId="5c40ee15-c717-45ce-9f41-598769456b2b" providerId="ADAL" clId="{FFFA3E21-2AEB-F741-82D8-E1C55D154FFA}" dt="2025-04-23T06:51:01.772" v="156" actId="20577"/>
          <ac:spMkLst>
            <pc:docMk/>
            <pc:sldMk cId="3451205745" sldId="2146850731"/>
            <ac:spMk id="4" creationId="{1A4BA16B-4E5A-0383-57E6-B3CE97D7FFD1}"/>
          </ac:spMkLst>
        </pc:spChg>
      </pc:sldChg>
      <pc:sldChg chg="add del ord">
        <pc:chgData name="Catarina Batista" userId="5c40ee15-c717-45ce-9f41-598769456b2b" providerId="ADAL" clId="{FFFA3E21-2AEB-F741-82D8-E1C55D154FFA}" dt="2025-04-24T09:35:53.023" v="2103"/>
        <pc:sldMkLst>
          <pc:docMk/>
          <pc:sldMk cId="58826261" sldId="2146850732"/>
        </pc:sldMkLst>
      </pc:sldChg>
      <pc:sldChg chg="addSp delSp modSp new add del mod modClrScheme chgLayout">
        <pc:chgData name="Catarina Batista" userId="5c40ee15-c717-45ce-9f41-598769456b2b" providerId="ADAL" clId="{FFFA3E21-2AEB-F741-82D8-E1C55D154FFA}" dt="2025-04-24T09:35:53.023" v="2103"/>
        <pc:sldMkLst>
          <pc:docMk/>
          <pc:sldMk cId="4135623451" sldId="2146850733"/>
        </pc:sldMkLst>
        <pc:spChg chg="add mod ord">
          <ac:chgData name="Catarina Batista" userId="5c40ee15-c717-45ce-9f41-598769456b2b" providerId="ADAL" clId="{FFFA3E21-2AEB-F741-82D8-E1C55D154FFA}" dt="2025-04-23T08:01:08.596" v="952" actId="1076"/>
          <ac:spMkLst>
            <pc:docMk/>
            <pc:sldMk cId="4135623451" sldId="2146850733"/>
            <ac:spMk id="4" creationId="{BD7A0F05-D131-A828-1B01-6ED72B4D1B77}"/>
          </ac:spMkLst>
        </pc:spChg>
      </pc:sldChg>
      <pc:sldChg chg="add">
        <pc:chgData name="Catarina Batista" userId="5c40ee15-c717-45ce-9f41-598769456b2b" providerId="ADAL" clId="{FFFA3E21-2AEB-F741-82D8-E1C55D154FFA}" dt="2025-04-24T09:35:53.023" v="2103"/>
        <pc:sldMkLst>
          <pc:docMk/>
          <pc:sldMk cId="2233030905" sldId="2146850734"/>
        </pc:sldMkLst>
      </pc:sldChg>
      <pc:sldChg chg="addSp delSp modSp new mod modClrScheme chgLayout">
        <pc:chgData name="Catarina Batista" userId="5c40ee15-c717-45ce-9f41-598769456b2b" providerId="ADAL" clId="{FFFA3E21-2AEB-F741-82D8-E1C55D154FFA}" dt="2025-04-24T09:40:16.970" v="2361" actId="1076"/>
        <pc:sldMkLst>
          <pc:docMk/>
          <pc:sldMk cId="3987208203" sldId="2146850735"/>
        </pc:sldMkLst>
        <pc:spChg chg="del mod ord">
          <ac:chgData name="Catarina Batista" userId="5c40ee15-c717-45ce-9f41-598769456b2b" providerId="ADAL" clId="{FFFA3E21-2AEB-F741-82D8-E1C55D154FFA}" dt="2025-04-24T09:40:04.624" v="2346" actId="700"/>
          <ac:spMkLst>
            <pc:docMk/>
            <pc:sldMk cId="3987208203" sldId="2146850735"/>
            <ac:spMk id="2" creationId="{AB782E98-932F-62CD-7360-A30E09A86E71}"/>
          </ac:spMkLst>
        </pc:spChg>
        <pc:spChg chg="del mod ord">
          <ac:chgData name="Catarina Batista" userId="5c40ee15-c717-45ce-9f41-598769456b2b" providerId="ADAL" clId="{FFFA3E21-2AEB-F741-82D8-E1C55D154FFA}" dt="2025-04-24T09:40:04.624" v="2346" actId="700"/>
          <ac:spMkLst>
            <pc:docMk/>
            <pc:sldMk cId="3987208203" sldId="2146850735"/>
            <ac:spMk id="3" creationId="{8FB68EA6-9A9B-972D-B501-75F4D9439685}"/>
          </ac:spMkLst>
        </pc:spChg>
        <pc:spChg chg="add mod ord">
          <ac:chgData name="Catarina Batista" userId="5c40ee15-c717-45ce-9f41-598769456b2b" providerId="ADAL" clId="{FFFA3E21-2AEB-F741-82D8-E1C55D154FFA}" dt="2025-04-24T09:40:16.970" v="2361" actId="1076"/>
          <ac:spMkLst>
            <pc:docMk/>
            <pc:sldMk cId="3987208203" sldId="2146850735"/>
            <ac:spMk id="4" creationId="{6A807738-B563-FA5F-9167-E3D30F450E64}"/>
          </ac:spMkLst>
        </pc:spChg>
        <pc:spChg chg="add del mod ord">
          <ac:chgData name="Catarina Batista" userId="5c40ee15-c717-45ce-9f41-598769456b2b" providerId="ADAL" clId="{FFFA3E21-2AEB-F741-82D8-E1C55D154FFA}" dt="2025-04-24T09:40:09.623" v="2358" actId="478"/>
          <ac:spMkLst>
            <pc:docMk/>
            <pc:sldMk cId="3987208203" sldId="2146850735"/>
            <ac:spMk id="5" creationId="{38AB8412-8940-4C3D-6056-FE342FBF3966}"/>
          </ac:spMkLst>
        </pc:spChg>
      </pc:sldChg>
      <pc:sldChg chg="modSp add mod">
        <pc:chgData name="Catarina Batista" userId="5c40ee15-c717-45ce-9f41-598769456b2b" providerId="ADAL" clId="{FFFA3E21-2AEB-F741-82D8-E1C55D154FFA}" dt="2025-04-24T10:29:23.765" v="2419" actId="20577"/>
        <pc:sldMkLst>
          <pc:docMk/>
          <pc:sldMk cId="1409892745" sldId="2146850736"/>
        </pc:sldMkLst>
        <pc:spChg chg="mod">
          <ac:chgData name="Catarina Batista" userId="5c40ee15-c717-45ce-9f41-598769456b2b" providerId="ADAL" clId="{FFFA3E21-2AEB-F741-82D8-E1C55D154FFA}" dt="2025-04-24T10:29:23.765" v="2419" actId="20577"/>
          <ac:spMkLst>
            <pc:docMk/>
            <pc:sldMk cId="1409892745" sldId="2146850736"/>
            <ac:spMk id="4" creationId="{C7AC2270-F8D0-5FB5-9E4C-CA65518679CD}"/>
          </ac:spMkLst>
        </pc:spChg>
      </pc:sldChg>
    </pc:docChg>
  </pc:docChgLst>
  <pc:docChgLst>
    <pc:chgData name="Catarina Batista" userId="5c40ee15-c717-45ce-9f41-598769456b2b" providerId="ADAL" clId="{99666A3C-A56F-F140-801A-85D8B3A0C285}"/>
    <pc:docChg chg="sldOrd">
      <pc:chgData name="Catarina Batista" userId="5c40ee15-c717-45ce-9f41-598769456b2b" providerId="ADAL" clId="{99666A3C-A56F-F140-801A-85D8B3A0C285}" dt="2025-04-25T11:18:58.101" v="0" actId="20578"/>
      <pc:docMkLst>
        <pc:docMk/>
      </pc:docMkLst>
      <pc:sldChg chg="ord">
        <pc:chgData name="Catarina Batista" userId="5c40ee15-c717-45ce-9f41-598769456b2b" providerId="ADAL" clId="{99666A3C-A56F-F140-801A-85D8B3A0C285}" dt="2025-04-25T11:18:58.101" v="0" actId="20578"/>
        <pc:sldMkLst>
          <pc:docMk/>
          <pc:sldMk cId="3987208203" sldId="2146850735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BDCD1388-454F-6A41-8D9C-6830835A96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49C4765-2EB9-ED4B-89B0-4D57FC33163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A557B-4A2D-3B4D-9FA8-1AA2CE31030D}" type="datetimeFigureOut">
              <a:rPr lang="en-GB" smtClean="0"/>
              <a:t>25/04/2025</a:t>
            </a:fld>
            <a:endParaRPr lang="en-GB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F02C898-0DD8-2F4B-9EA6-76CDDAEDBC8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B5FD926-84D4-774C-8B9B-FF0DC63B58C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A80CDF-2BF2-714D-BCA5-45B4AC7E92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6970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A6871-DFF2-CE47-B755-5F5BF60D47B5}" type="datetimeFigureOut">
              <a:rPr lang="en-GB" smtClean="0"/>
              <a:t>25/04/2025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0B9BA7-E0C3-144E-BB89-74F698A70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507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21853E-151A-98EB-6D56-5AE2E95DA4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9A2261A-CDCF-936F-9652-CF489ED122B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B03B269-56FB-EC6A-EBF7-8A64EDA145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92344D-981F-940F-B70E-3EEFD65FC1E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30048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" name="Google Shape;665;g31b57995cec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66" name="Google Shape;666;g31b57995cec_0_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Global</a:t>
            </a:r>
            <a:br>
              <a:rPr lang="en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Megatrends,</a:t>
            </a:r>
            <a:br>
              <a:rPr lang="en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revised 2015</a:t>
            </a:r>
            <a:endParaRPr/>
          </a:p>
        </p:txBody>
      </p:sp>
      <p:sp>
        <p:nvSpPr>
          <p:cNvPr id="667" name="Google Shape;667;g31b57995cec_0_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18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Google Shape;672;g31b57995cec_3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73" name="Google Shape;673;g31b57995cec_3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Global</a:t>
            </a:r>
            <a:br>
              <a:rPr lang="en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Megatrends,</a:t>
            </a:r>
            <a:br>
              <a:rPr lang="en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revised 2015</a:t>
            </a:r>
            <a:endParaRPr/>
          </a:p>
        </p:txBody>
      </p:sp>
      <p:sp>
        <p:nvSpPr>
          <p:cNvPr id="674" name="Google Shape;674;g31b57995cec_3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19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51573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15 min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91604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BB0309-2EFA-2674-483D-A1F53B6BB4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B235287-FE43-788F-B1EF-45053FED74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2B677AD-AEEA-BED6-D770-58FAE30EB8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>
                <a:sym typeface="Wingdings" pitchFamily="2" charset="2"/>
              </a:rPr>
              <a:t>(remember the exercise in which you had to go outside and step into the square outside)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C6B548-B0BD-5D18-97F2-2915FFC7AD8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0979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E3F278-95E0-EAA1-1287-71235BA0EF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2154DD5-7D86-2068-31C6-DCF93457BCC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24780EA-561B-0EC5-FD7E-4C18759432D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>
                <a:sym typeface="Wingdings" pitchFamily="2" charset="2"/>
              </a:rPr>
              <a:t>(remember the exercise in which you had to go outside and step into the square outside)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BE9968-AAEE-CB57-65AC-8D48CC4DC94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80877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Getting specific to your project…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FD8C2-A6FE-4CFD-A831-05A336D7B9E7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214100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30 min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30589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30min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14095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43627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30min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C87DA5-914D-654E-9BA0-EBF7695986DD}" type="slidenum">
              <a:rPr lang="en-CH" smtClean="0"/>
              <a:t>11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340859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45min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45725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27"/>
            <a:ext cx="9144000" cy="512489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816362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374875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2923111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2 PPT INFO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80"/>
          <a:stretch/>
        </p:blipFill>
        <p:spPr>
          <a:xfrm>
            <a:off x="3619180" y="-2127"/>
            <a:ext cx="5524820" cy="5124894"/>
          </a:xfrm>
          <a:prstGeom prst="rect">
            <a:avLst/>
          </a:prstGeom>
        </p:spPr>
      </p:pic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F0B33C5-3D3F-0B41-A696-707E7213A96A}"/>
              </a:ext>
            </a:extLst>
          </p:cNvPr>
          <p:cNvCxnSpPr/>
          <p:nvPr userDrawn="1"/>
        </p:nvCxnSpPr>
        <p:spPr>
          <a:xfrm flipV="1">
            <a:off x="565200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2646F22B-FE2C-7B46-99F3-07857CD945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78268"/>
            <a:ext cx="2977563" cy="529407"/>
          </a:xfrm>
          <a:prstGeom prst="rect">
            <a:avLst/>
          </a:prstGeom>
        </p:spPr>
        <p:txBody>
          <a:bodyPr lIns="0" anchor="b" anchorCtr="0">
            <a:noAutofit/>
          </a:bodyPr>
          <a:lstStyle>
            <a:lvl1pPr algn="l">
              <a:defRPr sz="2000"/>
            </a:lvl1pPr>
          </a:lstStyle>
          <a:p>
            <a:r>
              <a:rPr lang="en-GB" noProof="0"/>
              <a:t>Title (1 line)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45690755-2D4F-AB4C-9BDC-CE0AFFC878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65200" y="1221070"/>
            <a:ext cx="2974201" cy="638466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1600" b="1"/>
            </a:lvl1pPr>
          </a:lstStyle>
          <a:p>
            <a:pPr lvl="0"/>
            <a:r>
              <a:rPr lang="en-GB" noProof="0"/>
              <a:t>Subtitle up to 2 lines</a:t>
            </a: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73636CAB-3E3D-2E4E-8D11-4E415698A8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5200" y="1967113"/>
            <a:ext cx="2981631" cy="284309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 noProof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524472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4B3AEA2-5144-CE45-88BB-401FB12F34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930979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/>
              <a:t>Your title here</a:t>
            </a:r>
            <a:br>
              <a:rPr lang="en-GB" noProof="0"/>
            </a:br>
            <a:endParaRPr lang="en-GB" noProof="0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00AF1B5-7617-5D4B-B62C-173CE8323582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C705CC9C-F4F0-B643-B331-CEEA3EC3CD7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899461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59308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3ED3D96E-B0AE-A54C-B2C0-7F5087C3E04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/>
              <a:t>Write caption here up to 3 lines</a:t>
            </a: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4451B2A8-05F8-3042-9A1F-CB835F9D574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313138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11169"/>
            <a:ext cx="4006308" cy="2577600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3639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130399"/>
            <a:ext cx="3096666" cy="550782"/>
          </a:xfrm>
          <a:prstGeom prst="rect">
            <a:avLst/>
          </a:prstGeom>
        </p:spPr>
        <p:txBody>
          <a:bodyPr lIns="0" bIns="0" anchor="b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/>
              <a:t>Write caption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816980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TITLE +IMAGE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B75CE567-FA79-C441-859B-BF6A09FDF4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/>
              <a:t>Your title here</a:t>
            </a:r>
            <a:br>
              <a:rPr lang="en-GB" noProof="0"/>
            </a:br>
            <a:endParaRPr lang="en-GB" noProof="0"/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F16B5ECF-593B-6844-A576-2600FD738D9A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98D78E84-F237-994A-81B1-962B167B01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/>
              <a:t>Write caption here up to 3 lines</a:t>
            </a:r>
          </a:p>
        </p:txBody>
      </p:sp>
      <p:sp>
        <p:nvSpPr>
          <p:cNvPr id="16" name="Marcador de texto 2">
            <a:extLst>
              <a:ext uri="{FF2B5EF4-FFF2-40B4-BE49-F238E27FC236}">
                <a16:creationId xmlns:a16="http://schemas.microsoft.com/office/drawing/2014/main" id="{783E44FB-20A1-A940-B17D-D1B71E8FEA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494511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8B12A67-246C-3548-BFDC-213A22D509F1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13" name="Marcador de texto 11">
            <a:extLst>
              <a:ext uri="{FF2B5EF4-FFF2-40B4-BE49-F238E27FC236}">
                <a16:creationId xmlns:a16="http://schemas.microsoft.com/office/drawing/2014/main" id="{70F7A1AF-7436-084B-BC19-881A49D870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/>
              <a:t>Write caption here </a:t>
            </a:r>
            <a:br>
              <a:rPr lang="en-GB"/>
            </a:br>
            <a:r>
              <a:rPr lang="en-GB"/>
              <a:t>up to 2 lines</a:t>
            </a:r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BCC7D580-CFC7-6F40-8A7A-293870E3ABE8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1C359E23-7595-9043-A6C1-C845DB557DF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/>
              <a:t>Write caption here</a:t>
            </a:r>
            <a:br>
              <a:rPr lang="en-GB"/>
            </a:br>
            <a:r>
              <a:rPr lang="en-GB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9586415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/>
              <a:t>Write caption here </a:t>
            </a:r>
            <a:br>
              <a:rPr lang="en-GB"/>
            </a:br>
            <a:r>
              <a:rPr lang="en-GB"/>
              <a:t>up to 2 lines</a:t>
            </a:r>
          </a:p>
        </p:txBody>
      </p:sp>
      <p:sp>
        <p:nvSpPr>
          <p:cNvPr id="11" name="Marcador de posición de imagen 2">
            <a:extLst>
              <a:ext uri="{FF2B5EF4-FFF2-40B4-BE49-F238E27FC236}">
                <a16:creationId xmlns:a16="http://schemas.microsoft.com/office/drawing/2014/main" id="{9410076B-D8C5-C940-B21B-2BC0E16D2CBA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1E4446CF-CE8C-684E-A6B3-C9CA5339B2C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/>
              <a:t>Write caption here</a:t>
            </a:r>
            <a:br>
              <a:rPr lang="en-GB"/>
            </a:br>
            <a:r>
              <a:rPr lang="en-GB"/>
              <a:t>up to 2 lines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101D4DB9-5F18-DD4F-B34F-32305C35DB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697896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/>
              <a:t>Your title here</a:t>
            </a:r>
            <a:br>
              <a:rPr lang="en-GB" noProof="0"/>
            </a:b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9613494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s-ES"/>
          </a:p>
        </p:txBody>
      </p: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1332719-9685-664E-BA1E-D650B5320B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Your title here</a:t>
            </a:r>
            <a:br>
              <a:rPr lang="en-GB" noProof="0"/>
            </a:br>
            <a:endParaRPr lang="en-GB" noProof="0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6C5443F0-1C6F-9748-A8E5-92E81771B66D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E9EE4B28-9DE6-4945-B0C0-3261328AD90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anchor="t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text…</a:t>
            </a:r>
          </a:p>
        </p:txBody>
      </p:sp>
    </p:spTree>
    <p:extLst>
      <p:ext uri="{BB962C8B-B14F-4D97-AF65-F5344CB8AC3E}">
        <p14:creationId xmlns:p14="http://schemas.microsoft.com/office/powerpoint/2010/main" val="10841769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ector recto 11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/>
              <a:t>Your title here</a:t>
            </a:r>
            <a:br>
              <a:rPr lang="en-GB" noProof="0"/>
            </a:br>
            <a:endParaRPr lang="en-GB" noProof="0"/>
          </a:p>
        </p:txBody>
      </p:sp>
      <p:cxnSp>
        <p:nvCxnSpPr>
          <p:cNvPr id="8" name="Conector recto 7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1E6B2D3C-E2BF-B74C-A652-707CA4B5CCEC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508330291"/>
              </p:ext>
            </p:extLst>
          </p:nvPr>
        </p:nvGraphicFramePr>
        <p:xfrm>
          <a:off x="565200" y="1635646"/>
          <a:ext cx="8176081" cy="2560320"/>
        </p:xfrm>
        <a:graphic>
          <a:graphicData uri="http://schemas.openxmlformats.org/drawingml/2006/table">
            <a:tbl>
              <a:tblPr firstRow="1" bandRow="1" bandCol="1">
                <a:tableStyleId>{7E9639D4-E3E2-4D34-9284-5A2195B3D0D7}</a:tableStyleId>
              </a:tblPr>
              <a:tblGrid>
                <a:gridCol w="1506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038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91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90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90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90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253">
                <a:tc>
                  <a:txBody>
                    <a:bodyPr/>
                    <a:lstStyle/>
                    <a:p>
                      <a:r>
                        <a:rPr lang="es-ES" sz="14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</a:t>
                      </a:r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</a:t>
                      </a:r>
                      <a:endParaRPr lang="es-ES" sz="14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s-ES" sz="12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Students</a:t>
                      </a: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s-ES" sz="12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oBot</a:t>
                      </a: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CBI, OSU, NTNU,</a:t>
                      </a:r>
                      <a:r>
                        <a:rPr lang="es-ES" sz="1200" b="1" i="0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CESP in </a:t>
                      </a:r>
                      <a:r>
                        <a:rPr lang="es-ES" sz="1200" b="1" i="0" baseline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residence</a:t>
                      </a:r>
                      <a:r>
                        <a:rPr lang="es-ES" sz="1200" b="1" i="0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</a:t>
                      </a:r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</a:t>
                      </a:r>
                      <a:r>
                        <a:rPr lang="es-ES" sz="1200" b="0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weeks</a:t>
                      </a:r>
                      <a:endParaRPr lang="es-ES" sz="1200" b="0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students (MSc)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1" i="0">
                          <a:latin typeface="Helvetica 75"/>
                          <a:cs typeface="Helvetica 75"/>
                        </a:rPr>
                        <a:t>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9672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White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1223770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tx1"/>
                </a:solidFill>
              </a:defRPr>
            </a:lvl1pPr>
          </a:lstStyle>
          <a:p>
            <a:r>
              <a:rPr lang="en-GB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782283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SUBTITLE                                                          SECOND LINE FOR DATE                                    Name + Last Name</a:t>
            </a:r>
          </a:p>
        </p:txBody>
      </p:sp>
      <p:pic>
        <p:nvPicPr>
          <p:cNvPr id="10" name="Imagen 9" descr="Imagen que contiene Interfaz de usuario gráfica&#10;&#10;Descripción generada automáticamente">
            <a:extLst>
              <a:ext uri="{FF2B5EF4-FFF2-40B4-BE49-F238E27FC236}">
                <a16:creationId xmlns:a16="http://schemas.microsoft.com/office/drawing/2014/main" id="{6833F931-6EA2-7D4B-8A12-F30F2B3A4BD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1162018"/>
            <a:ext cx="3707904" cy="303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0102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ción de imagen 2">
            <a:extLst>
              <a:ext uri="{FF2B5EF4-FFF2-40B4-BE49-F238E27FC236}">
                <a16:creationId xmlns:a16="http://schemas.microsoft.com/office/drawing/2014/main" id="{5C470B48-3B80-424A-9DFF-6E4973138DF2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Paralelogramo 8">
            <a:extLst>
              <a:ext uri="{FF2B5EF4-FFF2-40B4-BE49-F238E27FC236}">
                <a16:creationId xmlns:a16="http://schemas.microsoft.com/office/drawing/2014/main" id="{19109101-6B42-4248-A84E-BD9A353FEA38}"/>
              </a:ext>
            </a:extLst>
          </p:cNvPr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21940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Marcador de posición de imagen 2">
            <a:extLst>
              <a:ext uri="{FF2B5EF4-FFF2-40B4-BE49-F238E27FC236}">
                <a16:creationId xmlns:a16="http://schemas.microsoft.com/office/drawing/2014/main" id="{4751B853-6773-BB40-89ED-5F667BD0CB4B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5515578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3AEFFCC9-2EC4-D64B-A05A-D806F9EEC658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6" name="Marcador de texto 11">
            <a:extLst>
              <a:ext uri="{FF2B5EF4-FFF2-40B4-BE49-F238E27FC236}">
                <a16:creationId xmlns:a16="http://schemas.microsoft.com/office/drawing/2014/main" id="{E4D54CD7-FD50-9A4D-A436-7188DB5E1C9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5200" y="4653197"/>
            <a:ext cx="803879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/>
              <a:t>Write caption here </a:t>
            </a:r>
            <a:br>
              <a:rPr lang="en-GB"/>
            </a:br>
            <a:r>
              <a:rPr lang="en-GB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187590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7F69FDF-7A70-B449-9D86-8A3B65ABFE3C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F7A8A39F-DE0E-EE40-B5EC-C27C213F4A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96154" y="4653197"/>
            <a:ext cx="2602523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r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/>
              <a:t>Write caption here </a:t>
            </a:r>
            <a:br>
              <a:rPr lang="en-GB"/>
            </a:br>
            <a:r>
              <a:rPr lang="en-GB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4929853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02_BACK COV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6522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6118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25776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25/04/2025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1987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ducationalProgrammes">
    <p:bg>
      <p:bgPr>
        <a:solidFill>
          <a:srgbClr val="F59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Dibujo de ingeniería&#10;&#10;Descripción generada automáticamente">
            <a:extLst>
              <a:ext uri="{FF2B5EF4-FFF2-40B4-BE49-F238E27FC236}">
                <a16:creationId xmlns:a16="http://schemas.microsoft.com/office/drawing/2014/main" id="{26BB7072-2AE9-1E41-8DF6-EC5B7D737A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383" r="1751" b="2346"/>
          <a:stretch/>
        </p:blipFill>
        <p:spPr>
          <a:xfrm>
            <a:off x="0" y="507146"/>
            <a:ext cx="4195482" cy="411095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1266725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uropeanProjects">
    <p:bg>
      <p:bgPr>
        <a:solidFill>
          <a:srgbClr val="0087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">
            <a:extLst>
              <a:ext uri="{FF2B5EF4-FFF2-40B4-BE49-F238E27FC236}">
                <a16:creationId xmlns:a16="http://schemas.microsoft.com/office/drawing/2014/main" id="{1B69939E-B497-5142-91E7-B9DFB46CB4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602" r="1556" b="1753"/>
          <a:stretch/>
        </p:blipFill>
        <p:spPr>
          <a:xfrm>
            <a:off x="0" y="514830"/>
            <a:ext cx="4203166" cy="412632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275180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vents">
    <p:bg>
      <p:bgPr>
        <a:solidFill>
          <a:srgbClr val="E600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CA8BB6E5-4B99-4840-8F25-3E8E9248E1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243" r="1736" b="1213"/>
          <a:stretch/>
        </p:blipFill>
        <p:spPr>
          <a:xfrm>
            <a:off x="0" y="499462"/>
            <a:ext cx="4195482" cy="416474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138501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PrototypeWorkshops">
    <p:bg>
      <p:bgPr>
        <a:solidFill>
          <a:srgbClr val="87B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/>
              <a:t>Write your title here up to 3 lines</a:t>
            </a:r>
          </a:p>
        </p:txBody>
      </p:sp>
      <p:pic>
        <p:nvPicPr>
          <p:cNvPr id="5" name="Imagen 4" descr="Diagrama, Dibujo de ingeniería&#10;&#10;Descripción generada automáticamente">
            <a:extLst>
              <a:ext uri="{FF2B5EF4-FFF2-40B4-BE49-F238E27FC236}">
                <a16:creationId xmlns:a16="http://schemas.microsoft.com/office/drawing/2014/main" id="{FF907440-85A4-CB42-BF28-7ECBE86C0B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684" r="3093" b="2267"/>
          <a:stretch/>
        </p:blipFill>
        <p:spPr>
          <a:xfrm>
            <a:off x="0" y="560934"/>
            <a:ext cx="4136400" cy="4057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26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R&amp;D&amp;Iprojects">
    <p:bg>
      <p:bgPr>
        <a:solidFill>
          <a:srgbClr val="6E37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 con confianza baja">
            <a:extLst>
              <a:ext uri="{FF2B5EF4-FFF2-40B4-BE49-F238E27FC236}">
                <a16:creationId xmlns:a16="http://schemas.microsoft.com/office/drawing/2014/main" id="{64402CF3-9D15-574B-A659-3454163075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143" r="1916" b="2653"/>
          <a:stretch/>
        </p:blipFill>
        <p:spPr>
          <a:xfrm>
            <a:off x="0" y="537882"/>
            <a:ext cx="4187798" cy="406485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925322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4231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1EA2F68-2677-674C-8B20-BF93484B64E2}"/>
              </a:ext>
            </a:extLst>
          </p:cNvPr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98DFC112-3411-B74B-BD12-A0B1FC54F87F}"/>
              </a:ext>
            </a:extLst>
          </p:cNvPr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1346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397EE8D-71FB-9140-84D4-06212596B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4B69AFA-C1FC-1844-A983-CFEE627CB2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pie de página 4">
            <a:extLst>
              <a:ext uri="{FF2B5EF4-FFF2-40B4-BE49-F238E27FC236}">
                <a16:creationId xmlns:a16="http://schemas.microsoft.com/office/drawing/2014/main" id="{487EEB51-620E-8C4B-98B4-1F42390914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6F5302E1-9D8F-A742-8A74-EB4F5778E3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E5B7-A2EC-AB4A-80C9-17EC9FB4DCB0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6831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9" r:id="rId2"/>
    <p:sldLayoutId id="2147483683" r:id="rId3"/>
    <p:sldLayoutId id="2147483684" r:id="rId4"/>
    <p:sldLayoutId id="2147483681" r:id="rId5"/>
    <p:sldLayoutId id="2147483671" r:id="rId6"/>
    <p:sldLayoutId id="2147483682" r:id="rId7"/>
    <p:sldLayoutId id="2147483658" r:id="rId8"/>
    <p:sldLayoutId id="2147483659" r:id="rId9"/>
    <p:sldLayoutId id="2147483657" r:id="rId10"/>
    <p:sldLayoutId id="2147483649" r:id="rId11"/>
    <p:sldLayoutId id="2147483651" r:id="rId12"/>
    <p:sldLayoutId id="2147483661" r:id="rId13"/>
    <p:sldLayoutId id="2147483662" r:id="rId14"/>
    <p:sldLayoutId id="2147483664" r:id="rId15"/>
    <p:sldLayoutId id="2147483667" r:id="rId16"/>
    <p:sldLayoutId id="2147483669" r:id="rId17"/>
    <p:sldLayoutId id="2147483650" r:id="rId18"/>
    <p:sldLayoutId id="2147483652" r:id="rId19"/>
    <p:sldLayoutId id="2147483660" r:id="rId20"/>
    <p:sldLayoutId id="2147483653" r:id="rId21"/>
    <p:sldLayoutId id="2147483665" r:id="rId22"/>
    <p:sldLayoutId id="2147483676" r:id="rId23"/>
    <p:sldLayoutId id="2147483654" r:id="rId24"/>
    <p:sldLayoutId id="2147483685" r:id="rId25"/>
    <p:sldLayoutId id="2147483686" r:id="rId26"/>
    <p:sldLayoutId id="2147483687" r:id="rId2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@soymeraki?utm_source=unsplash&amp;utm_medium=referral&amp;utm_content=creditCopyText" TargetMode="External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1.xml"/><Relationship Id="rId4" Type="http://schemas.openxmlformats.org/officeDocument/2006/relationships/hyperlink" Target="https://unsplash.com/s/photos/future?utm_source=unsplash&amp;utm_medium=referral&amp;utm_content=creditCopyText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://social-labs.org/wp-content/uploads/2014/12/Systems-Mapping-Omidyar-Workbook-012617.pdf" TargetMode="Externa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reimagined-futures.kumu.io/the-food-system-and-the-circular-economy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7.xml"/><Relationship Id="rId4" Type="http://schemas.openxmlformats.org/officeDocument/2006/relationships/hyperlink" Target="https://www.arup.com/perspectives/publications/research/section/2050-scenarios-four-plausible-futures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7.xml"/><Relationship Id="rId1" Type="http://schemas.openxmlformats.org/officeDocument/2006/relationships/video" Target="https://www.youtube.com/embed/waeysF6h6po?feature=oembed" TargetMode="External"/><Relationship Id="rId5" Type="http://schemas.openxmlformats.org/officeDocument/2006/relationships/image" Target="../media/image23.jpeg"/><Relationship Id="rId4" Type="http://schemas.openxmlformats.org/officeDocument/2006/relationships/hyperlink" Target="https://www.youtube.com/watch?v=waeysF6h6po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5" Type="http://schemas.openxmlformats.org/officeDocument/2006/relationships/hyperlink" Target="https://unsplash.com/wallpapers/cool/abstract?utm_source=unsplash&amp;utm_medium=referral&amp;utm_content=creditCopyText" TargetMode="External"/><Relationship Id="rId4" Type="http://schemas.openxmlformats.org/officeDocument/2006/relationships/hyperlink" Target="https://unsplash.com/@fakurian?utm_source=unsplash&amp;utm_medium=referral&amp;utm_content=creditCopyText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5" Type="http://schemas.openxmlformats.org/officeDocument/2006/relationships/hyperlink" Target="https://unsplash.com/wallpapers/cool/abstract?utm_source=unsplash&amp;utm_medium=referral&amp;utm_content=creditCopyText" TargetMode="External"/><Relationship Id="rId4" Type="http://schemas.openxmlformats.org/officeDocument/2006/relationships/hyperlink" Target="https://unsplash.com/@fakurian?utm_source=unsplash&amp;utm_medium=referral&amp;utm_content=creditCopyText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78B1EB-4F9D-56C2-3842-38573B25EB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1A4BA16B-4E5A-0383-57E6-B3CE97D7FF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5094" y="883908"/>
            <a:ext cx="3528721" cy="1512168"/>
          </a:xfrm>
        </p:spPr>
        <p:txBody>
          <a:bodyPr>
            <a:normAutofit/>
          </a:bodyPr>
          <a:lstStyle/>
          <a:p>
            <a:r>
              <a:rPr lang="en-US" dirty="0"/>
              <a:t>Coming back to the future</a:t>
            </a:r>
            <a:endParaRPr lang="en-US" dirty="0">
              <a:cs typeface="Arial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6F5D62D-542F-3C33-C63D-56CE225814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089524" y="4270906"/>
            <a:ext cx="3464291" cy="87259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CH" dirty="0"/>
              <a:t>24.4.2025</a:t>
            </a:r>
          </a:p>
          <a:p>
            <a:r>
              <a:rPr lang="fr-CH" dirty="0"/>
              <a:t>Catarina Batista &amp; </a:t>
            </a:r>
            <a:r>
              <a:rPr lang="fr-CH" dirty="0" err="1"/>
              <a:t>Ole</a:t>
            </a:r>
            <a:r>
              <a:rPr lang="fr-CH" dirty="0"/>
              <a:t> Werner</a:t>
            </a:r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52530E3-7A5C-122D-E482-78AEADEC7B13}"/>
              </a:ext>
            </a:extLst>
          </p:cNvPr>
          <p:cNvSpPr txBox="1"/>
          <p:nvPr/>
        </p:nvSpPr>
        <p:spPr>
          <a:xfrm>
            <a:off x="6325985" y="465512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4512057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A807738-B563-FA5F-9167-E3D30F450E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7902" y="2435457"/>
            <a:ext cx="4668195" cy="500549"/>
          </a:xfrm>
        </p:spPr>
        <p:txBody>
          <a:bodyPr/>
          <a:lstStyle/>
          <a:p>
            <a:pPr algn="ctr"/>
            <a:r>
              <a:rPr lang="en-GB" sz="3200" dirty="0"/>
              <a:t>Lunch Break</a:t>
            </a:r>
          </a:p>
        </p:txBody>
      </p:sp>
    </p:spTree>
    <p:extLst>
      <p:ext uri="{BB962C8B-B14F-4D97-AF65-F5344CB8AC3E}">
        <p14:creationId xmlns:p14="http://schemas.microsoft.com/office/powerpoint/2010/main" val="39872082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0E8CD4-8791-544A-29F9-13E91F6A93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What would be </a:t>
            </a:r>
            <a:r>
              <a:rPr lang="en-CH" b="1" dirty="0">
                <a:solidFill>
                  <a:srgbClr val="F59600"/>
                </a:solidFill>
              </a:rPr>
              <a:t>preferable</a:t>
            </a:r>
            <a:r>
              <a:rPr lang="en-CH" dirty="0"/>
              <a:t> futures?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08E7BD-6C36-4879-AF2F-3239A2A681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0" y="2336345"/>
            <a:ext cx="8027992" cy="3661684"/>
          </a:xfrm>
        </p:spPr>
        <p:txBody>
          <a:bodyPr>
            <a:normAutofit/>
          </a:bodyPr>
          <a:lstStyle/>
          <a:p>
            <a:r>
              <a:rPr lang="en-CH" sz="1800" b="1" dirty="0">
                <a:solidFill>
                  <a:srgbClr val="F59600"/>
                </a:solidFill>
              </a:rPr>
              <a:t>Imagine</a:t>
            </a:r>
            <a:r>
              <a:rPr lang="en-CH" sz="1800" dirty="0"/>
              <a:t> what the future of Thailand will look like within your domain if things </a:t>
            </a:r>
            <a:r>
              <a:rPr lang="en-CH" sz="1800" i="1" u="sng" dirty="0"/>
              <a:t>change for the better</a:t>
            </a:r>
            <a:r>
              <a:rPr lang="en-CH" sz="1800" i="1" dirty="0"/>
              <a:t>?</a:t>
            </a:r>
          </a:p>
          <a:p>
            <a:endParaRPr lang="en-CH" sz="1800" i="1" dirty="0"/>
          </a:p>
          <a:p>
            <a:endParaRPr lang="en-CH" sz="1800" i="1" dirty="0"/>
          </a:p>
          <a:p>
            <a:endParaRPr lang="en-CH" sz="1800" i="1" dirty="0"/>
          </a:p>
          <a:p>
            <a:r>
              <a:rPr lang="en-CH" i="1" dirty="0"/>
              <a:t>No Harry Potter, but reasonable assumption about tech advancement, for e.g., are ok.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CH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CH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CH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CH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sz="1800" dirty="0"/>
          </a:p>
        </p:txBody>
      </p:sp>
    </p:spTree>
    <p:extLst>
      <p:ext uri="{BB962C8B-B14F-4D97-AF65-F5344CB8AC3E}">
        <p14:creationId xmlns:p14="http://schemas.microsoft.com/office/powerpoint/2010/main" val="8436753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4555D6-59A1-829A-BEC6-98F86B9DC6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654614"/>
            <a:ext cx="6930979" cy="500549"/>
          </a:xfrm>
        </p:spPr>
        <p:txBody>
          <a:bodyPr/>
          <a:lstStyle/>
          <a:p>
            <a:r>
              <a:rPr lang="en-CH" dirty="0"/>
              <a:t>Backcasting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6635F3-4A20-05CB-79F2-A4C017B99F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0" y="1403997"/>
            <a:ext cx="8027992" cy="336804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CH" dirty="0"/>
              <a:t>Considering your </a:t>
            </a:r>
            <a:r>
              <a:rPr lang="en-CH" b="1" dirty="0">
                <a:solidFill>
                  <a:srgbClr val="6E378C"/>
                </a:solidFill>
              </a:rPr>
              <a:t>preferable</a:t>
            </a:r>
            <a:r>
              <a:rPr lang="en-CH" dirty="0"/>
              <a:t> futures, think about…</a:t>
            </a:r>
          </a:p>
          <a:p>
            <a:pPr>
              <a:lnSpc>
                <a:spcPct val="150000"/>
              </a:lnSpc>
            </a:pPr>
            <a:endParaRPr lang="en-CH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H" dirty="0"/>
              <a:t>Where </a:t>
            </a:r>
            <a:r>
              <a:rPr lang="en-CH" b="1" dirty="0">
                <a:solidFill>
                  <a:srgbClr val="00879A"/>
                </a:solidFill>
              </a:rPr>
              <a:t>would you need to be halfway there, </a:t>
            </a:r>
            <a:r>
              <a:rPr lang="en-CH" dirty="0"/>
              <a:t>in order </a:t>
            </a:r>
            <a:r>
              <a:rPr lang="en-CH" b="1" dirty="0">
                <a:solidFill>
                  <a:srgbClr val="00879A"/>
                </a:solidFill>
              </a:rPr>
              <a:t>to achieve your vision</a:t>
            </a:r>
            <a:r>
              <a:rPr lang="en-CH" dirty="0"/>
              <a:t>? How about in </a:t>
            </a:r>
            <a:r>
              <a:rPr lang="en-CH" b="1" dirty="0">
                <a:solidFill>
                  <a:srgbClr val="00879A"/>
                </a:solidFill>
              </a:rPr>
              <a:t>2030 or 2040</a:t>
            </a:r>
            <a:r>
              <a:rPr lang="en-CH" dirty="0"/>
              <a:t>?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H" dirty="0"/>
              <a:t>What can you </a:t>
            </a:r>
            <a:r>
              <a:rPr lang="en-CH" b="1" dirty="0">
                <a:solidFill>
                  <a:srgbClr val="87B919"/>
                </a:solidFill>
              </a:rPr>
              <a:t>change </a:t>
            </a:r>
            <a:r>
              <a:rPr lang="en-CH" b="1" u="sng" dirty="0">
                <a:solidFill>
                  <a:srgbClr val="87B919"/>
                </a:solidFill>
              </a:rPr>
              <a:t>today</a:t>
            </a:r>
            <a:r>
              <a:rPr lang="en-CH" b="1" dirty="0">
                <a:solidFill>
                  <a:srgbClr val="87B919"/>
                </a:solidFill>
              </a:rPr>
              <a:t> </a:t>
            </a:r>
            <a:r>
              <a:rPr lang="en-CH" dirty="0"/>
              <a:t>to make your vision </a:t>
            </a:r>
            <a:r>
              <a:rPr lang="en-CH" b="1" dirty="0">
                <a:solidFill>
                  <a:srgbClr val="87B919"/>
                </a:solidFill>
              </a:rPr>
              <a:t>more probable</a:t>
            </a:r>
            <a:r>
              <a:rPr lang="en-CH" dirty="0"/>
              <a:t>?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H" dirty="0"/>
              <a:t>How does that </a:t>
            </a:r>
            <a:r>
              <a:rPr lang="en-CH" b="1" dirty="0">
                <a:solidFill>
                  <a:srgbClr val="F59600"/>
                </a:solidFill>
              </a:rPr>
              <a:t>impact</a:t>
            </a:r>
            <a:r>
              <a:rPr lang="en-CH" dirty="0"/>
              <a:t> your journey as </a:t>
            </a:r>
            <a:r>
              <a:rPr lang="en-CH" b="1" dirty="0">
                <a:solidFill>
                  <a:srgbClr val="F59600"/>
                </a:solidFill>
              </a:rPr>
              <a:t>an individual and professional</a:t>
            </a:r>
            <a:r>
              <a:rPr lang="en-CH" dirty="0"/>
              <a:t>? 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H" sz="1600" dirty="0"/>
              <a:t>Draft a few research questions that can possibly increase knowledge and support action in your domain.</a:t>
            </a:r>
          </a:p>
          <a:p>
            <a:pPr>
              <a:lnSpc>
                <a:spcPct val="150000"/>
              </a:lnSpc>
            </a:pP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9058124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DEAFB-76A9-A136-111F-FFCC1EA1B7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To keep in mind…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028E12-75B9-1F2A-A993-BF5B15960F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0" y="1302202"/>
            <a:ext cx="4247960" cy="3368043"/>
          </a:xfrm>
        </p:spPr>
        <p:txBody>
          <a:bodyPr>
            <a:normAutofit lnSpcReduction="10000"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H" dirty="0"/>
              <a:t>There are </a:t>
            </a:r>
            <a:r>
              <a:rPr lang="en-CH" b="1" dirty="0">
                <a:solidFill>
                  <a:srgbClr val="00879A"/>
                </a:solidFill>
              </a:rPr>
              <a:t>many possible futures.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H" dirty="0"/>
              <a:t>The world is a </a:t>
            </a:r>
            <a:r>
              <a:rPr lang="en-CH" b="1" dirty="0">
                <a:solidFill>
                  <a:srgbClr val="87B918"/>
                </a:solidFill>
              </a:rPr>
              <a:t>complex and diverse system</a:t>
            </a:r>
            <a:r>
              <a:rPr lang="en-CH" dirty="0"/>
              <a:t>, these futures should represent a multitude of perspectives.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H" b="1" dirty="0">
                <a:solidFill>
                  <a:srgbClr val="6E378C"/>
                </a:solidFill>
              </a:rPr>
              <a:t>Unintended consequences and unexpected events </a:t>
            </a:r>
            <a:r>
              <a:rPr lang="en-CH" dirty="0"/>
              <a:t>will occur, having a futures perspective supports us in understanding them, so we can </a:t>
            </a:r>
            <a:r>
              <a:rPr lang="en-CH" b="1" dirty="0">
                <a:solidFill>
                  <a:srgbClr val="00879A"/>
                </a:solidFill>
              </a:rPr>
              <a:t>anticipate and prepare better.</a:t>
            </a:r>
          </a:p>
        </p:txBody>
      </p:sp>
      <p:pic>
        <p:nvPicPr>
          <p:cNvPr id="5" name="Picture 4" descr="A picture containing sky, outdoor, cloud, silhouette&#10;&#10;Description automatically generated">
            <a:extLst>
              <a:ext uri="{FF2B5EF4-FFF2-40B4-BE49-F238E27FC236}">
                <a16:creationId xmlns:a16="http://schemas.microsoft.com/office/drawing/2014/main" id="{91841623-4E91-2648-85CF-32F8856EA53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933" r="10013"/>
          <a:stretch/>
        </p:blipFill>
        <p:spPr>
          <a:xfrm>
            <a:off x="4973934" y="0"/>
            <a:ext cx="4170066" cy="51435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A6CB89B-DBF7-4F0F-53CF-5FA806935FE3}"/>
              </a:ext>
            </a:extLst>
          </p:cNvPr>
          <p:cNvSpPr txBox="1"/>
          <p:nvPr/>
        </p:nvSpPr>
        <p:spPr>
          <a:xfrm>
            <a:off x="2288172" y="4848505"/>
            <a:ext cx="458204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chemeClr val="bg1">
                    <a:lumMod val="50000"/>
                  </a:schemeClr>
                </a:solidFill>
              </a:rPr>
              <a:t>Photo by 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Javier Allegue Barros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</a:rPr>
              <a:t> on 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endParaRPr lang="en-CH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7484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D7A0F05-D131-A828-1B01-6ED72B4D1B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7902" y="2321475"/>
            <a:ext cx="4668195" cy="500549"/>
          </a:xfrm>
        </p:spPr>
        <p:txBody>
          <a:bodyPr/>
          <a:lstStyle/>
          <a:p>
            <a:pPr algn="ctr"/>
            <a:r>
              <a:rPr lang="en-GB" sz="3200" dirty="0"/>
              <a:t>Further resources</a:t>
            </a:r>
          </a:p>
        </p:txBody>
      </p:sp>
    </p:spTree>
    <p:extLst>
      <p:ext uri="{BB962C8B-B14F-4D97-AF65-F5344CB8AC3E}">
        <p14:creationId xmlns:p14="http://schemas.microsoft.com/office/powerpoint/2010/main" val="41356234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F573F0-17F8-AC90-682E-481BA4EEBF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Good tools and examples</a:t>
            </a:r>
          </a:p>
        </p:txBody>
      </p:sp>
      <p:pic>
        <p:nvPicPr>
          <p:cNvPr id="5" name="Picture 4" descr="A colorful circle on a white background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0E7D4C93-5185-10DD-1143-AC98EE38E8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200" y="1118092"/>
            <a:ext cx="2962888" cy="3841298"/>
          </a:xfrm>
          <a:prstGeom prst="rect">
            <a:avLst/>
          </a:prstGeom>
        </p:spPr>
      </p:pic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A54F4D31-0FA7-6F49-D517-DF60E88A0D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69945" y="2181607"/>
            <a:ext cx="3218524" cy="1714267"/>
          </a:xfrm>
        </p:spPr>
        <p:txBody>
          <a:bodyPr>
            <a:normAutofit lnSpcReduction="10000"/>
          </a:bodyPr>
          <a:lstStyle/>
          <a:p>
            <a:r>
              <a:rPr lang="en-GB" dirty="0"/>
              <a:t>Systems Practice by Omidyar Group.</a:t>
            </a:r>
            <a:br>
              <a:rPr lang="en-GB" dirty="0"/>
            </a:br>
            <a:br>
              <a:rPr lang="en-GB" dirty="0"/>
            </a:br>
            <a:r>
              <a:rPr lang="en-GB" dirty="0"/>
              <a:t>A workbook providing a process for mapping systems, identifying leverage points and acting on them.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588262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21333D-2405-0025-CED5-D35B4F750C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0A4E5B-B73B-4858-EB96-C3D46E8E47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Good tools and examples</a:t>
            </a:r>
          </a:p>
        </p:txBody>
      </p:sp>
      <p:pic>
        <p:nvPicPr>
          <p:cNvPr id="7" name="Picture 6" descr="A diagram of a network&#10;&#10;Description automatically generated with medium confidence">
            <a:extLst>
              <a:ext uri="{FF2B5EF4-FFF2-40B4-BE49-F238E27FC236}">
                <a16:creationId xmlns:a16="http://schemas.microsoft.com/office/drawing/2014/main" id="{E8B4C903-C4EC-BA71-9569-826F3A3E42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200" y="1118092"/>
            <a:ext cx="7451454" cy="3632584"/>
          </a:xfrm>
          <a:prstGeom prst="rect">
            <a:avLst/>
          </a:prstGeom>
        </p:spPr>
      </p:pic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AE430015-4BD8-0E5C-81F1-B0F71496F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0" y="4830215"/>
            <a:ext cx="7451454" cy="313286"/>
          </a:xfrm>
        </p:spPr>
        <p:txBody>
          <a:bodyPr>
            <a:normAutofit/>
          </a:bodyPr>
          <a:lstStyle/>
          <a:p>
            <a:r>
              <a:rPr lang="en-GB" sz="12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 great example of a project on food and global hunger, following the process from Omdyar Grou</a:t>
            </a:r>
            <a:r>
              <a:rPr lang="en-GB" sz="1200" dirty="0"/>
              <a:t>p.</a:t>
            </a:r>
            <a:endParaRPr lang="en-CH" sz="1200" dirty="0"/>
          </a:p>
        </p:txBody>
      </p:sp>
    </p:spTree>
    <p:extLst>
      <p:ext uri="{BB962C8B-B14F-4D97-AF65-F5344CB8AC3E}">
        <p14:creationId xmlns:p14="http://schemas.microsoft.com/office/powerpoint/2010/main" val="12731827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08DCDC-6777-8245-F9AA-47B8E9D7B76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4824854"/>
            <a:ext cx="8038799" cy="343314"/>
          </a:xfrm>
        </p:spPr>
        <p:txBody>
          <a:bodyPr/>
          <a:lstStyle/>
          <a:p>
            <a:r>
              <a:rPr lang="en-GB" sz="1050" dirty="0"/>
              <a:t>https://</a:t>
            </a:r>
            <a:r>
              <a:rPr lang="en-GB" sz="1050" dirty="0" err="1"/>
              <a:t>www.jisc.ac.uk</a:t>
            </a:r>
            <a:r>
              <a:rPr lang="en-GB" sz="1050" dirty="0"/>
              <a:t>/guides/vision-and-strategy-toolkit/futures-cone</a:t>
            </a:r>
            <a:endParaRPr lang="en-CH" sz="1050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AC0F639-566A-2CC2-1FEC-35F17745F6E6}"/>
              </a:ext>
            </a:extLst>
          </p:cNvPr>
          <p:cNvSpPr txBox="1">
            <a:spLocks/>
          </p:cNvSpPr>
          <p:nvPr/>
        </p:nvSpPr>
        <p:spPr>
          <a:xfrm>
            <a:off x="489894" y="542239"/>
            <a:ext cx="6930979" cy="50054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CH" sz="2400" dirty="0"/>
              <a:t>There are many possible futures…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B562311-02D4-3FA4-F992-E0AAB786D4CB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3074" name="Picture 2" descr="Futures cone illustration">
            <a:extLst>
              <a:ext uri="{FF2B5EF4-FFF2-40B4-BE49-F238E27FC236}">
                <a16:creationId xmlns:a16="http://schemas.microsoft.com/office/drawing/2014/main" id="{9F81C74F-FA4B-975C-F08C-A040CFC326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4554"/>
            <a:ext cx="9144000" cy="367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30309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9" name="Google Shape;669;p47" descr="Diagram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t="5206" b="6391"/>
          <a:stretch/>
        </p:blipFill>
        <p:spPr>
          <a:xfrm>
            <a:off x="2241123" y="0"/>
            <a:ext cx="4661755" cy="4809412"/>
          </a:xfrm>
          <a:prstGeom prst="rect">
            <a:avLst/>
          </a:prstGeom>
          <a:noFill/>
          <a:ln>
            <a:noFill/>
          </a:ln>
        </p:spPr>
      </p:pic>
      <p:sp>
        <p:nvSpPr>
          <p:cNvPr id="670" name="Google Shape;670;p47"/>
          <p:cNvSpPr/>
          <p:nvPr/>
        </p:nvSpPr>
        <p:spPr>
          <a:xfrm>
            <a:off x="672611" y="4866501"/>
            <a:ext cx="8862600" cy="3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5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https://www.arup.com/perspectives/publications/research/section/2050-scenarios-four-plausible-futures</a:t>
            </a:r>
            <a:r>
              <a:rPr lang="en" sz="13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" name="Google Shape;676;p48"/>
          <p:cNvSpPr/>
          <p:nvPr/>
        </p:nvSpPr>
        <p:spPr>
          <a:xfrm>
            <a:off x="1701800" y="4803162"/>
            <a:ext cx="57405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https://www.youtube.com/watch?v=waeysF6h6po</a:t>
            </a:r>
            <a:r>
              <a:rPr lang="en" sz="1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dirty="0"/>
          </a:p>
        </p:txBody>
      </p:sp>
      <p:pic>
        <p:nvPicPr>
          <p:cNvPr id="2" name="Online Media 1" descr="Four plausible futures: 2050 scenarios - Arup">
            <a:hlinkClick r:id="" action="ppaction://media"/>
            <a:extLst>
              <a:ext uri="{FF2B5EF4-FFF2-40B4-BE49-F238E27FC236}">
                <a16:creationId xmlns:a16="http://schemas.microsoft.com/office/drawing/2014/main" id="{891F1F45-24DF-5581-56B3-8C22F434251E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549782" y="161365"/>
            <a:ext cx="8044435" cy="45451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22A979-2D0F-1737-6E6A-A12C9274D8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3F605AE5-05E3-B808-A984-0AD857867455}"/>
              </a:ext>
            </a:extLst>
          </p:cNvPr>
          <p:cNvSpPr txBox="1"/>
          <p:nvPr/>
        </p:nvSpPr>
        <p:spPr>
          <a:xfrm>
            <a:off x="6851406" y="4970486"/>
            <a:ext cx="4585188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dirty="0">
                <a:solidFill>
                  <a:schemeClr val="bg1">
                    <a:lumMod val="50000"/>
                  </a:schemeClr>
                </a:solidFill>
              </a:rPr>
              <a:t>Planet icons created by </a:t>
            </a:r>
            <a:r>
              <a:rPr lang="en-GB" sz="900" dirty="0" err="1">
                <a:solidFill>
                  <a:schemeClr val="bg1">
                    <a:lumMod val="50000"/>
                  </a:schemeClr>
                </a:solidFill>
              </a:rPr>
              <a:t>Victoruler</a:t>
            </a:r>
            <a:r>
              <a:rPr lang="en-GB" sz="900" dirty="0">
                <a:solidFill>
                  <a:schemeClr val="bg1">
                    <a:lumMod val="50000"/>
                  </a:schemeClr>
                </a:solidFill>
              </a:rPr>
              <a:t> - </a:t>
            </a:r>
            <a:r>
              <a:rPr lang="en-GB" sz="900" dirty="0" err="1">
                <a:solidFill>
                  <a:schemeClr val="bg1">
                    <a:lumMod val="50000"/>
                  </a:schemeClr>
                </a:solidFill>
              </a:rPr>
              <a:t>Flaticon</a:t>
            </a:r>
            <a:endParaRPr lang="en-CH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" name="Picture 9" descr="Logo, company name&#10;&#10;Description automatically generated">
            <a:extLst>
              <a:ext uri="{FF2B5EF4-FFF2-40B4-BE49-F238E27FC236}">
                <a16:creationId xmlns:a16="http://schemas.microsoft.com/office/drawing/2014/main" id="{92B5F079-D881-FD7F-810D-47B9157376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8535" y="2151492"/>
            <a:ext cx="1524914" cy="1524914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22F0FF13-CBB6-0386-AB40-31A5BA5F10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661" y="2161169"/>
            <a:ext cx="1524914" cy="1524914"/>
          </a:xfrm>
          <a:prstGeom prst="rect">
            <a:avLst/>
          </a:prstGeom>
        </p:spPr>
      </p:pic>
      <p:cxnSp>
        <p:nvCxnSpPr>
          <p:cNvPr id="16" name="Curved Connector 15">
            <a:extLst>
              <a:ext uri="{FF2B5EF4-FFF2-40B4-BE49-F238E27FC236}">
                <a16:creationId xmlns:a16="http://schemas.microsoft.com/office/drawing/2014/main" id="{3E5703A1-456F-97F1-B22E-3F986177B307}"/>
              </a:ext>
            </a:extLst>
          </p:cNvPr>
          <p:cNvCxnSpPr>
            <a:cxnSpLocks/>
            <a:stCxn id="14" idx="0"/>
            <a:endCxn id="10" idx="0"/>
          </p:cNvCxnSpPr>
          <p:nvPr/>
        </p:nvCxnSpPr>
        <p:spPr>
          <a:xfrm rot="5400000" flipH="1" flipV="1">
            <a:off x="6505217" y="695394"/>
            <a:ext cx="9677" cy="2921874"/>
          </a:xfrm>
          <a:prstGeom prst="curvedConnector3">
            <a:avLst>
              <a:gd name="adj1" fmla="val 5612039"/>
            </a:avLst>
          </a:prstGeom>
          <a:ln>
            <a:solidFill>
              <a:srgbClr val="6E378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Curved Connector 17">
            <a:extLst>
              <a:ext uri="{FF2B5EF4-FFF2-40B4-BE49-F238E27FC236}">
                <a16:creationId xmlns:a16="http://schemas.microsoft.com/office/drawing/2014/main" id="{454716BA-C633-164C-A713-FE253EE1021E}"/>
              </a:ext>
            </a:extLst>
          </p:cNvPr>
          <p:cNvCxnSpPr>
            <a:cxnSpLocks/>
            <a:stCxn id="10" idx="2"/>
            <a:endCxn id="14" idx="2"/>
          </p:cNvCxnSpPr>
          <p:nvPr/>
        </p:nvCxnSpPr>
        <p:spPr>
          <a:xfrm rot="5400000">
            <a:off x="6505217" y="2220307"/>
            <a:ext cx="9677" cy="2921874"/>
          </a:xfrm>
          <a:prstGeom prst="curvedConnector3">
            <a:avLst>
              <a:gd name="adj1" fmla="val 5612039"/>
            </a:avLst>
          </a:prstGeom>
          <a:ln>
            <a:solidFill>
              <a:srgbClr val="6E378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7B07BD1-7FF6-522D-A07F-B19601DDF528}"/>
              </a:ext>
            </a:extLst>
          </p:cNvPr>
          <p:cNvSpPr txBox="1"/>
          <p:nvPr/>
        </p:nvSpPr>
        <p:spPr>
          <a:xfrm>
            <a:off x="410551" y="1419386"/>
            <a:ext cx="3391704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88BA18"/>
                </a:solidFill>
              </a:rPr>
              <a:t>S</a:t>
            </a:r>
            <a:r>
              <a:rPr lang="en-GB" sz="1600" b="1" i="0" u="none" strike="noStrike" dirty="0">
                <a:solidFill>
                  <a:srgbClr val="88BA18"/>
                </a:solidFill>
                <a:effectLst/>
              </a:rPr>
              <a:t>ystems-thinking approach </a:t>
            </a:r>
            <a:r>
              <a:rPr lang="en-GB" sz="1600" b="0" i="0" u="none" strike="noStrike" dirty="0">
                <a:effectLst/>
              </a:rPr>
              <a:t>to design and simulate a first settlement on an exoplanet.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b="0" i="0" u="none" strike="noStrike" dirty="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b="0" i="0" u="none" strike="noStrike" dirty="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Showcasing  s</a:t>
            </a:r>
            <a:r>
              <a:rPr lang="en-GB" sz="1600" b="0" i="0" u="none" strike="noStrike" dirty="0">
                <a:effectLst/>
              </a:rPr>
              <a:t>cientific methods can be used to </a:t>
            </a:r>
            <a:r>
              <a:rPr lang="en-GB" sz="1600" b="1" i="0" u="none" strike="noStrike" dirty="0">
                <a:solidFill>
                  <a:srgbClr val="88BA18"/>
                </a:solidFill>
                <a:effectLst/>
              </a:rPr>
              <a:t>address complex societal challenges.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b="1" i="0" u="none" strike="noStrike" dirty="0">
              <a:solidFill>
                <a:srgbClr val="88BA18"/>
              </a:solidFill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b="1" i="0" u="none" strike="noStrike" dirty="0">
              <a:solidFill>
                <a:srgbClr val="88BA18"/>
              </a:solidFill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R</a:t>
            </a:r>
            <a:r>
              <a:rPr lang="en-GB" sz="1600" b="0" i="0" u="none" strike="noStrike" dirty="0">
                <a:effectLst/>
              </a:rPr>
              <a:t>eference point for </a:t>
            </a:r>
            <a:r>
              <a:rPr lang="en-GB" sz="1600" b="1" i="0" u="none" strike="noStrike" dirty="0">
                <a:solidFill>
                  <a:srgbClr val="88BA18"/>
                </a:solidFill>
                <a:effectLst/>
              </a:rPr>
              <a:t>assessing</a:t>
            </a:r>
            <a:r>
              <a:rPr lang="en-GB" sz="1600" b="0" i="0" u="none" strike="noStrike" dirty="0">
                <a:effectLst/>
              </a:rPr>
              <a:t> the potential </a:t>
            </a:r>
            <a:r>
              <a:rPr lang="en-GB" sz="1600" b="1" i="0" u="none" strike="noStrike" dirty="0">
                <a:solidFill>
                  <a:srgbClr val="88BA18"/>
                </a:solidFill>
                <a:effectLst/>
              </a:rPr>
              <a:t>societal impact. </a:t>
            </a:r>
            <a:endParaRPr lang="en-GB" sz="1600" b="1" dirty="0">
              <a:solidFill>
                <a:srgbClr val="88BA18"/>
              </a:solidFill>
              <a:effectLst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69E8B12-DD2B-55CB-8A98-544BCA5F4007}"/>
              </a:ext>
            </a:extLst>
          </p:cNvPr>
          <p:cNvSpPr txBox="1"/>
          <p:nvPr/>
        </p:nvSpPr>
        <p:spPr>
          <a:xfrm>
            <a:off x="4841463" y="991310"/>
            <a:ext cx="3391704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GB" sz="1100" b="0" i="0" u="none" strike="noStrike" dirty="0">
                <a:solidFill>
                  <a:srgbClr val="6E378C"/>
                </a:solidFill>
                <a:effectLst/>
              </a:rPr>
              <a:t>extrapolate and simulate a sustainable, </a:t>
            </a:r>
          </a:p>
          <a:p>
            <a:pPr algn="ctr"/>
            <a:r>
              <a:rPr lang="en-GB" sz="1100" b="0" i="0" u="none" strike="noStrike" dirty="0">
                <a:solidFill>
                  <a:srgbClr val="6E378C"/>
                </a:solidFill>
                <a:effectLst/>
              </a:rPr>
              <a:t>futuristic socio-ecological system </a:t>
            </a:r>
            <a:endParaRPr lang="en-CH" sz="1100" dirty="0">
              <a:solidFill>
                <a:srgbClr val="6E378C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BDD471A-9EB2-61B4-AF27-E935D6A9F085}"/>
              </a:ext>
            </a:extLst>
          </p:cNvPr>
          <p:cNvSpPr txBox="1"/>
          <p:nvPr/>
        </p:nvSpPr>
        <p:spPr>
          <a:xfrm>
            <a:off x="4674014" y="4415378"/>
            <a:ext cx="3673747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GB" sz="1100" dirty="0">
                <a:solidFill>
                  <a:srgbClr val="6E378C"/>
                </a:solidFill>
              </a:rPr>
              <a:t>interpolate back to current Earth conditions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6641A62-65E4-B77A-0C1C-8B6293A5FBDC}"/>
              </a:ext>
            </a:extLst>
          </p:cNvPr>
          <p:cNvSpPr/>
          <p:nvPr/>
        </p:nvSpPr>
        <p:spPr>
          <a:xfrm>
            <a:off x="323273" y="1311564"/>
            <a:ext cx="3842327" cy="3658922"/>
          </a:xfrm>
          <a:prstGeom prst="rect">
            <a:avLst/>
          </a:prstGeom>
          <a:solidFill>
            <a:schemeClr val="bg1">
              <a:alpha val="7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CCC07CD-E327-FA3A-9803-BA02F62C8701}"/>
              </a:ext>
            </a:extLst>
          </p:cNvPr>
          <p:cNvSpPr/>
          <p:nvPr/>
        </p:nvSpPr>
        <p:spPr>
          <a:xfrm>
            <a:off x="4469987" y="991310"/>
            <a:ext cx="3842327" cy="1169858"/>
          </a:xfrm>
          <a:prstGeom prst="rect">
            <a:avLst/>
          </a:prstGeom>
          <a:solidFill>
            <a:schemeClr val="bg1">
              <a:alpha val="7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96582C9-1D74-9A73-A2AC-377911811BC6}"/>
              </a:ext>
            </a:extLst>
          </p:cNvPr>
          <p:cNvSpPr/>
          <p:nvPr/>
        </p:nvSpPr>
        <p:spPr>
          <a:xfrm>
            <a:off x="4927002" y="4260027"/>
            <a:ext cx="3151991" cy="559398"/>
          </a:xfrm>
          <a:prstGeom prst="ellipse">
            <a:avLst/>
          </a:prstGeom>
          <a:noFill/>
          <a:ln w="28575">
            <a:solidFill>
              <a:srgbClr val="88BA1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C15A9DB0-1CB8-2D36-79FE-58E6F03453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356238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22AB6CB-1298-2925-A3A2-47DDB7ADC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Three Horizons Framework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427F9D2-7764-B7EE-D526-76D0E39620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5" name="Picture Placeholder 4" descr="A diagram of a diagram&#10;&#10;Description automatically generated">
            <a:extLst>
              <a:ext uri="{FF2B5EF4-FFF2-40B4-BE49-F238E27FC236}">
                <a16:creationId xmlns:a16="http://schemas.microsoft.com/office/drawing/2014/main" id="{0F2AE91F-BBB1-D1A1-BFE8-5D8F572E8EF2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3"/>
          <a:srcRect t="12746" b="12746"/>
          <a:stretch>
            <a:fillRect/>
          </a:stretch>
        </p:blipFill>
        <p:spPr>
          <a:xfrm>
            <a:off x="539700" y="1251879"/>
            <a:ext cx="8039100" cy="3468687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E3E325B-2422-0B80-FC55-AC56C7E55082}"/>
              </a:ext>
            </a:extLst>
          </p:cNvPr>
          <p:cNvSpPr txBox="1"/>
          <p:nvPr/>
        </p:nvSpPr>
        <p:spPr>
          <a:xfrm>
            <a:off x="565200" y="4854353"/>
            <a:ext cx="6993653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900" dirty="0">
                <a:solidFill>
                  <a:schemeClr val="bg1">
                    <a:lumMod val="50000"/>
                  </a:schemeClr>
                </a:solidFill>
              </a:rPr>
              <a:t>https://training.itcilo.org/delta/Foresight/3-Horizons.pdf</a:t>
            </a:r>
          </a:p>
        </p:txBody>
      </p:sp>
    </p:spTree>
    <p:extLst>
      <p:ext uri="{BB962C8B-B14F-4D97-AF65-F5344CB8AC3E}">
        <p14:creationId xmlns:p14="http://schemas.microsoft.com/office/powerpoint/2010/main" val="4877675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9AF865-2FC4-0918-5E62-A45E05CBA0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7AC2270-F8D0-5FB5-9E4C-CA65518679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7902" y="2321475"/>
            <a:ext cx="4668195" cy="500549"/>
          </a:xfrm>
        </p:spPr>
        <p:txBody>
          <a:bodyPr/>
          <a:lstStyle/>
          <a:p>
            <a:pPr algn="ctr"/>
            <a:r>
              <a:rPr lang="en-GB" sz="3200" dirty="0"/>
              <a:t>Reflecting (again)</a:t>
            </a:r>
          </a:p>
        </p:txBody>
      </p:sp>
    </p:spTree>
    <p:extLst>
      <p:ext uri="{BB962C8B-B14F-4D97-AF65-F5344CB8AC3E}">
        <p14:creationId xmlns:p14="http://schemas.microsoft.com/office/powerpoint/2010/main" val="14098927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0591CE-9C98-7249-A0E9-F513EAAA47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Reflecting on the experience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7CEB62-7E87-731B-FABF-BF5578D22D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8004" y="1394458"/>
            <a:ext cx="8027992" cy="2524400"/>
          </a:xfrm>
        </p:spPr>
        <p:txBody>
          <a:bodyPr>
            <a:no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endParaRPr lang="en-GB" dirty="0"/>
          </a:p>
          <a:p>
            <a:pPr marL="34290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GB" u="none" strike="noStrike" dirty="0">
                <a:effectLst/>
              </a:rPr>
              <a:t>What are the </a:t>
            </a:r>
            <a:r>
              <a:rPr lang="en-GB" b="1" u="none" strike="noStrike" dirty="0">
                <a:solidFill>
                  <a:srgbClr val="F59600"/>
                </a:solidFill>
                <a:effectLst/>
              </a:rPr>
              <a:t>differences between the conditions and your interventions </a:t>
            </a:r>
            <a:r>
              <a:rPr lang="en-GB" u="none" strike="noStrike" dirty="0">
                <a:effectLst/>
              </a:rPr>
              <a:t>in Planet Y compared to the ones you thought of in Thailand? (these can be technological, societal, geographical…)</a:t>
            </a:r>
          </a:p>
          <a:p>
            <a:pPr marL="34290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endParaRPr lang="en-GB" dirty="0"/>
          </a:p>
          <a:p>
            <a:pPr marL="34290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endParaRPr lang="en-GB" dirty="0"/>
          </a:p>
          <a:p>
            <a:pPr marL="34290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GB" dirty="0">
                <a:effectLst/>
              </a:rPr>
              <a:t>How do you feel like the </a:t>
            </a:r>
            <a:r>
              <a:rPr lang="en-GB" b="1" dirty="0">
                <a:solidFill>
                  <a:srgbClr val="00879A"/>
                </a:solidFill>
                <a:effectLst/>
              </a:rPr>
              <a:t>Planet Y experience </a:t>
            </a:r>
            <a:r>
              <a:rPr lang="en-GB" dirty="0">
                <a:effectLst/>
              </a:rPr>
              <a:t>changed or not your </a:t>
            </a:r>
            <a:r>
              <a:rPr lang="en-GB" dirty="0"/>
              <a:t>perspective</a:t>
            </a:r>
            <a:r>
              <a:rPr lang="en-GB" dirty="0">
                <a:effectLst/>
              </a:rPr>
              <a:t> when </a:t>
            </a:r>
            <a:r>
              <a:rPr lang="en-GB" b="1" dirty="0">
                <a:solidFill>
                  <a:srgbClr val="00879A"/>
                </a:solidFill>
                <a:effectLst/>
              </a:rPr>
              <a:t>approaching complex systemic problems</a:t>
            </a:r>
            <a:r>
              <a:rPr lang="en-GB" dirty="0"/>
              <a:t>?</a:t>
            </a:r>
            <a:endParaRPr lang="en-GB" dirty="0">
              <a:effectLst/>
            </a:endParaRP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7243336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13575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4D44B7-9A99-10D2-831D-709FCAA629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7186B94D-6789-828A-5FB2-D2B49FE7FFAF}"/>
              </a:ext>
            </a:extLst>
          </p:cNvPr>
          <p:cNvSpPr txBox="1"/>
          <p:nvPr/>
        </p:nvSpPr>
        <p:spPr>
          <a:xfrm>
            <a:off x="6851406" y="4970486"/>
            <a:ext cx="4585188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dirty="0">
                <a:solidFill>
                  <a:schemeClr val="bg1">
                    <a:lumMod val="50000"/>
                  </a:schemeClr>
                </a:solidFill>
              </a:rPr>
              <a:t>Planet icons created by </a:t>
            </a:r>
            <a:r>
              <a:rPr lang="en-GB" sz="900" dirty="0" err="1">
                <a:solidFill>
                  <a:schemeClr val="bg1">
                    <a:lumMod val="50000"/>
                  </a:schemeClr>
                </a:solidFill>
              </a:rPr>
              <a:t>Victoruler</a:t>
            </a:r>
            <a:r>
              <a:rPr lang="en-GB" sz="900" dirty="0">
                <a:solidFill>
                  <a:schemeClr val="bg1">
                    <a:lumMod val="50000"/>
                  </a:schemeClr>
                </a:solidFill>
              </a:rPr>
              <a:t> - </a:t>
            </a:r>
            <a:r>
              <a:rPr lang="en-GB" sz="900" dirty="0" err="1">
                <a:solidFill>
                  <a:schemeClr val="bg1">
                    <a:lumMod val="50000"/>
                  </a:schemeClr>
                </a:solidFill>
              </a:rPr>
              <a:t>Flaticon</a:t>
            </a:r>
            <a:endParaRPr lang="en-CH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" name="Picture 9" descr="Logo, company name&#10;&#10;Description automatically generated">
            <a:extLst>
              <a:ext uri="{FF2B5EF4-FFF2-40B4-BE49-F238E27FC236}">
                <a16:creationId xmlns:a16="http://schemas.microsoft.com/office/drawing/2014/main" id="{14DBB792-6C7E-6016-F7F7-3E3320AADC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6772" y="1943674"/>
            <a:ext cx="1524914" cy="1524914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A59D0980-BCE2-2F67-4E03-27D5E2435C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4898" y="1953351"/>
            <a:ext cx="1524914" cy="1524914"/>
          </a:xfrm>
          <a:prstGeom prst="rect">
            <a:avLst/>
          </a:prstGeom>
        </p:spPr>
      </p:pic>
      <p:cxnSp>
        <p:nvCxnSpPr>
          <p:cNvPr id="16" name="Curved Connector 15">
            <a:extLst>
              <a:ext uri="{FF2B5EF4-FFF2-40B4-BE49-F238E27FC236}">
                <a16:creationId xmlns:a16="http://schemas.microsoft.com/office/drawing/2014/main" id="{CF297E1F-7254-460C-7DD3-A66046526D65}"/>
              </a:ext>
            </a:extLst>
          </p:cNvPr>
          <p:cNvCxnSpPr>
            <a:cxnSpLocks/>
            <a:stCxn id="14" idx="0"/>
            <a:endCxn id="10" idx="0"/>
          </p:cNvCxnSpPr>
          <p:nvPr/>
        </p:nvCxnSpPr>
        <p:spPr>
          <a:xfrm rot="5400000" flipH="1" flipV="1">
            <a:off x="4863454" y="487576"/>
            <a:ext cx="9677" cy="2921874"/>
          </a:xfrm>
          <a:prstGeom prst="curvedConnector3">
            <a:avLst>
              <a:gd name="adj1" fmla="val 5612039"/>
            </a:avLst>
          </a:prstGeom>
          <a:ln>
            <a:solidFill>
              <a:srgbClr val="6E378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Curved Connector 17">
            <a:extLst>
              <a:ext uri="{FF2B5EF4-FFF2-40B4-BE49-F238E27FC236}">
                <a16:creationId xmlns:a16="http://schemas.microsoft.com/office/drawing/2014/main" id="{B24F4ADB-56E7-BD9B-FDB4-21CA05D3923D}"/>
              </a:ext>
            </a:extLst>
          </p:cNvPr>
          <p:cNvCxnSpPr>
            <a:cxnSpLocks/>
            <a:stCxn id="10" idx="2"/>
            <a:endCxn id="14" idx="2"/>
          </p:cNvCxnSpPr>
          <p:nvPr/>
        </p:nvCxnSpPr>
        <p:spPr>
          <a:xfrm rot="5400000">
            <a:off x="4863454" y="2012489"/>
            <a:ext cx="9677" cy="2921874"/>
          </a:xfrm>
          <a:prstGeom prst="curvedConnector3">
            <a:avLst>
              <a:gd name="adj1" fmla="val 5612039"/>
            </a:avLst>
          </a:prstGeom>
          <a:ln>
            <a:solidFill>
              <a:srgbClr val="87B918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233A16DE-99EE-8390-2804-E0CF50FFD33B}"/>
              </a:ext>
            </a:extLst>
          </p:cNvPr>
          <p:cNvSpPr txBox="1"/>
          <p:nvPr/>
        </p:nvSpPr>
        <p:spPr>
          <a:xfrm>
            <a:off x="3199700" y="783492"/>
            <a:ext cx="3391704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GB" sz="1100" b="0" i="0" u="none" strike="noStrike" dirty="0">
                <a:solidFill>
                  <a:srgbClr val="6E378C"/>
                </a:solidFill>
                <a:effectLst/>
              </a:rPr>
              <a:t>extrapolate and simulate a sustainable, </a:t>
            </a:r>
          </a:p>
          <a:p>
            <a:pPr algn="ctr"/>
            <a:r>
              <a:rPr lang="en-GB" sz="1100" b="0" i="0" u="none" strike="noStrike" dirty="0">
                <a:solidFill>
                  <a:srgbClr val="6E378C"/>
                </a:solidFill>
                <a:effectLst/>
              </a:rPr>
              <a:t>futuristic socio-ecological system </a:t>
            </a:r>
            <a:endParaRPr lang="en-CH" sz="1100" dirty="0">
              <a:solidFill>
                <a:srgbClr val="6E378C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9943F75-C2E8-B8CF-3F4F-EA82DFA3B514}"/>
              </a:ext>
            </a:extLst>
          </p:cNvPr>
          <p:cNvSpPr txBox="1"/>
          <p:nvPr/>
        </p:nvSpPr>
        <p:spPr>
          <a:xfrm>
            <a:off x="3032251" y="4207560"/>
            <a:ext cx="3673747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GB" sz="1100" dirty="0">
                <a:solidFill>
                  <a:srgbClr val="87B918"/>
                </a:solidFill>
              </a:rPr>
              <a:t>We cannot compare apples with oranges…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21840A-0ABE-3359-B250-F4BEDC8DD612}"/>
              </a:ext>
            </a:extLst>
          </p:cNvPr>
          <p:cNvSpPr/>
          <p:nvPr/>
        </p:nvSpPr>
        <p:spPr>
          <a:xfrm>
            <a:off x="2828224" y="783492"/>
            <a:ext cx="3842327" cy="1169858"/>
          </a:xfrm>
          <a:prstGeom prst="rect">
            <a:avLst/>
          </a:prstGeom>
          <a:solidFill>
            <a:schemeClr val="bg1">
              <a:alpha val="7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7" name="Picture 6" descr="A picture containing creativity, halloween, cartoon, pumpkin&#10;&#10;Description automatically generated with medium confidence">
            <a:extLst>
              <a:ext uri="{FF2B5EF4-FFF2-40B4-BE49-F238E27FC236}">
                <a16:creationId xmlns:a16="http://schemas.microsoft.com/office/drawing/2014/main" id="{788DBBE7-DA68-CB80-5FB8-149DE7D5D5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6369" y="1468250"/>
            <a:ext cx="2105721" cy="2105721"/>
          </a:xfrm>
          <a:prstGeom prst="rect">
            <a:avLst/>
          </a:prstGeom>
        </p:spPr>
      </p:pic>
      <p:pic>
        <p:nvPicPr>
          <p:cNvPr id="11" name="Picture 10" descr="A red apple with a green leaf&#10;&#10;Description automatically generated">
            <a:extLst>
              <a:ext uri="{FF2B5EF4-FFF2-40B4-BE49-F238E27FC236}">
                <a16:creationId xmlns:a16="http://schemas.microsoft.com/office/drawing/2014/main" id="{AA5084DC-4604-AF82-B8E5-A61E41B0C3F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63216" y="1381806"/>
            <a:ext cx="2105722" cy="2105722"/>
          </a:xfrm>
          <a:prstGeom prst="rect">
            <a:avLst/>
          </a:prstGeom>
        </p:spPr>
      </p:pic>
      <p:sp>
        <p:nvSpPr>
          <p:cNvPr id="13" name="Title 12">
            <a:extLst>
              <a:ext uri="{FF2B5EF4-FFF2-40B4-BE49-F238E27FC236}">
                <a16:creationId xmlns:a16="http://schemas.microsoft.com/office/drawing/2014/main" id="{B499552E-B001-4A01-00C0-B9DB6B6546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87142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1D0F1A-E4DF-C0E1-81E7-8B41452BCA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AA69D5B-A3EE-3BE0-878E-A479FE6EE8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1" y="617543"/>
            <a:ext cx="4105654" cy="500549"/>
          </a:xfrm>
        </p:spPr>
        <p:txBody>
          <a:bodyPr/>
          <a:lstStyle/>
          <a:p>
            <a:r>
              <a:rPr lang="en-CH" dirty="0"/>
              <a:t>How can you switch contexts?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0E574D-E229-2BF4-AF20-CF17290277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1" y="1713205"/>
            <a:ext cx="4513426" cy="2812752"/>
          </a:xfrm>
        </p:spPr>
        <p:txBody>
          <a:bodyPr>
            <a:normAutofit/>
          </a:bodyPr>
          <a:lstStyle/>
          <a:p>
            <a:r>
              <a:rPr lang="en-GB" dirty="0"/>
              <a:t>C</a:t>
            </a:r>
            <a:r>
              <a:rPr lang="en-CH" dirty="0"/>
              <a:t>onsider that whatever worked on your exoplanet, </a:t>
            </a:r>
            <a:r>
              <a:rPr lang="en-CH" b="1" dirty="0"/>
              <a:t>does not necessarily translate directly to planet Earth.</a:t>
            </a:r>
          </a:p>
          <a:p>
            <a:endParaRPr lang="en-CH" dirty="0"/>
          </a:p>
          <a:p>
            <a:r>
              <a:rPr lang="en-CH" dirty="0"/>
              <a:t>We’re not “copy pasting” the plans we came up with last week.</a:t>
            </a:r>
          </a:p>
          <a:p>
            <a:endParaRPr lang="en-CH" dirty="0"/>
          </a:p>
          <a:p>
            <a:r>
              <a:rPr lang="en-CH" dirty="0"/>
              <a:t>We are rather abstracting and translating the learnings related to the process we went through, and applying them to our future work.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8CAE83F-5629-CDCE-F499-FE751275F78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674" r="20668"/>
          <a:stretch/>
        </p:blipFill>
        <p:spPr>
          <a:xfrm>
            <a:off x="5189837" y="0"/>
            <a:ext cx="3954163" cy="51435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D885AB9-098E-D92A-7EBA-D58826FF0F15}"/>
              </a:ext>
            </a:extLst>
          </p:cNvPr>
          <p:cNvSpPr txBox="1"/>
          <p:nvPr/>
        </p:nvSpPr>
        <p:spPr>
          <a:xfrm>
            <a:off x="0" y="4855900"/>
            <a:ext cx="252077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chemeClr val="bg1">
                    <a:lumMod val="50000"/>
                  </a:schemeClr>
                </a:solidFill>
              </a:rPr>
              <a:t>Photo by 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Milad Fakurian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</a:rPr>
              <a:t> on 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endParaRPr lang="en-CH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5268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783A09-A9B8-561E-DAA0-36FAF4AE79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CCC3251-B709-4123-9641-285E3E4EBD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1" y="617543"/>
            <a:ext cx="4105654" cy="500549"/>
          </a:xfrm>
        </p:spPr>
        <p:txBody>
          <a:bodyPr/>
          <a:lstStyle/>
          <a:p>
            <a:r>
              <a:rPr lang="en-CH" dirty="0"/>
              <a:t>How can you switch contexts?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9A17C6F-7D1D-C6B6-F4B1-D105EFF12B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1" y="1713205"/>
            <a:ext cx="4513426" cy="2812752"/>
          </a:xfrm>
        </p:spPr>
        <p:txBody>
          <a:bodyPr>
            <a:normAutofit/>
          </a:bodyPr>
          <a:lstStyle/>
          <a:p>
            <a:r>
              <a:rPr lang="en-CH" dirty="0">
                <a:sym typeface="Wingdings" pitchFamily="2" charset="2"/>
              </a:rPr>
              <a:t>Contrary to the beginning of this week, in which you created a new system, with (largely) a lot of freedom.</a:t>
            </a:r>
            <a:br>
              <a:rPr lang="en-CH" dirty="0">
                <a:sym typeface="Wingdings" pitchFamily="2" charset="2"/>
              </a:rPr>
            </a:br>
            <a:endParaRPr lang="en-CH" dirty="0">
              <a:sym typeface="Wingdings" pitchFamily="2" charset="2"/>
            </a:endParaRPr>
          </a:p>
          <a:p>
            <a:r>
              <a:rPr lang="en-CH" dirty="0">
                <a:sym typeface="Wingdings" pitchFamily="2" charset="2"/>
              </a:rPr>
              <a:t>You will now have to </a:t>
            </a:r>
            <a:r>
              <a:rPr lang="en-CH" b="1" dirty="0">
                <a:solidFill>
                  <a:srgbClr val="7030A0"/>
                </a:solidFill>
                <a:sym typeface="Wingdings" pitchFamily="2" charset="2"/>
              </a:rPr>
              <a:t>intervene in existing contexts.</a:t>
            </a:r>
            <a:endParaRPr lang="en-CH" b="1" dirty="0">
              <a:solidFill>
                <a:srgbClr val="7030A0"/>
              </a:solidFill>
            </a:endParaRPr>
          </a:p>
          <a:p>
            <a:endParaRPr lang="en-CH" dirty="0"/>
          </a:p>
          <a:p>
            <a:pPr marL="285750" indent="-285750">
              <a:buFont typeface="Wingdings" pitchFamily="2" charset="2"/>
              <a:buChar char="à"/>
            </a:pPr>
            <a:r>
              <a:rPr lang="en-GB" dirty="0">
                <a:sym typeface="Wingdings" pitchFamily="2" charset="2"/>
              </a:rPr>
              <a:t>R</a:t>
            </a:r>
            <a:r>
              <a:rPr lang="en-CH" dirty="0">
                <a:sym typeface="Wingdings" pitchFamily="2" charset="2"/>
              </a:rPr>
              <a:t>emember the possible impacts you will be creating in the current earthly system.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65D02D6-7F18-6B46-06FB-91A48C36BB7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674" r="20668"/>
          <a:stretch/>
        </p:blipFill>
        <p:spPr>
          <a:xfrm>
            <a:off x="5189837" y="0"/>
            <a:ext cx="3954163" cy="51435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F024C90-484C-FD4A-2814-FBCF0B4BECBB}"/>
              </a:ext>
            </a:extLst>
          </p:cNvPr>
          <p:cNvSpPr txBox="1"/>
          <p:nvPr/>
        </p:nvSpPr>
        <p:spPr>
          <a:xfrm>
            <a:off x="0" y="4855900"/>
            <a:ext cx="252077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chemeClr val="bg1">
                    <a:lumMod val="50000"/>
                  </a:schemeClr>
                </a:solidFill>
              </a:rPr>
              <a:t>Photo by 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Milad Fakurian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</a:rPr>
              <a:t> on 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endParaRPr lang="en-CH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8791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lh5.googleusercontent.com/5aXa_PsWYf6PdHDeNfu-v6lZ1-hbqUvzQlVilogr-feJXh31SmUQBlc5A4U1m_NMNX6YyliHicHaIrG6qVAvMolyXqLAsmmgYcwN3Cf_3Sr9hSfSSgJHK6uM8zkQIvI53IJyOa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802" y="-1176"/>
            <a:ext cx="6583680" cy="5144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47276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08DCDC-6777-8245-F9AA-47B8E9D7B76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4824854"/>
            <a:ext cx="8038799" cy="343314"/>
          </a:xfrm>
        </p:spPr>
        <p:txBody>
          <a:bodyPr/>
          <a:lstStyle/>
          <a:p>
            <a:r>
              <a:rPr lang="en-GB" sz="1050" dirty="0"/>
              <a:t>https://</a:t>
            </a:r>
            <a:r>
              <a:rPr lang="en-GB" sz="1050" dirty="0" err="1"/>
              <a:t>www.jisc.ac.uk</a:t>
            </a:r>
            <a:r>
              <a:rPr lang="en-GB" sz="1050" dirty="0"/>
              <a:t>/guides/vision-and-strategy-toolkit/futures-cone</a:t>
            </a:r>
            <a:endParaRPr lang="en-CH" sz="1050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AC0F639-566A-2CC2-1FEC-35F17745F6E6}"/>
              </a:ext>
            </a:extLst>
          </p:cNvPr>
          <p:cNvSpPr txBox="1">
            <a:spLocks/>
          </p:cNvSpPr>
          <p:nvPr/>
        </p:nvSpPr>
        <p:spPr>
          <a:xfrm>
            <a:off x="489894" y="542239"/>
            <a:ext cx="6930979" cy="50054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CH" sz="2400" dirty="0"/>
              <a:t>There are many possible futures…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B562311-02D4-3FA4-F992-E0AAB786D4CB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3074" name="Picture 2" descr="Futures cone illustration">
            <a:extLst>
              <a:ext uri="{FF2B5EF4-FFF2-40B4-BE49-F238E27FC236}">
                <a16:creationId xmlns:a16="http://schemas.microsoft.com/office/drawing/2014/main" id="{9F81C74F-FA4B-975C-F08C-A040CFC326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4554"/>
            <a:ext cx="9144000" cy="367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20294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4555D6-59A1-829A-BEC6-98F86B9DC6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654614"/>
            <a:ext cx="6930979" cy="500549"/>
          </a:xfrm>
        </p:spPr>
        <p:txBody>
          <a:bodyPr/>
          <a:lstStyle/>
          <a:p>
            <a:r>
              <a:rPr lang="en-CH" dirty="0"/>
              <a:t>What could the </a:t>
            </a:r>
            <a:r>
              <a:rPr lang="en-CH" b="1" dirty="0">
                <a:solidFill>
                  <a:srgbClr val="00879A"/>
                </a:solidFill>
              </a:rPr>
              <a:t>future of Thailand </a:t>
            </a:r>
            <a:r>
              <a:rPr lang="en-CH" dirty="0"/>
              <a:t>look like?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6635F3-4A20-05CB-79F2-A4C017B99F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0" y="2198083"/>
            <a:ext cx="8027992" cy="240657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CH" dirty="0"/>
              <a:t>1) Form teams based on your domains of interest and expertise.</a:t>
            </a:r>
          </a:p>
          <a:p>
            <a:pPr>
              <a:lnSpc>
                <a:spcPct val="150000"/>
              </a:lnSpc>
            </a:pPr>
            <a:r>
              <a:rPr lang="en-CH" dirty="0"/>
              <a:t>2) Map a few variables in your domain of this system: stakeholders, industry, nature, politics…</a:t>
            </a:r>
          </a:p>
          <a:p>
            <a:pPr>
              <a:lnSpc>
                <a:spcPct val="150000"/>
              </a:lnSpc>
            </a:pPr>
            <a:r>
              <a:rPr lang="en-CH" dirty="0"/>
              <a:t>2) How do they influence each other? </a:t>
            </a:r>
          </a:p>
          <a:p>
            <a:pPr>
              <a:lnSpc>
                <a:spcPct val="150000"/>
              </a:lnSpc>
            </a:pPr>
            <a:r>
              <a:rPr lang="en-CH" dirty="0"/>
              <a:t>3) Where do you see the main problem areas?</a:t>
            </a:r>
          </a:p>
        </p:txBody>
      </p:sp>
    </p:spTree>
    <p:extLst>
      <p:ext uri="{BB962C8B-B14F-4D97-AF65-F5344CB8AC3E}">
        <p14:creationId xmlns:p14="http://schemas.microsoft.com/office/powerpoint/2010/main" val="42054571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AA63C2-7519-1E30-E2FD-3C995D947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What are some </a:t>
            </a:r>
            <a:r>
              <a:rPr lang="en-CH" b="1" dirty="0">
                <a:solidFill>
                  <a:srgbClr val="6E378C"/>
                </a:solidFill>
              </a:rPr>
              <a:t>probable</a:t>
            </a:r>
            <a:r>
              <a:rPr lang="en-CH" dirty="0"/>
              <a:t> futures?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C97C61-5B3C-4976-406F-16E21DD167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0" y="2441121"/>
            <a:ext cx="8027992" cy="1281793"/>
          </a:xfrm>
        </p:spPr>
        <p:txBody>
          <a:bodyPr>
            <a:normAutofit/>
          </a:bodyPr>
          <a:lstStyle/>
          <a:p>
            <a:r>
              <a:rPr lang="en-CH" sz="1800" b="1" dirty="0">
                <a:solidFill>
                  <a:srgbClr val="6E378C"/>
                </a:solidFill>
              </a:rPr>
              <a:t>Imagine</a:t>
            </a:r>
            <a:r>
              <a:rPr lang="en-CH" sz="1800" dirty="0"/>
              <a:t> what the future of Thailand within your domain will look like</a:t>
            </a:r>
            <a:r>
              <a:rPr lang="en-CH" sz="1800" i="1" dirty="0"/>
              <a:t> </a:t>
            </a:r>
            <a:r>
              <a:rPr lang="en-CH" sz="1800" dirty="0"/>
              <a:t>based on </a:t>
            </a:r>
            <a:r>
              <a:rPr lang="en-CH" sz="1800" i="1" u="sng" dirty="0"/>
              <a:t>current paradigms.</a:t>
            </a:r>
          </a:p>
          <a:p>
            <a:endParaRPr lang="en-CH" sz="1800" i="1" u="sng" dirty="0"/>
          </a:p>
          <a:p>
            <a:endParaRPr lang="en-CH" sz="1800" i="1" u="sng" dirty="0"/>
          </a:p>
        </p:txBody>
      </p:sp>
    </p:spTree>
    <p:extLst>
      <p:ext uri="{BB962C8B-B14F-4D97-AF65-F5344CB8AC3E}">
        <p14:creationId xmlns:p14="http://schemas.microsoft.com/office/powerpoint/2010/main" val="1675478209"/>
      </p:ext>
    </p:extLst>
  </p:cSld>
  <p:clrMapOvr>
    <a:masterClrMapping/>
  </p:clrMapOvr>
</p:sld>
</file>

<file path=ppt/theme/theme1.xml><?xml version="1.0" encoding="utf-8"?>
<a:theme xmlns:a="http://schemas.openxmlformats.org/drawingml/2006/main" name="Opcion F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D2 TemplateIdeaSquare updated 05012022" id="{CEE51B96-71BC-C84E-975D-0D6E5CD89A4D}" vid="{4B0542AF-209C-6D43-8329-B0F7F099BA03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9A73B7EF7883844837E7AFFDA038724" ma:contentTypeVersion="17" ma:contentTypeDescription="Create a new document." ma:contentTypeScope="" ma:versionID="dadf8935a8acc2f0ad44d6bececef384">
  <xsd:schema xmlns:xsd="http://www.w3.org/2001/XMLSchema" xmlns:xs="http://www.w3.org/2001/XMLSchema" xmlns:p="http://schemas.microsoft.com/office/2006/metadata/properties" xmlns:ns2="551f674b-acf4-400c-83be-637346b2f9cb" xmlns:ns3="8d120825-0378-4063-8777-0aa7db6274f0" targetNamespace="http://schemas.microsoft.com/office/2006/metadata/properties" ma:root="true" ma:fieldsID="d155cdc3aeb4fb9f2f5da592a68b7ac6" ns2:_="" ns3:_="">
    <xsd:import namespace="551f674b-acf4-400c-83be-637346b2f9cb"/>
    <xsd:import namespace="8d120825-0378-4063-8777-0aa7db6274f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Deadline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LengthInSecond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1f674b-acf4-400c-83be-637346b2f9c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Deadline" ma:index="14" nillable="true" ma:displayName="Deadline" ma:default="2024-05-02T22:00:00.000Z" ma:format="DateOnly" ma:internalName="Deadline">
      <xsd:simpleType>
        <xsd:restriction base="dms:DateTime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BillingMetadata" ma:index="24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120825-0378-4063-8777-0aa7db6274f0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7" nillable="true" ma:displayName="Taxonomy Catch All Column" ma:hidden="true" ma:list="{bf6a89bf-50fa-42f7-ac23-b323c9f500ee}" ma:internalName="TaxCatchAll" ma:showField="CatchAllData" ma:web="8d120825-0378-4063-8777-0aa7db6274f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adline xmlns="551f674b-acf4-400c-83be-637346b2f9cb">2024-05-02T22:00:00+00:00</Deadline>
    <lcf76f155ced4ddcb4097134ff3c332f xmlns="551f674b-acf4-400c-83be-637346b2f9cb">
      <Terms xmlns="http://schemas.microsoft.com/office/infopath/2007/PartnerControls"/>
    </lcf76f155ced4ddcb4097134ff3c332f>
    <TaxCatchAll xmlns="8d120825-0378-4063-8777-0aa7db6274f0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560EA7A-18F7-49B0-9CD5-B0616345C96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1f674b-acf4-400c-83be-637346b2f9cb"/>
    <ds:schemaRef ds:uri="8d120825-0378-4063-8777-0aa7db6274f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1B6D731-8C83-4990-8F9C-C1619FBACCAC}">
  <ds:schemaRefs>
    <ds:schemaRef ds:uri="551f674b-acf4-400c-83be-637346b2f9cb"/>
    <ds:schemaRef ds:uri="http://schemas.openxmlformats.org/package/2006/metadata/core-properties"/>
    <ds:schemaRef ds:uri="http://purl.org/dc/terms/"/>
    <ds:schemaRef ds:uri="http://purl.org/dc/elements/1.1/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schemas.microsoft.com/office/infopath/2007/PartnerControls"/>
    <ds:schemaRef ds:uri="8d120825-0378-4063-8777-0aa7db6274f0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33C223B4-E47C-4512-81FD-359D44FB348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Opcion Foto</Template>
  <TotalTime>8643</TotalTime>
  <Words>771</Words>
  <Application>Microsoft Macintosh PowerPoint</Application>
  <PresentationFormat>On-screen Show (16:9)</PresentationFormat>
  <Paragraphs>104</Paragraphs>
  <Slides>23</Slides>
  <Notes>13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Calibri</vt:lpstr>
      <vt:lpstr>Helvetica</vt:lpstr>
      <vt:lpstr>Helvetica 75</vt:lpstr>
      <vt:lpstr>Wingdings</vt:lpstr>
      <vt:lpstr>Opcion Foto</vt:lpstr>
      <vt:lpstr>Coming back to the future</vt:lpstr>
      <vt:lpstr>PowerPoint Presentation</vt:lpstr>
      <vt:lpstr>PowerPoint Presentation</vt:lpstr>
      <vt:lpstr>How can you switch contexts?</vt:lpstr>
      <vt:lpstr>How can you switch contexts?</vt:lpstr>
      <vt:lpstr>PowerPoint Presentation</vt:lpstr>
      <vt:lpstr>PowerPoint Presentation</vt:lpstr>
      <vt:lpstr>What could the future of Thailand look like?</vt:lpstr>
      <vt:lpstr>What are some probable futures?</vt:lpstr>
      <vt:lpstr>Lunch Break</vt:lpstr>
      <vt:lpstr>What would be preferable futures?</vt:lpstr>
      <vt:lpstr>Backcasting</vt:lpstr>
      <vt:lpstr>To keep in mind…</vt:lpstr>
      <vt:lpstr>Further resources</vt:lpstr>
      <vt:lpstr>Good tools and examples</vt:lpstr>
      <vt:lpstr>Good tools and examples</vt:lpstr>
      <vt:lpstr>PowerPoint Presentation</vt:lpstr>
      <vt:lpstr>PowerPoint Presentation</vt:lpstr>
      <vt:lpstr>PowerPoint Presentation</vt:lpstr>
      <vt:lpstr>Three Horizons Framework</vt:lpstr>
      <vt:lpstr>Reflecting (again)</vt:lpstr>
      <vt:lpstr>Reflecting on the experience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Claudia Marcelloni</dc:creator>
  <cp:keywords/>
  <dc:description/>
  <cp:lastModifiedBy>Catarina Batista</cp:lastModifiedBy>
  <cp:revision>9</cp:revision>
  <dcterms:created xsi:type="dcterms:W3CDTF">2022-01-18T18:56:13Z</dcterms:created>
  <dcterms:modified xsi:type="dcterms:W3CDTF">2025-04-25T11:41:05Z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0x010100E9A73B7EF7883844837E7AFFDA038724</vt:lpwstr>
  </property>
  <property fmtid="{D5CDD505-2E9C-101B-9397-08002B2CF9AE}" pid="3" name="MediaServiceImageTags">
    <vt:lpwstr/>
  </property>
</Properties>
</file>