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1" r:id="rId1"/>
  </p:sldMasterIdLst>
  <p:notesMasterIdLst>
    <p:notesMasterId r:id="rId17"/>
  </p:notesMasterIdLst>
  <p:handoutMasterIdLst>
    <p:handoutMasterId r:id="rId18"/>
  </p:handoutMasterIdLst>
  <p:sldIdLst>
    <p:sldId id="316" r:id="rId2"/>
    <p:sldId id="339" r:id="rId3"/>
    <p:sldId id="318" r:id="rId4"/>
    <p:sldId id="319" r:id="rId5"/>
    <p:sldId id="344" r:id="rId6"/>
    <p:sldId id="348" r:id="rId7"/>
    <p:sldId id="343" r:id="rId8"/>
    <p:sldId id="342" r:id="rId9"/>
    <p:sldId id="349" r:id="rId10"/>
    <p:sldId id="345" r:id="rId11"/>
    <p:sldId id="347" r:id="rId12"/>
    <p:sldId id="346" r:id="rId13"/>
    <p:sldId id="350" r:id="rId14"/>
    <p:sldId id="340" r:id="rId15"/>
    <p:sldId id="341" r:id="rId16"/>
  </p:sldIdLst>
  <p:sldSz cx="9144000" cy="6858000" type="screen4x3"/>
  <p:notesSz cx="6881813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rgbClr val="000000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rgbClr val="000000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rgbClr val="000000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rgbClr val="000000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rgbClr val="000000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rgbClr val="000000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rgbClr val="000000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rgbClr val="000000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rgbClr val="000000"/>
        </a:solidFill>
        <a:latin typeface="Comic Sans MS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 userDrawn="1">
          <p15:clr>
            <a:srgbClr val="A4A3A4"/>
          </p15:clr>
        </p15:guide>
        <p15:guide id="2" pos="216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339933"/>
    <a:srgbClr val="000000"/>
    <a:srgbClr val="92D050"/>
    <a:srgbClr val="FF0000"/>
    <a:srgbClr val="0000CC"/>
    <a:srgbClr val="990099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5475AAF-4BA8-40DE-B9BF-3726DB8CAF42}" v="1767" dt="2025-04-01T17:12:44.26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91" autoAdjust="0"/>
    <p:restoredTop sz="95995" autoAdjust="0"/>
  </p:normalViewPr>
  <p:slideViewPr>
    <p:cSldViewPr snapToGrid="0">
      <p:cViewPr varScale="1">
        <p:scale>
          <a:sx n="105" d="100"/>
          <a:sy n="105" d="100"/>
        </p:scale>
        <p:origin x="1668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67" d="100"/>
          <a:sy n="67" d="100"/>
        </p:scale>
        <p:origin x="-1938" y="-84"/>
      </p:cViewPr>
      <p:guideLst>
        <p:guide orient="horz" pos="2928"/>
        <p:guide pos="216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utherfoord, John P - (johnr)" userId="2410a117-3de3-4b25-a055-1746fd728cea" providerId="ADAL" clId="{55475AAF-4BA8-40DE-B9BF-3726DB8CAF42}"/>
    <pc:docChg chg="custSel addSld delSld modSld sldOrd delMainMaster">
      <pc:chgData name="Rutherfoord, John P - (johnr)" userId="2410a117-3de3-4b25-a055-1746fd728cea" providerId="ADAL" clId="{55475AAF-4BA8-40DE-B9BF-3726DB8CAF42}" dt="2025-04-01T17:22:27.806" v="4465" actId="20577"/>
      <pc:docMkLst>
        <pc:docMk/>
      </pc:docMkLst>
      <pc:sldChg chg="modSp mod">
        <pc:chgData name="Rutherfoord, John P - (johnr)" userId="2410a117-3de3-4b25-a055-1746fd728cea" providerId="ADAL" clId="{55475AAF-4BA8-40DE-B9BF-3726DB8CAF42}" dt="2025-04-01T17:22:27.806" v="4465" actId="20577"/>
        <pc:sldMkLst>
          <pc:docMk/>
          <pc:sldMk cId="1352465708" sldId="316"/>
        </pc:sldMkLst>
        <pc:spChg chg="mod">
          <ac:chgData name="Rutherfoord, John P - (johnr)" userId="2410a117-3de3-4b25-a055-1746fd728cea" providerId="ADAL" clId="{55475AAF-4BA8-40DE-B9BF-3726DB8CAF42}" dt="2025-03-30T20:41:21.505" v="283" actId="20577"/>
          <ac:spMkLst>
            <pc:docMk/>
            <pc:sldMk cId="1352465708" sldId="316"/>
            <ac:spMk id="2" creationId="{00000000-0000-0000-0000-000000000000}"/>
          </ac:spMkLst>
        </pc:spChg>
        <pc:spChg chg="mod">
          <ac:chgData name="Rutherfoord, John P - (johnr)" userId="2410a117-3de3-4b25-a055-1746fd728cea" providerId="ADAL" clId="{55475AAF-4BA8-40DE-B9BF-3726DB8CAF42}" dt="2025-03-30T18:41:17.398" v="67" actId="6549"/>
          <ac:spMkLst>
            <pc:docMk/>
            <pc:sldMk cId="1352465708" sldId="316"/>
            <ac:spMk id="3" creationId="{00000000-0000-0000-0000-000000000000}"/>
          </ac:spMkLst>
        </pc:spChg>
        <pc:spChg chg="mod">
          <ac:chgData name="Rutherfoord, John P - (johnr)" userId="2410a117-3de3-4b25-a055-1746fd728cea" providerId="ADAL" clId="{55475AAF-4BA8-40DE-B9BF-3726DB8CAF42}" dt="2025-04-01T17:22:27.806" v="4465" actId="20577"/>
          <ac:spMkLst>
            <pc:docMk/>
            <pc:sldMk cId="1352465708" sldId="316"/>
            <ac:spMk id="4" creationId="{00000000-0000-0000-0000-000000000000}"/>
          </ac:spMkLst>
        </pc:spChg>
      </pc:sldChg>
      <pc:sldChg chg="del">
        <pc:chgData name="Rutherfoord, John P - (johnr)" userId="2410a117-3de3-4b25-a055-1746fd728cea" providerId="ADAL" clId="{55475AAF-4BA8-40DE-B9BF-3726DB8CAF42}" dt="2025-03-30T18:46:20.597" v="108" actId="47"/>
        <pc:sldMkLst>
          <pc:docMk/>
          <pc:sldMk cId="1643874300" sldId="317"/>
        </pc:sldMkLst>
      </pc:sldChg>
      <pc:sldChg chg="addSp delSp modSp mod">
        <pc:chgData name="Rutherfoord, John P - (johnr)" userId="2410a117-3de3-4b25-a055-1746fd728cea" providerId="ADAL" clId="{55475AAF-4BA8-40DE-B9BF-3726DB8CAF42}" dt="2025-03-30T22:54:53.061" v="537" actId="478"/>
        <pc:sldMkLst>
          <pc:docMk/>
          <pc:sldMk cId="725495524" sldId="318"/>
        </pc:sldMkLst>
        <pc:spChg chg="add mod">
          <ac:chgData name="Rutherfoord, John P - (johnr)" userId="2410a117-3de3-4b25-a055-1746fd728cea" providerId="ADAL" clId="{55475AAF-4BA8-40DE-B9BF-3726DB8CAF42}" dt="2025-03-30T22:54:34.225" v="536" actId="207"/>
          <ac:spMkLst>
            <pc:docMk/>
            <pc:sldMk cId="725495524" sldId="318"/>
            <ac:spMk id="8" creationId="{68534CA8-8FE0-93FF-6860-3B4A155C3941}"/>
          </ac:spMkLst>
        </pc:spChg>
      </pc:sldChg>
      <pc:sldChg chg="addSp modSp mod">
        <pc:chgData name="Rutherfoord, John P - (johnr)" userId="2410a117-3de3-4b25-a055-1746fd728cea" providerId="ADAL" clId="{55475AAF-4BA8-40DE-B9BF-3726DB8CAF42}" dt="2025-03-30T22:55:20.849" v="577" actId="1035"/>
        <pc:sldMkLst>
          <pc:docMk/>
          <pc:sldMk cId="719972457" sldId="319"/>
        </pc:sldMkLst>
        <pc:spChg chg="add mod">
          <ac:chgData name="Rutherfoord, John P - (johnr)" userId="2410a117-3de3-4b25-a055-1746fd728cea" providerId="ADAL" clId="{55475AAF-4BA8-40DE-B9BF-3726DB8CAF42}" dt="2025-03-30T22:50:09.712" v="435" actId="1037"/>
          <ac:spMkLst>
            <pc:docMk/>
            <pc:sldMk cId="719972457" sldId="319"/>
            <ac:spMk id="10" creationId="{637E0A92-116B-6017-4D58-5F0027274E37}"/>
          </ac:spMkLst>
        </pc:spChg>
        <pc:spChg chg="add mod">
          <ac:chgData name="Rutherfoord, John P - (johnr)" userId="2410a117-3de3-4b25-a055-1746fd728cea" providerId="ADAL" clId="{55475AAF-4BA8-40DE-B9BF-3726DB8CAF42}" dt="2025-03-30T22:55:20.849" v="577" actId="1035"/>
          <ac:spMkLst>
            <pc:docMk/>
            <pc:sldMk cId="719972457" sldId="319"/>
            <ac:spMk id="15" creationId="{8F12BC9F-EB12-52F2-D62F-F18598DC12C8}"/>
          </ac:spMkLst>
        </pc:spChg>
        <pc:cxnChg chg="add mod">
          <ac:chgData name="Rutherfoord, John P - (johnr)" userId="2410a117-3de3-4b25-a055-1746fd728cea" providerId="ADAL" clId="{55475AAF-4BA8-40DE-B9BF-3726DB8CAF42}" dt="2025-03-30T22:52:03.305" v="441" actId="1035"/>
          <ac:cxnSpMkLst>
            <pc:docMk/>
            <pc:sldMk cId="719972457" sldId="319"/>
            <ac:cxnSpMk id="8" creationId="{631486DC-9801-8FDF-F584-0A2A97E13A78}"/>
          </ac:cxnSpMkLst>
        </pc:cxnChg>
        <pc:cxnChg chg="add">
          <ac:chgData name="Rutherfoord, John P - (johnr)" userId="2410a117-3de3-4b25-a055-1746fd728cea" providerId="ADAL" clId="{55475AAF-4BA8-40DE-B9BF-3726DB8CAF42}" dt="2025-03-30T22:50:00.698" v="416" actId="11529"/>
          <ac:cxnSpMkLst>
            <pc:docMk/>
            <pc:sldMk cId="719972457" sldId="319"/>
            <ac:cxnSpMk id="12" creationId="{218F37DF-3F97-BA1A-E4CD-4D808CCA297B}"/>
          </ac:cxnSpMkLst>
        </pc:cxnChg>
      </pc:sldChg>
      <pc:sldChg chg="del">
        <pc:chgData name="Rutherfoord, John P - (johnr)" userId="2410a117-3de3-4b25-a055-1746fd728cea" providerId="ADAL" clId="{55475AAF-4BA8-40DE-B9BF-3726DB8CAF42}" dt="2025-03-30T18:46:11.394" v="103" actId="47"/>
        <pc:sldMkLst>
          <pc:docMk/>
          <pc:sldMk cId="1530542644" sldId="334"/>
        </pc:sldMkLst>
      </pc:sldChg>
      <pc:sldChg chg="del">
        <pc:chgData name="Rutherfoord, John P - (johnr)" userId="2410a117-3de3-4b25-a055-1746fd728cea" providerId="ADAL" clId="{55475AAF-4BA8-40DE-B9BF-3726DB8CAF42}" dt="2025-03-30T18:46:13.341" v="105" actId="47"/>
        <pc:sldMkLst>
          <pc:docMk/>
          <pc:sldMk cId="368248037" sldId="335"/>
        </pc:sldMkLst>
      </pc:sldChg>
      <pc:sldChg chg="del">
        <pc:chgData name="Rutherfoord, John P - (johnr)" userId="2410a117-3de3-4b25-a055-1746fd728cea" providerId="ADAL" clId="{55475AAF-4BA8-40DE-B9BF-3726DB8CAF42}" dt="2025-03-30T18:46:14.337" v="106" actId="47"/>
        <pc:sldMkLst>
          <pc:docMk/>
          <pc:sldMk cId="703895030" sldId="336"/>
        </pc:sldMkLst>
      </pc:sldChg>
      <pc:sldChg chg="del">
        <pc:chgData name="Rutherfoord, John P - (johnr)" userId="2410a117-3de3-4b25-a055-1746fd728cea" providerId="ADAL" clId="{55475AAF-4BA8-40DE-B9BF-3726DB8CAF42}" dt="2025-03-30T18:46:15.231" v="107" actId="47"/>
        <pc:sldMkLst>
          <pc:docMk/>
          <pc:sldMk cId="2243751733" sldId="337"/>
        </pc:sldMkLst>
      </pc:sldChg>
      <pc:sldChg chg="del">
        <pc:chgData name="Rutherfoord, John P - (johnr)" userId="2410a117-3de3-4b25-a055-1746fd728cea" providerId="ADAL" clId="{55475AAF-4BA8-40DE-B9BF-3726DB8CAF42}" dt="2025-03-30T18:46:12.535" v="104" actId="47"/>
        <pc:sldMkLst>
          <pc:docMk/>
          <pc:sldMk cId="137735529" sldId="338"/>
        </pc:sldMkLst>
      </pc:sldChg>
      <pc:sldChg chg="modSp mod">
        <pc:chgData name="Rutherfoord, John P - (johnr)" userId="2410a117-3de3-4b25-a055-1746fd728cea" providerId="ADAL" clId="{55475AAF-4BA8-40DE-B9BF-3726DB8CAF42}" dt="2025-03-31T03:26:26.259" v="4030" actId="20577"/>
        <pc:sldMkLst>
          <pc:docMk/>
          <pc:sldMk cId="10465087" sldId="339"/>
        </pc:sldMkLst>
        <pc:spChg chg="mod">
          <ac:chgData name="Rutherfoord, John P - (johnr)" userId="2410a117-3de3-4b25-a055-1746fd728cea" providerId="ADAL" clId="{55475AAF-4BA8-40DE-B9BF-3726DB8CAF42}" dt="2025-03-31T03:10:53.122" v="3156" actId="20577"/>
          <ac:spMkLst>
            <pc:docMk/>
            <pc:sldMk cId="10465087" sldId="339"/>
            <ac:spMk id="2" creationId="{7EC1A92F-0891-DE23-191E-1A008E44E447}"/>
          </ac:spMkLst>
        </pc:spChg>
        <pc:spChg chg="mod">
          <ac:chgData name="Rutherfoord, John P - (johnr)" userId="2410a117-3de3-4b25-a055-1746fd728cea" providerId="ADAL" clId="{55475AAF-4BA8-40DE-B9BF-3726DB8CAF42}" dt="2025-03-31T03:26:26.259" v="4030" actId="20577"/>
          <ac:spMkLst>
            <pc:docMk/>
            <pc:sldMk cId="10465087" sldId="339"/>
            <ac:spMk id="3" creationId="{2AB206F3-AF25-BE7F-11DF-2A10470A2632}"/>
          </ac:spMkLst>
        </pc:spChg>
      </pc:sldChg>
      <pc:sldChg chg="addSp modSp new mod">
        <pc:chgData name="Rutherfoord, John P - (johnr)" userId="2410a117-3de3-4b25-a055-1746fd728cea" providerId="ADAL" clId="{55475AAF-4BA8-40DE-B9BF-3726DB8CAF42}" dt="2025-03-30T18:51:27.015" v="234" actId="14100"/>
        <pc:sldMkLst>
          <pc:docMk/>
          <pc:sldMk cId="4128445401" sldId="340"/>
        </pc:sldMkLst>
        <pc:spChg chg="mod">
          <ac:chgData name="Rutherfoord, John P - (johnr)" userId="2410a117-3de3-4b25-a055-1746fd728cea" providerId="ADAL" clId="{55475AAF-4BA8-40DE-B9BF-3726DB8CAF42}" dt="2025-03-30T18:51:27.015" v="234" actId="14100"/>
          <ac:spMkLst>
            <pc:docMk/>
            <pc:sldMk cId="4128445401" sldId="340"/>
            <ac:spMk id="2" creationId="{80CEE5B0-8BF0-6D9B-7858-8914A7A58C6D}"/>
          </ac:spMkLst>
        </pc:spChg>
        <pc:spChg chg="add mod">
          <ac:chgData name="Rutherfoord, John P - (johnr)" userId="2410a117-3de3-4b25-a055-1746fd728cea" providerId="ADAL" clId="{55475AAF-4BA8-40DE-B9BF-3726DB8CAF42}" dt="2025-03-30T18:50:51.029" v="186" actId="164"/>
          <ac:spMkLst>
            <pc:docMk/>
            <pc:sldMk cId="4128445401" sldId="340"/>
            <ac:spMk id="8" creationId="{45268CFA-E7B9-05AB-10A6-65050C7D577F}"/>
          </ac:spMkLst>
        </pc:spChg>
        <pc:grpChg chg="add mod">
          <ac:chgData name="Rutherfoord, John P - (johnr)" userId="2410a117-3de3-4b25-a055-1746fd728cea" providerId="ADAL" clId="{55475AAF-4BA8-40DE-B9BF-3726DB8CAF42}" dt="2025-03-30T18:50:56.668" v="217" actId="1036"/>
          <ac:grpSpMkLst>
            <pc:docMk/>
            <pc:sldMk cId="4128445401" sldId="340"/>
            <ac:grpSpMk id="9" creationId="{B790C110-E611-1134-0499-B06C8762A28C}"/>
          </ac:grpSpMkLst>
        </pc:grpChg>
        <pc:picChg chg="add mod">
          <ac:chgData name="Rutherfoord, John P - (johnr)" userId="2410a117-3de3-4b25-a055-1746fd728cea" providerId="ADAL" clId="{55475AAF-4BA8-40DE-B9BF-3726DB8CAF42}" dt="2025-03-30T18:50:51.029" v="186" actId="164"/>
          <ac:picMkLst>
            <pc:docMk/>
            <pc:sldMk cId="4128445401" sldId="340"/>
            <ac:picMk id="7" creationId="{A63AFD41-2BDA-8EB5-430F-19D656C5C050}"/>
          </ac:picMkLst>
        </pc:picChg>
      </pc:sldChg>
      <pc:sldChg chg="del">
        <pc:chgData name="Rutherfoord, John P - (johnr)" userId="2410a117-3de3-4b25-a055-1746fd728cea" providerId="ADAL" clId="{55475AAF-4BA8-40DE-B9BF-3726DB8CAF42}" dt="2025-03-30T18:46:10.268" v="102" actId="47"/>
        <pc:sldMkLst>
          <pc:docMk/>
          <pc:sldMk cId="4141931507" sldId="340"/>
        </pc:sldMkLst>
      </pc:sldChg>
      <pc:sldChg chg="addSp modSp new mod">
        <pc:chgData name="Rutherfoord, John P - (johnr)" userId="2410a117-3de3-4b25-a055-1746fd728cea" providerId="ADAL" clId="{55475AAF-4BA8-40DE-B9BF-3726DB8CAF42}" dt="2025-03-30T18:53:12.362" v="238" actId="962"/>
        <pc:sldMkLst>
          <pc:docMk/>
          <pc:sldMk cId="266208359" sldId="341"/>
        </pc:sldMkLst>
        <pc:picChg chg="add mod">
          <ac:chgData name="Rutherfoord, John P - (johnr)" userId="2410a117-3de3-4b25-a055-1746fd728cea" providerId="ADAL" clId="{55475AAF-4BA8-40DE-B9BF-3726DB8CAF42}" dt="2025-03-30T18:53:12.362" v="238" actId="962"/>
          <ac:picMkLst>
            <pc:docMk/>
            <pc:sldMk cId="266208359" sldId="341"/>
            <ac:picMk id="7" creationId="{567A0395-9450-C9BC-B82A-DB7DADEDA524}"/>
          </ac:picMkLst>
        </pc:picChg>
      </pc:sldChg>
      <pc:sldChg chg="addSp modSp new mod">
        <pc:chgData name="Rutherfoord, John P - (johnr)" userId="2410a117-3de3-4b25-a055-1746fd728cea" providerId="ADAL" clId="{55475AAF-4BA8-40DE-B9BF-3726DB8CAF42}" dt="2025-03-30T19:03:30.268" v="263" actId="1036"/>
        <pc:sldMkLst>
          <pc:docMk/>
          <pc:sldMk cId="2111134681" sldId="342"/>
        </pc:sldMkLst>
        <pc:picChg chg="add mod">
          <ac:chgData name="Rutherfoord, John P - (johnr)" userId="2410a117-3de3-4b25-a055-1746fd728cea" providerId="ADAL" clId="{55475AAF-4BA8-40DE-B9BF-3726DB8CAF42}" dt="2025-03-30T19:03:30.268" v="263" actId="1036"/>
          <ac:picMkLst>
            <pc:docMk/>
            <pc:sldMk cId="2111134681" sldId="342"/>
            <ac:picMk id="7" creationId="{8EE3931F-B2EE-45D9-F307-0FE27B4F2CF0}"/>
          </ac:picMkLst>
        </pc:picChg>
      </pc:sldChg>
      <pc:sldChg chg="del">
        <pc:chgData name="Rutherfoord, John P - (johnr)" userId="2410a117-3de3-4b25-a055-1746fd728cea" providerId="ADAL" clId="{55475AAF-4BA8-40DE-B9BF-3726DB8CAF42}" dt="2025-03-30T18:46:03.824" v="101" actId="47"/>
        <pc:sldMkLst>
          <pc:docMk/>
          <pc:sldMk cId="2729084852" sldId="342"/>
        </pc:sldMkLst>
      </pc:sldChg>
      <pc:sldChg chg="del">
        <pc:chgData name="Rutherfoord, John P - (johnr)" userId="2410a117-3de3-4b25-a055-1746fd728cea" providerId="ADAL" clId="{55475AAF-4BA8-40DE-B9BF-3726DB8CAF42}" dt="2025-03-30T18:46:34.028" v="110" actId="47"/>
        <pc:sldMkLst>
          <pc:docMk/>
          <pc:sldMk cId="480508871" sldId="343"/>
        </pc:sldMkLst>
      </pc:sldChg>
      <pc:sldChg chg="addSp modSp new mod">
        <pc:chgData name="Rutherfoord, John P - (johnr)" userId="2410a117-3de3-4b25-a055-1746fd728cea" providerId="ADAL" clId="{55475AAF-4BA8-40DE-B9BF-3726DB8CAF42}" dt="2025-03-31T03:48:19.729" v="4233" actId="14100"/>
        <pc:sldMkLst>
          <pc:docMk/>
          <pc:sldMk cId="775593078" sldId="343"/>
        </pc:sldMkLst>
        <pc:spChg chg="mod">
          <ac:chgData name="Rutherfoord, John P - (johnr)" userId="2410a117-3de3-4b25-a055-1746fd728cea" providerId="ADAL" clId="{55475AAF-4BA8-40DE-B9BF-3726DB8CAF42}" dt="2025-03-31T03:48:19.729" v="4233" actId="14100"/>
          <ac:spMkLst>
            <pc:docMk/>
            <pc:sldMk cId="775593078" sldId="343"/>
            <ac:spMk id="2" creationId="{8AE3FFAE-09DF-1875-A7E7-5C2519965F61}"/>
          </ac:spMkLst>
        </pc:spChg>
        <pc:picChg chg="add mod">
          <ac:chgData name="Rutherfoord, John P - (johnr)" userId="2410a117-3de3-4b25-a055-1746fd728cea" providerId="ADAL" clId="{55475AAF-4BA8-40DE-B9BF-3726DB8CAF42}" dt="2025-03-30T20:50:06.787" v="353" actId="1038"/>
          <ac:picMkLst>
            <pc:docMk/>
            <pc:sldMk cId="775593078" sldId="343"/>
            <ac:picMk id="7" creationId="{281586A6-EC9E-20EF-7F08-DCFA9D1C8D19}"/>
          </ac:picMkLst>
        </pc:picChg>
      </pc:sldChg>
      <pc:sldChg chg="del">
        <pc:chgData name="Rutherfoord, John P - (johnr)" userId="2410a117-3de3-4b25-a055-1746fd728cea" providerId="ADAL" clId="{55475AAF-4BA8-40DE-B9BF-3726DB8CAF42}" dt="2025-03-30T18:46:28.709" v="109" actId="47"/>
        <pc:sldMkLst>
          <pc:docMk/>
          <pc:sldMk cId="1999198537" sldId="344"/>
        </pc:sldMkLst>
      </pc:sldChg>
      <pc:sldChg chg="addSp delSp modSp new mod">
        <pc:chgData name="Rutherfoord, John P - (johnr)" userId="2410a117-3de3-4b25-a055-1746fd728cea" providerId="ADAL" clId="{55475AAF-4BA8-40DE-B9BF-3726DB8CAF42}" dt="2025-03-30T23:12:35.141" v="721" actId="1036"/>
        <pc:sldMkLst>
          <pc:docMk/>
          <pc:sldMk cId="3284058037" sldId="344"/>
        </pc:sldMkLst>
        <pc:spChg chg="mod">
          <ac:chgData name="Rutherfoord, John P - (johnr)" userId="2410a117-3de3-4b25-a055-1746fd728cea" providerId="ADAL" clId="{55475AAF-4BA8-40DE-B9BF-3726DB8CAF42}" dt="2025-03-30T22:58:43.587" v="696" actId="14100"/>
          <ac:spMkLst>
            <pc:docMk/>
            <pc:sldMk cId="3284058037" sldId="344"/>
            <ac:spMk id="2" creationId="{D0815E9E-1925-0427-ED0A-99B8589524B3}"/>
          </ac:spMkLst>
        </pc:spChg>
        <pc:picChg chg="add mod">
          <ac:chgData name="Rutherfoord, John P - (johnr)" userId="2410a117-3de3-4b25-a055-1746fd728cea" providerId="ADAL" clId="{55475AAF-4BA8-40DE-B9BF-3726DB8CAF42}" dt="2025-03-30T23:12:35.141" v="721" actId="1036"/>
          <ac:picMkLst>
            <pc:docMk/>
            <pc:sldMk cId="3284058037" sldId="344"/>
            <ac:picMk id="8" creationId="{460691A1-47C0-5AFA-7C27-CDD49C70CF88}"/>
          </ac:picMkLst>
        </pc:picChg>
      </pc:sldChg>
      <pc:sldChg chg="addSp modSp new mod">
        <pc:chgData name="Rutherfoord, John P - (johnr)" userId="2410a117-3de3-4b25-a055-1746fd728cea" providerId="ADAL" clId="{55475AAF-4BA8-40DE-B9BF-3726DB8CAF42}" dt="2025-03-30T23:33:05.880" v="957" actId="20577"/>
        <pc:sldMkLst>
          <pc:docMk/>
          <pc:sldMk cId="2476056072" sldId="345"/>
        </pc:sldMkLst>
        <pc:spChg chg="add mod">
          <ac:chgData name="Rutherfoord, John P - (johnr)" userId="2410a117-3de3-4b25-a055-1746fd728cea" providerId="ADAL" clId="{55475AAF-4BA8-40DE-B9BF-3726DB8CAF42}" dt="2025-03-30T23:33:05.880" v="957" actId="20577"/>
          <ac:spMkLst>
            <pc:docMk/>
            <pc:sldMk cId="2476056072" sldId="345"/>
            <ac:spMk id="8" creationId="{65839453-EDC8-8988-BFA7-9D9DC08B385E}"/>
          </ac:spMkLst>
        </pc:spChg>
        <pc:picChg chg="add mod">
          <ac:chgData name="Rutherfoord, John P - (johnr)" userId="2410a117-3de3-4b25-a055-1746fd728cea" providerId="ADAL" clId="{55475AAF-4BA8-40DE-B9BF-3726DB8CAF42}" dt="2025-03-30T23:26:01.909" v="726" actId="962"/>
          <ac:picMkLst>
            <pc:docMk/>
            <pc:sldMk cId="2476056072" sldId="345"/>
            <ac:picMk id="7" creationId="{2654113C-A274-0C61-4DD0-2D079A89E030}"/>
          </ac:picMkLst>
        </pc:picChg>
      </pc:sldChg>
      <pc:sldChg chg="addSp modSp new mod">
        <pc:chgData name="Rutherfoord, John P - (johnr)" userId="2410a117-3de3-4b25-a055-1746fd728cea" providerId="ADAL" clId="{55475AAF-4BA8-40DE-B9BF-3726DB8CAF42}" dt="2025-03-31T03:54:38.060" v="4256" actId="1035"/>
        <pc:sldMkLst>
          <pc:docMk/>
          <pc:sldMk cId="3736986094" sldId="346"/>
        </pc:sldMkLst>
        <pc:spChg chg="mod">
          <ac:chgData name="Rutherfoord, John P - (johnr)" userId="2410a117-3de3-4b25-a055-1746fd728cea" providerId="ADAL" clId="{55475AAF-4BA8-40DE-B9BF-3726DB8CAF42}" dt="2025-03-31T00:35:10.107" v="2077" actId="20577"/>
          <ac:spMkLst>
            <pc:docMk/>
            <pc:sldMk cId="3736986094" sldId="346"/>
            <ac:spMk id="2" creationId="{9154E69B-0D8A-5BAB-AEA1-6E94632A1327}"/>
          </ac:spMkLst>
        </pc:spChg>
        <pc:spChg chg="add mod">
          <ac:chgData name="Rutherfoord, John P - (johnr)" userId="2410a117-3de3-4b25-a055-1746fd728cea" providerId="ADAL" clId="{55475AAF-4BA8-40DE-B9BF-3726DB8CAF42}" dt="2025-03-31T03:54:28.207" v="4246" actId="20577"/>
          <ac:spMkLst>
            <pc:docMk/>
            <pc:sldMk cId="3736986094" sldId="346"/>
            <ac:spMk id="6" creationId="{FBB3CFBE-DCCD-650D-3857-4C56BD066D9C}"/>
          </ac:spMkLst>
        </pc:spChg>
        <pc:spChg chg="add mod">
          <ac:chgData name="Rutherfoord, John P - (johnr)" userId="2410a117-3de3-4b25-a055-1746fd728cea" providerId="ADAL" clId="{55475AAF-4BA8-40DE-B9BF-3726DB8CAF42}" dt="2025-03-31T03:54:38.060" v="4256" actId="1035"/>
          <ac:spMkLst>
            <pc:docMk/>
            <pc:sldMk cId="3736986094" sldId="346"/>
            <ac:spMk id="7" creationId="{BEDC4716-E182-25EA-CE39-6F1CF8EECFCB}"/>
          </ac:spMkLst>
        </pc:spChg>
      </pc:sldChg>
      <pc:sldChg chg="addSp modSp new mod">
        <pc:chgData name="Rutherfoord, John P - (johnr)" userId="2410a117-3de3-4b25-a055-1746fd728cea" providerId="ADAL" clId="{55475AAF-4BA8-40DE-B9BF-3726DB8CAF42}" dt="2025-03-31T01:10:28.823" v="2567" actId="20577"/>
        <pc:sldMkLst>
          <pc:docMk/>
          <pc:sldMk cId="511711490" sldId="347"/>
        </pc:sldMkLst>
        <pc:spChg chg="mod">
          <ac:chgData name="Rutherfoord, John P - (johnr)" userId="2410a117-3de3-4b25-a055-1746fd728cea" providerId="ADAL" clId="{55475AAF-4BA8-40DE-B9BF-3726DB8CAF42}" dt="2025-03-31T00:32:59.751" v="2047" actId="20577"/>
          <ac:spMkLst>
            <pc:docMk/>
            <pc:sldMk cId="511711490" sldId="347"/>
            <ac:spMk id="2" creationId="{76B61E6E-6506-923F-96D9-012079DA9FA7}"/>
          </ac:spMkLst>
        </pc:spChg>
        <pc:spChg chg="add mod">
          <ac:chgData name="Rutherfoord, John P - (johnr)" userId="2410a117-3de3-4b25-a055-1746fd728cea" providerId="ADAL" clId="{55475AAF-4BA8-40DE-B9BF-3726DB8CAF42}" dt="2025-03-31T01:10:28.823" v="2567" actId="20577"/>
          <ac:spMkLst>
            <pc:docMk/>
            <pc:sldMk cId="511711490" sldId="347"/>
            <ac:spMk id="6" creationId="{7232B294-55FA-7775-032D-2A65099CB23F}"/>
          </ac:spMkLst>
        </pc:spChg>
      </pc:sldChg>
      <pc:sldChg chg="addSp modSp new mod modClrScheme chgLayout">
        <pc:chgData name="Rutherfoord, John P - (johnr)" userId="2410a117-3de3-4b25-a055-1746fd728cea" providerId="ADAL" clId="{55475AAF-4BA8-40DE-B9BF-3726DB8CAF42}" dt="2025-04-01T17:12:44.262" v="4463" actId="20577"/>
        <pc:sldMkLst>
          <pc:docMk/>
          <pc:sldMk cId="4224968160" sldId="348"/>
        </pc:sldMkLst>
        <pc:spChg chg="mod ord">
          <ac:chgData name="Rutherfoord, John P - (johnr)" userId="2410a117-3de3-4b25-a055-1746fd728cea" providerId="ADAL" clId="{55475AAF-4BA8-40DE-B9BF-3726DB8CAF42}" dt="2025-04-01T17:11:30.348" v="4421" actId="14100"/>
          <ac:spMkLst>
            <pc:docMk/>
            <pc:sldMk cId="4224968160" sldId="348"/>
            <ac:spMk id="2" creationId="{07F54295-BF4E-9AC4-4253-E12E3CE31452}"/>
          </ac:spMkLst>
        </pc:spChg>
        <pc:spChg chg="mod ord">
          <ac:chgData name="Rutherfoord, John P - (johnr)" userId="2410a117-3de3-4b25-a055-1746fd728cea" providerId="ADAL" clId="{55475AAF-4BA8-40DE-B9BF-3726DB8CAF42}" dt="2025-03-31T01:27:36.220" v="2867" actId="700"/>
          <ac:spMkLst>
            <pc:docMk/>
            <pc:sldMk cId="4224968160" sldId="348"/>
            <ac:spMk id="3" creationId="{039A6930-99D2-738C-FD4E-8E695CAB319F}"/>
          </ac:spMkLst>
        </pc:spChg>
        <pc:spChg chg="mod ord">
          <ac:chgData name="Rutherfoord, John P - (johnr)" userId="2410a117-3de3-4b25-a055-1746fd728cea" providerId="ADAL" clId="{55475AAF-4BA8-40DE-B9BF-3726DB8CAF42}" dt="2025-03-31T01:27:36.220" v="2867" actId="700"/>
          <ac:spMkLst>
            <pc:docMk/>
            <pc:sldMk cId="4224968160" sldId="348"/>
            <ac:spMk id="4" creationId="{DE1D9D25-1A64-F18B-BF27-CB9C2CEE3149}"/>
          </ac:spMkLst>
        </pc:spChg>
        <pc:spChg chg="mod ord">
          <ac:chgData name="Rutherfoord, John P - (johnr)" userId="2410a117-3de3-4b25-a055-1746fd728cea" providerId="ADAL" clId="{55475AAF-4BA8-40DE-B9BF-3726DB8CAF42}" dt="2025-03-31T01:27:36.220" v="2867" actId="700"/>
          <ac:spMkLst>
            <pc:docMk/>
            <pc:sldMk cId="4224968160" sldId="348"/>
            <ac:spMk id="5" creationId="{CAD6B24E-3CF7-608D-B9D3-FB5E1B90A925}"/>
          </ac:spMkLst>
        </pc:spChg>
        <pc:spChg chg="add mod ord">
          <ac:chgData name="Rutherfoord, John P - (johnr)" userId="2410a117-3de3-4b25-a055-1746fd728cea" providerId="ADAL" clId="{55475AAF-4BA8-40DE-B9BF-3726DB8CAF42}" dt="2025-04-01T17:12:44.262" v="4463" actId="20577"/>
          <ac:spMkLst>
            <pc:docMk/>
            <pc:sldMk cId="4224968160" sldId="348"/>
            <ac:spMk id="6" creationId="{5E1DA752-6AC0-5498-1D57-803C92C22103}"/>
          </ac:spMkLst>
        </pc:spChg>
      </pc:sldChg>
      <pc:sldChg chg="addSp modSp new mod">
        <pc:chgData name="Rutherfoord, John P - (johnr)" userId="2410a117-3de3-4b25-a055-1746fd728cea" providerId="ADAL" clId="{55475AAF-4BA8-40DE-B9BF-3726DB8CAF42}" dt="2025-03-31T23:56:01.041" v="4307" actId="20577"/>
        <pc:sldMkLst>
          <pc:docMk/>
          <pc:sldMk cId="1504986669" sldId="349"/>
        </pc:sldMkLst>
        <pc:spChg chg="mod">
          <ac:chgData name="Rutherfoord, John P - (johnr)" userId="2410a117-3de3-4b25-a055-1746fd728cea" providerId="ADAL" clId="{55475AAF-4BA8-40DE-B9BF-3726DB8CAF42}" dt="2025-03-31T23:56:01.041" v="4307" actId="20577"/>
          <ac:spMkLst>
            <pc:docMk/>
            <pc:sldMk cId="1504986669" sldId="349"/>
            <ac:spMk id="2" creationId="{3141D907-0467-4D74-4EC5-6A29421C59EC}"/>
          </ac:spMkLst>
        </pc:spChg>
        <pc:picChg chg="add mod">
          <ac:chgData name="Rutherfoord, John P - (johnr)" userId="2410a117-3de3-4b25-a055-1746fd728cea" providerId="ADAL" clId="{55475AAF-4BA8-40DE-B9BF-3726DB8CAF42}" dt="2025-03-31T23:55:44.394" v="4280" actId="1036"/>
          <ac:picMkLst>
            <pc:docMk/>
            <pc:sldMk cId="1504986669" sldId="349"/>
            <ac:picMk id="7" creationId="{742B7A21-57EF-388F-5FB7-A6B2AF746376}"/>
          </ac:picMkLst>
        </pc:picChg>
      </pc:sldChg>
      <pc:sldChg chg="addSp modSp new mod ord">
        <pc:chgData name="Rutherfoord, John P - (johnr)" userId="2410a117-3de3-4b25-a055-1746fd728cea" providerId="ADAL" clId="{55475AAF-4BA8-40DE-B9BF-3726DB8CAF42}" dt="2025-04-01T00:00:46.512" v="4397"/>
        <pc:sldMkLst>
          <pc:docMk/>
          <pc:sldMk cId="2591064625" sldId="350"/>
        </pc:sldMkLst>
        <pc:picChg chg="add mod">
          <ac:chgData name="Rutherfoord, John P - (johnr)" userId="2410a117-3de3-4b25-a055-1746fd728cea" providerId="ADAL" clId="{55475AAF-4BA8-40DE-B9BF-3726DB8CAF42}" dt="2025-03-31T23:59:01.631" v="4395" actId="1038"/>
          <ac:picMkLst>
            <pc:docMk/>
            <pc:sldMk cId="2591064625" sldId="350"/>
            <ac:picMk id="7" creationId="{E507A12E-DBC1-CC10-375E-F3C63F19ACB7}"/>
          </ac:picMkLst>
        </pc:picChg>
      </pc:sldChg>
      <pc:sldMasterChg chg="del delSldLayout">
        <pc:chgData name="Rutherfoord, John P - (johnr)" userId="2410a117-3de3-4b25-a055-1746fd728cea" providerId="ADAL" clId="{55475AAF-4BA8-40DE-B9BF-3726DB8CAF42}" dt="2025-03-30T18:46:03.824" v="101" actId="47"/>
        <pc:sldMasterMkLst>
          <pc:docMk/>
          <pc:sldMasterMk cId="0" sldId="2147484407"/>
        </pc:sldMasterMkLst>
        <pc:sldLayoutChg chg="del">
          <pc:chgData name="Rutherfoord, John P - (johnr)" userId="2410a117-3de3-4b25-a055-1746fd728cea" providerId="ADAL" clId="{55475AAF-4BA8-40DE-B9BF-3726DB8CAF42}" dt="2025-03-30T18:46:03.824" v="101" actId="47"/>
          <pc:sldLayoutMkLst>
            <pc:docMk/>
            <pc:sldMasterMk cId="0" sldId="2147484407"/>
            <pc:sldLayoutMk cId="854167638" sldId="2147484408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82641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0" tIns="45711" rIns="91420" bIns="45711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9173" y="0"/>
            <a:ext cx="29826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0" tIns="45711" rIns="91420" bIns="45711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60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831580"/>
            <a:ext cx="2982641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0" tIns="45711" rIns="91420" bIns="45711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60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9173" y="8831580"/>
            <a:ext cx="29826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0" tIns="45711" rIns="91420" bIns="45711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88FB714-6CAF-4DAB-BF80-6EFD63154D2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079893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82641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0" tIns="45711" rIns="91420" bIns="45711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Tahoma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9173" y="0"/>
            <a:ext cx="29826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0" tIns="45711" rIns="91420" bIns="45711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Tahoma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17600" y="696913"/>
            <a:ext cx="4646613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78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6533" y="4415790"/>
            <a:ext cx="5048748" cy="41833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0" tIns="45711" rIns="91420" bIns="4571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/>
              <a:t>Click to edit Master text styles</a:t>
            </a:r>
          </a:p>
          <a:p>
            <a:pPr lvl="1"/>
            <a:r>
              <a:rPr lang="en-US" altLang="en-US" noProof="0"/>
              <a:t>Second level</a:t>
            </a:r>
          </a:p>
          <a:p>
            <a:pPr lvl="2"/>
            <a:r>
              <a:rPr lang="en-US" altLang="en-US" noProof="0"/>
              <a:t>Third level</a:t>
            </a:r>
          </a:p>
          <a:p>
            <a:pPr lvl="3"/>
            <a:r>
              <a:rPr lang="en-US" altLang="en-US" noProof="0"/>
              <a:t>Fourth level</a:t>
            </a:r>
          </a:p>
          <a:p>
            <a:pPr lvl="4"/>
            <a:r>
              <a:rPr lang="en-US" altLang="en-US" noProof="0"/>
              <a:t>Fifth level</a:t>
            </a:r>
          </a:p>
        </p:txBody>
      </p:sp>
      <p:sp>
        <p:nvSpPr>
          <p:cNvPr id="378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831580"/>
            <a:ext cx="2982641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0" tIns="45711" rIns="91420" bIns="45711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Tahoma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78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9173" y="8831580"/>
            <a:ext cx="29826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0" tIns="45711" rIns="91420" bIns="45711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Tahoma" charset="0"/>
              </a:defRPr>
            </a:lvl1pPr>
          </a:lstStyle>
          <a:p>
            <a:pPr>
              <a:defRPr/>
            </a:pPr>
            <a:fld id="{671CC4B2-62CB-4E42-BAE8-7DDF4AD9412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5551658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7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5" name="Group 2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sp>
            <p:nvSpPr>
              <p:cNvPr id="15" name="Rectangle 3"/>
              <p:cNvSpPr>
                <a:spLocks noChangeArrowheads="1"/>
              </p:cNvSpPr>
              <p:nvPr/>
            </p:nvSpPr>
            <p:spPr bwMode="ltGray">
              <a:xfrm>
                <a:off x="2112" y="0"/>
                <a:ext cx="3648" cy="9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000">
                    <a:solidFill>
                      <a:srgbClr val="000000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2000">
                    <a:solidFill>
                      <a:srgbClr val="000000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2000">
                    <a:solidFill>
                      <a:srgbClr val="000000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2000">
                    <a:solidFill>
                      <a:srgbClr val="000000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2000">
                    <a:solidFill>
                      <a:srgbClr val="000000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0000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0000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0000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0000"/>
                    </a:solidFill>
                    <a:latin typeface="Comic Sans MS" pitchFamily="66" charset="0"/>
                  </a:defRPr>
                </a:lvl9pPr>
              </a:lstStyle>
              <a:p>
                <a:pPr eaLnBrk="1" hangingPunct="1">
                  <a:defRPr/>
                </a:pPr>
                <a:endParaRPr lang="en-US" altLang="en-US"/>
              </a:p>
            </p:txBody>
          </p:sp>
          <p:grpSp>
            <p:nvGrpSpPr>
              <p:cNvPr id="16" name="Group 4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5760" cy="4320"/>
                <a:chOff x="0" y="0"/>
                <a:chExt cx="5760" cy="4320"/>
              </a:xfrm>
            </p:grpSpPr>
            <p:sp>
              <p:nvSpPr>
                <p:cNvPr id="18" name="Line 5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9" name="Line 6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" name="Line 7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" name="Line 8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" name="Line 9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" name="Line 10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4" name="Line 11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5" name="Line 12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6" name="Line 13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" name="Line 14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8" name="Line 15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9" name="Line 16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" name="Line 17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" name="Line 18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" name="Line 19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" name="Line 20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" name="Line 21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5" name="Line 22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6" name="Line 23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7" name="Line 24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8" name="Line 25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9" name="Line 26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0" name="Line 27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1" name="Line 28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" name="Line 29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3" name="Line 30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4" name="Line 31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5" name="Line 32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" name="Line 33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7" name="Line 34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8" name="Line 35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9" name="Line 36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0" name="Line 37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" name="Line 38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2" name="Line 39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3" name="Line 40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4" name="Line 41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5" name="Line 42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6" name="Line 43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7" name="Line 44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8" name="Line 45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9" name="Line 46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0" name="Line 47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1" name="Line 48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2" name="Line 49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3" name="Line 50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4" name="Line 51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5" name="Line 52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6" name="Line 53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7" name="Line 54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8" name="Line 55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17" name="Line 56"/>
              <p:cNvSpPr>
                <a:spLocks noChangeShapeType="1"/>
              </p:cNvSpPr>
              <p:nvPr/>
            </p:nvSpPr>
            <p:spPr bwMode="ltGray">
              <a:xfrm>
                <a:off x="5568" y="0"/>
                <a:ext cx="0" cy="14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" name="Group 76"/>
            <p:cNvGrpSpPr>
              <a:grpSpLocks/>
            </p:cNvGrpSpPr>
            <p:nvPr userDrawn="1"/>
          </p:nvGrpSpPr>
          <p:grpSpPr bwMode="auto">
            <a:xfrm>
              <a:off x="3" y="559"/>
              <a:ext cx="4192" cy="1796"/>
              <a:chOff x="3" y="559"/>
              <a:chExt cx="4192" cy="1796"/>
            </a:xfrm>
          </p:grpSpPr>
          <p:sp>
            <p:nvSpPr>
              <p:cNvPr id="11" name="Line 65"/>
              <p:cNvSpPr>
                <a:spLocks noChangeShapeType="1"/>
              </p:cNvSpPr>
              <p:nvPr/>
            </p:nvSpPr>
            <p:spPr bwMode="ltGray">
              <a:xfrm>
                <a:off x="506" y="559"/>
                <a:ext cx="0" cy="1796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" name="Line 63"/>
              <p:cNvSpPr>
                <a:spLocks noChangeShapeType="1"/>
              </p:cNvSpPr>
              <p:nvPr/>
            </p:nvSpPr>
            <p:spPr bwMode="ltGray">
              <a:xfrm flipH="1" flipV="1">
                <a:off x="3" y="1924"/>
                <a:ext cx="32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" name="Line 64"/>
              <p:cNvSpPr>
                <a:spLocks noChangeShapeType="1"/>
              </p:cNvSpPr>
              <p:nvPr/>
            </p:nvSpPr>
            <p:spPr bwMode="ltGray">
              <a:xfrm flipH="1" flipV="1">
                <a:off x="384" y="938"/>
                <a:ext cx="38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" name="Arc 66"/>
              <p:cNvSpPr>
                <a:spLocks/>
              </p:cNvSpPr>
              <p:nvPr/>
            </p:nvSpPr>
            <p:spPr bwMode="ltGray">
              <a:xfrm rot="16200000" flipH="1">
                <a:off x="426" y="860"/>
                <a:ext cx="156" cy="157"/>
              </a:xfrm>
              <a:custGeom>
                <a:avLst/>
                <a:gdLst>
                  <a:gd name="T0" fmla="*/ 0 w 43195"/>
                  <a:gd name="T1" fmla="*/ 0 h 43200"/>
                  <a:gd name="T2" fmla="*/ 0 w 43195"/>
                  <a:gd name="T3" fmla="*/ 0 h 43200"/>
                  <a:gd name="T4" fmla="*/ 0 w 43195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7" name="Group 75"/>
            <p:cNvGrpSpPr>
              <a:grpSpLocks/>
            </p:cNvGrpSpPr>
            <p:nvPr userDrawn="1"/>
          </p:nvGrpSpPr>
          <p:grpSpPr bwMode="auto">
            <a:xfrm>
              <a:off x="1480" y="1952"/>
              <a:ext cx="3808" cy="1812"/>
              <a:chOff x="1480" y="1952"/>
              <a:chExt cx="3808" cy="1812"/>
            </a:xfrm>
          </p:grpSpPr>
          <p:sp>
            <p:nvSpPr>
              <p:cNvPr id="8" name="Line 67"/>
              <p:cNvSpPr>
                <a:spLocks noChangeShapeType="1"/>
              </p:cNvSpPr>
              <p:nvPr/>
            </p:nvSpPr>
            <p:spPr bwMode="ltGray">
              <a:xfrm flipV="1">
                <a:off x="1480" y="3442"/>
                <a:ext cx="38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" name="Line 68"/>
              <p:cNvSpPr>
                <a:spLocks noChangeShapeType="1"/>
              </p:cNvSpPr>
              <p:nvPr/>
            </p:nvSpPr>
            <p:spPr bwMode="ltGray">
              <a:xfrm flipH="1">
                <a:off x="5172" y="1952"/>
                <a:ext cx="0" cy="181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" name="Arc 69"/>
              <p:cNvSpPr>
                <a:spLocks/>
              </p:cNvSpPr>
              <p:nvPr/>
            </p:nvSpPr>
            <p:spPr bwMode="ltGray">
              <a:xfrm rot="5400000">
                <a:off x="5097" y="3346"/>
                <a:ext cx="156" cy="157"/>
              </a:xfrm>
              <a:custGeom>
                <a:avLst/>
                <a:gdLst>
                  <a:gd name="T0" fmla="*/ 0 w 43195"/>
                  <a:gd name="T1" fmla="*/ 0 h 43200"/>
                  <a:gd name="T2" fmla="*/ 0 w 43195"/>
                  <a:gd name="T3" fmla="*/ 0 h 43200"/>
                  <a:gd name="T4" fmla="*/ 0 w 43195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6201" name="Rectangle 57"/>
          <p:cNvSpPr>
            <a:spLocks noGrp="1" noChangeArrowheads="1"/>
          </p:cNvSpPr>
          <p:nvPr>
            <p:ph type="ctrTitle"/>
          </p:nvPr>
        </p:nvSpPr>
        <p:spPr>
          <a:xfrm>
            <a:off x="990600" y="17526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  <p:sp>
        <p:nvSpPr>
          <p:cNvPr id="6202" name="Rectangle 58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309938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</a:p>
        </p:txBody>
      </p:sp>
      <p:sp>
        <p:nvSpPr>
          <p:cNvPr id="69" name="Rectangle 71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 April 2025</a:t>
            </a:r>
          </a:p>
        </p:txBody>
      </p:sp>
      <p:sp>
        <p:nvSpPr>
          <p:cNvPr id="70" name="Rectangle 7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J. Rutherfoord</a:t>
            </a:r>
          </a:p>
        </p:txBody>
      </p:sp>
      <p:sp>
        <p:nvSpPr>
          <p:cNvPr id="71" name="Rectangle 7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FDBE95-A3D7-45AD-8BE1-F1F8BD3CE66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652859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 April 2025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J. Rutherfoord</a:t>
            </a:r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A4FC65-696D-4575-81AF-E3F28A3BAFD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919578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0350" y="304800"/>
            <a:ext cx="2000250" cy="5715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0"/>
            <a:ext cx="5848350" cy="5715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 April 2025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J. Rutherfoord</a:t>
            </a:r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C922FB-2388-4AFE-AD11-AB2266F8143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608641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 April 2025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J. Rutherfoord</a:t>
            </a:r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7F1341-2A11-426E-8617-9DACF9B0760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277371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 April 2025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J. Rutherfoord</a:t>
            </a:r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506080-4B90-4EFD-B1BC-BFF13747D7C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923156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 April 2025</a:t>
            </a:r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J. Rutherfoord</a:t>
            </a:r>
          </a:p>
        </p:txBody>
      </p:sp>
      <p:sp>
        <p:nvSpPr>
          <p:cNvPr id="7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7C29A6-4B0D-4390-9FED-1A2FB6F4970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673396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 April 2025</a:t>
            </a:r>
          </a:p>
        </p:txBody>
      </p:sp>
      <p:sp>
        <p:nvSpPr>
          <p:cNvPr id="8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J. Rutherfoord</a:t>
            </a:r>
          </a:p>
        </p:txBody>
      </p:sp>
      <p:sp>
        <p:nvSpPr>
          <p:cNvPr id="9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21C910-58CC-4031-AB61-26FCF3925E4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45439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 April 2025</a:t>
            </a:r>
          </a:p>
        </p:txBody>
      </p:sp>
      <p:sp>
        <p:nvSpPr>
          <p:cNvPr id="4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J. Rutherfoord</a:t>
            </a:r>
          </a:p>
        </p:txBody>
      </p:sp>
      <p:sp>
        <p:nvSpPr>
          <p:cNvPr id="5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EB2E42-B860-49A0-A7BA-79FAF83F56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541676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 April 2025</a:t>
            </a:r>
          </a:p>
        </p:txBody>
      </p:sp>
      <p:sp>
        <p:nvSpPr>
          <p:cNvPr id="3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J. Rutherfoord</a:t>
            </a:r>
          </a:p>
        </p:txBody>
      </p:sp>
      <p:sp>
        <p:nvSpPr>
          <p:cNvPr id="4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84D47B-0494-44E6-8B74-3187B6395CB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431031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 April 2025</a:t>
            </a:r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J. Rutherfoord</a:t>
            </a:r>
          </a:p>
        </p:txBody>
      </p:sp>
      <p:sp>
        <p:nvSpPr>
          <p:cNvPr id="7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5AA1E3-1CAD-4D9F-9818-84D7F758686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503391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 April 2025</a:t>
            </a:r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J. Rutherfoord</a:t>
            </a:r>
          </a:p>
        </p:txBody>
      </p:sp>
      <p:sp>
        <p:nvSpPr>
          <p:cNvPr id="7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F48CA9-39D5-493F-85B8-D43BB5FD476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768306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1032" name="Group 3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grpSp>
            <p:nvGrpSpPr>
              <p:cNvPr id="1039" name="Group 4"/>
              <p:cNvGrpSpPr>
                <a:grpSpLocks/>
              </p:cNvGrpSpPr>
              <p:nvPr/>
            </p:nvGrpSpPr>
            <p:grpSpPr bwMode="auto">
              <a:xfrm>
                <a:off x="0" y="192"/>
                <a:ext cx="5760" cy="4032"/>
                <a:chOff x="0" y="192"/>
                <a:chExt cx="5760" cy="4032"/>
              </a:xfrm>
            </p:grpSpPr>
            <p:sp>
              <p:nvSpPr>
                <p:cNvPr id="1070" name="Line 5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1" name="Line 6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2" name="Line 7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3" name="Line 8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4" name="Line 9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5" name="Line 10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6" name="Line 11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7" name="Line 12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8" name="Line 13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9" name="Line 14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0" name="Line 15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1" name="Line 16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2" name="Line 17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3" name="Line 18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4" name="Line 19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5" name="Line 20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6" name="Line 21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7" name="Line 22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8" name="Line 23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9" name="Line 24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90" name="Line 25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91" name="Line 26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040" name="Group 27"/>
              <p:cNvGrpSpPr>
                <a:grpSpLocks/>
              </p:cNvGrpSpPr>
              <p:nvPr/>
            </p:nvGrpSpPr>
            <p:grpSpPr bwMode="auto">
              <a:xfrm>
                <a:off x="192" y="0"/>
                <a:ext cx="5376" cy="4320"/>
                <a:chOff x="192" y="0"/>
                <a:chExt cx="5376" cy="4320"/>
              </a:xfrm>
            </p:grpSpPr>
            <p:sp>
              <p:nvSpPr>
                <p:cNvPr id="1041" name="Line 28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42" name="Line 29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43" name="Line 30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44" name="Line 31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45" name="Line 32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46" name="Line 33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47" name="Line 34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48" name="Line 35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49" name="Line 36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0" name="Line 37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1" name="Line 38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2" name="Line 39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3" name="Line 40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4" name="Line 41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5" name="Line 42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6" name="Line 43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7" name="Line 44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8" name="Line 45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9" name="Line 46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0" name="Line 47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1" name="Line 48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2" name="Line 49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3" name="Line 50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4" name="Line 51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5" name="Line 52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6" name="Line 53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7" name="Line 54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8" name="Line 55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9" name="Line 56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1033" name="Rectangle 57" descr="60%"/>
            <p:cNvSpPr>
              <a:spLocks noChangeArrowheads="1"/>
            </p:cNvSpPr>
            <p:nvPr/>
          </p:nvSpPr>
          <p:spPr bwMode="ltGray">
            <a:xfrm>
              <a:off x="2112" y="0"/>
              <a:ext cx="3648" cy="96"/>
            </a:xfrm>
            <a:prstGeom prst="rect">
              <a:avLst/>
            </a:prstGeom>
            <a:pattFill prst="pct60">
              <a:fgClr>
                <a:schemeClr val="folHlink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000">
                  <a:solidFill>
                    <a:srgbClr val="000000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rgbClr val="000000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rgbClr val="000000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rgbClr val="000000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rgbClr val="000000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00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00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00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00"/>
                  </a:solidFill>
                  <a:latin typeface="Comic Sans MS" pitchFamily="66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1034" name="Line 58"/>
            <p:cNvSpPr>
              <a:spLocks noChangeShapeType="1"/>
            </p:cNvSpPr>
            <p:nvPr/>
          </p:nvSpPr>
          <p:spPr bwMode="ltGray">
            <a:xfrm>
              <a:off x="5568" y="0"/>
              <a:ext cx="0" cy="1488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035" name="Group 59"/>
            <p:cNvGrpSpPr>
              <a:grpSpLocks/>
            </p:cNvGrpSpPr>
            <p:nvPr/>
          </p:nvGrpSpPr>
          <p:grpSpPr bwMode="auto">
            <a:xfrm>
              <a:off x="261" y="892"/>
              <a:ext cx="1124" cy="1464"/>
              <a:chOff x="96" y="916"/>
              <a:chExt cx="2208" cy="2876"/>
            </a:xfrm>
          </p:grpSpPr>
          <p:sp>
            <p:nvSpPr>
              <p:cNvPr id="1036" name="Line 60"/>
              <p:cNvSpPr>
                <a:spLocks noChangeShapeType="1"/>
              </p:cNvSpPr>
              <p:nvPr/>
            </p:nvSpPr>
            <p:spPr bwMode="ltGray">
              <a:xfrm flipH="1">
                <a:off x="96" y="1037"/>
                <a:ext cx="22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37" name="Line 61"/>
              <p:cNvSpPr>
                <a:spLocks noChangeShapeType="1"/>
              </p:cNvSpPr>
              <p:nvPr/>
            </p:nvSpPr>
            <p:spPr bwMode="ltGray">
              <a:xfrm>
                <a:off x="336" y="920"/>
                <a:ext cx="0" cy="287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38" name="Arc 62"/>
              <p:cNvSpPr>
                <a:spLocks/>
              </p:cNvSpPr>
              <p:nvPr/>
            </p:nvSpPr>
            <p:spPr bwMode="ltGray">
              <a:xfrm flipH="1">
                <a:off x="217" y="916"/>
                <a:ext cx="239" cy="239"/>
              </a:xfrm>
              <a:custGeom>
                <a:avLst/>
                <a:gdLst>
                  <a:gd name="T0" fmla="*/ 0 w 43195"/>
                  <a:gd name="T1" fmla="*/ 0 h 43200"/>
                  <a:gd name="T2" fmla="*/ 0 w 43195"/>
                  <a:gd name="T3" fmla="*/ 0 h 43200"/>
                  <a:gd name="T4" fmla="*/ 0 w 43195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1027" name="Rectangle 63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3048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Rectangle 6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9050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92" name="Rectangle 6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altLang="en-US"/>
              <a:t>1 April 2025</a:t>
            </a:r>
          </a:p>
        </p:txBody>
      </p:sp>
      <p:sp>
        <p:nvSpPr>
          <p:cNvPr id="1093" name="Rectangle 6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altLang="en-US"/>
              <a:t>J. Rutherfoord</a:t>
            </a:r>
          </a:p>
        </p:txBody>
      </p:sp>
      <p:sp>
        <p:nvSpPr>
          <p:cNvPr id="1094" name="Rectangle 7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F97716CB-1DF1-48CE-B35B-F06E89E3B22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06" r:id="rId1"/>
    <p:sldLayoutId id="2147484396" r:id="rId2"/>
    <p:sldLayoutId id="2147484397" r:id="rId3"/>
    <p:sldLayoutId id="2147484398" r:id="rId4"/>
    <p:sldLayoutId id="2147484399" r:id="rId5"/>
    <p:sldLayoutId id="2147484400" r:id="rId6"/>
    <p:sldLayoutId id="2147484401" r:id="rId7"/>
    <p:sldLayoutId id="2147484402" r:id="rId8"/>
    <p:sldLayoutId id="2147484403" r:id="rId9"/>
    <p:sldLayoutId id="2147484404" r:id="rId10"/>
    <p:sldLayoutId id="2147484405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10000"/>
        <a:buFont typeface="Wingdings" pitchFamily="2" charset="2"/>
        <a:buBlip>
          <a:blip r:embed="rId13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pitchFamily="2" charset="2"/>
        <a:buChar char="w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3966" y="970961"/>
            <a:ext cx="7615634" cy="1924639"/>
          </a:xfrm>
        </p:spPr>
        <p:txBody>
          <a:bodyPr/>
          <a:lstStyle/>
          <a:p>
            <a:pPr algn="ctr"/>
            <a:r>
              <a:rPr lang="en-US" dirty="0"/>
              <a:t>ALLEGRO Noble Liquid </a:t>
            </a:r>
            <a:r>
              <a:rPr lang="en-US" dirty="0" err="1"/>
              <a:t>Ecal</a:t>
            </a:r>
            <a:r>
              <a:rPr lang="en-US" dirty="0"/>
              <a:t>  </a:t>
            </a:r>
            <a:br>
              <a:rPr lang="en-US" dirty="0"/>
            </a:br>
            <a:r>
              <a:rPr lang="en-US" dirty="0"/>
              <a:t>Readout Board Transmission Line Impedance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3966" y="3846136"/>
            <a:ext cx="4506674" cy="1216402"/>
          </a:xfrm>
        </p:spPr>
        <p:txBody>
          <a:bodyPr/>
          <a:lstStyle/>
          <a:p>
            <a:pPr algn="ctr"/>
            <a:r>
              <a:rPr lang="en-US" dirty="0" err="1"/>
              <a:t>J.Rutherfoord</a:t>
            </a:r>
            <a:endParaRPr lang="en-US" dirty="0"/>
          </a:p>
          <a:p>
            <a:pPr algn="ctr"/>
            <a:r>
              <a:rPr lang="en-US" dirty="0"/>
              <a:t>1 April 2025</a:t>
            </a:r>
          </a:p>
        </p:txBody>
      </p:sp>
      <p:sp>
        <p:nvSpPr>
          <p:cNvPr id="4" name="TextBox 1"/>
          <p:cNvSpPr txBox="1">
            <a:spLocks noChangeArrowheads="1"/>
          </p:cNvSpPr>
          <p:nvPr/>
        </p:nvSpPr>
        <p:spPr bwMode="auto">
          <a:xfrm>
            <a:off x="7578725" y="5999163"/>
            <a:ext cx="817563" cy="40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110000"/>
              <a:buFont typeface="Wingdings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6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hlink"/>
              </a:buClr>
              <a:buSzPct val="95000"/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00000"/>
                </a:solidFill>
                <a:latin typeface="Comic Sans MS" pitchFamily="66" charset="0"/>
              </a:rPr>
              <a:t>v3</a:t>
            </a:r>
          </a:p>
        </p:txBody>
      </p:sp>
      <p:pic>
        <p:nvPicPr>
          <p:cNvPr id="9" name="Picture 8" descr="A close-up of a circular object&#10;&#10;Description automatically generated">
            <a:extLst>
              <a:ext uri="{FF2B5EF4-FFF2-40B4-BE49-F238E27FC236}">
                <a16:creationId xmlns:a16="http://schemas.microsoft.com/office/drawing/2014/main" id="{0A6B08DA-A002-50B4-DCBE-BF6F00B2204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9218" y="2965704"/>
            <a:ext cx="2940816" cy="2895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24657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A1F20A-3ABD-F204-B39A-F8FC1ED480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7AD04BF-0924-1E72-AECC-6D2FD6035B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1 April 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4A4CC4-95A6-B3A0-A380-1CDA255655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J. Rutherfoord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6CAE51-FCF2-DD4C-0032-9E9E52C3A6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EB2E42-B860-49A0-A7BA-79FAF83F56E2}" type="slidenum">
              <a:rPr lang="en-US" altLang="en-US" smtClean="0"/>
              <a:pPr>
                <a:defRPr/>
              </a:pPr>
              <a:t>10</a:t>
            </a:fld>
            <a:endParaRPr lang="en-US" altLang="en-US"/>
          </a:p>
        </p:txBody>
      </p:sp>
      <p:pic>
        <p:nvPicPr>
          <p:cNvPr id="7" name="Picture 6" descr="A screen shot of a computer&#10;&#10;AI-generated content may be incorrect.">
            <a:extLst>
              <a:ext uri="{FF2B5EF4-FFF2-40B4-BE49-F238E27FC236}">
                <a16:creationId xmlns:a16="http://schemas.microsoft.com/office/drawing/2014/main" id="{2654113C-A274-0C61-4DD0-2D079A89E0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0585"/>
            <a:ext cx="9144000" cy="555683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5839453-EDC8-8988-BFA7-9D9DC08B385E}"/>
              </a:ext>
            </a:extLst>
          </p:cNvPr>
          <p:cNvSpPr txBox="1"/>
          <p:nvPr/>
        </p:nvSpPr>
        <p:spPr>
          <a:xfrm>
            <a:off x="6553200" y="2843784"/>
            <a:ext cx="2343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Energy in Joules/m where the depth (length along the transmission line) is assumed to be 1 meter.</a:t>
            </a:r>
          </a:p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Energy is directly proportional to the dielectric constant 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 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of the medium.  Assume 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=1 and put in the correct  later.</a:t>
            </a:r>
            <a:endParaRPr lang="en-US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60560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B61E6E-6506-923F-96D9-012079DA9F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04800"/>
            <a:ext cx="7772400" cy="627888"/>
          </a:xfrm>
        </p:spPr>
        <p:txBody>
          <a:bodyPr/>
          <a:lstStyle/>
          <a:p>
            <a:r>
              <a:rPr lang="en-US" dirty="0"/>
              <a:t>Two different energies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18E45A1-5766-CDC0-1291-9BF81F8E1C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1 April 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0377593-2F5E-CF10-F28E-1A30DF04C9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J. Rutherfoord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F4BF2BE-82A7-CB6D-0BA2-D02C62A0E7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EB2E42-B860-49A0-A7BA-79FAF83F56E2}" type="slidenum">
              <a:rPr lang="en-US" altLang="en-US" smtClean="0"/>
              <a:pPr>
                <a:defRPr/>
              </a:pPr>
              <a:t>11</a:t>
            </a:fld>
            <a:endParaRPr lang="en-US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7232B294-55FA-7775-032D-2A65099CB23F}"/>
                  </a:ext>
                </a:extLst>
              </p:cNvPr>
              <p:cNvSpPr txBox="1"/>
              <p:nvPr/>
            </p:nvSpPr>
            <p:spPr>
              <a:xfrm>
                <a:off x="822960" y="1014984"/>
                <a:ext cx="7909560" cy="50983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Energy density due to Electric Field is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2</m:t>
                        </m:r>
                      </m:den>
                    </m:f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𝜖</m:t>
                    </m:r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𝐸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2</m:t>
                        </m:r>
                      </m:sup>
                    </m:sSup>
                  </m:oMath>
                </a14:m>
                <a:endParaRPr lang="en-US" dirty="0">
                  <a:latin typeface="Calibri" panose="020F0502020204030204" pitchFamily="34" charset="0"/>
                  <a:ea typeface="Cambria Math" panose="02040503050406030204" pitchFamily="18" charset="0"/>
                  <a:cs typeface="Calibri" panose="020F0502020204030204" pitchFamily="34" charset="0"/>
                </a:endParaRPr>
              </a:p>
              <a:p>
                <a:endParaRPr lang="en-US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Total energy in Electric Field is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ξ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𝜀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0</m:t>
                        </m:r>
                      </m:sub>
                    </m:sSub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𝜅</m:t>
                    </m:r>
                    <m:nary>
                      <m:naryPr>
                        <m:chr m:val="∭"/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−</m:t>
                        </m:r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∞</m:t>
                        </m:r>
                      </m:sub>
                      <m:sup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∞</m:t>
                        </m:r>
                      </m:sup>
                      <m:e>
                        <m:sSup>
                          <m:sSupPr>
                            <m:ctrlP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𝐸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2</m:t>
                            </m:r>
                          </m:sup>
                        </m:s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𝑑𝑉</m:t>
                        </m:r>
                      </m:e>
                    </m:nary>
                  </m:oMath>
                </a14:m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  found by the FEA</a:t>
                </a:r>
              </a:p>
              <a:p>
                <a:endParaRPr lang="en-US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Now start with two separated uncharged objects and move charge from one to the other.  At some point in this process an amount of charge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𝑞</m:t>
                    </m:r>
                  </m:oMath>
                </a14:m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has been transferred and an electrical potential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𝑉</m:t>
                    </m:r>
                    <m:r>
                      <a:rPr lang="en-US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 </m:t>
                    </m:r>
                  </m:oMath>
                </a14:m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has built up between the two objects.  At this point the work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𝑑𝑊</m:t>
                    </m:r>
                  </m:oMath>
                </a14:m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done in moving another charge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𝑑𝑞</m:t>
                    </m:r>
                  </m:oMath>
                </a14:m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from one object to the other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𝑑𝑊</m:t>
                    </m:r>
                    <m:r>
                      <a:rPr lang="en-US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𝑉</m:t>
                    </m:r>
                    <m:r>
                      <a:rPr lang="en-US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𝑑𝑞</m:t>
                    </m:r>
                  </m:oMath>
                </a14:m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.  Introduce the capacitance between the two objects where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𝐶</m:t>
                    </m:r>
                    <m:r>
                      <a:rPr lang="en-US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𝑞</m:t>
                    </m:r>
                    <m:r>
                      <a:rPr lang="en-US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/</m:t>
                    </m:r>
                    <m:r>
                      <a:rPr lang="en-US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𝑉</m:t>
                    </m:r>
                  </m:oMath>
                </a14:m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.  The total work done after moving charge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𝑄</m:t>
                    </m:r>
                  </m:oMath>
                </a14:m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ends with electrical potential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between the two objects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𝐶</m:t>
                    </m:r>
                    <m:r>
                      <a:rPr lang="en-US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𝑄</m:t>
                    </m:r>
                    <m:r>
                      <a:rPr lang="en-US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/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.  The total work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𝑊</m:t>
                    </m:r>
                  </m:oMath>
                </a14:m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done in this process is                                    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𝑊</m:t>
                    </m:r>
                    <m:r>
                      <a:rPr lang="en-US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  <m:nary>
                      <m:naryPr>
                        <m:ctrlPr>
                          <a:rPr lang="en-US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0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𝑄</m:t>
                        </m:r>
                      </m:sup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𝑉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𝑑𝑞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=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𝐶</m:t>
                            </m:r>
                          </m:den>
                        </m:f>
                      </m:e>
                    </m:nary>
                    <m:nary>
                      <m:naryPr>
                        <m:ctrlPr>
                          <a:rPr lang="en-US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0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𝑄</m:t>
                        </m:r>
                      </m:sup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𝑞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𝑑𝑞</m:t>
                        </m:r>
                      </m:e>
                    </m:nary>
                    <m:r>
                      <a:rPr lang="en-US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2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𝐶</m:t>
                        </m:r>
                      </m:den>
                    </m:f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𝑄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2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𝐶</m:t>
                    </m:r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0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.  Now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𝑊</m:t>
                    </m:r>
                    <m:r>
                      <a:rPr lang="en-US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𝜉</m:t>
                    </m:r>
                  </m:oMath>
                </a14:m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so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𝐶</m:t>
                    </m:r>
                    <m:r>
                      <a:rPr lang="en-US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=2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𝜉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/</m:t>
                    </m:r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0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is the potential we chose to use in the FEA.</a:t>
                </a:r>
              </a:p>
              <a:p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Call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𝐶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the capacitance from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𝜉</m:t>
                    </m:r>
                  </m:oMath>
                </a14:m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with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𝜅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=1.</m:t>
                    </m:r>
                  </m:oMath>
                </a14:m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 Then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𝐶</m:t>
                    </m:r>
                    <m:r>
                      <a:rPr lang="en-US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𝜅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𝐶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0</m:t>
                        </m:r>
                      </m:sub>
                    </m:sSub>
                  </m:oMath>
                </a14:m>
                <a:endParaRPr lang="en-US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7232B294-55FA-7775-032D-2A65099CB2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2960" y="1014984"/>
                <a:ext cx="7909560" cy="5098319"/>
              </a:xfrm>
              <a:prstGeom prst="rect">
                <a:avLst/>
              </a:prstGeom>
              <a:blipFill>
                <a:blip r:embed="rId2"/>
                <a:stretch>
                  <a:fillRect l="-770" r="-14022" b="-10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117114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54E69B-0D8A-5BAB-AEA1-6E94632A13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04800"/>
            <a:ext cx="7772400" cy="838200"/>
          </a:xfrm>
        </p:spPr>
        <p:txBody>
          <a:bodyPr/>
          <a:lstStyle/>
          <a:p>
            <a:r>
              <a:rPr lang="en-US" dirty="0"/>
              <a:t>Transmission Line Impedance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EF6A5DB-13FB-3981-5C58-7520434CD4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1 April 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1017FFC-5EF7-08AD-9CDD-3718DC71C3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J. Rutherfoord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8AC0E54-A90A-0FC7-0541-43930476D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EB2E42-B860-49A0-A7BA-79FAF83F56E2}" type="slidenum">
              <a:rPr lang="en-US" altLang="en-US" smtClean="0"/>
              <a:pPr>
                <a:defRPr/>
              </a:pPr>
              <a:t>12</a:t>
            </a:fld>
            <a:endParaRPr lang="en-US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FBB3CFBE-DCCD-650D-3857-4C56BD066D9C}"/>
                  </a:ext>
                </a:extLst>
              </p:cNvPr>
              <p:cNvSpPr txBox="1"/>
              <p:nvPr/>
            </p:nvSpPr>
            <p:spPr>
              <a:xfrm>
                <a:off x="777240" y="1682496"/>
                <a:ext cx="8366760" cy="4107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𝑍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is the transmission line impedance</a:t>
                </a:r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𝜅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is the dielectric constant of the medium containing the electric field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𝐶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is the capacitance per unit length with vacuum as the dielectric</a:t>
                </a:r>
                <a:endParaRPr lang="en-US" b="0" i="1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𝐶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is the capacitance per unit length of the line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with</m:t>
                    </m:r>
                    <m:r>
                      <a:rPr lang="en-US" b="0" i="0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medium</m:t>
                    </m:r>
                    <m:r>
                      <a:rPr lang="en-US" b="0" i="0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   </m:t>
                    </m:r>
                    <m:r>
                      <a:rPr lang="en-US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𝐶</m:t>
                    </m:r>
                    <m:r>
                      <a:rPr lang="en-US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𝜅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𝐶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0</m:t>
                        </m:r>
                      </m:sub>
                    </m:sSub>
                  </m:oMath>
                </a14:m>
                <a:endParaRPr lang="en-US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𝐿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is the inductance per unit length of the line</a:t>
                </a: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𝑣</m:t>
                    </m:r>
                  </m:oMath>
                </a14:m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is the speed of the signal on the transmission line</a:t>
                </a: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𝑐</m:t>
                    </m:r>
                  </m:oMath>
                </a14:m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is the speed of light</a:t>
                </a: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𝑍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𝐿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𝐶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dirty="0"/>
                  <a:t>  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and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𝑣</m:t>
                    </m:r>
                    <m:r>
                      <a:rPr lang="en-US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𝐿𝐶</m:t>
                            </m:r>
                          </m:e>
                        </m:rad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𝑐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𝜅</m:t>
                            </m:r>
                          </m:e>
                        </m:rad>
                      </m:den>
                    </m:f>
                  </m:oMath>
                </a14:m>
                <a:r>
                  <a:rPr lang="en-US" dirty="0"/>
                  <a:t>.  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This gives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𝑍</m:t>
                    </m:r>
                    <m:r>
                      <a:rPr lang="en-US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𝜅</m:t>
                            </m:r>
                          </m:e>
                        </m:rad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𝐶𝑐</m:t>
                        </m:r>
                      </m:den>
                    </m:f>
                    <m:r>
                      <a:rPr lang="en-US" b="0" i="0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𝑘</m:t>
                            </m:r>
                          </m:e>
                        </m:rad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0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𝑐</m:t>
                        </m:r>
                      </m:den>
                    </m:f>
                  </m:oMath>
                </a14:m>
                <a:r>
                  <a:rPr lang="en-US" dirty="0"/>
                  <a:t> 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or 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𝑍</m:t>
                    </m:r>
                    <m:rad>
                      <m:radPr>
                        <m:degHide m:val="on"/>
                        <m:ctrlPr>
                          <a:rPr lang="en-US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𝜅</m:t>
                        </m:r>
                      </m:e>
                    </m:rad>
                    <m:r>
                      <a:rPr lang="en-US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0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𝑐</m:t>
                        </m:r>
                      </m:den>
                    </m:f>
                  </m:oMath>
                </a14:m>
                <a:endParaRPr lang="en-US" dirty="0"/>
              </a:p>
              <a:p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where the last expression is independent of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𝜅</m:t>
                    </m:r>
                  </m:oMath>
                </a14:m>
                <a:endParaRPr lang="en-US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All the work goes into calculating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𝐶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.  There are books tabulating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𝑍</m:t>
                    </m:r>
                    <m:rad>
                      <m:radPr>
                        <m:degHide m:val="on"/>
                        <m:ctrlPr>
                          <a:rPr lang="en-US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𝜅</m:t>
                        </m:r>
                      </m:e>
                    </m:rad>
                  </m:oMath>
                </a14:m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.  The user then supplies the dielectric constant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𝜅</m:t>
                    </m:r>
                  </m:oMath>
                </a14:m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to get the transmission line impedance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𝑍</m:t>
                    </m:r>
                    <m:r>
                      <a:rPr lang="en-US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.</m:t>
                    </m:r>
                  </m:oMath>
                </a14:m>
                <a:endParaRPr lang="en-US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FBB3CFBE-DCCD-650D-3857-4C56BD066D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7240" y="1682496"/>
                <a:ext cx="8366760" cy="4107663"/>
              </a:xfrm>
              <a:prstGeom prst="rect">
                <a:avLst/>
              </a:prstGeom>
              <a:blipFill>
                <a:blip r:embed="rId2"/>
                <a:stretch>
                  <a:fillRect l="-802" t="-742" b="-16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>
            <a:extLst>
              <a:ext uri="{FF2B5EF4-FFF2-40B4-BE49-F238E27FC236}">
                <a16:creationId xmlns:a16="http://schemas.microsoft.com/office/drawing/2014/main" id="{BEDC4716-E182-25EA-CE39-6F1CF8EECFCB}"/>
              </a:ext>
            </a:extLst>
          </p:cNvPr>
          <p:cNvSpPr/>
          <p:nvPr/>
        </p:nvSpPr>
        <p:spPr bwMode="auto">
          <a:xfrm>
            <a:off x="6986016" y="3867912"/>
            <a:ext cx="1252728" cy="704088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69860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AA42C2-F458-DB2E-E8EB-B7469F6136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26340C7-9545-7F4E-AFB6-6608327778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1 April 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9B2C9C2-E21E-41A4-BAB2-E768FCE2F3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J. Rutherfoord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2F1E75-1F2B-2016-EABC-48284CCE67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EB2E42-B860-49A0-A7BA-79FAF83F56E2}" type="slidenum">
              <a:rPr lang="en-US" altLang="en-US" smtClean="0"/>
              <a:pPr>
                <a:defRPr/>
              </a:pPr>
              <a:t>13</a:t>
            </a:fld>
            <a:endParaRPr lang="en-US" altLang="en-US"/>
          </a:p>
        </p:txBody>
      </p:sp>
      <p:pic>
        <p:nvPicPr>
          <p:cNvPr id="7" name="Picture 6" descr="A book with a diagram on it&#10;&#10;AI-generated content may be incorrect.">
            <a:extLst>
              <a:ext uri="{FF2B5EF4-FFF2-40B4-BE49-F238E27FC236}">
                <a16:creationId xmlns:a16="http://schemas.microsoft.com/office/drawing/2014/main" id="{E507A12E-DBC1-CC10-375E-F3C63F19AC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749654" y="822960"/>
            <a:ext cx="6212541" cy="48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0646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CEE5B0-8BF0-6D9B-7858-8914A7A58C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04800"/>
            <a:ext cx="7772400" cy="801624"/>
          </a:xfrm>
        </p:spPr>
        <p:txBody>
          <a:bodyPr/>
          <a:lstStyle/>
          <a:p>
            <a:r>
              <a:rPr lang="en-US" dirty="0"/>
              <a:t>Cross-talk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7EE8A9D-7229-6A39-2513-95A4F0183F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1 April 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67F403E-9B6F-0B83-C1CE-0B230061EF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J. Rutherfoord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2235638-CF7C-F96B-AC96-1624A842FC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EB2E42-B860-49A0-A7BA-79FAF83F56E2}" type="slidenum">
              <a:rPr lang="en-US" altLang="en-US" smtClean="0"/>
              <a:pPr>
                <a:defRPr/>
              </a:pPr>
              <a:t>14</a:t>
            </a:fld>
            <a:endParaRPr lang="en-US" alt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790C110-E611-1134-0499-B06C8762A28C}"/>
              </a:ext>
            </a:extLst>
          </p:cNvPr>
          <p:cNvGrpSpPr/>
          <p:nvPr/>
        </p:nvGrpSpPr>
        <p:grpSpPr>
          <a:xfrm>
            <a:off x="0" y="1631386"/>
            <a:ext cx="9144000" cy="4601068"/>
            <a:chOff x="0" y="1128466"/>
            <a:chExt cx="9144000" cy="4601068"/>
          </a:xfrm>
        </p:grpSpPr>
        <p:pic>
          <p:nvPicPr>
            <p:cNvPr id="7" name="Picture 6" descr="A diagram of a rainbow colored object&#10;&#10;AI-generated content may be incorrect.">
              <a:extLst>
                <a:ext uri="{FF2B5EF4-FFF2-40B4-BE49-F238E27FC236}">
                  <a16:creationId xmlns:a16="http://schemas.microsoft.com/office/drawing/2014/main" id="{A63AFD41-2BDA-8EB5-430F-19D656C5C05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128466"/>
              <a:ext cx="9144000" cy="4601068"/>
            </a:xfrm>
            <a:prstGeom prst="rect">
              <a:avLst/>
            </a:prstGeom>
          </p:spPr>
        </p:pic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45268CFA-E7B9-05AB-10A6-65050C7D577F}"/>
                </a:ext>
              </a:extLst>
            </p:cNvPr>
            <p:cNvSpPr/>
            <p:nvPr/>
          </p:nvSpPr>
          <p:spPr bwMode="auto">
            <a:xfrm>
              <a:off x="6894576" y="3465576"/>
              <a:ext cx="457200" cy="91440"/>
            </a:xfrm>
            <a:prstGeom prst="round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284454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119AAF-BF20-F80C-9DCB-8400963AB1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2638620-BCD2-3891-1201-28FE3BA49A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1 April 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92A245E-9E65-9F3B-00B3-BDFC382DEF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J. Rutherfoord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E58EC9-737C-7406-43AA-37C4F9262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EB2E42-B860-49A0-A7BA-79FAF83F56E2}" type="slidenum">
              <a:rPr lang="en-US" altLang="en-US" smtClean="0"/>
              <a:pPr>
                <a:defRPr/>
              </a:pPr>
              <a:t>15</a:t>
            </a:fld>
            <a:endParaRPr lang="en-US" altLang="en-US"/>
          </a:p>
        </p:txBody>
      </p:sp>
      <p:pic>
        <p:nvPicPr>
          <p:cNvPr id="7" name="Picture 6" descr="A graph with a line&#10;&#10;AI-generated content may be incorrect.">
            <a:extLst>
              <a:ext uri="{FF2B5EF4-FFF2-40B4-BE49-F238E27FC236}">
                <a16:creationId xmlns:a16="http://schemas.microsoft.com/office/drawing/2014/main" id="{567A0395-9450-C9BC-B82A-DB7DADEDA5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2083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C1A92F-0891-DE23-191E-1A008E44E4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304800"/>
            <a:ext cx="8769096" cy="728472"/>
          </a:xfrm>
        </p:spPr>
        <p:txBody>
          <a:bodyPr/>
          <a:lstStyle/>
          <a:p>
            <a:r>
              <a:rPr lang="en-US" dirty="0"/>
              <a:t>Transmission Line Impedance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B206F3-AF25-BE7F-11DF-2A10470A26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0624" y="1371600"/>
            <a:ext cx="8869680" cy="4876800"/>
          </a:xfrm>
        </p:spPr>
        <p:txBody>
          <a:bodyPr/>
          <a:lstStyle/>
          <a:p>
            <a:r>
              <a:rPr lang="en-US" dirty="0"/>
              <a:t>Use 2-D FEA to calculate the Electric Field</a:t>
            </a:r>
          </a:p>
          <a:p>
            <a:pPr lvl="1"/>
            <a:r>
              <a:rPr lang="en-US" sz="2400" dirty="0"/>
              <a:t>Specify the geometry</a:t>
            </a:r>
          </a:p>
          <a:p>
            <a:pPr lvl="1"/>
            <a:r>
              <a:rPr lang="en-US" sz="2400" dirty="0"/>
              <a:t>Use vacuum as the dielectric</a:t>
            </a:r>
          </a:p>
          <a:p>
            <a:pPr lvl="1"/>
            <a:r>
              <a:rPr lang="en-US" sz="2400" dirty="0"/>
              <a:t>Apply D.C. potential between the signal trace and the ground trace</a:t>
            </a:r>
          </a:p>
          <a:p>
            <a:pPr lvl="1"/>
            <a:r>
              <a:rPr lang="en-US" sz="2400" dirty="0"/>
              <a:t>The FEA reports the energy in the Electric Field</a:t>
            </a:r>
          </a:p>
          <a:p>
            <a:r>
              <a:rPr lang="en-US" dirty="0"/>
              <a:t>Calculate the capacitance per cable length</a:t>
            </a:r>
          </a:p>
          <a:p>
            <a:pPr lvl="1"/>
            <a:r>
              <a:rPr lang="en-US" sz="2400" dirty="0"/>
              <a:t>Equate E-field energy with work to charge the cable</a:t>
            </a:r>
          </a:p>
          <a:p>
            <a:r>
              <a:rPr lang="en-US" dirty="0"/>
              <a:t>Use propagation speed (root dielectric constant) to calculate impedance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4AB2F7-58C9-ADFC-9C91-13E8D3386E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1 April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15EEC3-5045-5B96-FA20-D8693E8723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J. Rutherfoord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B24DB1-4767-6889-3844-0241365E74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7F1341-2A11-426E-8617-9DACF9B0760B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4650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A07E22-F426-BAA9-D6F8-D634F7AA4A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A505C50-0DFC-F6FD-3560-4A73B60F15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1 April 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3898DF6-3DA8-B8C1-71BD-9C757A67C9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J. Rutherfoord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31EB66F-BB71-4960-5D1B-605DAE1AB6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EB2E42-B860-49A0-A7BA-79FAF83F56E2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  <p:pic>
        <p:nvPicPr>
          <p:cNvPr id="7" name="Picture 6" descr="A screen shot of a graph&#10;&#10;Description automatically generated">
            <a:extLst>
              <a:ext uri="{FF2B5EF4-FFF2-40B4-BE49-F238E27FC236}">
                <a16:creationId xmlns:a16="http://schemas.microsoft.com/office/drawing/2014/main" id="{44BC8FF6-53AD-A9C6-CA76-5CD9E828A3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9683"/>
            <a:ext cx="9144000" cy="579863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8534CA8-8FE0-93FF-6860-3B4A155C3941}"/>
              </a:ext>
            </a:extLst>
          </p:cNvPr>
          <p:cNvSpPr txBox="1"/>
          <p:nvPr/>
        </p:nvSpPr>
        <p:spPr>
          <a:xfrm>
            <a:off x="3291840" y="505968"/>
            <a:ext cx="2779776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ALLEGRO Turbine Circuit Board Layout</a:t>
            </a:r>
          </a:p>
        </p:txBody>
      </p:sp>
    </p:spTree>
    <p:extLst>
      <p:ext uri="{BB962C8B-B14F-4D97-AF65-F5344CB8AC3E}">
        <p14:creationId xmlns:p14="http://schemas.microsoft.com/office/powerpoint/2010/main" val="7254955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98E0CB-4923-D44C-DA26-431B5E11CC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386BB0D-5129-6F65-2C0A-40BEFF1058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1 April 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D3C4C31-B7C4-BECE-3742-B4DED859FA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J. Rutherfoord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F63E0A-8525-A921-BCD2-FA2BB230F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EB2E42-B860-49A0-A7BA-79FAF83F56E2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  <p:pic>
        <p:nvPicPr>
          <p:cNvPr id="7" name="Picture 6" descr="A diagram of a circuit board&#10;&#10;Description automatically generated">
            <a:extLst>
              <a:ext uri="{FF2B5EF4-FFF2-40B4-BE49-F238E27FC236}">
                <a16:creationId xmlns:a16="http://schemas.microsoft.com/office/drawing/2014/main" id="{88415068-D064-4175-BA5C-035FC8C3E3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7291" y="0"/>
            <a:ext cx="6509417" cy="6858000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31486DC-9801-8FDF-F584-0A2A97E13A78}"/>
              </a:ext>
            </a:extLst>
          </p:cNvPr>
          <p:cNvCxnSpPr/>
          <p:nvPr/>
        </p:nvCxnSpPr>
        <p:spPr bwMode="auto">
          <a:xfrm flipH="1">
            <a:off x="3639312" y="2331720"/>
            <a:ext cx="73152" cy="15544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637E0A92-116B-6017-4D58-5F0027274E37}"/>
              </a:ext>
            </a:extLst>
          </p:cNvPr>
          <p:cNvSpPr txBox="1"/>
          <p:nvPr/>
        </p:nvSpPr>
        <p:spPr>
          <a:xfrm>
            <a:off x="4000500" y="1385316"/>
            <a:ext cx="11384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Cross Section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18F37DF-3F97-BA1A-E4CD-4D808CCA297B}"/>
              </a:ext>
            </a:extLst>
          </p:cNvPr>
          <p:cNvCxnSpPr/>
          <p:nvPr/>
        </p:nvCxnSpPr>
        <p:spPr bwMode="auto">
          <a:xfrm flipH="1">
            <a:off x="3803904" y="1847088"/>
            <a:ext cx="246888" cy="33832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8F12BC9F-EB12-52F2-D62F-F18598DC12C8}"/>
              </a:ext>
            </a:extLst>
          </p:cNvPr>
          <p:cNvSpPr txBox="1"/>
          <p:nvPr/>
        </p:nvSpPr>
        <p:spPr>
          <a:xfrm>
            <a:off x="3291840" y="67056"/>
            <a:ext cx="2779776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ALLEGRO Turbine Circuit Board Layout</a:t>
            </a:r>
          </a:p>
        </p:txBody>
      </p:sp>
    </p:spTree>
    <p:extLst>
      <p:ext uri="{BB962C8B-B14F-4D97-AF65-F5344CB8AC3E}">
        <p14:creationId xmlns:p14="http://schemas.microsoft.com/office/powerpoint/2010/main" val="7199724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815E9E-1925-0427-ED0A-99B8589524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4696" y="39624"/>
            <a:ext cx="8808720" cy="783336"/>
          </a:xfrm>
        </p:spPr>
        <p:txBody>
          <a:bodyPr/>
          <a:lstStyle/>
          <a:p>
            <a:r>
              <a:rPr lang="en-US" sz="2800" dirty="0" err="1"/>
              <a:t>Xsection</a:t>
            </a:r>
            <a:r>
              <a:rPr lang="en-US" sz="2800" dirty="0"/>
              <a:t> of two different embedded transmission lines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D5FEDBD-8245-204B-9B41-D5ED13519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1 April 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9CFCF7C-3EEF-2F7D-A964-C3B99B4E9C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J. Rutherfoord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D88310F-6078-3AFF-DE13-88F9E93F26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EB2E42-B860-49A0-A7BA-79FAF83F56E2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  <p:pic>
        <p:nvPicPr>
          <p:cNvPr id="8" name="Picture 7" descr="A diagram of a diagram&#10;&#10;AI-generated content may be incorrect.">
            <a:extLst>
              <a:ext uri="{FF2B5EF4-FFF2-40B4-BE49-F238E27FC236}">
                <a16:creationId xmlns:a16="http://schemas.microsoft.com/office/drawing/2014/main" id="{460691A1-47C0-5AFA-7C27-CDD49C70CF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184" y="1154430"/>
            <a:ext cx="8412480" cy="4988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40580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F54295-BF4E-9AC4-4253-E12E3CE314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04800"/>
            <a:ext cx="7772400" cy="856488"/>
          </a:xfrm>
        </p:spPr>
        <p:txBody>
          <a:bodyPr/>
          <a:lstStyle/>
          <a:p>
            <a:r>
              <a:rPr lang="en-US" dirty="0"/>
              <a:t>Transmission line impedance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5E1DA752-6AC0-5498-1D57-803C92C2210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508760"/>
                <a:ext cx="7772400" cy="4837176"/>
              </a:xfrm>
            </p:spPr>
            <p:txBody>
              <a:bodyPr/>
              <a:lstStyle/>
              <a:p>
                <a:r>
                  <a:rPr lang="en-US" dirty="0"/>
                  <a:t>The T-line on the left has Z=50.03 </a:t>
                </a:r>
                <a:r>
                  <a:rPr lang="en-US" dirty="0">
                    <a:sym typeface="Symbol" panose="05050102010706020507" pitchFamily="18" charset="2"/>
                  </a:rPr>
                  <a:t></a:t>
                </a:r>
              </a:p>
              <a:p>
                <a:r>
                  <a:rPr lang="en-US" dirty="0">
                    <a:sym typeface="Symbol" panose="05050102010706020507" pitchFamily="18" charset="2"/>
                  </a:rPr>
                  <a:t>The T-line on the right has Z=64.12 </a:t>
                </a:r>
              </a:p>
              <a:p>
                <a:pPr lvl="1"/>
                <a:r>
                  <a:rPr lang="en-US" dirty="0">
                    <a:sym typeface="Symbol" panose="05050102010706020507" pitchFamily="18" charset="2"/>
                  </a:rPr>
                  <a:t>If the ground return traces were wider then Z would be closer to 50 </a:t>
                </a:r>
              </a:p>
              <a:p>
                <a:r>
                  <a:rPr lang="en-US" dirty="0">
                    <a:sym typeface="Symbol" panose="05050102010706020507" pitchFamily="18" charset="2"/>
                  </a:rPr>
                  <a:t>Uncertainties</a:t>
                </a:r>
              </a:p>
              <a:p>
                <a:pPr lvl="1"/>
                <a:r>
                  <a:rPr lang="en-US" dirty="0">
                    <a:sym typeface="Symbol" panose="05050102010706020507" pitchFamily="18" charset="2"/>
                  </a:rPr>
                  <a:t>Finite volume of the FEA</a:t>
                </a:r>
              </a:p>
              <a:p>
                <a:pPr lvl="1"/>
                <a:r>
                  <a:rPr lang="en-US" dirty="0">
                    <a:sym typeface="Symbol" panose="05050102010706020507" pitchFamily="18" charset="2"/>
                  </a:rPr>
                  <a:t>The mesh grid</a:t>
                </a:r>
              </a:p>
              <a:p>
                <a:pPr lvl="1"/>
                <a:r>
                  <a:rPr lang="en-US" dirty="0">
                    <a:sym typeface="Symbol" panose="05050102010706020507" pitchFamily="18" charset="2"/>
                  </a:rPr>
                  <a:t>The value of the dielectric constant</a:t>
                </a:r>
              </a:p>
              <a:p>
                <a:pPr lvl="2"/>
                <a:r>
                  <a:rPr lang="en-US" dirty="0">
                    <a:sym typeface="Symbol" panose="05050102010706020507" pitchFamily="18" charset="2"/>
                  </a:rPr>
                  <a:t>Here we assume polyimide with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𝜅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=3.5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5E1DA752-6AC0-5498-1D57-803C92C2210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508760"/>
                <a:ext cx="7772400" cy="4837176"/>
              </a:xfrm>
              <a:blipFill>
                <a:blip r:embed="rId2"/>
                <a:stretch>
                  <a:fillRect t="-16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39A6930-99D2-738C-FD4E-8E695CAB31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1 April 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1D9D25-1A64-F18B-BF27-CB9C2CEE31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J. Rutherfoord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D6B24E-3CF7-608D-B9D3-FB5E1B90A9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EB2E42-B860-49A0-A7BA-79FAF83F56E2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249681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E3FFAE-09DF-1875-A7E7-5C2519965F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04800"/>
            <a:ext cx="8141208" cy="563880"/>
          </a:xfrm>
        </p:spPr>
        <p:txBody>
          <a:bodyPr/>
          <a:lstStyle/>
          <a:p>
            <a:r>
              <a:rPr lang="en-US" dirty="0"/>
              <a:t>Iso-potential lines from the FEA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170BA37-12CA-18F2-25C2-55CD557C21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1 April 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DA07091-BDA0-F09B-DC55-3C38BF3DB3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J. Rutherfoord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5478601-2918-8021-6406-213000904B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EB2E42-B860-49A0-A7BA-79FAF83F56E2}" type="slidenum">
              <a:rPr lang="en-US" altLang="en-US" smtClean="0"/>
              <a:pPr>
                <a:defRPr/>
              </a:pPr>
              <a:t>7</a:t>
            </a:fld>
            <a:endParaRPr lang="en-US" altLang="en-US"/>
          </a:p>
        </p:txBody>
      </p:sp>
      <p:pic>
        <p:nvPicPr>
          <p:cNvPr id="7" name="Picture 6" descr="A screenshot of a computer&#10;&#10;AI-generated content may be incorrect.">
            <a:extLst>
              <a:ext uri="{FF2B5EF4-FFF2-40B4-BE49-F238E27FC236}">
                <a16:creationId xmlns:a16="http://schemas.microsoft.com/office/drawing/2014/main" id="{281586A6-EC9E-20EF-7F08-DCFA9D1C8D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1875" y="932536"/>
            <a:ext cx="7200333" cy="5449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55930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BA8FCE-E921-1A6C-8CF0-6972C34070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F55FC5D-61BF-2EDA-36C2-71D41E5526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1 April 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205B43-61EC-3207-7A85-DA5D839AC3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J. Rutherfoord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E611BF-DB25-6DEA-5D50-6F500A25EA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EB2E42-B860-49A0-A7BA-79FAF83F56E2}" type="slidenum">
              <a:rPr lang="en-US" altLang="en-US" smtClean="0"/>
              <a:pPr>
                <a:defRPr/>
              </a:pPr>
              <a:t>8</a:t>
            </a:fld>
            <a:endParaRPr lang="en-US" altLang="en-US"/>
          </a:p>
        </p:txBody>
      </p:sp>
      <p:pic>
        <p:nvPicPr>
          <p:cNvPr id="7" name="Picture 6" descr="A screen shot of a graph&#10;&#10;AI-generated content may be incorrect.">
            <a:extLst>
              <a:ext uri="{FF2B5EF4-FFF2-40B4-BE49-F238E27FC236}">
                <a16:creationId xmlns:a16="http://schemas.microsoft.com/office/drawing/2014/main" id="{8EE3931F-B2EE-45D9-F307-0FE27B4F2C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265"/>
            <a:ext cx="9144000" cy="5509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11346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41D907-0467-4D74-4EC5-6A29421C59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04800"/>
            <a:ext cx="7772400" cy="719328"/>
          </a:xfrm>
        </p:spPr>
        <p:txBody>
          <a:bodyPr/>
          <a:lstStyle/>
          <a:p>
            <a:r>
              <a:rPr lang="en-US" dirty="0"/>
              <a:t>Mesh near the signal trace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725F6DC-34C0-DAA6-528A-3F3A26CFFA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1 April 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5DDBB9-2A97-0393-AC83-2A9A7E1E47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J. Rutherfoord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A630B4-3B51-B1EE-255C-6B2EFAFF1E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EB2E42-B860-49A0-A7BA-79FAF83F56E2}" type="slidenum">
              <a:rPr lang="en-US" altLang="en-US" smtClean="0"/>
              <a:pPr>
                <a:defRPr/>
              </a:pPr>
              <a:t>9</a:t>
            </a:fld>
            <a:endParaRPr lang="en-US" altLang="en-US"/>
          </a:p>
        </p:txBody>
      </p:sp>
      <p:pic>
        <p:nvPicPr>
          <p:cNvPr id="7" name="Picture 6" descr="A screenshot of a computer&#10;&#10;AI-generated content may be incorrect.">
            <a:extLst>
              <a:ext uri="{FF2B5EF4-FFF2-40B4-BE49-F238E27FC236}">
                <a16:creationId xmlns:a16="http://schemas.microsoft.com/office/drawing/2014/main" id="{742B7A21-57EF-388F-5FB7-A6B2AF7463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17176"/>
            <a:ext cx="9144000" cy="4918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4986669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40458C"/>
      </a:dk1>
      <a:lt1>
        <a:srgbClr val="FFFFFF"/>
      </a:lt1>
      <a:dk2>
        <a:srgbClr val="660066"/>
      </a:dk2>
      <a:lt2>
        <a:srgbClr val="B7C1EB"/>
      </a:lt2>
      <a:accent1>
        <a:srgbClr val="ECD882"/>
      </a:accent1>
      <a:accent2>
        <a:srgbClr val="B2B2B2"/>
      </a:accent2>
      <a:accent3>
        <a:srgbClr val="FFFFFF"/>
      </a:accent3>
      <a:accent4>
        <a:srgbClr val="353A77"/>
      </a:accent4>
      <a:accent5>
        <a:srgbClr val="F4E9C1"/>
      </a:accent5>
      <a:accent6>
        <a:srgbClr val="A1A1A1"/>
      </a:accent6>
      <a:hlink>
        <a:srgbClr val="6F89F7"/>
      </a:hlink>
      <a:folHlink>
        <a:srgbClr val="CFDBFD"/>
      </a:folHlink>
    </a:clrScheme>
    <a:fontScheme name="Default Desig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0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0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19398</TotalTime>
  <Words>653</Words>
  <Application>Microsoft Office PowerPoint</Application>
  <PresentationFormat>On-screen Show (4:3)</PresentationFormat>
  <Paragraphs>92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3" baseType="lpstr">
      <vt:lpstr>Calibri</vt:lpstr>
      <vt:lpstr>Cambria Math</vt:lpstr>
      <vt:lpstr>Comic Sans MS</vt:lpstr>
      <vt:lpstr>Symbol</vt:lpstr>
      <vt:lpstr>Tahoma</vt:lpstr>
      <vt:lpstr>Times New Roman</vt:lpstr>
      <vt:lpstr>Wingdings</vt:lpstr>
      <vt:lpstr>Default Design</vt:lpstr>
      <vt:lpstr>ALLEGRO Noble Liquid Ecal   Readout Board Transmission Line Impedance</vt:lpstr>
      <vt:lpstr>Transmission Line Impedance</vt:lpstr>
      <vt:lpstr>PowerPoint Presentation</vt:lpstr>
      <vt:lpstr>PowerPoint Presentation</vt:lpstr>
      <vt:lpstr>Xsection of two different embedded transmission lines</vt:lpstr>
      <vt:lpstr>Transmission line impedance</vt:lpstr>
      <vt:lpstr>Iso-potential lines from the FEA</vt:lpstr>
      <vt:lpstr>PowerPoint Presentation</vt:lpstr>
      <vt:lpstr>Mesh near the signal trace</vt:lpstr>
      <vt:lpstr>PowerPoint Presentation</vt:lpstr>
      <vt:lpstr>Two different energies</vt:lpstr>
      <vt:lpstr>Transmission Line Impedance</vt:lpstr>
      <vt:lpstr>PowerPoint Presentation</vt:lpstr>
      <vt:lpstr>Cross-talk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rutherfo</dc:creator>
  <cp:lastModifiedBy>Rutherfoord, John P - (johnr)</cp:lastModifiedBy>
  <cp:revision>957</cp:revision>
  <cp:lastPrinted>2020-06-08T23:42:35Z</cp:lastPrinted>
  <dcterms:created xsi:type="dcterms:W3CDTF">1601-01-01T00:00:00Z</dcterms:created>
  <dcterms:modified xsi:type="dcterms:W3CDTF">2025-04-01T17:22:33Z</dcterms:modified>
</cp:coreProperties>
</file>