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128" r:id="rId1"/>
    <p:sldMasterId id="2147483668" r:id="rId2"/>
    <p:sldMasterId id="2147483669" r:id="rId3"/>
    <p:sldMasterId id="2147483670" r:id="rId4"/>
    <p:sldMasterId id="2147483671" r:id="rId5"/>
    <p:sldMasterId id="2147483672" r:id="rId6"/>
    <p:sldMasterId id="2147483673" r:id="rId7"/>
    <p:sldMasterId id="2147483674" r:id="rId8"/>
    <p:sldMasterId id="2147483675" r:id="rId9"/>
    <p:sldMasterId id="2147483676" r:id="rId10"/>
    <p:sldMasterId id="2147483677" r:id="rId11"/>
    <p:sldMasterId id="2147483678" r:id="rId12"/>
    <p:sldMasterId id="2147483679" r:id="rId13"/>
    <p:sldMasterId id="2147483680" r:id="rId14"/>
    <p:sldMasterId id="2147483681" r:id="rId15"/>
    <p:sldMasterId id="2147483682" r:id="rId16"/>
    <p:sldMasterId id="2147483683" r:id="rId17"/>
    <p:sldMasterId id="2147483684" r:id="rId18"/>
    <p:sldMasterId id="2147483685" r:id="rId19"/>
    <p:sldMasterId id="2147483686" r:id="rId20"/>
    <p:sldMasterId id="2147484188" r:id="rId21"/>
    <p:sldMasterId id="2147484200" r:id="rId22"/>
  </p:sldMasterIdLst>
  <p:notesMasterIdLst>
    <p:notesMasterId r:id="rId47"/>
  </p:notesMasterIdLst>
  <p:sldIdLst>
    <p:sldId id="348" r:id="rId23"/>
    <p:sldId id="488" r:id="rId24"/>
    <p:sldId id="501" r:id="rId25"/>
    <p:sldId id="349" r:id="rId26"/>
    <p:sldId id="337" r:id="rId27"/>
    <p:sldId id="319" r:id="rId28"/>
    <p:sldId id="258" r:id="rId29"/>
    <p:sldId id="356" r:id="rId30"/>
    <p:sldId id="353" r:id="rId31"/>
    <p:sldId id="354" r:id="rId32"/>
    <p:sldId id="259" r:id="rId33"/>
    <p:sldId id="347" r:id="rId34"/>
    <p:sldId id="346" r:id="rId35"/>
    <p:sldId id="344" r:id="rId36"/>
    <p:sldId id="355" r:id="rId37"/>
    <p:sldId id="358" r:id="rId38"/>
    <p:sldId id="269" r:id="rId39"/>
    <p:sldId id="317" r:id="rId40"/>
    <p:sldId id="339" r:id="rId41"/>
    <p:sldId id="326" r:id="rId42"/>
    <p:sldId id="329" r:id="rId43"/>
    <p:sldId id="330" r:id="rId44"/>
    <p:sldId id="331" r:id="rId45"/>
    <p:sldId id="335" r:id="rId46"/>
  </p:sldIdLst>
  <p:sldSz cx="10160000" cy="7620000"/>
  <p:notesSz cx="6858000" cy="9144000"/>
  <p:defaultTextStyle>
    <a:defPPr>
      <a:defRPr lang="en-US"/>
    </a:defPPr>
    <a:lvl1pPr algn="ctr" rtl="0" fontAlgn="base">
      <a:spcBef>
        <a:spcPct val="0"/>
      </a:spcBef>
      <a:spcAft>
        <a:spcPct val="0"/>
      </a:spcAft>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1pPr>
    <a:lvl2pPr marL="457182" algn="ctr" rtl="0" fontAlgn="base">
      <a:spcBef>
        <a:spcPct val="0"/>
      </a:spcBef>
      <a:spcAft>
        <a:spcPct val="0"/>
      </a:spcAft>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2pPr>
    <a:lvl3pPr marL="914364" algn="ctr" rtl="0" fontAlgn="base">
      <a:spcBef>
        <a:spcPct val="0"/>
      </a:spcBef>
      <a:spcAft>
        <a:spcPct val="0"/>
      </a:spcAft>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3pPr>
    <a:lvl4pPr marL="1371545" algn="ctr" rtl="0" fontAlgn="base">
      <a:spcBef>
        <a:spcPct val="0"/>
      </a:spcBef>
      <a:spcAft>
        <a:spcPct val="0"/>
      </a:spcAft>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4pPr>
    <a:lvl5pPr marL="1828727" algn="ctr" rtl="0" fontAlgn="base">
      <a:spcBef>
        <a:spcPct val="0"/>
      </a:spcBef>
      <a:spcAft>
        <a:spcPct val="0"/>
      </a:spcAft>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5pPr>
    <a:lvl6pPr marL="2285909" algn="l" defTabSz="457182" rtl="0" eaLnBrk="1" latinLnBrk="0" hangingPunct="1">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6pPr>
    <a:lvl7pPr marL="2743090" algn="l" defTabSz="457182" rtl="0" eaLnBrk="1" latinLnBrk="0" hangingPunct="1">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7pPr>
    <a:lvl8pPr marL="3200272" algn="l" defTabSz="457182" rtl="0" eaLnBrk="1" latinLnBrk="0" hangingPunct="1">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8pPr>
    <a:lvl9pPr marL="3657453" algn="l" defTabSz="457182" rtl="0" eaLnBrk="1" latinLnBrk="0" hangingPunct="1">
      <a:defRPr sz="2800" kern="1200">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lvl9pPr>
  </p:defaultTextStyle>
  <p:extLst>
    <p:ext uri="{EFAFB233-063F-42B5-8137-9DF3F51BA10A}">
      <p15:sldGuideLst xmlns:p15="http://schemas.microsoft.com/office/powerpoint/2012/main">
        <p15:guide id="1" orient="horz" pos="2400">
          <p15:clr>
            <a:srgbClr val="A4A3A4"/>
          </p15:clr>
        </p15:guide>
        <p15:guide id="2" pos="32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66FF"/>
    <a:srgbClr val="FF9900"/>
    <a:srgbClr val="0000CC"/>
    <a:srgbClr val="000099"/>
    <a:srgbClr val="969696"/>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7" autoAdjust="0"/>
    <p:restoredTop sz="92950" autoAdjust="0"/>
  </p:normalViewPr>
  <p:slideViewPr>
    <p:cSldViewPr>
      <p:cViewPr varScale="1">
        <p:scale>
          <a:sx n="115" d="100"/>
          <a:sy n="115" d="100"/>
        </p:scale>
        <p:origin x="876" y="114"/>
      </p:cViewPr>
      <p:guideLst>
        <p:guide orient="horz" pos="2400"/>
        <p:guide pos="3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4.xml"/><Relationship Id="rId39" Type="http://schemas.openxmlformats.org/officeDocument/2006/relationships/slide" Target="slides/slide17.xml"/><Relationship Id="rId21" Type="http://schemas.openxmlformats.org/officeDocument/2006/relationships/slideMaster" Target="slideMasters/slideMaster21.xml"/><Relationship Id="rId34" Type="http://schemas.openxmlformats.org/officeDocument/2006/relationships/slide" Target="slides/slide12.xml"/><Relationship Id="rId42" Type="http://schemas.openxmlformats.org/officeDocument/2006/relationships/slide" Target="slides/slide2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7.xml"/><Relationship Id="rId11" Type="http://schemas.openxmlformats.org/officeDocument/2006/relationships/slideMaster" Target="slideMasters/slideMaster11.xml"/><Relationship Id="rId24" Type="http://schemas.openxmlformats.org/officeDocument/2006/relationships/slide" Target="slides/slide2.xml"/><Relationship Id="rId32" Type="http://schemas.openxmlformats.org/officeDocument/2006/relationships/slide" Target="slides/slide10.xml"/><Relationship Id="rId37" Type="http://schemas.openxmlformats.org/officeDocument/2006/relationships/slide" Target="slides/slide15.xml"/><Relationship Id="rId40" Type="http://schemas.openxmlformats.org/officeDocument/2006/relationships/slide" Target="slides/slide18.xml"/><Relationship Id="rId45" Type="http://schemas.openxmlformats.org/officeDocument/2006/relationships/slide" Target="slides/slide23.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9.xml"/><Relationship Id="rId44"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43" Type="http://schemas.openxmlformats.org/officeDocument/2006/relationships/slide" Target="slides/slide21.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20" Type="http://schemas.openxmlformats.org/officeDocument/2006/relationships/slideMaster" Target="slideMasters/slideMaster20.xml"/><Relationship Id="rId41"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2D039E-CE97-4A9A-A2D3-B9EE4995AFAA}" type="datetimeFigureOut">
              <a:rPr lang="en-GB" smtClean="0"/>
              <a:t>26/03/2025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8E3E25-78F2-44FF-A78A-64D64629D5A2}" type="slidenum">
              <a:rPr lang="en-GB" smtClean="0"/>
              <a:t>‹#›</a:t>
            </a:fld>
            <a:endParaRPr lang="en-GB"/>
          </a:p>
        </p:txBody>
      </p:sp>
    </p:spTree>
    <p:extLst>
      <p:ext uri="{BB962C8B-B14F-4D97-AF65-F5344CB8AC3E}">
        <p14:creationId xmlns:p14="http://schemas.microsoft.com/office/powerpoint/2010/main" val="3905033551"/>
      </p:ext>
    </p:extLst>
  </p:cSld>
  <p:clrMap bg1="lt1" tx1="dk1" bg2="lt2" tx2="dk2" accent1="accent1" accent2="accent2" accent3="accent3" accent4="accent4" accent5="accent5" accent6="accent6" hlink="hlink" folHlink="folHlink"/>
  <p:notesStyle>
    <a:lvl1pPr marL="0" algn="l" defTabSz="914364" rtl="0" eaLnBrk="1" latinLnBrk="0" hangingPunct="1">
      <a:defRPr sz="1200" kern="1200">
        <a:solidFill>
          <a:schemeClr val="tx1"/>
        </a:solidFill>
        <a:latin typeface="+mn-lt"/>
        <a:ea typeface="+mn-ea"/>
        <a:cs typeface="+mn-cs"/>
      </a:defRPr>
    </a:lvl1pPr>
    <a:lvl2pPr marL="457182" algn="l" defTabSz="914364" rtl="0" eaLnBrk="1" latinLnBrk="0" hangingPunct="1">
      <a:defRPr sz="1200" kern="1200">
        <a:solidFill>
          <a:schemeClr val="tx1"/>
        </a:solidFill>
        <a:latin typeface="+mn-lt"/>
        <a:ea typeface="+mn-ea"/>
        <a:cs typeface="+mn-cs"/>
      </a:defRPr>
    </a:lvl2pPr>
    <a:lvl3pPr marL="914364" algn="l" defTabSz="914364" rtl="0" eaLnBrk="1" latinLnBrk="0" hangingPunct="1">
      <a:defRPr sz="1200" kern="1200">
        <a:solidFill>
          <a:schemeClr val="tx1"/>
        </a:solidFill>
        <a:latin typeface="+mn-lt"/>
        <a:ea typeface="+mn-ea"/>
        <a:cs typeface="+mn-cs"/>
      </a:defRPr>
    </a:lvl3pPr>
    <a:lvl4pPr marL="1371545" algn="l" defTabSz="914364" rtl="0" eaLnBrk="1" latinLnBrk="0" hangingPunct="1">
      <a:defRPr sz="1200" kern="1200">
        <a:solidFill>
          <a:schemeClr val="tx1"/>
        </a:solidFill>
        <a:latin typeface="+mn-lt"/>
        <a:ea typeface="+mn-ea"/>
        <a:cs typeface="+mn-cs"/>
      </a:defRPr>
    </a:lvl4pPr>
    <a:lvl5pPr marL="1828727" algn="l" defTabSz="914364" rtl="0" eaLnBrk="1" latinLnBrk="0" hangingPunct="1">
      <a:defRPr sz="1200" kern="1200">
        <a:solidFill>
          <a:schemeClr val="tx1"/>
        </a:solidFill>
        <a:latin typeface="+mn-lt"/>
        <a:ea typeface="+mn-ea"/>
        <a:cs typeface="+mn-cs"/>
      </a:defRPr>
    </a:lvl5pPr>
    <a:lvl6pPr marL="2285909" algn="l" defTabSz="914364" rtl="0" eaLnBrk="1" latinLnBrk="0" hangingPunct="1">
      <a:defRPr sz="1200" kern="1200">
        <a:solidFill>
          <a:schemeClr val="tx1"/>
        </a:solidFill>
        <a:latin typeface="+mn-lt"/>
        <a:ea typeface="+mn-ea"/>
        <a:cs typeface="+mn-cs"/>
      </a:defRPr>
    </a:lvl6pPr>
    <a:lvl7pPr marL="2743090" algn="l" defTabSz="914364" rtl="0" eaLnBrk="1" latinLnBrk="0" hangingPunct="1">
      <a:defRPr sz="1200" kern="1200">
        <a:solidFill>
          <a:schemeClr val="tx1"/>
        </a:solidFill>
        <a:latin typeface="+mn-lt"/>
        <a:ea typeface="+mn-ea"/>
        <a:cs typeface="+mn-cs"/>
      </a:defRPr>
    </a:lvl7pPr>
    <a:lvl8pPr marL="3200272" algn="l" defTabSz="914364" rtl="0" eaLnBrk="1" latinLnBrk="0" hangingPunct="1">
      <a:defRPr sz="1200" kern="1200">
        <a:solidFill>
          <a:schemeClr val="tx1"/>
        </a:solidFill>
        <a:latin typeface="+mn-lt"/>
        <a:ea typeface="+mn-ea"/>
        <a:cs typeface="+mn-cs"/>
      </a:defRPr>
    </a:lvl8pPr>
    <a:lvl9pPr marL="3657453" algn="l" defTabSz="91436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Quantum_field_theory" TargetMode="External"/><Relationship Id="rId7" Type="http://schemas.openxmlformats.org/officeDocument/2006/relationships/hyperlink" Target="http://en.wikipedia.org/wiki/Renormalization"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en.wikipedia.org/wiki/Spacetime" TargetMode="External"/><Relationship Id="rId5" Type="http://schemas.openxmlformats.org/officeDocument/2006/relationships/hyperlink" Target="http://en.wikipedia.org/wiki/General_relativity" TargetMode="External"/><Relationship Id="rId4" Type="http://schemas.openxmlformats.org/officeDocument/2006/relationships/hyperlink" Target="http://en.wikipedia.org/wiki/Special_relativity"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public.web.cern.ch/public/en/LHC/LHC-en.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public.web.cern.ch/public/en/LHC/LHC-en.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81CF9D-8AAA-4AF4-BDAF-2B2E2323A774}" type="slidenum">
              <a:rPr lang="en-GB" smtClean="0"/>
              <a:t>1</a:t>
            </a:fld>
            <a:endParaRPr lang="en-GB"/>
          </a:p>
        </p:txBody>
      </p:sp>
    </p:spTree>
    <p:extLst>
      <p:ext uri="{BB962C8B-B14F-4D97-AF65-F5344CB8AC3E}">
        <p14:creationId xmlns:p14="http://schemas.microsoft.com/office/powerpoint/2010/main" val="3404891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effectLst/>
              </a:rPr>
              <a:t>Other event signatures are possible. For example, if the LSP is the super-partner of the graviton, pairs of high-energy gamma rays or pairs of electrons or </a:t>
            </a:r>
            <a:r>
              <a:rPr lang="en-US" sz="1200" dirty="0" err="1">
                <a:effectLst/>
              </a:rPr>
              <a:t>muons</a:t>
            </a:r>
            <a:r>
              <a:rPr lang="en-US" sz="1200" dirty="0">
                <a:effectLst/>
              </a:rPr>
              <a:t> can result. Gamma rays can also be emitted in the decay chains if the LSP is the super-partner of the Higgs boson and the second lightest </a:t>
            </a:r>
            <a:r>
              <a:rPr lang="en-US" sz="1200" dirty="0" err="1">
                <a:effectLst/>
              </a:rPr>
              <a:t>supersymmetric</a:t>
            </a:r>
            <a:r>
              <a:rPr lang="en-US" sz="1200" dirty="0">
                <a:effectLst/>
              </a:rPr>
              <a:t> particle is the super-partner of the photon. By studying the types and characteristics of missing-energy events, physicists will be able to discern the properties of the super-partners that are being produced including their masses, and determine which super-partner is the LSP.</a:t>
            </a:r>
            <a:endParaRPr lang="en-US" sz="1200" dirty="0">
              <a:solidFill>
                <a:schemeClr val="tx1"/>
              </a:solidFill>
              <a:effectLst/>
              <a:latin typeface="Verdana" charset="0"/>
              <a:ea typeface="ＭＳ Ｐゴシック" charset="0"/>
              <a:sym typeface="Verdana"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To really show that </a:t>
            </a:r>
            <a:r>
              <a:rPr lang="en-GB" sz="1200" kern="1200" dirty="0" err="1">
                <a:solidFill>
                  <a:schemeClr val="tx1"/>
                </a:solidFill>
                <a:effectLst/>
                <a:latin typeface="+mn-lt"/>
                <a:ea typeface="+mn-ea"/>
                <a:cs typeface="+mn-cs"/>
              </a:rPr>
              <a:t>supersymmetry</a:t>
            </a:r>
            <a:r>
              <a:rPr lang="en-GB" sz="1200" kern="1200" dirty="0">
                <a:solidFill>
                  <a:schemeClr val="tx1"/>
                </a:solidFill>
                <a:effectLst/>
                <a:latin typeface="+mn-lt"/>
                <a:ea typeface="+mn-ea"/>
                <a:cs typeface="+mn-cs"/>
              </a:rPr>
              <a:t> has been discovered and to determine the complete theory of </a:t>
            </a:r>
            <a:r>
              <a:rPr lang="en-GB" sz="1200" kern="1200" dirty="0" err="1">
                <a:solidFill>
                  <a:schemeClr val="tx1"/>
                </a:solidFill>
                <a:effectLst/>
                <a:latin typeface="+mn-lt"/>
                <a:ea typeface="+mn-ea"/>
                <a:cs typeface="+mn-cs"/>
              </a:rPr>
              <a:t>supersymmetry</a:t>
            </a:r>
            <a:r>
              <a:rPr lang="en-GB" sz="1200" kern="1200" dirty="0">
                <a:solidFill>
                  <a:schemeClr val="tx1"/>
                </a:solidFill>
                <a:effectLst/>
                <a:latin typeface="+mn-lt"/>
                <a:ea typeface="+mn-ea"/>
                <a:cs typeface="+mn-cs"/>
              </a:rPr>
              <a:t> chosen by nature, physicists will need to see a variety of signals, measure detailed information about each of them, and collect high statistics to assure accuracy.</a:t>
            </a:r>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20</a:t>
            </a:fld>
            <a:endParaRPr lang="en-GB"/>
          </a:p>
        </p:txBody>
      </p:sp>
    </p:spTree>
    <p:extLst>
      <p:ext uri="{BB962C8B-B14F-4D97-AF65-F5344CB8AC3E}">
        <p14:creationId xmlns:p14="http://schemas.microsoft.com/office/powerpoint/2010/main" val="3362017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only experience and therefore visualize the world in three space dimensions, even though it might well have more. An indication for extra dimensions may be the extreme weakness of gravity compared with the other three fundamental forces (gravity is so weak that a common refrigerator magnet can pick up a paper clip overwhelming the gravity of the entire Earth). This weakness may be due to gravity's force field spreading into other dimensions. </a:t>
            </a:r>
          </a:p>
          <a:p>
            <a:r>
              <a:rPr lang="en-US" dirty="0"/>
              <a:t>The ATLAS Experiment may see evidence that extra dimensions exist via collision events in which a graviton particle disappears into other dimensions. ATLAS would detect a large imbalance of energy in the event.</a:t>
            </a:r>
          </a:p>
          <a:p>
            <a:endParaRPr lang="it-IT" dirty="0"/>
          </a:p>
          <a:p>
            <a:r>
              <a:rPr lang="en-GB" sz="1200" kern="1200" dirty="0">
                <a:solidFill>
                  <a:schemeClr val="tx1"/>
                </a:solidFill>
                <a:effectLst/>
                <a:latin typeface="+mn-lt"/>
                <a:ea typeface="+mn-ea"/>
                <a:cs typeface="+mn-cs"/>
              </a:rPr>
              <a:t>CMS: Two of the most fundamental laws of physics are that momentum and energy “are conserved”. In other words, the total momentum and energy before a collision is equal to the total momentum and energy after. So if we add these up in all the observed particles emerging from a collision (in the case of CMS we do this is the sideways “transverse” direction) and it does not equal the amount in the original particles, there must be a missing particle that carried away the momentum and energy: a lost piece leaving a hole in the jigsaw. </a:t>
            </a:r>
          </a:p>
          <a:p>
            <a:r>
              <a:rPr lang="en-GB" sz="1200" kern="1200" dirty="0">
                <a:solidFill>
                  <a:schemeClr val="tx1"/>
                </a:solidFill>
                <a:effectLst/>
                <a:latin typeface="+mn-lt"/>
                <a:ea typeface="+mn-ea"/>
                <a:cs typeface="+mn-cs"/>
              </a:rPr>
              <a:t>This is why the detector must be as “hermetic” as possible, that is, it must be able to catch, to the extent possible, every particle emerging from the collisions, so we can deduce that particles have genuinely disappeared, and have not just been missed by the detector. </a:t>
            </a:r>
          </a:p>
          <a:p>
            <a:endParaRPr lang="it-IT"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21</a:t>
            </a:fld>
            <a:endParaRPr lang="en-GB"/>
          </a:p>
        </p:txBody>
      </p:sp>
    </p:spTree>
    <p:extLst>
      <p:ext uri="{BB962C8B-B14F-4D97-AF65-F5344CB8AC3E}">
        <p14:creationId xmlns:p14="http://schemas.microsoft.com/office/powerpoint/2010/main" val="2567001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a:effectLst/>
              </a:rPr>
              <a:t>LHCb</a:t>
            </a:r>
            <a:r>
              <a:rPr lang="en-US" b="0" dirty="0">
                <a:effectLst/>
              </a:rPr>
              <a:t> is an experiment set up to explore what happened after the Big Bang that allowed matter to survive and build the Universe we inhabit today</a:t>
            </a:r>
            <a:endParaRPr lang="en-GB" b="0" dirty="0"/>
          </a:p>
        </p:txBody>
      </p:sp>
      <p:sp>
        <p:nvSpPr>
          <p:cNvPr id="4" name="Slide Number Placeholder 3"/>
          <p:cNvSpPr>
            <a:spLocks noGrp="1"/>
          </p:cNvSpPr>
          <p:nvPr>
            <p:ph type="sldNum" sz="quarter" idx="10"/>
          </p:nvPr>
        </p:nvSpPr>
        <p:spPr/>
        <p:txBody>
          <a:bodyPr/>
          <a:lstStyle/>
          <a:p>
            <a:fld id="{9E8E3E25-78F2-44FF-A78A-64D64629D5A2}" type="slidenum">
              <a:rPr lang="en-GB" smtClean="0"/>
              <a:t>22</a:t>
            </a:fld>
            <a:endParaRPr lang="en-GB"/>
          </a:p>
        </p:txBody>
      </p:sp>
    </p:spTree>
    <p:extLst>
      <p:ext uri="{BB962C8B-B14F-4D97-AF65-F5344CB8AC3E}">
        <p14:creationId xmlns:p14="http://schemas.microsoft.com/office/powerpoint/2010/main" val="808003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long term goal of the ALICE experiment is to provide a precise characterization of the high-density, high-temperature phase of strongly interacting matter. To achieve this goal, high-statistics precision measurement are required. The general upgrade strategy for the ALICE detector is conceived to deal with this challenge with expected </a:t>
            </a:r>
            <a:r>
              <a:rPr lang="en-US" sz="1200" dirty="0" err="1"/>
              <a:t>Pb-Pb</a:t>
            </a:r>
            <a:r>
              <a:rPr lang="en-US" sz="1200" dirty="0"/>
              <a:t> interaction rates of up to 50 kHz</a:t>
            </a:r>
          </a:p>
          <a:p>
            <a:r>
              <a:rPr lang="en-US" sz="1200" b="1" dirty="0"/>
              <a:t>Confinement</a:t>
            </a:r>
          </a:p>
          <a:p>
            <a:r>
              <a:rPr lang="en-US" sz="1200" dirty="0"/>
              <a:t>No quark has ever been observed in isolation: the quarks, as well as the gluons, seem to be bound permanently together and confined inside composite particles, such as protons and neutrons. This is known as confinement. The exact mechanism that causes it remains unknown.</a:t>
            </a:r>
          </a:p>
          <a:p>
            <a:r>
              <a:rPr lang="en-US" sz="1200" b="1" dirty="0"/>
              <a:t>Generation of mass</a:t>
            </a:r>
          </a:p>
          <a:p>
            <a:r>
              <a:rPr lang="en-US" sz="1200" dirty="0"/>
              <a:t>Protons and neutrons are known to be made of three quarks, but by adding together the masses of the three quarks one gets... only about 1% of the proton or neutron mass. Where does the remaining 99% come from? </a:t>
            </a:r>
          </a:p>
          <a:p>
            <a:r>
              <a:rPr lang="en-US" sz="1200" dirty="0"/>
              <a:t>Is the mechanism that confines quarks inside protons and neutrons also responsible for the generation of most of the mass of ordinary matter?</a:t>
            </a:r>
          </a:p>
          <a:p>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 detailed investigation of the properties of strongly interacting matter at high temperature, are the principal aims of the ALICE scientific pro</a:t>
            </a:r>
            <a:r>
              <a:rPr lang="en-GB" sz="1200" dirty="0"/>
              <a:t>gram.</a:t>
            </a:r>
            <a:endParaRPr lang="en-US" sz="1200"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23</a:t>
            </a:fld>
            <a:endParaRPr lang="en-GB"/>
          </a:p>
        </p:txBody>
      </p:sp>
    </p:spTree>
    <p:extLst>
      <p:ext uri="{BB962C8B-B14F-4D97-AF65-F5344CB8AC3E}">
        <p14:creationId xmlns:p14="http://schemas.microsoft.com/office/powerpoint/2010/main" val="700507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kinetic term for Higgs boson and H potential that enter that minimum different from 0 that break SU(2) x(U1) in U(1)</a:t>
            </a:r>
            <a:endParaRPr lang="en-GB" sz="1200" dirty="0"/>
          </a:p>
          <a:p>
            <a:endParaRPr lang="en-GB" dirty="0"/>
          </a:p>
        </p:txBody>
      </p:sp>
      <p:sp>
        <p:nvSpPr>
          <p:cNvPr id="4" name="Slide Number Placeholder 3"/>
          <p:cNvSpPr>
            <a:spLocks noGrp="1"/>
          </p:cNvSpPr>
          <p:nvPr>
            <p:ph type="sldNum" sz="quarter" idx="5"/>
          </p:nvPr>
        </p:nvSpPr>
        <p:spPr/>
        <p:txBody>
          <a:bodyPr/>
          <a:lstStyle/>
          <a:p>
            <a:fld id="{FA6F9AF1-6C1C-4A7A-9B4A-ACAA07B30A13}" type="slidenum">
              <a:rPr lang="en-GB" smtClean="0"/>
              <a:t>3</a:t>
            </a:fld>
            <a:endParaRPr lang="en-GB"/>
          </a:p>
        </p:txBody>
      </p:sp>
    </p:spTree>
    <p:extLst>
      <p:ext uri="{BB962C8B-B14F-4D97-AF65-F5344CB8AC3E}">
        <p14:creationId xmlns:p14="http://schemas.microsoft.com/office/powerpoint/2010/main" val="54381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tooltip="Quantum field theory"/>
              </a:rPr>
              <a:t>Quantum field theory</a:t>
            </a:r>
            <a:r>
              <a:rPr lang="en-GB" dirty="0"/>
              <a:t> depends on particle fields embedded in the flat space-time of </a:t>
            </a:r>
            <a:r>
              <a:rPr lang="en-GB" dirty="0">
                <a:hlinkClick r:id="rId4" tooltip="Special relativity"/>
              </a:rPr>
              <a:t>special relativity</a:t>
            </a:r>
            <a:r>
              <a:rPr lang="en-GB" dirty="0"/>
              <a:t>.</a:t>
            </a:r>
          </a:p>
          <a:p>
            <a:r>
              <a:rPr lang="en-GB" dirty="0">
                <a:hlinkClick r:id="rId5" tooltip="General relativity"/>
              </a:rPr>
              <a:t>General relativity</a:t>
            </a:r>
            <a:r>
              <a:rPr lang="en-GB" dirty="0"/>
              <a:t> models gravity as a curvature within </a:t>
            </a:r>
            <a:r>
              <a:rPr lang="en-GB" dirty="0">
                <a:hlinkClick r:id="rId6" tooltip="Spacetime"/>
              </a:rPr>
              <a:t>space-time</a:t>
            </a:r>
            <a:r>
              <a:rPr lang="en-GB" dirty="0"/>
              <a:t> that changes as a gravitational mass moves. Historically, the most obvious way of combining the two (such as treating gravity as simply another particle field) ran quickly into what is known as the </a:t>
            </a:r>
            <a:r>
              <a:rPr lang="en-GB" dirty="0">
                <a:hlinkClick r:id="rId7" tooltip="Renormalization"/>
              </a:rPr>
              <a:t>renormalization</a:t>
            </a:r>
            <a:r>
              <a:rPr lang="en-GB" dirty="0"/>
              <a:t> problem.</a:t>
            </a:r>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5</a:t>
            </a:fld>
            <a:endParaRPr lang="en-GB"/>
          </a:p>
        </p:txBody>
      </p:sp>
    </p:spTree>
    <p:extLst>
      <p:ext uri="{BB962C8B-B14F-4D97-AF65-F5344CB8AC3E}">
        <p14:creationId xmlns:p14="http://schemas.microsoft.com/office/powerpoint/2010/main" val="530465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7</a:t>
            </a:fld>
            <a:endParaRPr lang="en-GB"/>
          </a:p>
        </p:txBody>
      </p:sp>
    </p:spTree>
    <p:extLst>
      <p:ext uri="{BB962C8B-B14F-4D97-AF65-F5344CB8AC3E}">
        <p14:creationId xmlns:p14="http://schemas.microsoft.com/office/powerpoint/2010/main" val="1768841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0E3C1DF-2ED4-6D48-B83B-FDCA80B83789}" type="slidenum">
              <a:rPr lang="en-US" sz="1200"/>
              <a:pPr/>
              <a:t>12</a:t>
            </a:fld>
            <a:endParaRPr lang="en-US" sz="1200"/>
          </a:p>
        </p:txBody>
      </p:sp>
      <p:sp>
        <p:nvSpPr>
          <p:cNvPr id="43010" name="Rectangle 2"/>
          <p:cNvSpPr>
            <a:spLocks noGrp="1" noRot="1" noChangeAspect="1" noChangeArrowheads="1"/>
          </p:cNvSpPr>
          <p:nvPr>
            <p:ph type="sldImg"/>
          </p:nvPr>
        </p:nvSpPr>
        <p:spPr>
          <a:solidFill>
            <a:srgbClr val="FFFFFF"/>
          </a:solidFill>
          <a:ln/>
        </p:spPr>
      </p:sp>
      <p:sp>
        <p:nvSpPr>
          <p:cNvPr id="43011"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fr-FR">
              <a:ea typeface="ＭＳ Ｐゴシック" charset="0"/>
              <a:cs typeface="ＭＳ Ｐゴシック" charset="0"/>
            </a:endParaRPr>
          </a:p>
        </p:txBody>
      </p:sp>
    </p:spTree>
    <p:extLst>
      <p:ext uri="{BB962C8B-B14F-4D97-AF65-F5344CB8AC3E}">
        <p14:creationId xmlns:p14="http://schemas.microsoft.com/office/powerpoint/2010/main" val="1008224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talked about this yesterday.</a:t>
            </a:r>
            <a:r>
              <a:rPr lang="en-US" baseline="0" dirty="0"/>
              <a:t> MYSTERY.</a:t>
            </a:r>
            <a:endParaRPr lang="en-US" dirty="0"/>
          </a:p>
        </p:txBody>
      </p:sp>
      <p:sp>
        <p:nvSpPr>
          <p:cNvPr id="4" name="Slide Number Placeholder 3"/>
          <p:cNvSpPr>
            <a:spLocks noGrp="1"/>
          </p:cNvSpPr>
          <p:nvPr>
            <p:ph type="sldNum" sz="quarter" idx="10"/>
          </p:nvPr>
        </p:nvSpPr>
        <p:spPr/>
        <p:txBody>
          <a:bodyPr/>
          <a:lstStyle/>
          <a:p>
            <a:fld id="{672EEC87-097C-0248-A229-87B85C71BA58}" type="slidenum">
              <a:rPr lang="en-US" smtClean="0"/>
              <a:t>13</a:t>
            </a:fld>
            <a:endParaRPr lang="en-US"/>
          </a:p>
        </p:txBody>
      </p:sp>
    </p:spTree>
    <p:extLst>
      <p:ext uri="{BB962C8B-B14F-4D97-AF65-F5344CB8AC3E}">
        <p14:creationId xmlns:p14="http://schemas.microsoft.com/office/powerpoint/2010/main" val="3242319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Which string?</a:t>
            </a:r>
          </a:p>
          <a:p>
            <a:r>
              <a:rPr lang="en-US" dirty="0"/>
              <a:t>String theory is conceptually complex, with a fascinating but very difficult mathematical structure. This has so far prevented researchers from deriving concrete predictions from the theory for comparison with experimental results. Not only does string theory involve the complex study of the geometry of extra dimensions, but the way the structure of the dimensions are chosen appears arbitrary and can lead to different outcomes.</a:t>
            </a:r>
          </a:p>
          <a:p>
            <a:r>
              <a:rPr lang="en-US" dirty="0"/>
              <a:t>For instance, there seem to be many possible ways to curl up the extra dimensions, by choosing different shapes and sizes. This leads to many alternative versions of the theory. In certain cases, the sizes of the extra dimensions are very small and it will be difficult to obtain direct evidence for them. In others, the sizes are far larger and could be observed at new accelerators such as CERN’s </a:t>
            </a:r>
            <a:r>
              <a:rPr lang="en-US" dirty="0">
                <a:hlinkClick r:id="rId3"/>
              </a:rPr>
              <a:t>Large Hadron Collider</a:t>
            </a:r>
            <a:r>
              <a:rPr lang="en-US" dirty="0"/>
              <a:t>.</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Underlying string theory is the radical idea that fundamental particles are not really like points or dots, but rather small loops of vibrating strings</a:t>
            </a:r>
            <a:endParaRPr lang="en-GB" sz="1200" dirty="0">
              <a:solidFill>
                <a:schemeClr val="tx1"/>
              </a:solidFill>
            </a:endParaRPr>
          </a:p>
          <a:p>
            <a:endParaRPr lang="en-US"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16</a:t>
            </a:fld>
            <a:endParaRPr lang="en-GB"/>
          </a:p>
        </p:txBody>
      </p:sp>
    </p:spTree>
    <p:extLst>
      <p:ext uri="{BB962C8B-B14F-4D97-AF65-F5344CB8AC3E}">
        <p14:creationId xmlns:p14="http://schemas.microsoft.com/office/powerpoint/2010/main" val="711101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Which string?</a:t>
            </a:r>
          </a:p>
          <a:p>
            <a:r>
              <a:rPr lang="en-US" dirty="0"/>
              <a:t>String theory is conceptually complex, with a fascinating but very difficult mathematical structure. This has so far prevented researchers from deriving concrete predictions from the theory for comparison with experimental results. Not only does string theory involve the complex study of the geometry of extra dimensions, but the way the structure of the dimensions are chosen appears arbitrary and can lead to different outcomes.</a:t>
            </a:r>
          </a:p>
          <a:p>
            <a:r>
              <a:rPr lang="en-US" dirty="0"/>
              <a:t>For instance, there seem to be many possible ways to curl up the extra dimensions, by choosing different shapes and sizes. This leads to many alternative versions of the theory. In certain cases, the sizes of the extra dimensions are very small and it will be difficult to obtain direct evidence for them. In others, the sizes are far larger and could be observed at new accelerators such as CERN’s </a:t>
            </a:r>
            <a:r>
              <a:rPr lang="en-US" dirty="0">
                <a:hlinkClick r:id="rId3"/>
              </a:rPr>
              <a:t>Large Hadron Collider</a:t>
            </a:r>
            <a:r>
              <a:rPr lang="en-US" dirty="0"/>
              <a:t>.</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Underlying string theory is the radical idea that fundamental particles are not really like points or dots, but rather small loops of vibrating strings</a:t>
            </a:r>
            <a:endParaRPr lang="en-GB" sz="1200" dirty="0">
              <a:solidFill>
                <a:schemeClr val="tx1"/>
              </a:solidFill>
            </a:endParaRPr>
          </a:p>
          <a:p>
            <a:endParaRPr lang="en-US" dirty="0"/>
          </a:p>
          <a:p>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17</a:t>
            </a:fld>
            <a:endParaRPr lang="en-GB"/>
          </a:p>
        </p:txBody>
      </p:sp>
    </p:spTree>
    <p:extLst>
      <p:ext uri="{BB962C8B-B14F-4D97-AF65-F5344CB8AC3E}">
        <p14:creationId xmlns:p14="http://schemas.microsoft.com/office/powerpoint/2010/main" val="2593114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t>
            </a:r>
            <a:r>
              <a:rPr lang="en-GB" dirty="0" err="1"/>
              <a:t>fundamentl</a:t>
            </a:r>
            <a:r>
              <a:rPr lang="en-GB" dirty="0"/>
              <a:t> constituent</a:t>
            </a:r>
            <a:r>
              <a:rPr lang="en-GB" baseline="0" dirty="0"/>
              <a:t> of the particle physics evolve from point-like objects to 9 dimension string till 11 dimension p-</a:t>
            </a:r>
            <a:r>
              <a:rPr lang="en-GB" baseline="0" dirty="0" err="1"/>
              <a:t>brane</a:t>
            </a:r>
            <a:r>
              <a:rPr lang="en-GB" baseline="0" dirty="0"/>
              <a:t> !</a:t>
            </a:r>
            <a:endParaRPr lang="en-GB" dirty="0"/>
          </a:p>
        </p:txBody>
      </p:sp>
      <p:sp>
        <p:nvSpPr>
          <p:cNvPr id="4" name="Slide Number Placeholder 3"/>
          <p:cNvSpPr>
            <a:spLocks noGrp="1"/>
          </p:cNvSpPr>
          <p:nvPr>
            <p:ph type="sldNum" sz="quarter" idx="10"/>
          </p:nvPr>
        </p:nvSpPr>
        <p:spPr/>
        <p:txBody>
          <a:bodyPr/>
          <a:lstStyle/>
          <a:p>
            <a:fld id="{9E8E3E25-78F2-44FF-A78A-64D64629D5A2}" type="slidenum">
              <a:rPr lang="en-GB" smtClean="0"/>
              <a:t>18</a:t>
            </a:fld>
            <a:endParaRPr lang="en-GB"/>
          </a:p>
        </p:txBody>
      </p:sp>
    </p:spTree>
    <p:extLst>
      <p:ext uri="{BB962C8B-B14F-4D97-AF65-F5344CB8AC3E}">
        <p14:creationId xmlns:p14="http://schemas.microsoft.com/office/powerpoint/2010/main" val="1591498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endParaRPr lang="en-GB"/>
          </a:p>
        </p:txBody>
      </p:sp>
      <p:sp>
        <p:nvSpPr>
          <p:cNvPr id="3" name="Subtitle 2"/>
          <p:cNvSpPr>
            <a:spLocks noGrp="1"/>
          </p:cNvSpPr>
          <p:nvPr>
            <p:ph type="subTitle" idx="1"/>
          </p:nvPr>
        </p:nvSpPr>
        <p:spPr>
          <a:xfrm>
            <a:off x="1524000" y="4318004"/>
            <a:ext cx="7112000" cy="1947863"/>
          </a:xfrm>
        </p:spPr>
        <p:txBody>
          <a:bodyPr/>
          <a:lstStyle>
            <a:lvl1pPr marL="0" indent="0" algn="ctr">
              <a:buNone/>
              <a:defRPr>
                <a:solidFill>
                  <a:schemeClr val="tx1">
                    <a:tint val="75000"/>
                  </a:schemeClr>
                </a:solidFill>
              </a:defRPr>
            </a:lvl1pPr>
            <a:lvl2pPr marL="457182" indent="0" algn="ctr">
              <a:buNone/>
              <a:defRPr>
                <a:solidFill>
                  <a:schemeClr val="tx1">
                    <a:tint val="75000"/>
                  </a:schemeClr>
                </a:solidFill>
              </a:defRPr>
            </a:lvl2pPr>
            <a:lvl3pPr marL="914364"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3"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25/March/2025</a:t>
            </a:r>
            <a:endParaRPr lang="en-GB"/>
          </a:p>
        </p:txBody>
      </p:sp>
      <p:sp>
        <p:nvSpPr>
          <p:cNvPr id="5" name="Footer Placeholder 4"/>
          <p:cNvSpPr>
            <a:spLocks noGrp="1"/>
          </p:cNvSpPr>
          <p:nvPr>
            <p:ph type="ftr" sz="quarter" idx="11"/>
          </p:nvPr>
        </p:nvSpPr>
        <p:spPr/>
        <p:txBody>
          <a:bodyPr/>
          <a:lstStyle/>
          <a:p>
            <a:r>
              <a:rPr lang="en-GB"/>
              <a:t>g de cataldo  CERN-CH and INFN BA/IT</a:t>
            </a:r>
          </a:p>
        </p:txBody>
      </p:sp>
      <p:sp>
        <p:nvSpPr>
          <p:cNvPr id="6" name="Slide Number Placeholder 5"/>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872594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25/March/2025</a:t>
            </a:r>
            <a:endParaRPr lang="en-GB"/>
          </a:p>
        </p:txBody>
      </p:sp>
      <p:sp>
        <p:nvSpPr>
          <p:cNvPr id="5" name="Footer Placeholder 4"/>
          <p:cNvSpPr>
            <a:spLocks noGrp="1"/>
          </p:cNvSpPr>
          <p:nvPr>
            <p:ph type="ftr" sz="quarter" idx="11"/>
          </p:nvPr>
        </p:nvSpPr>
        <p:spPr/>
        <p:txBody>
          <a:bodyPr/>
          <a:lstStyle/>
          <a:p>
            <a:r>
              <a:rPr lang="en-GB"/>
              <a:t>g de cataldo  CERN-CH and INFN BA/IT</a:t>
            </a:r>
          </a:p>
        </p:txBody>
      </p:sp>
      <p:sp>
        <p:nvSpPr>
          <p:cNvPr id="6" name="Slide Number Placeholder 5"/>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37204836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3986402179"/>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4812510"/>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48329988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43100"/>
            <a:ext cx="1841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984500" y="1943100"/>
            <a:ext cx="1841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3191075"/>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0860042"/>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48987448"/>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964764"/>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78902554"/>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26664804"/>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064595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08000" y="304800"/>
            <a:ext cx="6705600" cy="6502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25/March/2025</a:t>
            </a:r>
            <a:endParaRPr lang="en-GB"/>
          </a:p>
        </p:txBody>
      </p:sp>
      <p:sp>
        <p:nvSpPr>
          <p:cNvPr id="5" name="Footer Placeholder 4"/>
          <p:cNvSpPr>
            <a:spLocks noGrp="1"/>
          </p:cNvSpPr>
          <p:nvPr>
            <p:ph type="ftr" sz="quarter" idx="11"/>
          </p:nvPr>
        </p:nvSpPr>
        <p:spPr/>
        <p:txBody>
          <a:bodyPr/>
          <a:lstStyle/>
          <a:p>
            <a:r>
              <a:rPr lang="en-GB"/>
              <a:t>g de cataldo  CERN-CH and INFN BA/IT</a:t>
            </a:r>
          </a:p>
        </p:txBody>
      </p:sp>
      <p:sp>
        <p:nvSpPr>
          <p:cNvPr id="6" name="Slide Number Placeholder 5"/>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41144557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304800"/>
            <a:ext cx="2044700" cy="660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304800"/>
            <a:ext cx="5981700" cy="660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0848159"/>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4256355377"/>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4985601"/>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2108642280"/>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43100"/>
            <a:ext cx="40132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943100"/>
            <a:ext cx="40132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4992803"/>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9464074"/>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76627063"/>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4795504"/>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90470009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78065081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2392655689"/>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7196417"/>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304800"/>
            <a:ext cx="2044700" cy="660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304800"/>
            <a:ext cx="5981700" cy="660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7684248"/>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1832364354"/>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0299037"/>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1350209371"/>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4092904"/>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01497049"/>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2145121712"/>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3830621"/>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97783443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5420197"/>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Copperplate"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942992859"/>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6513239"/>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3663892"/>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1393853822"/>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7463291"/>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763068786"/>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1224662"/>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0880491"/>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73104709"/>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10929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4254100558"/>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451671165"/>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802710004"/>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0691815"/>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778000"/>
            <a:ext cx="2286000" cy="5448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0" y="1778000"/>
            <a:ext cx="6705600" cy="54483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006319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1955384955"/>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58767662"/>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1076951404"/>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1845285"/>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2278488"/>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30693104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43100"/>
            <a:ext cx="40132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943100"/>
            <a:ext cx="40132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1986246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489563"/>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021012750"/>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Chalkboard"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571750249"/>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2727591"/>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25689932"/>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2090548168"/>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3398023"/>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3015773668"/>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31993811"/>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052026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1299848"/>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3776935445"/>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3344416"/>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053075558"/>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Gill Sans"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582823146"/>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2592127"/>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5024137"/>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247578702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4627758"/>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1451133875"/>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728630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39553548"/>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5602797"/>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815075978"/>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3142059"/>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798916232"/>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Gill Sans"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076033202"/>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50455600"/>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40952551"/>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149956002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1988991"/>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121134005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3795764"/>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990600" y="711200"/>
            <a:ext cx="4013200" cy="619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711200"/>
            <a:ext cx="4013200" cy="619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53229574"/>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2059493"/>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3762570378"/>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9615879"/>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640650471"/>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558900171"/>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0260948"/>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6040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60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11227099"/>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467291202"/>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9344325"/>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629083006"/>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669197953"/>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43100"/>
            <a:ext cx="1841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984500" y="1943100"/>
            <a:ext cx="1841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76382294"/>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0745455"/>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81647681"/>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741727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81253085"/>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4081825881"/>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6114777"/>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304800"/>
            <a:ext cx="2044700" cy="660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304800"/>
            <a:ext cx="5981700" cy="660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0571020"/>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
        <p:nvSpPr>
          <p:cNvPr id="4" name="Text Box 4"/>
          <p:cNvSpPr txBox="1">
            <a:spLocks noGrp="1" noChangeArrowheads="1"/>
          </p:cNvSpPr>
          <p:nvPr>
            <p:ph type="sldNum" sz="quarter" idx="10"/>
          </p:nvPr>
        </p:nvSpPr>
        <p:spPr>
          <a:ln/>
        </p:spPr>
        <p:txBody>
          <a:bodyPr/>
          <a:lstStyle>
            <a:lvl1pPr>
              <a:defRPr/>
            </a:lvl1pPr>
          </a:lstStyle>
          <a:p>
            <a:pPr>
              <a:defRPr/>
            </a:pPr>
            <a:fld id="{6E85C6B4-A8A5-C044-9F3F-502D33148EEF}" type="slidenum">
              <a:rPr lang="en-US"/>
              <a:pPr>
                <a:defRPr/>
              </a:pPr>
              <a:t>‹#›</a:t>
            </a:fld>
            <a:endParaRPr lang="en-US"/>
          </a:p>
        </p:txBody>
      </p:sp>
    </p:spTree>
    <p:extLst>
      <p:ext uri="{BB962C8B-B14F-4D97-AF65-F5344CB8AC3E}">
        <p14:creationId xmlns:p14="http://schemas.microsoft.com/office/powerpoint/2010/main" val="121209833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25/March/2025</a:t>
            </a:r>
            <a:endParaRPr lang="en-GB"/>
          </a:p>
        </p:txBody>
      </p:sp>
      <p:sp>
        <p:nvSpPr>
          <p:cNvPr id="5" name="Footer Placeholder 4"/>
          <p:cNvSpPr>
            <a:spLocks noGrp="1"/>
          </p:cNvSpPr>
          <p:nvPr>
            <p:ph type="ftr" sz="quarter" idx="11"/>
          </p:nvPr>
        </p:nvSpPr>
        <p:spPr/>
        <p:txBody>
          <a:bodyPr/>
          <a:lstStyle/>
          <a:p>
            <a:r>
              <a:rPr lang="en-GB"/>
              <a:t>g de cataldo  CERN-CH and INFN BA/IT</a:t>
            </a:r>
          </a:p>
        </p:txBody>
      </p:sp>
      <p:sp>
        <p:nvSpPr>
          <p:cNvPr id="6" name="Slide Number Placeholder 5"/>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958600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547558344"/>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4"/>
          <p:cNvSpPr txBox="1">
            <a:spLocks noGrp="1" noChangeArrowheads="1"/>
          </p:cNvSpPr>
          <p:nvPr>
            <p:ph type="sldNum" sz="quarter" idx="10"/>
          </p:nvPr>
        </p:nvSpPr>
        <p:spPr>
          <a:ln/>
        </p:spPr>
        <p:txBody>
          <a:bodyPr/>
          <a:lstStyle>
            <a:lvl1pPr>
              <a:defRPr/>
            </a:lvl1pPr>
          </a:lstStyle>
          <a:p>
            <a:pPr>
              <a:defRPr/>
            </a:pPr>
            <a:fld id="{C6F2FD99-411F-6B48-9396-49D6B3C1DBD4}" type="slidenum">
              <a:rPr lang="en-US"/>
              <a:pPr>
                <a:defRPr/>
              </a:pPr>
              <a:t>‹#›</a:t>
            </a:fld>
            <a:endParaRPr lang="en-US"/>
          </a:p>
        </p:txBody>
      </p:sp>
    </p:spTree>
    <p:extLst>
      <p:ext uri="{BB962C8B-B14F-4D97-AF65-F5344CB8AC3E}">
        <p14:creationId xmlns:p14="http://schemas.microsoft.com/office/powerpoint/2010/main" val="1877377566"/>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
        <p:nvSpPr>
          <p:cNvPr id="4" name="Text Box 4"/>
          <p:cNvSpPr txBox="1">
            <a:spLocks noGrp="1" noChangeArrowheads="1"/>
          </p:cNvSpPr>
          <p:nvPr>
            <p:ph type="sldNum" sz="quarter" idx="10"/>
          </p:nvPr>
        </p:nvSpPr>
        <p:spPr>
          <a:ln/>
        </p:spPr>
        <p:txBody>
          <a:bodyPr/>
          <a:lstStyle>
            <a:lvl1pPr>
              <a:defRPr/>
            </a:lvl1pPr>
          </a:lstStyle>
          <a:p>
            <a:pPr>
              <a:defRPr/>
            </a:pPr>
            <a:fld id="{C1F79B38-00B3-E942-B6E2-231969C90575}" type="slidenum">
              <a:rPr lang="en-US"/>
              <a:pPr>
                <a:defRPr/>
              </a:pPr>
              <a:t>‹#›</a:t>
            </a:fld>
            <a:endParaRPr lang="en-US"/>
          </a:p>
        </p:txBody>
      </p:sp>
    </p:spTree>
    <p:extLst>
      <p:ext uri="{BB962C8B-B14F-4D97-AF65-F5344CB8AC3E}">
        <p14:creationId xmlns:p14="http://schemas.microsoft.com/office/powerpoint/2010/main" val="2457076067"/>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Box 4"/>
          <p:cNvSpPr txBox="1">
            <a:spLocks noGrp="1" noChangeArrowheads="1"/>
          </p:cNvSpPr>
          <p:nvPr>
            <p:ph type="sldNum" sz="quarter" idx="10"/>
          </p:nvPr>
        </p:nvSpPr>
        <p:spPr>
          <a:ln/>
        </p:spPr>
        <p:txBody>
          <a:bodyPr/>
          <a:lstStyle>
            <a:lvl1pPr>
              <a:defRPr/>
            </a:lvl1pPr>
          </a:lstStyle>
          <a:p>
            <a:pPr>
              <a:defRPr/>
            </a:pPr>
            <a:fld id="{014E1BBA-AE76-7E41-9B0B-1EC0CB5DF63C}" type="slidenum">
              <a:rPr lang="en-US"/>
              <a:pPr>
                <a:defRPr/>
              </a:pPr>
              <a:t>‹#›</a:t>
            </a:fld>
            <a:endParaRPr lang="en-US"/>
          </a:p>
        </p:txBody>
      </p:sp>
    </p:spTree>
    <p:extLst>
      <p:ext uri="{BB962C8B-B14F-4D97-AF65-F5344CB8AC3E}">
        <p14:creationId xmlns:p14="http://schemas.microsoft.com/office/powerpoint/2010/main" val="1753957439"/>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Box 4"/>
          <p:cNvSpPr txBox="1">
            <a:spLocks noGrp="1" noChangeArrowheads="1"/>
          </p:cNvSpPr>
          <p:nvPr>
            <p:ph type="sldNum" sz="quarter" idx="10"/>
          </p:nvPr>
        </p:nvSpPr>
        <p:spPr>
          <a:ln/>
        </p:spPr>
        <p:txBody>
          <a:bodyPr/>
          <a:lstStyle>
            <a:lvl1pPr>
              <a:defRPr/>
            </a:lvl1pPr>
          </a:lstStyle>
          <a:p>
            <a:pPr>
              <a:defRPr/>
            </a:pPr>
            <a:fld id="{9BAC9C01-D38E-CC43-9C92-39B95C652AA6}" type="slidenum">
              <a:rPr lang="en-US"/>
              <a:pPr>
                <a:defRPr/>
              </a:pPr>
              <a:t>‹#›</a:t>
            </a:fld>
            <a:endParaRPr lang="en-US"/>
          </a:p>
        </p:txBody>
      </p:sp>
    </p:spTree>
    <p:extLst>
      <p:ext uri="{BB962C8B-B14F-4D97-AF65-F5344CB8AC3E}">
        <p14:creationId xmlns:p14="http://schemas.microsoft.com/office/powerpoint/2010/main" val="3563730320"/>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Text Box 4"/>
          <p:cNvSpPr txBox="1">
            <a:spLocks noGrp="1" noChangeArrowheads="1"/>
          </p:cNvSpPr>
          <p:nvPr>
            <p:ph type="sldNum" sz="quarter" idx="10"/>
          </p:nvPr>
        </p:nvSpPr>
        <p:spPr>
          <a:ln/>
        </p:spPr>
        <p:txBody>
          <a:bodyPr/>
          <a:lstStyle>
            <a:lvl1pPr>
              <a:defRPr/>
            </a:lvl1pPr>
          </a:lstStyle>
          <a:p>
            <a:pPr>
              <a:defRPr/>
            </a:pPr>
            <a:fld id="{2B294126-7C52-694C-BFEB-08E8E42A676B}" type="slidenum">
              <a:rPr lang="en-US"/>
              <a:pPr>
                <a:defRPr/>
              </a:pPr>
              <a:t>‹#›</a:t>
            </a:fld>
            <a:endParaRPr lang="en-US"/>
          </a:p>
        </p:txBody>
      </p:sp>
    </p:spTree>
    <p:extLst>
      <p:ext uri="{BB962C8B-B14F-4D97-AF65-F5344CB8AC3E}">
        <p14:creationId xmlns:p14="http://schemas.microsoft.com/office/powerpoint/2010/main" val="3898982383"/>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4"/>
          <p:cNvSpPr txBox="1">
            <a:spLocks noGrp="1" noChangeArrowheads="1"/>
          </p:cNvSpPr>
          <p:nvPr>
            <p:ph type="sldNum" sz="quarter" idx="10"/>
          </p:nvPr>
        </p:nvSpPr>
        <p:spPr>
          <a:ln/>
        </p:spPr>
        <p:txBody>
          <a:bodyPr/>
          <a:lstStyle>
            <a:lvl1pPr>
              <a:defRPr/>
            </a:lvl1pPr>
          </a:lstStyle>
          <a:p>
            <a:pPr>
              <a:defRPr/>
            </a:pPr>
            <a:fld id="{B9F06C80-C6F2-114C-8D3C-C390F44D7EAD}" type="slidenum">
              <a:rPr lang="en-US"/>
              <a:pPr>
                <a:defRPr/>
              </a:pPr>
              <a:t>‹#›</a:t>
            </a:fld>
            <a:endParaRPr lang="en-US"/>
          </a:p>
        </p:txBody>
      </p:sp>
    </p:spTree>
    <p:extLst>
      <p:ext uri="{BB962C8B-B14F-4D97-AF65-F5344CB8AC3E}">
        <p14:creationId xmlns:p14="http://schemas.microsoft.com/office/powerpoint/2010/main" val="2906137597"/>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pPr>
              <a:defRPr/>
            </a:pPr>
            <a:fld id="{7B0CF249-D067-F74E-90C0-D91C5628BFB5}" type="slidenum">
              <a:rPr lang="en-US"/>
              <a:pPr>
                <a:defRPr/>
              </a:pPr>
              <a:t>‹#›</a:t>
            </a:fld>
            <a:endParaRPr lang="en-US"/>
          </a:p>
        </p:txBody>
      </p:sp>
    </p:spTree>
    <p:extLst>
      <p:ext uri="{BB962C8B-B14F-4D97-AF65-F5344CB8AC3E}">
        <p14:creationId xmlns:p14="http://schemas.microsoft.com/office/powerpoint/2010/main" val="3502759687"/>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Gill Sans Light"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pPr>
              <a:defRPr/>
            </a:pPr>
            <a:fld id="{0ABB2640-B4E4-5F4B-8CFE-6C988A1312DB}" type="slidenum">
              <a:rPr lang="en-US"/>
              <a:pPr>
                <a:defRPr/>
              </a:pPr>
              <a:t>‹#›</a:t>
            </a:fld>
            <a:endParaRPr lang="en-US"/>
          </a:p>
        </p:txBody>
      </p:sp>
    </p:spTree>
    <p:extLst>
      <p:ext uri="{BB962C8B-B14F-4D97-AF65-F5344CB8AC3E}">
        <p14:creationId xmlns:p14="http://schemas.microsoft.com/office/powerpoint/2010/main" val="333186031"/>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4"/>
          <p:cNvSpPr txBox="1">
            <a:spLocks noGrp="1" noChangeArrowheads="1"/>
          </p:cNvSpPr>
          <p:nvPr>
            <p:ph type="sldNum" sz="quarter" idx="10"/>
          </p:nvPr>
        </p:nvSpPr>
        <p:spPr>
          <a:ln/>
        </p:spPr>
        <p:txBody>
          <a:bodyPr/>
          <a:lstStyle>
            <a:lvl1pPr>
              <a:defRPr/>
            </a:lvl1pPr>
          </a:lstStyle>
          <a:p>
            <a:pPr>
              <a:defRPr/>
            </a:pPr>
            <a:fld id="{81092E25-8DB6-0A4C-B20D-7FA08434E580}" type="slidenum">
              <a:rPr lang="en-US"/>
              <a:pPr>
                <a:defRPr/>
              </a:pPr>
              <a:t>‹#›</a:t>
            </a:fld>
            <a:endParaRPr lang="en-US"/>
          </a:p>
        </p:txBody>
      </p:sp>
    </p:spTree>
    <p:extLst>
      <p:ext uri="{BB962C8B-B14F-4D97-AF65-F5344CB8AC3E}">
        <p14:creationId xmlns:p14="http://schemas.microsoft.com/office/powerpoint/2010/main" val="2669849133"/>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4"/>
          <p:cNvSpPr txBox="1">
            <a:spLocks noGrp="1" noChangeArrowheads="1"/>
          </p:cNvSpPr>
          <p:nvPr>
            <p:ph type="sldNum" sz="quarter" idx="10"/>
          </p:nvPr>
        </p:nvSpPr>
        <p:spPr>
          <a:ln/>
        </p:spPr>
        <p:txBody>
          <a:bodyPr/>
          <a:lstStyle>
            <a:lvl1pPr>
              <a:defRPr/>
            </a:lvl1pPr>
          </a:lstStyle>
          <a:p>
            <a:pPr>
              <a:defRPr/>
            </a:pPr>
            <a:fld id="{752FBD3C-07A3-6C48-9ED3-5ADCD723FE40}" type="slidenum">
              <a:rPr lang="en-US"/>
              <a:pPr>
                <a:defRPr/>
              </a:pPr>
              <a:t>‹#›</a:t>
            </a:fld>
            <a:endParaRPr lang="en-US"/>
          </a:p>
        </p:txBody>
      </p:sp>
    </p:spTree>
    <p:extLst>
      <p:ext uri="{BB962C8B-B14F-4D97-AF65-F5344CB8AC3E}">
        <p14:creationId xmlns:p14="http://schemas.microsoft.com/office/powerpoint/2010/main" val="373293196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4363119"/>
      </p:ext>
    </p:extLst>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4144517857"/>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746956"/>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1333792767"/>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1713392"/>
      </p:ext>
    </p:extLst>
  </p:cSld>
  <p:clrMapOvr>
    <a:masterClrMapping/>
  </p:clrMapOvr>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9506299"/>
      </p:ext>
    </p:extLst>
  </p:cSld>
  <p:clrMapOvr>
    <a:masterClrMapping/>
  </p:clrMapOvr>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1700124504"/>
      </p:ext>
    </p:extLst>
  </p:cSld>
  <p:clrMapOvr>
    <a:masterClrMapping/>
  </p:clrMapOvr>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715577"/>
      </p:ext>
    </p:extLst>
  </p:cSld>
  <p:clrMapOvr>
    <a:masterClrMapping/>
  </p:clrMapOvr>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835880798"/>
      </p:ext>
    </p:extLst>
  </p:cSld>
  <p:clrMapOvr>
    <a:masterClrMapping/>
  </p:clrMapOvr>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Gill Sans"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568667195"/>
      </p:ext>
    </p:extLst>
  </p:cSld>
  <p:clrMapOvr>
    <a:masterClrMapping/>
  </p:clrMapOvr>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074855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304800"/>
            <a:ext cx="2044700" cy="660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304800"/>
            <a:ext cx="5981700" cy="660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51909767"/>
      </p:ext>
    </p:extLst>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9776657"/>
      </p:ext>
    </p:extLst>
  </p:cSld>
  <p:clrMapOvr>
    <a:masterClrMapping/>
  </p:clrMapOvr>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2963335" y="423337"/>
            <a:ext cx="7027333" cy="1633361"/>
          </a:xfrm>
        </p:spPr>
        <p:txBody>
          <a:bodyPr/>
          <a:lstStyle>
            <a:lvl1pPr>
              <a:defRPr/>
            </a:lvl1pPr>
          </a:lstStyle>
          <a:p>
            <a:pPr lvl="0"/>
            <a:r>
              <a:rPr lang="en-GB" altLang="en-US" noProof="0"/>
              <a:t>Click to edit Master title style</a:t>
            </a:r>
          </a:p>
        </p:txBody>
      </p:sp>
      <p:sp>
        <p:nvSpPr>
          <p:cNvPr id="8195" name="Rectangle 3"/>
          <p:cNvSpPr>
            <a:spLocks noGrp="1" noChangeArrowheads="1"/>
          </p:cNvSpPr>
          <p:nvPr>
            <p:ph type="subTitle" idx="1"/>
          </p:nvPr>
        </p:nvSpPr>
        <p:spPr>
          <a:xfrm>
            <a:off x="2963335" y="2201333"/>
            <a:ext cx="7027333" cy="762000"/>
          </a:xfrm>
        </p:spPr>
        <p:txBody>
          <a:bodyPr/>
          <a:lstStyle>
            <a:lvl1pPr marL="0" indent="0" algn="ctr">
              <a:buFontTx/>
              <a:buNone/>
              <a:defRPr/>
            </a:lvl1pPr>
          </a:lstStyle>
          <a:p>
            <a:pPr lvl="0"/>
            <a:r>
              <a:rPr lang="en-GB" altLang="en-US" noProof="0"/>
              <a:t>Click to edit Master subtitle style</a:t>
            </a:r>
          </a:p>
        </p:txBody>
      </p:sp>
      <p:sp>
        <p:nvSpPr>
          <p:cNvPr id="8196" name="Rectangle 4"/>
          <p:cNvSpPr>
            <a:spLocks noGrp="1" noChangeArrowheads="1"/>
          </p:cNvSpPr>
          <p:nvPr>
            <p:ph type="dt" sz="half" idx="2"/>
          </p:nvPr>
        </p:nvSpPr>
        <p:spPr/>
        <p:txBody>
          <a:bodyPr/>
          <a:lstStyle>
            <a:lvl1pPr>
              <a:defRPr/>
            </a:lvl1pPr>
          </a:lstStyle>
          <a:p>
            <a:r>
              <a:rPr lang="en-US">
                <a:solidFill>
                  <a:prstClr val="black"/>
                </a:solidFill>
                <a:latin typeface="Comic Sans MS"/>
              </a:rPr>
              <a:t>25/March/2025</a:t>
            </a:r>
          </a:p>
        </p:txBody>
      </p:sp>
      <p:sp>
        <p:nvSpPr>
          <p:cNvPr id="8197" name="Rectangle 5"/>
          <p:cNvSpPr>
            <a:spLocks noGrp="1" noChangeArrowheads="1"/>
          </p:cNvSpPr>
          <p:nvPr>
            <p:ph type="ftr" sz="quarter" idx="3"/>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8198" name="Rectangle 6"/>
          <p:cNvSpPr>
            <a:spLocks noGrp="1" noChangeArrowheads="1"/>
          </p:cNvSpPr>
          <p:nvPr>
            <p:ph type="sldNum" sz="quarter" idx="4"/>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182573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16668" y="951257"/>
            <a:ext cx="7535333" cy="1067153"/>
          </a:xfrm>
        </p:spPr>
        <p:txBody>
          <a:bodyPr/>
          <a:lstStyle/>
          <a:p>
            <a:r>
              <a:rPr lang="en-GB" dirty="0"/>
              <a:t>Click to edit Master title style</a:t>
            </a:r>
          </a:p>
        </p:txBody>
      </p:sp>
      <p:sp>
        <p:nvSpPr>
          <p:cNvPr id="3" name="Content Placeholder 2"/>
          <p:cNvSpPr>
            <a:spLocks noGrp="1"/>
          </p:cNvSpPr>
          <p:nvPr>
            <p:ph idx="1"/>
          </p:nvPr>
        </p:nvSpPr>
        <p:spPr>
          <a:xfrm>
            <a:off x="2116668" y="2641685"/>
            <a:ext cx="7535333" cy="36741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sz="1300">
                <a:solidFill>
                  <a:schemeClr val="accent5">
                    <a:lumMod val="75000"/>
                  </a:schemeClr>
                </a:solidFill>
              </a:defRPr>
            </a:lvl1p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lvl1pPr>
              <a:defRPr sz="1300">
                <a:solidFill>
                  <a:schemeClr val="accent5">
                    <a:lumMod val="75000"/>
                  </a:schemeClr>
                </a:solidFill>
              </a:defRPr>
            </a:lvl1p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lvl1pPr>
              <a:defRPr sz="1300">
                <a:solidFill>
                  <a:schemeClr val="accent5">
                    <a:lumMod val="75000"/>
                  </a:schemeClr>
                </a:solidFill>
              </a:defRPr>
            </a:lvl1pPr>
          </a:lstStyle>
          <a:p>
            <a:fld id="{2A013F82-EE5E-44EE-A61D-E31C6657F26F}" type="slidenum">
              <a:rPr lang="en-US" smtClean="0">
                <a:solidFill>
                  <a:srgbClr val="E64823">
                    <a:lumMod val="75000"/>
                  </a:srgbClr>
                </a:solidFill>
                <a:latin typeface="Comic Sans MS"/>
              </a:rPr>
              <a:pPr/>
              <a:t>‹#›</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80744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93209" y="1899713"/>
            <a:ext cx="8763000" cy="3169708"/>
          </a:xfrm>
        </p:spPr>
        <p:txBody>
          <a:bodyPr anchor="b"/>
          <a:lstStyle>
            <a:lvl1pPr>
              <a:defRPr sz="5000"/>
            </a:lvl1pPr>
          </a:lstStyle>
          <a:p>
            <a:r>
              <a:rPr lang="en-GB"/>
              <a:t>Click to edit Master title style</a:t>
            </a:r>
          </a:p>
        </p:txBody>
      </p:sp>
      <p:sp>
        <p:nvSpPr>
          <p:cNvPr id="3" name="Text Placeholder 2"/>
          <p:cNvSpPr>
            <a:spLocks noGrp="1"/>
          </p:cNvSpPr>
          <p:nvPr>
            <p:ph type="body" idx="1"/>
          </p:nvPr>
        </p:nvSpPr>
        <p:spPr>
          <a:xfrm>
            <a:off x="693209" y="5099406"/>
            <a:ext cx="8763000" cy="1666874"/>
          </a:xfrm>
        </p:spPr>
        <p:txBody>
          <a:bodyPr/>
          <a:lstStyle>
            <a:lvl1pPr marL="0" indent="0">
              <a:buNone/>
              <a:defRPr sz="2000"/>
            </a:lvl1pPr>
            <a:lvl2pPr marL="380992" indent="0">
              <a:buNone/>
              <a:defRPr sz="1700"/>
            </a:lvl2pPr>
            <a:lvl3pPr marL="761985" indent="0">
              <a:buNone/>
              <a:defRPr sz="1600"/>
            </a:lvl3pPr>
            <a:lvl4pPr marL="1142977" indent="0">
              <a:buNone/>
              <a:defRPr sz="1300"/>
            </a:lvl4pPr>
            <a:lvl5pPr marL="1523970" indent="0">
              <a:buNone/>
              <a:defRPr sz="1300"/>
            </a:lvl5pPr>
            <a:lvl6pPr marL="1904962" indent="0">
              <a:buNone/>
              <a:defRPr sz="1300"/>
            </a:lvl6pPr>
            <a:lvl7pPr marL="2285954" indent="0">
              <a:buNone/>
              <a:defRPr sz="1300"/>
            </a:lvl7pPr>
            <a:lvl8pPr marL="2666947" indent="0">
              <a:buNone/>
              <a:defRPr sz="1300"/>
            </a:lvl8pPr>
            <a:lvl9pPr marL="3047940" indent="0">
              <a:buNone/>
              <a:defRPr sz="1300"/>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1555439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2116667" y="3132671"/>
            <a:ext cx="3683000" cy="36741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5969000" y="3132671"/>
            <a:ext cx="3683000" cy="36741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6" name="Footer Placeholder 5"/>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7" name="Slide Number Placeholder 6"/>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463331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00264" y="405697"/>
            <a:ext cx="8763000" cy="1472848"/>
          </a:xfrm>
        </p:spPr>
        <p:txBody>
          <a:bodyPr/>
          <a:lstStyle/>
          <a:p>
            <a:r>
              <a:rPr lang="en-GB"/>
              <a:t>Click to edit Master title style</a:t>
            </a:r>
          </a:p>
        </p:txBody>
      </p:sp>
      <p:sp>
        <p:nvSpPr>
          <p:cNvPr id="3" name="Text Placeholder 2"/>
          <p:cNvSpPr>
            <a:spLocks noGrp="1"/>
          </p:cNvSpPr>
          <p:nvPr>
            <p:ph type="body" idx="1"/>
          </p:nvPr>
        </p:nvSpPr>
        <p:spPr>
          <a:xfrm>
            <a:off x="700267" y="1867959"/>
            <a:ext cx="4298597" cy="915458"/>
          </a:xfrm>
        </p:spPr>
        <p:txBody>
          <a:bodyPr anchor="b"/>
          <a:lstStyle>
            <a:lvl1pPr marL="0" indent="0">
              <a:buNone/>
              <a:defRPr sz="2000" b="1"/>
            </a:lvl1pPr>
            <a:lvl2pPr marL="380992" indent="0">
              <a:buNone/>
              <a:defRPr sz="1700" b="1"/>
            </a:lvl2pPr>
            <a:lvl3pPr marL="761985" indent="0">
              <a:buNone/>
              <a:defRPr sz="1600" b="1"/>
            </a:lvl3pPr>
            <a:lvl4pPr marL="1142977" indent="0">
              <a:buNone/>
              <a:defRPr sz="1300" b="1"/>
            </a:lvl4pPr>
            <a:lvl5pPr marL="1523970" indent="0">
              <a:buNone/>
              <a:defRPr sz="1300" b="1"/>
            </a:lvl5pPr>
            <a:lvl6pPr marL="1904962" indent="0">
              <a:buNone/>
              <a:defRPr sz="1300" b="1"/>
            </a:lvl6pPr>
            <a:lvl7pPr marL="2285954" indent="0">
              <a:buNone/>
              <a:defRPr sz="1300" b="1"/>
            </a:lvl7pPr>
            <a:lvl8pPr marL="2666947" indent="0">
              <a:buNone/>
              <a:defRPr sz="1300" b="1"/>
            </a:lvl8pPr>
            <a:lvl9pPr marL="3047940" indent="0">
              <a:buNone/>
              <a:defRPr sz="1300" b="1"/>
            </a:lvl9pPr>
          </a:lstStyle>
          <a:p>
            <a:pPr lvl="0"/>
            <a:r>
              <a:rPr lang="en-GB"/>
              <a:t>Click to edit Master text styles</a:t>
            </a:r>
          </a:p>
        </p:txBody>
      </p:sp>
      <p:sp>
        <p:nvSpPr>
          <p:cNvPr id="4" name="Content Placeholder 3"/>
          <p:cNvSpPr>
            <a:spLocks noGrp="1"/>
          </p:cNvSpPr>
          <p:nvPr>
            <p:ph sz="half" idx="2"/>
          </p:nvPr>
        </p:nvSpPr>
        <p:spPr>
          <a:xfrm>
            <a:off x="700267" y="2783418"/>
            <a:ext cx="4298597" cy="40939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5143500" y="1867959"/>
            <a:ext cx="4319764" cy="915458"/>
          </a:xfrm>
        </p:spPr>
        <p:txBody>
          <a:bodyPr anchor="b"/>
          <a:lstStyle>
            <a:lvl1pPr marL="0" indent="0">
              <a:buNone/>
              <a:defRPr sz="2000" b="1"/>
            </a:lvl1pPr>
            <a:lvl2pPr marL="380992" indent="0">
              <a:buNone/>
              <a:defRPr sz="1700" b="1"/>
            </a:lvl2pPr>
            <a:lvl3pPr marL="761985" indent="0">
              <a:buNone/>
              <a:defRPr sz="1600" b="1"/>
            </a:lvl3pPr>
            <a:lvl4pPr marL="1142977" indent="0">
              <a:buNone/>
              <a:defRPr sz="1300" b="1"/>
            </a:lvl4pPr>
            <a:lvl5pPr marL="1523970" indent="0">
              <a:buNone/>
              <a:defRPr sz="1300" b="1"/>
            </a:lvl5pPr>
            <a:lvl6pPr marL="1904962" indent="0">
              <a:buNone/>
              <a:defRPr sz="1300" b="1"/>
            </a:lvl6pPr>
            <a:lvl7pPr marL="2285954" indent="0">
              <a:buNone/>
              <a:defRPr sz="1300" b="1"/>
            </a:lvl7pPr>
            <a:lvl8pPr marL="2666947" indent="0">
              <a:buNone/>
              <a:defRPr sz="1300" b="1"/>
            </a:lvl8pPr>
            <a:lvl9pPr marL="3047940" indent="0">
              <a:buNone/>
              <a:defRPr sz="1300" b="1"/>
            </a:lvl9pPr>
          </a:lstStyle>
          <a:p>
            <a:pPr lvl="0"/>
            <a:r>
              <a:rPr lang="en-GB"/>
              <a:t>Click to edit Master text styles</a:t>
            </a:r>
          </a:p>
        </p:txBody>
      </p:sp>
      <p:sp>
        <p:nvSpPr>
          <p:cNvPr id="6" name="Content Placeholder 5"/>
          <p:cNvSpPr>
            <a:spLocks noGrp="1"/>
          </p:cNvSpPr>
          <p:nvPr>
            <p:ph sz="quarter" idx="4"/>
          </p:nvPr>
        </p:nvSpPr>
        <p:spPr>
          <a:xfrm>
            <a:off x="5143500" y="2783418"/>
            <a:ext cx="4319764" cy="40939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8" name="Footer Placeholder 7"/>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9" name="Slide Number Placeholder 8"/>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1873894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4" name="Footer Placeholder 3"/>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5" name="Slide Number Placeholder 4"/>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241141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3" name="Footer Placeholder 2"/>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4" name="Slide Number Placeholder 3"/>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191975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0267" y="508000"/>
            <a:ext cx="3277306" cy="1778000"/>
          </a:xfrm>
        </p:spPr>
        <p:txBody>
          <a:bodyPr anchor="b"/>
          <a:lstStyle>
            <a:lvl1pPr>
              <a:defRPr sz="2700"/>
            </a:lvl1pPr>
          </a:lstStyle>
          <a:p>
            <a:r>
              <a:rPr lang="en-GB"/>
              <a:t>Click to edit Master title style</a:t>
            </a:r>
          </a:p>
        </p:txBody>
      </p:sp>
      <p:sp>
        <p:nvSpPr>
          <p:cNvPr id="3" name="Content Placeholder 2"/>
          <p:cNvSpPr>
            <a:spLocks noGrp="1"/>
          </p:cNvSpPr>
          <p:nvPr>
            <p:ph idx="1"/>
          </p:nvPr>
        </p:nvSpPr>
        <p:spPr>
          <a:xfrm>
            <a:off x="4319764" y="1097143"/>
            <a:ext cx="5143500" cy="5415139"/>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700267" y="2286000"/>
            <a:ext cx="3277306" cy="4235098"/>
          </a:xfrm>
        </p:spPr>
        <p:txBody>
          <a:bodyPr/>
          <a:lstStyle>
            <a:lvl1pPr marL="0" indent="0">
              <a:buNone/>
              <a:defRPr sz="1300"/>
            </a:lvl1pPr>
            <a:lvl2pPr marL="380992" indent="0">
              <a:buNone/>
              <a:defRPr sz="1200"/>
            </a:lvl2pPr>
            <a:lvl3pPr marL="761985" indent="0">
              <a:buNone/>
              <a:defRPr sz="1000"/>
            </a:lvl3pPr>
            <a:lvl4pPr marL="1142977" indent="0">
              <a:buNone/>
              <a:defRPr sz="800"/>
            </a:lvl4pPr>
            <a:lvl5pPr marL="1523970" indent="0">
              <a:buNone/>
              <a:defRPr sz="800"/>
            </a:lvl5pPr>
            <a:lvl6pPr marL="1904962" indent="0">
              <a:buNone/>
              <a:defRPr sz="800"/>
            </a:lvl6pPr>
            <a:lvl7pPr marL="2285954" indent="0">
              <a:buNone/>
              <a:defRPr sz="800"/>
            </a:lvl7pPr>
            <a:lvl8pPr marL="2666947" indent="0">
              <a:buNone/>
              <a:defRPr sz="800"/>
            </a:lvl8pPr>
            <a:lvl9pPr marL="3047940" indent="0">
              <a:buNone/>
              <a:defRPr sz="8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6" name="Footer Placeholder 5"/>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7" name="Slide Number Placeholder 6"/>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406626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0267" y="508000"/>
            <a:ext cx="3277306" cy="1778000"/>
          </a:xfrm>
        </p:spPr>
        <p:txBody>
          <a:bodyPr anchor="b"/>
          <a:lstStyle>
            <a:lvl1pPr>
              <a:defRPr sz="2700"/>
            </a:lvl1pPr>
          </a:lstStyle>
          <a:p>
            <a:r>
              <a:rPr lang="en-GB"/>
              <a:t>Click to edit Master title style</a:t>
            </a:r>
          </a:p>
        </p:txBody>
      </p:sp>
      <p:sp>
        <p:nvSpPr>
          <p:cNvPr id="3" name="Picture Placeholder 2"/>
          <p:cNvSpPr>
            <a:spLocks noGrp="1"/>
          </p:cNvSpPr>
          <p:nvPr>
            <p:ph type="pic" idx="1"/>
          </p:nvPr>
        </p:nvSpPr>
        <p:spPr>
          <a:xfrm>
            <a:off x="4319764" y="1097143"/>
            <a:ext cx="5143500" cy="5415139"/>
          </a:xfrm>
        </p:spPr>
        <p:txBody>
          <a:bodyPr/>
          <a:lstStyle>
            <a:lvl1pPr marL="0" indent="0">
              <a:buNone/>
              <a:defRPr sz="2700"/>
            </a:lvl1pPr>
            <a:lvl2pPr marL="380992" indent="0">
              <a:buNone/>
              <a:defRPr sz="2300"/>
            </a:lvl2pPr>
            <a:lvl3pPr marL="761985" indent="0">
              <a:buNone/>
              <a:defRPr sz="2000"/>
            </a:lvl3pPr>
            <a:lvl4pPr marL="1142977" indent="0">
              <a:buNone/>
              <a:defRPr sz="1700"/>
            </a:lvl4pPr>
            <a:lvl5pPr marL="1523970" indent="0">
              <a:buNone/>
              <a:defRPr sz="1700"/>
            </a:lvl5pPr>
            <a:lvl6pPr marL="1904962" indent="0">
              <a:buNone/>
              <a:defRPr sz="1700"/>
            </a:lvl6pPr>
            <a:lvl7pPr marL="2285954" indent="0">
              <a:buNone/>
              <a:defRPr sz="1700"/>
            </a:lvl7pPr>
            <a:lvl8pPr marL="2666947" indent="0">
              <a:buNone/>
              <a:defRPr sz="1700"/>
            </a:lvl8pPr>
            <a:lvl9pPr marL="3047940" indent="0">
              <a:buNone/>
              <a:defRPr sz="1700"/>
            </a:lvl9pPr>
          </a:lstStyle>
          <a:p>
            <a:r>
              <a:rPr lang="en-GB"/>
              <a:t>Click icon to add picture</a:t>
            </a:r>
          </a:p>
        </p:txBody>
      </p:sp>
      <p:sp>
        <p:nvSpPr>
          <p:cNvPr id="4" name="Text Placeholder 3"/>
          <p:cNvSpPr>
            <a:spLocks noGrp="1"/>
          </p:cNvSpPr>
          <p:nvPr>
            <p:ph type="body" sz="half" idx="2"/>
          </p:nvPr>
        </p:nvSpPr>
        <p:spPr>
          <a:xfrm>
            <a:off x="700267" y="2286000"/>
            <a:ext cx="3277306" cy="4235098"/>
          </a:xfrm>
        </p:spPr>
        <p:txBody>
          <a:bodyPr/>
          <a:lstStyle>
            <a:lvl1pPr marL="0" indent="0">
              <a:buNone/>
              <a:defRPr sz="1300"/>
            </a:lvl1pPr>
            <a:lvl2pPr marL="380992" indent="0">
              <a:buNone/>
              <a:defRPr sz="1200"/>
            </a:lvl2pPr>
            <a:lvl3pPr marL="761985" indent="0">
              <a:buNone/>
              <a:defRPr sz="1000"/>
            </a:lvl3pPr>
            <a:lvl4pPr marL="1142977" indent="0">
              <a:buNone/>
              <a:defRPr sz="800"/>
            </a:lvl4pPr>
            <a:lvl5pPr marL="1523970" indent="0">
              <a:buNone/>
              <a:defRPr sz="800"/>
            </a:lvl5pPr>
            <a:lvl6pPr marL="1904962" indent="0">
              <a:buNone/>
              <a:defRPr sz="800"/>
            </a:lvl6pPr>
            <a:lvl7pPr marL="2285954" indent="0">
              <a:buNone/>
              <a:defRPr sz="800"/>
            </a:lvl7pPr>
            <a:lvl8pPr marL="2666947" indent="0">
              <a:buNone/>
              <a:defRPr sz="800"/>
            </a:lvl8pPr>
            <a:lvl9pPr marL="3047940" indent="0">
              <a:buNone/>
              <a:defRPr sz="8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6" name="Footer Placeholder 5"/>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7" name="Slide Number Placeholder 6"/>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410912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2911356755"/>
      </p:ext>
    </p:extLst>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4163908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68168" y="1862671"/>
            <a:ext cx="1883833" cy="4944181"/>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2116668" y="1862671"/>
            <a:ext cx="5482167" cy="494418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lvl1p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lvl1pPr>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lvl1pPr>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3926785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647" y="7112000"/>
            <a:ext cx="10157354" cy="5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7038129"/>
            <a:ext cx="10157354" cy="71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14400" y="843280"/>
            <a:ext cx="8382000" cy="3962400"/>
          </a:xfrm>
        </p:spPr>
        <p:txBody>
          <a:bodyPr anchor="b">
            <a:normAutofit/>
          </a:bodyPr>
          <a:lstStyle>
            <a:lvl1pPr algn="l">
              <a:lnSpc>
                <a:spcPct val="85000"/>
              </a:lnSpc>
              <a:defRPr sz="8889" spc="-56"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916709" y="4950690"/>
            <a:ext cx="8382000" cy="1270000"/>
          </a:xfrm>
        </p:spPr>
        <p:txBody>
          <a:bodyPr lIns="91440" rIns="91440">
            <a:normAutofit/>
          </a:bodyPr>
          <a:lstStyle>
            <a:lvl1pPr marL="0" indent="0" algn="l">
              <a:buNone/>
              <a:defRPr sz="2667" cap="all" spc="222" baseline="0">
                <a:solidFill>
                  <a:schemeClr val="tx2"/>
                </a:solidFill>
                <a:latin typeface="+mj-lt"/>
              </a:defRPr>
            </a:lvl1pPr>
            <a:lvl2pPr marL="507995" indent="0" algn="ctr">
              <a:buNone/>
              <a:defRPr sz="2667"/>
            </a:lvl2pPr>
            <a:lvl3pPr marL="1015990" indent="0" algn="ctr">
              <a:buNone/>
              <a:defRPr sz="2667"/>
            </a:lvl3pPr>
            <a:lvl4pPr marL="1523985" indent="0" algn="ctr">
              <a:buNone/>
              <a:defRPr sz="2222"/>
            </a:lvl4pPr>
            <a:lvl5pPr marL="2031980" indent="0" algn="ctr">
              <a:buNone/>
              <a:defRPr sz="2222"/>
            </a:lvl5pPr>
            <a:lvl6pPr marL="2539975" indent="0" algn="ctr">
              <a:buNone/>
              <a:defRPr sz="2222"/>
            </a:lvl6pPr>
            <a:lvl7pPr marL="3047970" indent="0" algn="ctr">
              <a:buNone/>
              <a:defRPr sz="2222"/>
            </a:lvl7pPr>
            <a:lvl8pPr marL="3555964" indent="0" algn="ctr">
              <a:buNone/>
              <a:defRPr sz="2222"/>
            </a:lvl8pPr>
            <a:lvl9pPr marL="4063959" indent="0" algn="ctr">
              <a:buNone/>
              <a:defRPr sz="222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cxnSp>
        <p:nvCxnSpPr>
          <p:cNvPr id="9" name="Straight Connector 8"/>
          <p:cNvCxnSpPr/>
          <p:nvPr/>
        </p:nvCxnSpPr>
        <p:spPr>
          <a:xfrm>
            <a:off x="1006382" y="4826000"/>
            <a:ext cx="822960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593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bg1"/>
                </a:solidFill>
                <a:latin typeface="+mj-lt"/>
              </a:defRPr>
            </a:lvl1pPr>
          </a:lstStyle>
          <a:p>
            <a:r>
              <a:rPr lang="en-US"/>
              <a:t>25/March/2025</a:t>
            </a:r>
            <a:endParaRPr lang="en-US" dirty="0"/>
          </a:p>
        </p:txBody>
      </p:sp>
      <p:sp>
        <p:nvSpPr>
          <p:cNvPr id="5" name="Footer Placeholder 4"/>
          <p:cNvSpPr>
            <a:spLocks noGrp="1"/>
          </p:cNvSpPr>
          <p:nvPr>
            <p:ph type="ftr" sz="quarter" idx="11"/>
          </p:nvPr>
        </p:nvSpPr>
        <p:spPr/>
        <p:txBody>
          <a:bodyPr/>
          <a:lstStyle>
            <a:lvl1pPr>
              <a:defRPr>
                <a:solidFill>
                  <a:schemeClr val="bg1"/>
                </a:solidFill>
                <a:latin typeface="+mj-lt"/>
                <a:cs typeface="Times New Roman" panose="02020603050405020304" pitchFamily="18" charset="0"/>
              </a:defRPr>
            </a:lvl1pPr>
          </a:lstStyle>
          <a:p>
            <a:r>
              <a:rPr lang="en-GB"/>
              <a:t>g de cataldo  CERN-CH and INFN BA/IT</a:t>
            </a:r>
            <a:endParaRPr lang="en-US" dirty="0"/>
          </a:p>
        </p:txBody>
      </p:sp>
      <p:sp>
        <p:nvSpPr>
          <p:cNvPr id="6" name="Slide Number Placeholder 5"/>
          <p:cNvSpPr>
            <a:spLocks noGrp="1"/>
          </p:cNvSpPr>
          <p:nvPr>
            <p:ph type="sldNum" sz="quarter" idx="12"/>
          </p:nvPr>
        </p:nvSpPr>
        <p:spPr/>
        <p:txBody>
          <a:bodyPr/>
          <a:lstStyle>
            <a:lvl1pPr>
              <a:defRPr>
                <a:solidFill>
                  <a:schemeClr val="bg1"/>
                </a:solidFill>
                <a:latin typeface="+mj-lt"/>
                <a:cs typeface="Times New Roman" panose="02020603050405020304" pitchFamily="18" charset="0"/>
              </a:defRPr>
            </a:lvl1pPr>
          </a:lstStyle>
          <a:p>
            <a:fld id="{2A013F82-EE5E-44EE-A61D-E31C6657F26F}" type="slidenum">
              <a:rPr lang="en-US" smtClean="0"/>
              <a:pPr/>
              <a:t>‹#›</a:t>
            </a:fld>
            <a:endParaRPr lang="en-US" dirty="0"/>
          </a:p>
        </p:txBody>
      </p:sp>
    </p:spTree>
    <p:extLst>
      <p:ext uri="{BB962C8B-B14F-4D97-AF65-F5344CB8AC3E}">
        <p14:creationId xmlns:p14="http://schemas.microsoft.com/office/powerpoint/2010/main" val="1249739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647" y="7112000"/>
            <a:ext cx="10157354" cy="5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7038129"/>
            <a:ext cx="10157354" cy="71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843280"/>
            <a:ext cx="8382000" cy="3962400"/>
          </a:xfrm>
        </p:spPr>
        <p:txBody>
          <a:bodyPr anchor="b" anchorCtr="0">
            <a:normAutofit/>
          </a:bodyPr>
          <a:lstStyle>
            <a:lvl1pPr>
              <a:lnSpc>
                <a:spcPct val="85000"/>
              </a:lnSpc>
              <a:defRPr sz="8889"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914400" y="4947920"/>
            <a:ext cx="8382000" cy="1270000"/>
          </a:xfrm>
        </p:spPr>
        <p:txBody>
          <a:bodyPr lIns="91440" rIns="91440" anchor="t" anchorCtr="0">
            <a:normAutofit/>
          </a:bodyPr>
          <a:lstStyle>
            <a:lvl1pPr marL="0" indent="0">
              <a:buNone/>
              <a:defRPr sz="2667" cap="all" spc="222" baseline="0">
                <a:solidFill>
                  <a:schemeClr val="tx2"/>
                </a:solidFill>
                <a:latin typeface="+mj-lt"/>
              </a:defRPr>
            </a:lvl1pPr>
            <a:lvl2pPr marL="507995" indent="0">
              <a:buNone/>
              <a:defRPr sz="2000">
                <a:solidFill>
                  <a:schemeClr val="tx1">
                    <a:tint val="75000"/>
                  </a:schemeClr>
                </a:solidFill>
              </a:defRPr>
            </a:lvl2pPr>
            <a:lvl3pPr marL="1015990" indent="0">
              <a:buNone/>
              <a:defRPr sz="1778">
                <a:solidFill>
                  <a:schemeClr val="tx1">
                    <a:tint val="75000"/>
                  </a:schemeClr>
                </a:solidFill>
              </a:defRPr>
            </a:lvl3pPr>
            <a:lvl4pPr marL="1523985" indent="0">
              <a:buNone/>
              <a:defRPr sz="1556">
                <a:solidFill>
                  <a:schemeClr val="tx1">
                    <a:tint val="75000"/>
                  </a:schemeClr>
                </a:solidFill>
              </a:defRPr>
            </a:lvl4pPr>
            <a:lvl5pPr marL="2031980" indent="0">
              <a:buNone/>
              <a:defRPr sz="1556">
                <a:solidFill>
                  <a:schemeClr val="tx1">
                    <a:tint val="75000"/>
                  </a:schemeClr>
                </a:solidFill>
              </a:defRPr>
            </a:lvl5pPr>
            <a:lvl6pPr marL="2539975" indent="0">
              <a:buNone/>
              <a:defRPr sz="1556">
                <a:solidFill>
                  <a:schemeClr val="tx1">
                    <a:tint val="75000"/>
                  </a:schemeClr>
                </a:solidFill>
              </a:defRPr>
            </a:lvl6pPr>
            <a:lvl7pPr marL="3047970" indent="0">
              <a:buNone/>
              <a:defRPr sz="1556">
                <a:solidFill>
                  <a:schemeClr val="tx1">
                    <a:tint val="75000"/>
                  </a:schemeClr>
                </a:solidFill>
              </a:defRPr>
            </a:lvl7pPr>
            <a:lvl8pPr marL="3555964" indent="0">
              <a:buNone/>
              <a:defRPr sz="1556">
                <a:solidFill>
                  <a:schemeClr val="tx1">
                    <a:tint val="75000"/>
                  </a:schemeClr>
                </a:solidFill>
              </a:defRPr>
            </a:lvl8pPr>
            <a:lvl9pPr marL="4063959" indent="0">
              <a:buNone/>
              <a:defRPr sz="155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cxnSp>
        <p:nvCxnSpPr>
          <p:cNvPr id="9" name="Straight Connector 8"/>
          <p:cNvCxnSpPr/>
          <p:nvPr/>
        </p:nvCxnSpPr>
        <p:spPr>
          <a:xfrm>
            <a:off x="1006382" y="4826000"/>
            <a:ext cx="822960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645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914400" y="318450"/>
            <a:ext cx="8382000" cy="161195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4400" y="2050816"/>
            <a:ext cx="4114800" cy="447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2050818"/>
            <a:ext cx="4114800" cy="44703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solidFill>
                  <a:prstClr val="black"/>
                </a:solidFill>
                <a:latin typeface="Comic Sans MS"/>
              </a:rPr>
              <a:t>25/March/2025</a:t>
            </a:r>
          </a:p>
        </p:txBody>
      </p:sp>
      <p:sp>
        <p:nvSpPr>
          <p:cNvPr id="6" name="Footer Placeholder 5"/>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2887135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914400" y="318450"/>
            <a:ext cx="8382000" cy="1611952"/>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0" y="2051169"/>
            <a:ext cx="4114800" cy="818091"/>
          </a:xfrm>
        </p:spPr>
        <p:txBody>
          <a:bodyPr lIns="91440" rIns="91440" anchor="ctr">
            <a:normAutofit/>
          </a:bodyPr>
          <a:lstStyle>
            <a:lvl1pPr marL="0" indent="0">
              <a:buNone/>
              <a:defRPr sz="2222" b="0" cap="all" baseline="0">
                <a:solidFill>
                  <a:schemeClr val="tx2"/>
                </a:solidFill>
              </a:defRPr>
            </a:lvl1pPr>
            <a:lvl2pPr marL="507995" indent="0">
              <a:buNone/>
              <a:defRPr sz="2222" b="1"/>
            </a:lvl2pPr>
            <a:lvl3pPr marL="1015990" indent="0">
              <a:buNone/>
              <a:defRPr sz="2000" b="1"/>
            </a:lvl3pPr>
            <a:lvl4pPr marL="1523985" indent="0">
              <a:buNone/>
              <a:defRPr sz="1778" b="1"/>
            </a:lvl4pPr>
            <a:lvl5pPr marL="2031980" indent="0">
              <a:buNone/>
              <a:defRPr sz="1778" b="1"/>
            </a:lvl5pPr>
            <a:lvl6pPr marL="2539975" indent="0">
              <a:buNone/>
              <a:defRPr sz="1778" b="1"/>
            </a:lvl6pPr>
            <a:lvl7pPr marL="3047970" indent="0">
              <a:buNone/>
              <a:defRPr sz="1778" b="1"/>
            </a:lvl7pPr>
            <a:lvl8pPr marL="3555964" indent="0">
              <a:buNone/>
              <a:defRPr sz="1778" b="1"/>
            </a:lvl8pPr>
            <a:lvl9pPr marL="4063959" indent="0">
              <a:buNone/>
              <a:defRPr sz="1778" b="1"/>
            </a:lvl9pPr>
          </a:lstStyle>
          <a:p>
            <a:pPr lvl="0"/>
            <a:r>
              <a:rPr lang="en-US"/>
              <a:t>Click to edit Master text styles</a:t>
            </a:r>
          </a:p>
        </p:txBody>
      </p:sp>
      <p:sp>
        <p:nvSpPr>
          <p:cNvPr id="4" name="Content Placeholder 3"/>
          <p:cNvSpPr>
            <a:spLocks noGrp="1"/>
          </p:cNvSpPr>
          <p:nvPr>
            <p:ph sz="half" idx="2"/>
          </p:nvPr>
        </p:nvSpPr>
        <p:spPr>
          <a:xfrm>
            <a:off x="914400" y="2869260"/>
            <a:ext cx="4114800" cy="36519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2051169"/>
            <a:ext cx="4114800" cy="818091"/>
          </a:xfrm>
        </p:spPr>
        <p:txBody>
          <a:bodyPr lIns="91440" rIns="91440" anchor="ctr">
            <a:normAutofit/>
          </a:bodyPr>
          <a:lstStyle>
            <a:lvl1pPr marL="0" indent="0">
              <a:buNone/>
              <a:defRPr sz="2222" b="0" cap="all" baseline="0">
                <a:solidFill>
                  <a:schemeClr val="tx2"/>
                </a:solidFill>
              </a:defRPr>
            </a:lvl1pPr>
            <a:lvl2pPr marL="507995" indent="0">
              <a:buNone/>
              <a:defRPr sz="2222" b="1"/>
            </a:lvl2pPr>
            <a:lvl3pPr marL="1015990" indent="0">
              <a:buNone/>
              <a:defRPr sz="2000" b="1"/>
            </a:lvl3pPr>
            <a:lvl4pPr marL="1523985" indent="0">
              <a:buNone/>
              <a:defRPr sz="1778" b="1"/>
            </a:lvl4pPr>
            <a:lvl5pPr marL="2031980" indent="0">
              <a:buNone/>
              <a:defRPr sz="1778" b="1"/>
            </a:lvl5pPr>
            <a:lvl6pPr marL="2539975" indent="0">
              <a:buNone/>
              <a:defRPr sz="1778" b="1"/>
            </a:lvl6pPr>
            <a:lvl7pPr marL="3047970" indent="0">
              <a:buNone/>
              <a:defRPr sz="1778" b="1"/>
            </a:lvl7pPr>
            <a:lvl8pPr marL="3555964" indent="0">
              <a:buNone/>
              <a:defRPr sz="1778" b="1"/>
            </a:lvl8pPr>
            <a:lvl9pPr marL="4063959" indent="0">
              <a:buNone/>
              <a:defRPr sz="1778" b="1"/>
            </a:lvl9pPr>
          </a:lstStyle>
          <a:p>
            <a:pPr lvl="0"/>
            <a:r>
              <a:rPr lang="en-US"/>
              <a:t>Click to edit Master text styles</a:t>
            </a:r>
          </a:p>
        </p:txBody>
      </p:sp>
      <p:sp>
        <p:nvSpPr>
          <p:cNvPr id="6" name="Content Placeholder 5"/>
          <p:cNvSpPr>
            <a:spLocks noGrp="1"/>
          </p:cNvSpPr>
          <p:nvPr>
            <p:ph sz="quarter" idx="4"/>
          </p:nvPr>
        </p:nvSpPr>
        <p:spPr>
          <a:xfrm>
            <a:off x="5181600" y="2869260"/>
            <a:ext cx="4114800" cy="36519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solidFill>
                  <a:prstClr val="black"/>
                </a:solidFill>
                <a:latin typeface="Comic Sans MS"/>
              </a:rPr>
              <a:t>25/March/2025</a:t>
            </a:r>
          </a:p>
        </p:txBody>
      </p:sp>
      <p:sp>
        <p:nvSpPr>
          <p:cNvPr id="8" name="Footer Placeholder 7"/>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9" name="Slide Number Placeholder 8"/>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210116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solidFill>
                  <a:prstClr val="black"/>
                </a:solidFill>
                <a:latin typeface="Comic Sans MS"/>
              </a:rPr>
              <a:t>25/March/2025</a:t>
            </a:r>
          </a:p>
        </p:txBody>
      </p:sp>
      <p:sp>
        <p:nvSpPr>
          <p:cNvPr id="4" name="Footer Placeholder 3"/>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5" name="Slide Number Placeholder 4"/>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3231659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647" y="7112000"/>
            <a:ext cx="10157354" cy="5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4" y="7038129"/>
            <a:ext cx="10157354" cy="71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solidFill>
                  <a:prstClr val="black"/>
                </a:solidFill>
                <a:latin typeface="Comic Sans MS"/>
              </a:rPr>
              <a:t>25/March/2025</a:t>
            </a: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9" name="Slide Number Placeholder 8"/>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179677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5" y="0"/>
            <a:ext cx="3375659" cy="762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366726" y="0"/>
            <a:ext cx="53340" cy="76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81000" y="660399"/>
            <a:ext cx="2667000" cy="2540000"/>
          </a:xfrm>
        </p:spPr>
        <p:txBody>
          <a:bodyPr anchor="b">
            <a:normAutofit/>
          </a:bodyPr>
          <a:lstStyle>
            <a:lvl1pPr>
              <a:defRPr sz="40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844708" y="812800"/>
            <a:ext cx="5565992" cy="584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0" y="3251200"/>
            <a:ext cx="2667000" cy="3754582"/>
          </a:xfrm>
        </p:spPr>
        <p:txBody>
          <a:bodyPr lIns="91440" rIns="91440">
            <a:normAutofit/>
          </a:bodyPr>
          <a:lstStyle>
            <a:lvl1pPr marL="0" indent="0">
              <a:buNone/>
              <a:defRPr sz="1667">
                <a:solidFill>
                  <a:srgbClr val="FFFFFF"/>
                </a:solidFill>
              </a:defRPr>
            </a:lvl1pPr>
            <a:lvl2pPr marL="507995" indent="0">
              <a:buNone/>
              <a:defRPr sz="1333"/>
            </a:lvl2pPr>
            <a:lvl3pPr marL="1015990" indent="0">
              <a:buNone/>
              <a:defRPr sz="1111"/>
            </a:lvl3pPr>
            <a:lvl4pPr marL="1523985" indent="0">
              <a:buNone/>
              <a:defRPr sz="1000"/>
            </a:lvl4pPr>
            <a:lvl5pPr marL="2031980" indent="0">
              <a:buNone/>
              <a:defRPr sz="1000"/>
            </a:lvl5pPr>
            <a:lvl6pPr marL="2539975" indent="0">
              <a:buNone/>
              <a:defRPr sz="1000"/>
            </a:lvl6pPr>
            <a:lvl7pPr marL="3047970" indent="0">
              <a:buNone/>
              <a:defRPr sz="1000"/>
            </a:lvl7pPr>
            <a:lvl8pPr marL="3555964" indent="0">
              <a:buNone/>
              <a:defRPr sz="1000"/>
            </a:lvl8pPr>
            <a:lvl9pPr marL="4063959" indent="0">
              <a:buNone/>
              <a:defRPr sz="1000"/>
            </a:lvl9pPr>
          </a:lstStyle>
          <a:p>
            <a:pPr lvl="0"/>
            <a:r>
              <a:rPr lang="en-US"/>
              <a:t>Click to edit Master text styles</a:t>
            </a:r>
          </a:p>
        </p:txBody>
      </p:sp>
      <p:sp>
        <p:nvSpPr>
          <p:cNvPr id="5" name="Date Placeholder 4"/>
          <p:cNvSpPr>
            <a:spLocks noGrp="1"/>
          </p:cNvSpPr>
          <p:nvPr>
            <p:ph type="dt" sz="half" idx="10"/>
          </p:nvPr>
        </p:nvSpPr>
        <p:spPr>
          <a:xfrm>
            <a:off x="387927" y="7177541"/>
            <a:ext cx="2182092" cy="405694"/>
          </a:xfrm>
        </p:spPr>
        <p:txBody>
          <a:bodyPr/>
          <a:lstStyle>
            <a:lvl1pPr algn="l">
              <a:defRPr/>
            </a:lvl1pPr>
          </a:lstStyle>
          <a:p>
            <a:r>
              <a:rPr lang="en-US">
                <a:solidFill>
                  <a:prstClr val="black"/>
                </a:solidFill>
                <a:latin typeface="Comic Sans MS"/>
              </a:rPr>
              <a:t>25/March/2025</a:t>
            </a:r>
          </a:p>
        </p:txBody>
      </p:sp>
      <p:sp>
        <p:nvSpPr>
          <p:cNvPr id="6" name="Footer Placeholder 5"/>
          <p:cNvSpPr>
            <a:spLocks noGrp="1"/>
          </p:cNvSpPr>
          <p:nvPr>
            <p:ph type="ftr" sz="quarter" idx="11"/>
          </p:nvPr>
        </p:nvSpPr>
        <p:spPr>
          <a:xfrm>
            <a:off x="4000500" y="7177541"/>
            <a:ext cx="3873500" cy="405694"/>
          </a:xfrm>
        </p:spPr>
        <p:txBody>
          <a:bodyPr/>
          <a:lstStyle>
            <a:lvl1pPr algn="l">
              <a:defRPr>
                <a:solidFill>
                  <a:schemeClr val="tx2"/>
                </a:solidFill>
              </a:defRPr>
            </a:lvl1p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4183090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5392683"/>
      </p:ext>
    </p:extLst>
  </p:cSld>
  <p:clrMapOvr>
    <a:masterClrMapping/>
  </p:clrMapOvr>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 y="5503333"/>
            <a:ext cx="10157354" cy="2116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4" y="5461196"/>
            <a:ext cx="10157354" cy="71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638800"/>
            <a:ext cx="8432800" cy="914400"/>
          </a:xfrm>
        </p:spPr>
        <p:txBody>
          <a:bodyPr tIns="0" bIns="0" anchor="b">
            <a:noAutofit/>
          </a:bodyPr>
          <a:lstStyle>
            <a:lvl1pPr>
              <a:defRPr sz="40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4" y="0"/>
            <a:ext cx="10159988" cy="5461196"/>
          </a:xfrm>
          <a:blipFill>
            <a:blip r:embed="rId2"/>
            <a:stretch>
              <a:fillRect/>
            </a:stretch>
          </a:blipFill>
        </p:spPr>
        <p:txBody>
          <a:bodyPr lIns="457200" tIns="457200" anchor="t"/>
          <a:lstStyle>
            <a:lvl1pPr marL="0" indent="0">
              <a:buNone/>
              <a:defRPr sz="3556">
                <a:solidFill>
                  <a:schemeClr val="bg1"/>
                </a:solidFill>
              </a:defRPr>
            </a:lvl1pPr>
            <a:lvl2pPr marL="507995" indent="0">
              <a:buNone/>
              <a:defRPr sz="3111"/>
            </a:lvl2pPr>
            <a:lvl3pPr marL="1015990" indent="0">
              <a:buNone/>
              <a:defRPr sz="2667"/>
            </a:lvl3pPr>
            <a:lvl4pPr marL="1523985" indent="0">
              <a:buNone/>
              <a:defRPr sz="2222"/>
            </a:lvl4pPr>
            <a:lvl5pPr marL="2031980" indent="0">
              <a:buNone/>
              <a:defRPr sz="2222"/>
            </a:lvl5pPr>
            <a:lvl6pPr marL="2539975" indent="0">
              <a:buNone/>
              <a:defRPr sz="2222"/>
            </a:lvl6pPr>
            <a:lvl7pPr marL="3047970" indent="0">
              <a:buNone/>
              <a:defRPr sz="2222"/>
            </a:lvl7pPr>
            <a:lvl8pPr marL="3555964" indent="0">
              <a:buNone/>
              <a:defRPr sz="2222"/>
            </a:lvl8pPr>
            <a:lvl9pPr marL="4063959" indent="0">
              <a:buNone/>
              <a:defRPr sz="2222"/>
            </a:lvl9pPr>
          </a:lstStyle>
          <a:p>
            <a:r>
              <a:rPr lang="en-US"/>
              <a:t>Click icon to add picture</a:t>
            </a:r>
            <a:endParaRPr lang="en-US" dirty="0"/>
          </a:p>
        </p:txBody>
      </p:sp>
      <p:sp>
        <p:nvSpPr>
          <p:cNvPr id="4" name="Text Placeholder 3"/>
          <p:cNvSpPr>
            <a:spLocks noGrp="1"/>
          </p:cNvSpPr>
          <p:nvPr>
            <p:ph type="body" sz="half" idx="2"/>
          </p:nvPr>
        </p:nvSpPr>
        <p:spPr>
          <a:xfrm>
            <a:off x="914399" y="6563360"/>
            <a:ext cx="8432800" cy="660400"/>
          </a:xfrm>
        </p:spPr>
        <p:txBody>
          <a:bodyPr lIns="91440" tIns="0" rIns="91440" bIns="0">
            <a:normAutofit/>
          </a:bodyPr>
          <a:lstStyle>
            <a:lvl1pPr marL="0" indent="0">
              <a:spcBef>
                <a:spcPts val="0"/>
              </a:spcBef>
              <a:spcAft>
                <a:spcPts val="667"/>
              </a:spcAft>
              <a:buNone/>
              <a:defRPr sz="1667">
                <a:solidFill>
                  <a:srgbClr val="FFFFFF"/>
                </a:solidFill>
              </a:defRPr>
            </a:lvl1pPr>
            <a:lvl2pPr marL="507995" indent="0">
              <a:buNone/>
              <a:defRPr sz="1333"/>
            </a:lvl2pPr>
            <a:lvl3pPr marL="1015990" indent="0">
              <a:buNone/>
              <a:defRPr sz="1111"/>
            </a:lvl3pPr>
            <a:lvl4pPr marL="1523985" indent="0">
              <a:buNone/>
              <a:defRPr sz="1000"/>
            </a:lvl4pPr>
            <a:lvl5pPr marL="2031980" indent="0">
              <a:buNone/>
              <a:defRPr sz="1000"/>
            </a:lvl5pPr>
            <a:lvl6pPr marL="2539975" indent="0">
              <a:buNone/>
              <a:defRPr sz="1000"/>
            </a:lvl6pPr>
            <a:lvl7pPr marL="3047970" indent="0">
              <a:buNone/>
              <a:defRPr sz="1000"/>
            </a:lvl7pPr>
            <a:lvl8pPr marL="3555964" indent="0">
              <a:buNone/>
              <a:defRPr sz="1000"/>
            </a:lvl8pPr>
            <a:lvl9pPr marL="406395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solidFill>
                <a:latin typeface="Comic Sans MS"/>
              </a:rPr>
              <a:t>25/March/2025</a:t>
            </a:r>
          </a:p>
        </p:txBody>
      </p:sp>
      <p:sp>
        <p:nvSpPr>
          <p:cNvPr id="6" name="Footer Placeholder 5"/>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26340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140487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647" y="7112000"/>
            <a:ext cx="10157354" cy="5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7038129"/>
            <a:ext cx="10157354" cy="71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270751" y="460866"/>
            <a:ext cx="2190750" cy="639713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8501" y="460866"/>
            <a:ext cx="6445250" cy="6397133"/>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solidFill>
                  <a:prstClr val="black"/>
                </a:solidFill>
                <a:latin typeface="Comic Sans MS"/>
              </a:rPr>
              <a:t>25/March/2025</a:t>
            </a:r>
          </a:p>
        </p:txBody>
      </p:sp>
      <p:sp>
        <p:nvSpPr>
          <p:cNvPr id="5" name="Footer Placeholder 4"/>
          <p:cNvSpPr>
            <a:spLocks noGrp="1"/>
          </p:cNvSpPr>
          <p:nvPr>
            <p:ph type="ftr" sz="quarter" idx="11"/>
          </p:nvPr>
        </p:nvSpPr>
        <p:spPr/>
        <p:txBody>
          <a:bodyPr/>
          <a:lstStyle/>
          <a:p>
            <a:r>
              <a:rPr lang="en-GB">
                <a:solidFill>
                  <a:prstClr val="black"/>
                </a:solidFill>
                <a:latin typeface="Comic Sans MS"/>
              </a:rPr>
              <a:t>g de cataldo  CERN-CH and INFN BA/IT</a:t>
            </a:r>
            <a:endParaRPr lang="en-US">
              <a:solidFill>
                <a:prstClr val="black"/>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black"/>
                </a:solidFill>
                <a:latin typeface="Comic Sans MS"/>
              </a:rPr>
              <a:pPr/>
              <a:t>‹#›</a:t>
            </a:fld>
            <a:endParaRPr lang="en-US">
              <a:solidFill>
                <a:prstClr val="black"/>
              </a:solidFill>
              <a:latin typeface="Comic Sans MS"/>
            </a:endParaRPr>
          </a:p>
        </p:txBody>
      </p:sp>
    </p:spTree>
    <p:extLst>
      <p:ext uri="{BB962C8B-B14F-4D97-AF65-F5344CB8AC3E}">
        <p14:creationId xmlns:p14="http://schemas.microsoft.com/office/powerpoint/2010/main" val="320782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73184626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6822382"/>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23161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4665176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63350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solidFill>
                  <a:schemeClr val="tx1">
                    <a:tint val="75000"/>
                  </a:schemeClr>
                </a:solidFill>
              </a:defRPr>
            </a:lvl1pPr>
            <a:lvl2pPr marL="457182" indent="0">
              <a:buNone/>
              <a:defRPr sz="1800">
                <a:solidFill>
                  <a:schemeClr val="tx1">
                    <a:tint val="75000"/>
                  </a:schemeClr>
                </a:solidFill>
              </a:defRPr>
            </a:lvl2pPr>
            <a:lvl3pPr marL="914364" indent="0">
              <a:buNone/>
              <a:defRPr sz="1600">
                <a:solidFill>
                  <a:schemeClr val="tx1">
                    <a:tint val="75000"/>
                  </a:schemeClr>
                </a:solidFill>
              </a:defRPr>
            </a:lvl3pPr>
            <a:lvl4pPr marL="1371545" indent="0">
              <a:buNone/>
              <a:defRPr sz="1400">
                <a:solidFill>
                  <a:schemeClr val="tx1">
                    <a:tint val="75000"/>
                  </a:schemeClr>
                </a:solidFill>
              </a:defRPr>
            </a:lvl4pPr>
            <a:lvl5pPr marL="1828727" indent="0">
              <a:buNone/>
              <a:defRPr sz="1400">
                <a:solidFill>
                  <a:schemeClr val="tx1">
                    <a:tint val="75000"/>
                  </a:schemeClr>
                </a:solidFill>
              </a:defRPr>
            </a:lvl5pPr>
            <a:lvl6pPr marL="2285909" indent="0">
              <a:buNone/>
              <a:defRPr sz="1400">
                <a:solidFill>
                  <a:schemeClr val="tx1">
                    <a:tint val="75000"/>
                  </a:schemeClr>
                </a:solidFill>
              </a:defRPr>
            </a:lvl6pPr>
            <a:lvl7pPr marL="2743090" indent="0">
              <a:buNone/>
              <a:defRPr sz="1400">
                <a:solidFill>
                  <a:schemeClr val="tx1">
                    <a:tint val="75000"/>
                  </a:schemeClr>
                </a:solidFill>
              </a:defRPr>
            </a:lvl7pPr>
            <a:lvl8pPr marL="3200272" indent="0">
              <a:buNone/>
              <a:defRPr sz="1400">
                <a:solidFill>
                  <a:schemeClr val="tx1">
                    <a:tint val="75000"/>
                  </a:schemeClr>
                </a:solidFill>
              </a:defRPr>
            </a:lvl8pPr>
            <a:lvl9pPr marL="3657453"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25/March/2025</a:t>
            </a:r>
            <a:endParaRPr lang="en-GB"/>
          </a:p>
        </p:txBody>
      </p:sp>
      <p:sp>
        <p:nvSpPr>
          <p:cNvPr id="5" name="Footer Placeholder 4"/>
          <p:cNvSpPr>
            <a:spLocks noGrp="1"/>
          </p:cNvSpPr>
          <p:nvPr>
            <p:ph type="ftr" sz="quarter" idx="11"/>
          </p:nvPr>
        </p:nvSpPr>
        <p:spPr/>
        <p:txBody>
          <a:bodyPr/>
          <a:lstStyle/>
          <a:p>
            <a:r>
              <a:rPr lang="en-GB"/>
              <a:t>g de cataldo  CERN-CH and INFN BA/IT</a:t>
            </a:r>
          </a:p>
        </p:txBody>
      </p:sp>
      <p:sp>
        <p:nvSpPr>
          <p:cNvPr id="6" name="Slide Number Placeholder 5"/>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6886395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26670289"/>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Gill Sans"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900368993"/>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1231219"/>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203200"/>
            <a:ext cx="2286000" cy="660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0" y="203200"/>
            <a:ext cx="6705600" cy="66040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6427846"/>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1927780005"/>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454761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542098819"/>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880104" y="1943100"/>
            <a:ext cx="156845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600954" y="1943100"/>
            <a:ext cx="156845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190822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152294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3086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08000" y="1778000"/>
            <a:ext cx="4495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156200" y="1778000"/>
            <a:ext cx="44958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25/March/2025</a:t>
            </a:r>
            <a:endParaRPr lang="en-GB"/>
          </a:p>
        </p:txBody>
      </p:sp>
      <p:sp>
        <p:nvSpPr>
          <p:cNvPr id="6" name="Footer Placeholder 5"/>
          <p:cNvSpPr>
            <a:spLocks noGrp="1"/>
          </p:cNvSpPr>
          <p:nvPr>
            <p:ph type="ftr" sz="quarter" idx="11"/>
          </p:nvPr>
        </p:nvSpPr>
        <p:spPr/>
        <p:txBody>
          <a:bodyPr/>
          <a:lstStyle/>
          <a:p>
            <a:r>
              <a:rPr lang="en-GB"/>
              <a:t>g de cataldo  CERN-CH and INFN BA/IT</a:t>
            </a:r>
          </a:p>
        </p:txBody>
      </p:sp>
      <p:sp>
        <p:nvSpPr>
          <p:cNvPr id="7" name="Slide Number Placeholder 6"/>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24006036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609756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083379014"/>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569790832"/>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910363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304800"/>
            <a:ext cx="2044700" cy="660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304800"/>
            <a:ext cx="5981700" cy="660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45113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3123229883"/>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4238391"/>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3090403604"/>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358479"/>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042579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25/March/2025</a:t>
            </a:r>
            <a:endParaRPr lang="en-GB"/>
          </a:p>
        </p:txBody>
      </p:sp>
      <p:sp>
        <p:nvSpPr>
          <p:cNvPr id="8" name="Footer Placeholder 7"/>
          <p:cNvSpPr>
            <a:spLocks noGrp="1"/>
          </p:cNvSpPr>
          <p:nvPr>
            <p:ph type="ftr" sz="quarter" idx="11"/>
          </p:nvPr>
        </p:nvSpPr>
        <p:spPr/>
        <p:txBody>
          <a:bodyPr/>
          <a:lstStyle/>
          <a:p>
            <a:r>
              <a:rPr lang="en-GB"/>
              <a:t>g de cataldo  CERN-CH and INFN BA/IT</a:t>
            </a:r>
          </a:p>
        </p:txBody>
      </p:sp>
      <p:sp>
        <p:nvSpPr>
          <p:cNvPr id="9" name="Slide Number Placeholder 8"/>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37178998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3109869"/>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918769"/>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41938594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4276051541"/>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7187244"/>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0592871"/>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a:prstGeom prst="rect">
            <a:avLst/>
          </a:prstGeom>
        </p:spPr>
        <p:txBody>
          <a:bodyPr vert="horz" lIns="91436" tIns="45720" rIns="91436" bIns="45720"/>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797745721"/>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22417444"/>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a:prstGeom prst="rect">
            <a:avLst/>
          </a:prstGeom>
        </p:spPr>
        <p:txBody>
          <a:bodyPr vert="horz" lIns="91436" tIns="45720" rIns="91436" bIns="4572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2955861735"/>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960673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25/March/2025</a:t>
            </a:r>
            <a:endParaRPr lang="en-GB"/>
          </a:p>
        </p:txBody>
      </p:sp>
      <p:sp>
        <p:nvSpPr>
          <p:cNvPr id="4" name="Footer Placeholder 3"/>
          <p:cNvSpPr>
            <a:spLocks noGrp="1"/>
          </p:cNvSpPr>
          <p:nvPr>
            <p:ph type="ftr" sz="quarter" idx="11"/>
          </p:nvPr>
        </p:nvSpPr>
        <p:spPr/>
        <p:txBody>
          <a:bodyPr/>
          <a:lstStyle/>
          <a:p>
            <a:r>
              <a:rPr lang="en-GB"/>
              <a:t>g de cataldo  CERN-CH and INFN BA/IT</a:t>
            </a:r>
          </a:p>
        </p:txBody>
      </p:sp>
      <p:sp>
        <p:nvSpPr>
          <p:cNvPr id="5" name="Slide Number Placeholder 4"/>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12649058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6824481"/>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Tree>
    <p:extLst>
      <p:ext uri="{BB962C8B-B14F-4D97-AF65-F5344CB8AC3E}">
        <p14:creationId xmlns:p14="http://schemas.microsoft.com/office/powerpoint/2010/main" val="250036320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654732"/>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519429654"/>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a:prstGeom prst="rect">
            <a:avLst/>
          </a:prstGeom>
        </p:spPr>
        <p:txBody>
          <a:bodyPr vert="horz" lIns="91436" tIns="45720" rIns="91436" bIns="4572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802942534"/>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a:prstGeom prst="rect">
            <a:avLst/>
          </a:prstGeom>
        </p:spPr>
        <p:txBody>
          <a:bodyPr vert="horz"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9380325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04800"/>
            <a:ext cx="2286000" cy="6502400"/>
          </a:xfrm>
          <a:prstGeom prst="rect">
            <a:avLst/>
          </a:prstGeom>
        </p:spPr>
        <p:txBody>
          <a:bodyPr vert="eaVert" lIns="91436" tIns="45720" rIns="91436" bIns="45720"/>
          <a:lstStyle/>
          <a:p>
            <a:r>
              <a:rPr lang="en-US"/>
              <a:t>Click to edit Master title style</a:t>
            </a:r>
          </a:p>
        </p:txBody>
      </p:sp>
      <p:sp>
        <p:nvSpPr>
          <p:cNvPr id="3" name="Vertical Text Placeholder 2"/>
          <p:cNvSpPr>
            <a:spLocks noGrp="1"/>
          </p:cNvSpPr>
          <p:nvPr>
            <p:ph type="body" orient="vert" idx="1"/>
          </p:nvPr>
        </p:nvSpPr>
        <p:spPr>
          <a:xfrm>
            <a:off x="508000" y="304800"/>
            <a:ext cx="6705600" cy="65024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68464986"/>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4013001904"/>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711797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256402108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25/March/2025</a:t>
            </a:r>
            <a:endParaRPr lang="en-GB"/>
          </a:p>
        </p:txBody>
      </p:sp>
      <p:sp>
        <p:nvSpPr>
          <p:cNvPr id="3" name="Footer Placeholder 2"/>
          <p:cNvSpPr>
            <a:spLocks noGrp="1"/>
          </p:cNvSpPr>
          <p:nvPr>
            <p:ph type="ftr" sz="quarter" idx="11"/>
          </p:nvPr>
        </p:nvSpPr>
        <p:spPr/>
        <p:txBody>
          <a:bodyPr/>
          <a:lstStyle/>
          <a:p>
            <a:r>
              <a:rPr lang="en-GB"/>
              <a:t>g de cataldo  CERN-CH and INFN BA/IT</a:t>
            </a:r>
          </a:p>
        </p:txBody>
      </p:sp>
      <p:sp>
        <p:nvSpPr>
          <p:cNvPr id="4" name="Slide Number Placeholder 3"/>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2615819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4051300"/>
            <a:ext cx="4013200" cy="127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4051300"/>
            <a:ext cx="4013200" cy="127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36815454"/>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4253340"/>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13624773"/>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6930350"/>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82728538"/>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318109870"/>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1825985"/>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790700"/>
            <a:ext cx="2044700" cy="3530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1790700"/>
            <a:ext cx="5981700" cy="3530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8897132"/>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a:prstGeom prst="rect">
            <a:avLst/>
          </a:prstGeom>
        </p:spPr>
        <p:txBody>
          <a:bodyPr vert="horz" lIns="91436" tIns="45720" rIns="91436" bIns="45720"/>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898768199"/>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8000" y="1778000"/>
            <a:ext cx="9144000" cy="5029200"/>
          </a:xfrm>
          <a:prstGeom prst="rect">
            <a:avLst/>
          </a:prstGeom>
        </p:spPr>
        <p:txBody>
          <a:bodyPr vert="horz"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9446076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25/March/2025</a:t>
            </a:r>
            <a:endParaRPr lang="en-GB"/>
          </a:p>
        </p:txBody>
      </p:sp>
      <p:sp>
        <p:nvSpPr>
          <p:cNvPr id="6" name="Footer Placeholder 5"/>
          <p:cNvSpPr>
            <a:spLocks noGrp="1"/>
          </p:cNvSpPr>
          <p:nvPr>
            <p:ph type="ftr" sz="quarter" idx="11"/>
          </p:nvPr>
        </p:nvSpPr>
        <p:spPr/>
        <p:txBody>
          <a:bodyPr/>
          <a:lstStyle/>
          <a:p>
            <a:r>
              <a:rPr lang="en-GB"/>
              <a:t>g de cataldo  CERN-CH and INFN BA/IT</a:t>
            </a:r>
          </a:p>
        </p:txBody>
      </p:sp>
      <p:sp>
        <p:nvSpPr>
          <p:cNvPr id="7" name="Slide Number Placeholder 6"/>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9721620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a:prstGeom prst="rect">
            <a:avLst/>
          </a:prstGeom>
        </p:spPr>
        <p:txBody>
          <a:bodyPr vert="horz" lIns="91436" tIns="45720" rIns="91436" bIns="45720"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2748412538"/>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778000"/>
            <a:ext cx="4495800" cy="5029200"/>
          </a:xfrm>
          <a:prstGeom prst="rect">
            <a:avLst/>
          </a:prstGeom>
        </p:spPr>
        <p:txBody>
          <a:bodyPr vert="horz" lIns="91436" tIns="45720" rIns="91436" bIns="4572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3897562"/>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a:prstGeom prst="rect">
            <a:avLst/>
          </a:prstGeom>
        </p:spPr>
        <p:txBody>
          <a:bodyPr vert="horz" lIns="91436" tIns="45720" rIns="91436" bIns="45720"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a:prstGeom prst="rect">
            <a:avLst/>
          </a:prstGeom>
        </p:spPr>
        <p:txBody>
          <a:bodyPr vert="horz" lIns="91436" tIns="45720" rIns="91436" bIns="4572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7900101"/>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8752765"/>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87593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a:prstGeom prst="rect">
            <a:avLst/>
          </a:prstGeom>
        </p:spPr>
        <p:txBody>
          <a:bodyPr vert="horz" lIns="91436" tIns="45720" rIns="91436"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049834217"/>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a:prstGeom prst="rect">
            <a:avLst/>
          </a:prstGeom>
        </p:spPr>
        <p:txBody>
          <a:bodyPr vert="horz" lIns="91436" tIns="45720" rIns="91436" bIns="45720"/>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a:prstGeom prst="rect">
            <a:avLst/>
          </a:prstGeom>
        </p:spPr>
        <p:txBody>
          <a:bodyPr vert="horz" lIns="91436" tIns="45720" rIns="91436" bIns="45720"/>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3493915659"/>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508000" y="1778000"/>
            <a:ext cx="91440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8974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778000"/>
            <a:ext cx="2286000" cy="5029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0" y="1778000"/>
            <a:ext cx="6705600" cy="5029200"/>
          </a:xfrm>
          <a:prstGeom prst="rect">
            <a:avLst/>
          </a:prstGeom>
        </p:spPr>
        <p:txBody>
          <a:bodyPr vert="eaVert" lIns="91436" tIns="45720" rIns="91436" b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42841259"/>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7"/>
            <a:ext cx="8636000" cy="1633537"/>
          </a:xfrm>
        </p:spPr>
        <p:txBody>
          <a:bodyPr/>
          <a:lstStyle/>
          <a:p>
            <a:r>
              <a:rPr lang="en-US"/>
              <a:t>Click to edit Master title style</a:t>
            </a:r>
          </a:p>
        </p:txBody>
      </p:sp>
      <p:sp>
        <p:nvSpPr>
          <p:cNvPr id="3" name="Subtitle 2"/>
          <p:cNvSpPr>
            <a:spLocks noGrp="1"/>
          </p:cNvSpPr>
          <p:nvPr>
            <p:ph type="subTitle" idx="1"/>
          </p:nvPr>
        </p:nvSpPr>
        <p:spPr>
          <a:xfrm>
            <a:off x="1524000" y="4318004"/>
            <a:ext cx="7112000" cy="1947863"/>
          </a:xfrm>
        </p:spPr>
        <p:txBody>
          <a:bodyPr/>
          <a:lstStyle>
            <a:lvl1pPr marL="0" indent="0" algn="ctr">
              <a:buNone/>
              <a:defRPr/>
            </a:lvl1pPr>
            <a:lvl2pPr marL="457182" indent="0" algn="ctr">
              <a:buNone/>
              <a:defRPr/>
            </a:lvl2pPr>
            <a:lvl3pPr marL="914364" indent="0" algn="ctr">
              <a:buNone/>
              <a:defRPr/>
            </a:lvl3pPr>
            <a:lvl4pPr marL="1371545" indent="0" algn="ctr">
              <a:buNone/>
              <a:defRPr/>
            </a:lvl4pPr>
            <a:lvl5pPr marL="1828727" indent="0" algn="ctr">
              <a:buNone/>
              <a:defRPr/>
            </a:lvl5pPr>
            <a:lvl6pPr marL="2285909" indent="0" algn="ctr">
              <a:buNone/>
              <a:defRPr/>
            </a:lvl6pPr>
            <a:lvl7pPr marL="2743090" indent="0" algn="ctr">
              <a:buNone/>
              <a:defRPr/>
            </a:lvl7pPr>
            <a:lvl8pPr marL="3200272" indent="0" algn="ctr">
              <a:buNone/>
              <a:defRPr/>
            </a:lvl8pPr>
            <a:lvl9pPr marL="3657453" indent="0" algn="ctr">
              <a:buNone/>
              <a:defRPr/>
            </a:lvl9pPr>
          </a:lstStyle>
          <a:p>
            <a:r>
              <a:rPr lang="en-US"/>
              <a:t>Click to edit Master subtitle style</a:t>
            </a:r>
          </a:p>
        </p:txBody>
      </p:sp>
    </p:spTree>
    <p:extLst>
      <p:ext uri="{BB962C8B-B14F-4D97-AF65-F5344CB8AC3E}">
        <p14:creationId xmlns:p14="http://schemas.microsoft.com/office/powerpoint/2010/main" val="390000104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endParaRPr lang="en-GB"/>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25/March/2025</a:t>
            </a:r>
            <a:endParaRPr lang="en-GB"/>
          </a:p>
        </p:txBody>
      </p:sp>
      <p:sp>
        <p:nvSpPr>
          <p:cNvPr id="6" name="Footer Placeholder 5"/>
          <p:cNvSpPr>
            <a:spLocks noGrp="1"/>
          </p:cNvSpPr>
          <p:nvPr>
            <p:ph type="ftr" sz="quarter" idx="11"/>
          </p:nvPr>
        </p:nvSpPr>
        <p:spPr/>
        <p:txBody>
          <a:bodyPr/>
          <a:lstStyle/>
          <a:p>
            <a:r>
              <a:rPr lang="en-GB"/>
              <a:t>g de cataldo  CERN-CH and INFN BA/IT</a:t>
            </a:r>
          </a:p>
        </p:txBody>
      </p:sp>
      <p:sp>
        <p:nvSpPr>
          <p:cNvPr id="7" name="Slide Number Placeholder 6"/>
          <p:cNvSpPr>
            <a:spLocks noGrp="1"/>
          </p:cNvSpPr>
          <p:nvPr>
            <p:ph type="sldNum" sz="quarter" idx="12"/>
          </p:nvPr>
        </p:nvSpPr>
        <p:spPr/>
        <p:txBody>
          <a:bodyPr/>
          <a:lstStyle/>
          <a:p>
            <a:fld id="{74DF023D-8E53-4D3A-A2B5-F59AC60D4020}" type="slidenum">
              <a:rPr lang="en-GB" smtClean="0"/>
              <a:t>‹#›</a:t>
            </a:fld>
            <a:endParaRPr lang="en-GB"/>
          </a:p>
        </p:txBody>
      </p:sp>
    </p:spTree>
    <p:extLst>
      <p:ext uri="{BB962C8B-B14F-4D97-AF65-F5344CB8AC3E}">
        <p14:creationId xmlns:p14="http://schemas.microsoft.com/office/powerpoint/2010/main" val="51925898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7568483"/>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6" y="4895850"/>
            <a:ext cx="8636000" cy="151447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803276" y="3228975"/>
            <a:ext cx="8636000" cy="1666876"/>
          </a:xfrm>
        </p:spPr>
        <p:txBody>
          <a:bodyPr anchor="b"/>
          <a:lstStyle>
            <a:lvl1pPr marL="0" indent="0">
              <a:buNone/>
              <a:defRPr sz="2000"/>
            </a:lvl1pPr>
            <a:lvl2pPr marL="457182" indent="0">
              <a:buNone/>
              <a:defRPr sz="1800"/>
            </a:lvl2pPr>
            <a:lvl3pPr marL="914364" indent="0">
              <a:buNone/>
              <a:defRPr sz="1600"/>
            </a:lvl3pPr>
            <a:lvl4pPr marL="1371545" indent="0">
              <a:buNone/>
              <a:defRPr sz="1400"/>
            </a:lvl4pPr>
            <a:lvl5pPr marL="1828727" indent="0">
              <a:buNone/>
              <a:defRPr sz="1400"/>
            </a:lvl5pPr>
            <a:lvl6pPr marL="2285909" indent="0">
              <a:buNone/>
              <a:defRPr sz="1400"/>
            </a:lvl6pPr>
            <a:lvl7pPr marL="2743090" indent="0">
              <a:buNone/>
              <a:defRPr sz="1400"/>
            </a:lvl7pPr>
            <a:lvl8pPr marL="3200272" indent="0">
              <a:buNone/>
              <a:defRPr sz="1400"/>
            </a:lvl8pPr>
            <a:lvl9pPr marL="3657453" indent="0">
              <a:buNone/>
              <a:defRPr sz="1400"/>
            </a:lvl9pPr>
          </a:lstStyle>
          <a:p>
            <a:pPr lvl="0"/>
            <a:r>
              <a:rPr lang="en-US"/>
              <a:t>Click to edit Master text styles</a:t>
            </a:r>
          </a:p>
        </p:txBody>
      </p:sp>
    </p:spTree>
    <p:extLst>
      <p:ext uri="{BB962C8B-B14F-4D97-AF65-F5344CB8AC3E}">
        <p14:creationId xmlns:p14="http://schemas.microsoft.com/office/powerpoint/2010/main" val="1043724820"/>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2600" y="4051300"/>
            <a:ext cx="2222500" cy="238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857500" y="4051300"/>
            <a:ext cx="2222500" cy="238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0338004"/>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4" y="1704976"/>
            <a:ext cx="4489450"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4" y="2416178"/>
            <a:ext cx="4489450"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0967" y="1704976"/>
            <a:ext cx="4491037" cy="711200"/>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0967" y="2416178"/>
            <a:ext cx="4491037" cy="43910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63642470"/>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97681824"/>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625118"/>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7"/>
            <a:ext cx="3343276" cy="1290637"/>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971925" y="303213"/>
            <a:ext cx="5680076"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0" y="1593854"/>
            <a:ext cx="3343276" cy="5213350"/>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158346525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6" y="5334000"/>
            <a:ext cx="6096000" cy="6302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990726" y="681038"/>
            <a:ext cx="6096000" cy="45720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0" indent="0">
              <a:buNone/>
              <a:defRPr sz="2000"/>
            </a:lvl7pPr>
            <a:lvl8pPr marL="3200272" indent="0">
              <a:buNone/>
              <a:defRPr sz="2000"/>
            </a:lvl8pPr>
            <a:lvl9pPr marL="3657453" indent="0">
              <a:buNone/>
              <a:defRPr sz="2000"/>
            </a:lvl9pPr>
          </a:lstStyle>
          <a:p>
            <a:pPr lvl="0"/>
            <a:endParaRPr lang="en-US" noProof="0">
              <a:sym typeface="Hoefler Text" charset="0"/>
            </a:endParaRPr>
          </a:p>
        </p:txBody>
      </p:sp>
      <p:sp>
        <p:nvSpPr>
          <p:cNvPr id="4" name="Text Placeholder 3"/>
          <p:cNvSpPr>
            <a:spLocks noGrp="1"/>
          </p:cNvSpPr>
          <p:nvPr>
            <p:ph type="body" sz="half" idx="2"/>
          </p:nvPr>
        </p:nvSpPr>
        <p:spPr>
          <a:xfrm>
            <a:off x="1990726" y="5964238"/>
            <a:ext cx="6096000" cy="8937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0" indent="0">
              <a:buNone/>
              <a:defRPr sz="900"/>
            </a:lvl7pPr>
            <a:lvl8pPr marL="3200272" indent="0">
              <a:buNone/>
              <a:defRPr sz="900"/>
            </a:lvl8pPr>
            <a:lvl9pPr marL="3657453" indent="0">
              <a:buNone/>
              <a:defRPr sz="900"/>
            </a:lvl9pPr>
          </a:lstStyle>
          <a:p>
            <a:pPr lvl="0"/>
            <a:r>
              <a:rPr lang="en-US"/>
              <a:t>Click to edit Master text styles</a:t>
            </a:r>
          </a:p>
        </p:txBody>
      </p:sp>
    </p:spTree>
    <p:extLst>
      <p:ext uri="{BB962C8B-B14F-4D97-AF65-F5344CB8AC3E}">
        <p14:creationId xmlns:p14="http://schemas.microsoft.com/office/powerpoint/2010/main" val="2905856218"/>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8711655"/>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930654" y="1270000"/>
            <a:ext cx="1149350" cy="5168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82604" y="1270000"/>
            <a:ext cx="3295650" cy="5168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938070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2.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2.pn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5.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6.pn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7.pn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2.pn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8.pn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9.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10.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2.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2.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2.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4.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304800"/>
            <a:ext cx="9144000" cy="1270000"/>
          </a:xfrm>
          <a:prstGeom prst="rect">
            <a:avLst/>
          </a:prstGeom>
        </p:spPr>
        <p:txBody>
          <a:bodyPr vert="horz" lIns="91436" tIns="45720" rIns="91436"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08000" y="1778000"/>
            <a:ext cx="9144000" cy="5029200"/>
          </a:xfrm>
          <a:prstGeom prst="rect">
            <a:avLst/>
          </a:prstGeom>
        </p:spPr>
        <p:txBody>
          <a:bodyPr vert="horz" lIns="91436" tIns="45720" rIns="91436"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08000" y="7062788"/>
            <a:ext cx="2370138" cy="404812"/>
          </a:xfrm>
          <a:prstGeom prst="rect">
            <a:avLst/>
          </a:prstGeom>
        </p:spPr>
        <p:txBody>
          <a:bodyPr vert="horz" lIns="91436" tIns="45720" rIns="91436" bIns="45720" rtlCol="0" anchor="ctr"/>
          <a:lstStyle>
            <a:lvl1pPr algn="l">
              <a:defRPr sz="1200">
                <a:solidFill>
                  <a:schemeClr val="tx1">
                    <a:tint val="75000"/>
                  </a:schemeClr>
                </a:solidFill>
              </a:defRPr>
            </a:lvl1pPr>
          </a:lstStyle>
          <a:p>
            <a:r>
              <a:rPr lang="en-US"/>
              <a:t>25/March/2025</a:t>
            </a:r>
            <a:endParaRPr lang="en-GB"/>
          </a:p>
        </p:txBody>
      </p:sp>
      <p:sp>
        <p:nvSpPr>
          <p:cNvPr id="5" name="Footer Placeholder 4"/>
          <p:cNvSpPr>
            <a:spLocks noGrp="1"/>
          </p:cNvSpPr>
          <p:nvPr>
            <p:ph type="ftr" sz="quarter" idx="3"/>
          </p:nvPr>
        </p:nvSpPr>
        <p:spPr>
          <a:xfrm>
            <a:off x="3471863" y="7062788"/>
            <a:ext cx="3216276" cy="404812"/>
          </a:xfrm>
          <a:prstGeom prst="rect">
            <a:avLst/>
          </a:prstGeom>
        </p:spPr>
        <p:txBody>
          <a:bodyPr vert="horz" lIns="91436" tIns="45720" rIns="91436" bIns="45720" rtlCol="0" anchor="ctr"/>
          <a:lstStyle>
            <a:lvl1pPr algn="ctr">
              <a:defRPr sz="1200">
                <a:solidFill>
                  <a:schemeClr val="tx1">
                    <a:tint val="75000"/>
                  </a:schemeClr>
                </a:solidFill>
              </a:defRPr>
            </a:lvl1pPr>
          </a:lstStyle>
          <a:p>
            <a:r>
              <a:rPr lang="en-GB"/>
              <a:t>g de cataldo  CERN-CH and INFN BA/IT</a:t>
            </a:r>
          </a:p>
        </p:txBody>
      </p:sp>
      <p:sp>
        <p:nvSpPr>
          <p:cNvPr id="6" name="Slide Number Placeholder 5"/>
          <p:cNvSpPr>
            <a:spLocks noGrp="1"/>
          </p:cNvSpPr>
          <p:nvPr>
            <p:ph type="sldNum" sz="quarter" idx="4"/>
          </p:nvPr>
        </p:nvSpPr>
        <p:spPr>
          <a:xfrm>
            <a:off x="7281867" y="7062788"/>
            <a:ext cx="2370137" cy="404812"/>
          </a:xfrm>
          <a:prstGeom prst="rect">
            <a:avLst/>
          </a:prstGeom>
        </p:spPr>
        <p:txBody>
          <a:bodyPr vert="horz" lIns="91436" tIns="45720" rIns="91436" bIns="45720" rtlCol="0" anchor="ctr"/>
          <a:lstStyle>
            <a:lvl1pPr algn="r">
              <a:defRPr sz="1200">
                <a:solidFill>
                  <a:schemeClr val="tx1">
                    <a:tint val="75000"/>
                  </a:schemeClr>
                </a:solidFill>
              </a:defRPr>
            </a:lvl1pPr>
          </a:lstStyle>
          <a:p>
            <a:fld id="{74DF023D-8E53-4D3A-A2B5-F59AC60D4020}" type="slidenum">
              <a:rPr lang="en-GB" smtClean="0"/>
              <a:t>‹#›</a:t>
            </a:fld>
            <a:endParaRPr lang="en-GB"/>
          </a:p>
        </p:txBody>
      </p:sp>
    </p:spTree>
    <p:extLst>
      <p:ext uri="{BB962C8B-B14F-4D97-AF65-F5344CB8AC3E}">
        <p14:creationId xmlns:p14="http://schemas.microsoft.com/office/powerpoint/2010/main" val="2390830725"/>
      </p:ext>
    </p:extLst>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hf hdr="0"/>
  <p:txStyles>
    <p:titleStyle>
      <a:lvl1pPr algn="ctr" defTabSz="914364" rtl="0" eaLnBrk="1" latinLnBrk="0" hangingPunct="1">
        <a:spcBef>
          <a:spcPct val="0"/>
        </a:spcBef>
        <a:buNone/>
        <a:defRPr sz="4400" kern="1200">
          <a:solidFill>
            <a:schemeClr val="tx1"/>
          </a:solidFill>
          <a:latin typeface="+mj-lt"/>
          <a:ea typeface="+mj-ea"/>
          <a:cs typeface="+mj-cs"/>
        </a:defRPr>
      </a:lvl1pPr>
    </p:titleStyle>
    <p:bodyStyle>
      <a:lvl1pPr marL="342887" indent="-342887" algn="l" defTabSz="91436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20" indent="-285739" algn="l" defTabSz="91436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54" indent="-228591" algn="l" defTabSz="91436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36" indent="-228591" algn="l" defTabSz="91436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16" indent="-228591" algn="l" defTabSz="91436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00" indent="-228591" algn="l" defTabSz="91436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80" indent="-228591" algn="l" defTabSz="91436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62" indent="-228591" algn="l" defTabSz="91436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44" indent="-228591" algn="l" defTabSz="91436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64" rtl="0" eaLnBrk="1" latinLnBrk="0" hangingPunct="1">
        <a:defRPr sz="1800" kern="1200">
          <a:solidFill>
            <a:schemeClr val="tx1"/>
          </a:solidFill>
          <a:latin typeface="+mn-lt"/>
          <a:ea typeface="+mn-ea"/>
          <a:cs typeface="+mn-cs"/>
        </a:defRPr>
      </a:lvl1pPr>
      <a:lvl2pPr marL="457182" algn="l" defTabSz="914364" rtl="0" eaLnBrk="1" latinLnBrk="0" hangingPunct="1">
        <a:defRPr sz="1800" kern="1200">
          <a:solidFill>
            <a:schemeClr val="tx1"/>
          </a:solidFill>
          <a:latin typeface="+mn-lt"/>
          <a:ea typeface="+mn-ea"/>
          <a:cs typeface="+mn-cs"/>
        </a:defRPr>
      </a:lvl2pPr>
      <a:lvl3pPr marL="914364" algn="l" defTabSz="914364" rtl="0" eaLnBrk="1" latinLnBrk="0" hangingPunct="1">
        <a:defRPr sz="1800" kern="1200">
          <a:solidFill>
            <a:schemeClr val="tx1"/>
          </a:solidFill>
          <a:latin typeface="+mn-lt"/>
          <a:ea typeface="+mn-ea"/>
          <a:cs typeface="+mn-cs"/>
        </a:defRPr>
      </a:lvl3pPr>
      <a:lvl4pPr marL="1371545" algn="l" defTabSz="914364" rtl="0" eaLnBrk="1" latinLnBrk="0" hangingPunct="1">
        <a:defRPr sz="1800" kern="1200">
          <a:solidFill>
            <a:schemeClr val="tx1"/>
          </a:solidFill>
          <a:latin typeface="+mn-lt"/>
          <a:ea typeface="+mn-ea"/>
          <a:cs typeface="+mn-cs"/>
        </a:defRPr>
      </a:lvl4pPr>
      <a:lvl5pPr marL="1828727" algn="l" defTabSz="914364" rtl="0" eaLnBrk="1" latinLnBrk="0" hangingPunct="1">
        <a:defRPr sz="1800" kern="1200">
          <a:solidFill>
            <a:schemeClr val="tx1"/>
          </a:solidFill>
          <a:latin typeface="+mn-lt"/>
          <a:ea typeface="+mn-ea"/>
          <a:cs typeface="+mn-cs"/>
        </a:defRPr>
      </a:lvl5pPr>
      <a:lvl6pPr marL="2285909" algn="l" defTabSz="914364" rtl="0" eaLnBrk="1" latinLnBrk="0" hangingPunct="1">
        <a:defRPr sz="1800" kern="1200">
          <a:solidFill>
            <a:schemeClr val="tx1"/>
          </a:solidFill>
          <a:latin typeface="+mn-lt"/>
          <a:ea typeface="+mn-ea"/>
          <a:cs typeface="+mn-cs"/>
        </a:defRPr>
      </a:lvl6pPr>
      <a:lvl7pPr marL="2743090" algn="l" defTabSz="914364" rtl="0" eaLnBrk="1" latinLnBrk="0" hangingPunct="1">
        <a:defRPr sz="1800" kern="1200">
          <a:solidFill>
            <a:schemeClr val="tx1"/>
          </a:solidFill>
          <a:latin typeface="+mn-lt"/>
          <a:ea typeface="+mn-ea"/>
          <a:cs typeface="+mn-cs"/>
        </a:defRPr>
      </a:lvl7pPr>
      <a:lvl8pPr marL="3200272" algn="l" defTabSz="914364" rtl="0" eaLnBrk="1" latinLnBrk="0" hangingPunct="1">
        <a:defRPr sz="1800" kern="1200">
          <a:solidFill>
            <a:schemeClr val="tx1"/>
          </a:solidFill>
          <a:latin typeface="+mn-lt"/>
          <a:ea typeface="+mn-ea"/>
          <a:cs typeface="+mn-cs"/>
        </a:defRPr>
      </a:lvl8pPr>
      <a:lvl9pPr marL="3657453" algn="l" defTabSz="914364"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bwMode="auto">
          <a:xfrm>
            <a:off x="990600" y="3048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
        <p:nvSpPr>
          <p:cNvPr id="29698" name="Rectangle 2"/>
          <p:cNvSpPr>
            <a:spLocks noGrp="1" noChangeArrowheads="1"/>
          </p:cNvSpPr>
          <p:nvPr>
            <p:ph type="body" idx="1"/>
          </p:nvPr>
        </p:nvSpPr>
        <p:spPr bwMode="auto">
          <a:xfrm>
            <a:off x="990600" y="1943100"/>
            <a:ext cx="3835400" cy="49657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455595" indent="-269865"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1pPr>
      <a:lvl2pPr marL="852453"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2pPr>
      <a:lvl3pPr marL="1258839"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3pPr>
      <a:lvl4pPr marL="1665221"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4pPr>
      <a:lvl5pPr marL="2071605"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5pPr>
      <a:lvl6pPr marL="2528786"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6pPr>
      <a:lvl7pPr marL="2985968"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7pPr>
      <a:lvl8pPr marL="3443150"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8pPr>
      <a:lvl9pPr marL="3900332"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bwMode="auto">
          <a:xfrm>
            <a:off x="990600" y="3048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
        <p:nvSpPr>
          <p:cNvPr id="30722" name="Rectangle 2"/>
          <p:cNvSpPr>
            <a:spLocks noGrp="1" noChangeArrowheads="1"/>
          </p:cNvSpPr>
          <p:nvPr>
            <p:ph type="body" idx="1"/>
          </p:nvPr>
        </p:nvSpPr>
        <p:spPr bwMode="auto">
          <a:xfrm>
            <a:off x="990600" y="1943100"/>
            <a:ext cx="8178800" cy="49657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455595" indent="-269865"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1pPr>
      <a:lvl2pPr marL="852453"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2pPr>
      <a:lvl3pPr marL="1258839"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3pPr>
      <a:lvl4pPr marL="1665221"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4pPr>
      <a:lvl5pPr marL="2071605"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5pPr>
      <a:lvl6pPr marL="2528786"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6pPr>
      <a:lvl7pPr marL="2985968"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7pPr>
      <a:lvl8pPr marL="3443150"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8pPr>
      <a:lvl9pPr marL="3900332"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1745" name="Rectangle 1"/>
          <p:cNvSpPr>
            <a:spLocks/>
          </p:cNvSpPr>
          <p:nvPr/>
        </p:nvSpPr>
        <p:spPr bwMode="auto">
          <a:xfrm>
            <a:off x="0" y="-12700"/>
            <a:ext cx="10210800" cy="838200"/>
          </a:xfrm>
          <a:prstGeom prst="rect">
            <a:avLst/>
          </a:prstGeom>
          <a:solidFill>
            <a:schemeClr val="accent1">
              <a:alpha val="66666"/>
            </a:schemeClr>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a:defRPr/>
            </a:pPr>
            <a:endParaRPr lang="en-US"/>
          </a:p>
        </p:txBody>
      </p:sp>
      <p:sp>
        <p:nvSpPr>
          <p:cNvPr id="31747" name="Rectangle 2"/>
          <p:cNvSpPr>
            <a:spLocks/>
          </p:cNvSpPr>
          <p:nvPr/>
        </p:nvSpPr>
        <p:spPr bwMode="auto">
          <a:xfrm>
            <a:off x="3117268" y="171420"/>
            <a:ext cx="3906416"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r>
              <a:rPr lang="en-US" sz="2900">
                <a:solidFill>
                  <a:srgbClr val="FFFF00"/>
                </a:solidFill>
                <a:effectLst/>
                <a:latin typeface="Verdana" charset="0"/>
                <a:ea typeface="ＭＳ Ｐゴシック" charset="0"/>
                <a:sym typeface="Verdana" charset="0"/>
              </a:rPr>
              <a:t>TEILCHENSPEKTRUM</a:t>
            </a:r>
          </a:p>
        </p:txBody>
      </p:sp>
    </p:spTree>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Lst>
  <p:transition/>
  <p:hf hdr="0"/>
  <p:txStyles>
    <p:titleStyle>
      <a:lvl1pPr algn="l" rtl="0" eaLnBrk="0" fontAlgn="base" hangingPunct="0">
        <a:spcBef>
          <a:spcPct val="0"/>
        </a:spcBef>
        <a:spcAft>
          <a:spcPct val="0"/>
        </a:spcAft>
        <a:defRPr sz="6200">
          <a:solidFill>
            <a:srgbClr val="2B2922"/>
          </a:solidFill>
          <a:latin typeface="+mj-lt"/>
          <a:ea typeface="+mj-ea"/>
          <a:cs typeface="+mj-cs"/>
          <a:sym typeface="Copperplate Light" charset="0"/>
        </a:defRPr>
      </a:lvl1pPr>
      <a:lvl2pPr algn="l" rtl="0" eaLnBrk="0" fontAlgn="base" hangingPunct="0">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2pPr>
      <a:lvl3pPr algn="l" rtl="0" eaLnBrk="0" fontAlgn="base" hangingPunct="0">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3pPr>
      <a:lvl4pPr algn="l" rtl="0" eaLnBrk="0" fontAlgn="base" hangingPunct="0">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4pPr>
      <a:lvl5pPr algn="l" rtl="0" eaLnBrk="0" fontAlgn="base" hangingPunct="0">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5pPr>
      <a:lvl6pPr marL="457182" algn="l" rtl="0" fontAlgn="base">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6pPr>
      <a:lvl7pPr marL="914364" algn="l" rtl="0" fontAlgn="base">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7pPr>
      <a:lvl8pPr marL="1371545" algn="l" rtl="0" fontAlgn="base">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8pPr>
      <a:lvl9pPr marL="1828727" algn="l" rtl="0" fontAlgn="base">
        <a:spcBef>
          <a:spcPct val="0"/>
        </a:spcBef>
        <a:spcAft>
          <a:spcPct val="0"/>
        </a:spcAft>
        <a:defRPr sz="6200">
          <a:solidFill>
            <a:srgbClr val="2B2922"/>
          </a:solidFill>
          <a:latin typeface="Copperplate Light" charset="0"/>
          <a:ea typeface="ヒラギノ明朝 ProN W3" charset="0"/>
          <a:cs typeface="ヒラギノ明朝 ProN W3" charset="0"/>
          <a:sym typeface="Copperplate Light" charset="0"/>
        </a:defRPr>
      </a:lvl9pPr>
    </p:titleStyle>
    <p:bodyStyle>
      <a:lvl1pPr marL="380984" indent="-380984" algn="l" rtl="0" eaLnBrk="0" fontAlgn="base" hangingPunct="0">
        <a:spcBef>
          <a:spcPts val="3900"/>
        </a:spcBef>
        <a:spcAft>
          <a:spcPct val="0"/>
        </a:spcAft>
        <a:buSzPct val="93000"/>
        <a:buChar char="•"/>
        <a:defRPr sz="2800">
          <a:solidFill>
            <a:srgbClr val="2B2922"/>
          </a:solidFill>
          <a:latin typeface="+mn-lt"/>
          <a:ea typeface="+mn-ea"/>
          <a:cs typeface="+mn-cs"/>
          <a:sym typeface="Copperplate" charset="0"/>
        </a:defRPr>
      </a:lvl1pPr>
      <a:lvl2pPr marL="723871" indent="-380984" algn="l" rtl="0" eaLnBrk="0" fontAlgn="base" hangingPunct="0">
        <a:spcBef>
          <a:spcPts val="3900"/>
        </a:spcBef>
        <a:spcAft>
          <a:spcPct val="0"/>
        </a:spcAft>
        <a:buSzPct val="93000"/>
        <a:buChar char="•"/>
        <a:defRPr sz="2800">
          <a:solidFill>
            <a:srgbClr val="2B2922"/>
          </a:solidFill>
          <a:latin typeface="+mn-lt"/>
          <a:ea typeface="+mn-ea"/>
          <a:cs typeface="+mn-cs"/>
          <a:sym typeface="Copperplate" charset="0"/>
        </a:defRPr>
      </a:lvl2pPr>
      <a:lvl3pPr marL="1066756" indent="-380984" algn="l" rtl="0" eaLnBrk="0" fontAlgn="base" hangingPunct="0">
        <a:spcBef>
          <a:spcPts val="3900"/>
        </a:spcBef>
        <a:spcAft>
          <a:spcPct val="0"/>
        </a:spcAft>
        <a:buSzPct val="93000"/>
        <a:buChar char="•"/>
        <a:defRPr sz="2800">
          <a:solidFill>
            <a:srgbClr val="2B2922"/>
          </a:solidFill>
          <a:latin typeface="+mn-lt"/>
          <a:ea typeface="+mn-ea"/>
          <a:cs typeface="+mn-cs"/>
          <a:sym typeface="Copperplate" charset="0"/>
        </a:defRPr>
      </a:lvl3pPr>
      <a:lvl4pPr marL="1409643" indent="-380984" algn="l" rtl="0" eaLnBrk="0" fontAlgn="base" hangingPunct="0">
        <a:spcBef>
          <a:spcPts val="3900"/>
        </a:spcBef>
        <a:spcAft>
          <a:spcPct val="0"/>
        </a:spcAft>
        <a:buSzPct val="93000"/>
        <a:buChar char="•"/>
        <a:defRPr sz="2800">
          <a:solidFill>
            <a:srgbClr val="2B2922"/>
          </a:solidFill>
          <a:latin typeface="+mn-lt"/>
          <a:ea typeface="+mn-ea"/>
          <a:cs typeface="+mn-cs"/>
          <a:sym typeface="Copperplate" charset="0"/>
        </a:defRPr>
      </a:lvl4pPr>
      <a:lvl5pPr marL="1752530" indent="-380984" algn="l" rtl="0" eaLnBrk="0" fontAlgn="base" hangingPunct="0">
        <a:spcBef>
          <a:spcPts val="3900"/>
        </a:spcBef>
        <a:spcAft>
          <a:spcPct val="0"/>
        </a:spcAft>
        <a:buSzPct val="93000"/>
        <a:buChar char="•"/>
        <a:defRPr sz="2800">
          <a:solidFill>
            <a:srgbClr val="2B2922"/>
          </a:solidFill>
          <a:latin typeface="+mn-lt"/>
          <a:ea typeface="+mn-ea"/>
          <a:cs typeface="+mn-cs"/>
          <a:sym typeface="Copperplate" charset="0"/>
        </a:defRPr>
      </a:lvl5pPr>
      <a:lvl6pPr marL="2209711" indent="-380984" algn="l" rtl="0" fontAlgn="base">
        <a:spcBef>
          <a:spcPts val="3900"/>
        </a:spcBef>
        <a:spcAft>
          <a:spcPct val="0"/>
        </a:spcAft>
        <a:buSzPct val="93000"/>
        <a:buChar char="•"/>
        <a:defRPr sz="2800">
          <a:solidFill>
            <a:srgbClr val="2B2922"/>
          </a:solidFill>
          <a:latin typeface="+mn-lt"/>
          <a:ea typeface="+mn-ea"/>
          <a:cs typeface="+mn-cs"/>
          <a:sym typeface="Copperplate" charset="0"/>
        </a:defRPr>
      </a:lvl6pPr>
      <a:lvl7pPr marL="2666893" indent="-380984" algn="l" rtl="0" fontAlgn="base">
        <a:spcBef>
          <a:spcPts val="3900"/>
        </a:spcBef>
        <a:spcAft>
          <a:spcPct val="0"/>
        </a:spcAft>
        <a:buSzPct val="93000"/>
        <a:buChar char="•"/>
        <a:defRPr sz="2800">
          <a:solidFill>
            <a:srgbClr val="2B2922"/>
          </a:solidFill>
          <a:latin typeface="+mn-lt"/>
          <a:ea typeface="+mn-ea"/>
          <a:cs typeface="+mn-cs"/>
          <a:sym typeface="Copperplate" charset="0"/>
        </a:defRPr>
      </a:lvl7pPr>
      <a:lvl8pPr marL="3124075" indent="-380984" algn="l" rtl="0" fontAlgn="base">
        <a:spcBef>
          <a:spcPts val="3900"/>
        </a:spcBef>
        <a:spcAft>
          <a:spcPct val="0"/>
        </a:spcAft>
        <a:buSzPct val="93000"/>
        <a:buChar char="•"/>
        <a:defRPr sz="2800">
          <a:solidFill>
            <a:srgbClr val="2B2922"/>
          </a:solidFill>
          <a:latin typeface="+mn-lt"/>
          <a:ea typeface="+mn-ea"/>
          <a:cs typeface="+mn-cs"/>
          <a:sym typeface="Copperplate" charset="0"/>
        </a:defRPr>
      </a:lvl8pPr>
      <a:lvl9pPr marL="3581258" indent="-380984" algn="l" rtl="0" fontAlgn="base">
        <a:spcBef>
          <a:spcPts val="3900"/>
        </a:spcBef>
        <a:spcAft>
          <a:spcPct val="0"/>
        </a:spcAft>
        <a:buSzPct val="93000"/>
        <a:buChar char="•"/>
        <a:defRPr sz="2800">
          <a:solidFill>
            <a:srgbClr val="2B2922"/>
          </a:solidFill>
          <a:latin typeface="+mn-lt"/>
          <a:ea typeface="+mn-ea"/>
          <a:cs typeface="+mn-cs"/>
          <a:sym typeface="Copperplate"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770"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0160000" cy="76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 name="Rectangle 2"/>
          <p:cNvSpPr>
            <a:spLocks noGrp="1" noChangeArrowheads="1"/>
          </p:cNvSpPr>
          <p:nvPr>
            <p:ph type="title"/>
          </p:nvPr>
        </p:nvSpPr>
        <p:spPr bwMode="auto">
          <a:xfrm>
            <a:off x="990600" y="56769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Tree>
  </p:cSld>
  <p:clrMap bg1="lt1" tx1="dk1" bg2="lt2" tx2="dk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342887" indent="-342887" algn="ctr" rtl="0" eaLnBrk="0" fontAlgn="base" hangingPunct="0">
        <a:spcBef>
          <a:spcPct val="0"/>
        </a:spcBef>
        <a:spcAft>
          <a:spcPct val="0"/>
        </a:spcAft>
        <a:defRPr sz="2800">
          <a:solidFill>
            <a:schemeClr val="tx1"/>
          </a:solidFill>
          <a:latin typeface="+mn-lt"/>
          <a:ea typeface="+mn-ea"/>
          <a:cs typeface="+mn-cs"/>
          <a:sym typeface="Hoefler Text" charset="0"/>
        </a:defRPr>
      </a:lvl1pPr>
      <a:lvl2pPr marL="742920" indent="-285739" algn="ctr" rtl="0" eaLnBrk="0" fontAlgn="base" hangingPunct="0">
        <a:spcBef>
          <a:spcPct val="0"/>
        </a:spcBef>
        <a:spcAft>
          <a:spcPct val="0"/>
        </a:spcAft>
        <a:defRPr sz="2800">
          <a:solidFill>
            <a:schemeClr val="tx1"/>
          </a:solidFill>
          <a:latin typeface="+mn-lt"/>
          <a:ea typeface="+mn-ea"/>
          <a:cs typeface="+mn-cs"/>
          <a:sym typeface="Hoefler Text" charset="0"/>
        </a:defRPr>
      </a:lvl2pPr>
      <a:lvl3pPr marL="1142954" indent="-228591" algn="ctr" rtl="0" eaLnBrk="0" fontAlgn="base" hangingPunct="0">
        <a:spcBef>
          <a:spcPct val="0"/>
        </a:spcBef>
        <a:spcAft>
          <a:spcPct val="0"/>
        </a:spcAft>
        <a:defRPr sz="2800">
          <a:solidFill>
            <a:schemeClr val="tx1"/>
          </a:solidFill>
          <a:latin typeface="+mn-lt"/>
          <a:ea typeface="+mn-ea"/>
          <a:cs typeface="+mn-cs"/>
          <a:sym typeface="Hoefler Text" charset="0"/>
        </a:defRPr>
      </a:lvl3pPr>
      <a:lvl4pPr marL="1600136" indent="-228591" algn="ctr" rtl="0" eaLnBrk="0" fontAlgn="base" hangingPunct="0">
        <a:spcBef>
          <a:spcPct val="0"/>
        </a:spcBef>
        <a:spcAft>
          <a:spcPct val="0"/>
        </a:spcAft>
        <a:defRPr sz="2800">
          <a:solidFill>
            <a:schemeClr val="tx1"/>
          </a:solidFill>
          <a:latin typeface="+mn-lt"/>
          <a:ea typeface="+mn-ea"/>
          <a:cs typeface="+mn-cs"/>
          <a:sym typeface="Hoefler Text" charset="0"/>
        </a:defRPr>
      </a:lvl4pPr>
      <a:lvl5pPr marL="2057316" indent="-228591" algn="ctr" rtl="0" eaLnBrk="0" fontAlgn="base" hangingPunct="0">
        <a:spcBef>
          <a:spcPct val="0"/>
        </a:spcBef>
        <a:spcAft>
          <a:spcPct val="0"/>
        </a:spcAft>
        <a:defRPr sz="2800">
          <a:solidFill>
            <a:schemeClr val="tx1"/>
          </a:solidFill>
          <a:latin typeface="+mn-lt"/>
          <a:ea typeface="+mn-ea"/>
          <a:cs typeface="+mn-cs"/>
          <a:sym typeface="Hoefler Text" charset="0"/>
        </a:defRPr>
      </a:lvl5pPr>
      <a:lvl6pPr marL="457182" algn="ctr" rtl="0" fontAlgn="base">
        <a:spcBef>
          <a:spcPct val="0"/>
        </a:spcBef>
        <a:spcAft>
          <a:spcPct val="0"/>
        </a:spcAft>
        <a:defRPr sz="2800">
          <a:solidFill>
            <a:schemeClr val="tx1"/>
          </a:solidFill>
          <a:latin typeface="+mn-lt"/>
          <a:ea typeface="+mn-ea"/>
          <a:cs typeface="+mn-cs"/>
          <a:sym typeface="Hoefler Text" charset="0"/>
        </a:defRPr>
      </a:lvl6pPr>
      <a:lvl7pPr marL="914364" algn="ctr" rtl="0" fontAlgn="base">
        <a:spcBef>
          <a:spcPct val="0"/>
        </a:spcBef>
        <a:spcAft>
          <a:spcPct val="0"/>
        </a:spcAft>
        <a:defRPr sz="2800">
          <a:solidFill>
            <a:schemeClr val="tx1"/>
          </a:solidFill>
          <a:latin typeface="+mn-lt"/>
          <a:ea typeface="+mn-ea"/>
          <a:cs typeface="+mn-cs"/>
          <a:sym typeface="Hoefler Text" charset="0"/>
        </a:defRPr>
      </a:lvl7pPr>
      <a:lvl8pPr marL="1371545" algn="ctr" rtl="0" fontAlgn="base">
        <a:spcBef>
          <a:spcPct val="0"/>
        </a:spcBef>
        <a:spcAft>
          <a:spcPct val="0"/>
        </a:spcAft>
        <a:defRPr sz="2800">
          <a:solidFill>
            <a:schemeClr val="tx1"/>
          </a:solidFill>
          <a:latin typeface="+mn-lt"/>
          <a:ea typeface="+mn-ea"/>
          <a:cs typeface="+mn-cs"/>
          <a:sym typeface="Hoefler Text" charset="0"/>
        </a:defRPr>
      </a:lvl8pPr>
      <a:lvl9pPr marL="1828727" algn="ctr" rtl="0" fontAlgn="base">
        <a:spcBef>
          <a:spcPct val="0"/>
        </a:spcBef>
        <a:spcAft>
          <a:spcPct val="0"/>
        </a:spcAft>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Lst>
  <p:transition/>
  <p:hf hdr="0"/>
  <p:txStyles>
    <p:titleStyle>
      <a:lvl1pPr algn="ctr" rtl="0" eaLnBrk="0" fontAlgn="base" hangingPunct="0">
        <a:spcBef>
          <a:spcPct val="0"/>
        </a:spcBef>
        <a:spcAft>
          <a:spcPct val="0"/>
        </a:spcAft>
        <a:defRPr sz="5600">
          <a:solidFill>
            <a:srgbClr val="FFFFFF"/>
          </a:solidFill>
          <a:latin typeface="+mj-lt"/>
          <a:ea typeface="+mj-ea"/>
          <a:cs typeface="+mj-cs"/>
          <a:sym typeface="Chalkboard" charset="0"/>
        </a:defRPr>
      </a:lvl1pPr>
      <a:lvl2pPr algn="ctr" rtl="0" eaLnBrk="0" fontAlgn="base" hangingPunct="0">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2pPr>
      <a:lvl3pPr algn="ctr" rtl="0" eaLnBrk="0" fontAlgn="base" hangingPunct="0">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3pPr>
      <a:lvl4pPr algn="ctr" rtl="0" eaLnBrk="0" fontAlgn="base" hangingPunct="0">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4pPr>
      <a:lvl5pPr algn="ctr" rtl="0" eaLnBrk="0" fontAlgn="base" hangingPunct="0">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5pPr>
      <a:lvl6pPr marL="457182" algn="ctr" rtl="0" fontAlgn="base">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6pPr>
      <a:lvl7pPr marL="914364" algn="ctr" rtl="0" fontAlgn="base">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7pPr>
      <a:lvl8pPr marL="1371545" algn="ctr" rtl="0" fontAlgn="base">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8pPr>
      <a:lvl9pPr marL="1828727" algn="ctr" rtl="0" fontAlgn="base">
        <a:spcBef>
          <a:spcPct val="0"/>
        </a:spcBef>
        <a:spcAft>
          <a:spcPct val="0"/>
        </a:spcAft>
        <a:defRPr sz="5600">
          <a:solidFill>
            <a:srgbClr val="FFFFFF"/>
          </a:solidFill>
          <a:latin typeface="Chalkboard" charset="0"/>
          <a:ea typeface="ヒラギノ明朝 ProN W3" charset="0"/>
          <a:cs typeface="ヒラギノ明朝 ProN W3" charset="0"/>
          <a:sym typeface="Chalkboard" charset="0"/>
        </a:defRPr>
      </a:lvl9pPr>
    </p:titleStyle>
    <p:bodyStyle>
      <a:lvl1pPr marL="695299" indent="-339712" algn="l" rtl="0" eaLnBrk="0" fontAlgn="base" hangingPunct="0">
        <a:spcBef>
          <a:spcPts val="2300"/>
        </a:spcBef>
        <a:spcAft>
          <a:spcPct val="0"/>
        </a:spcAft>
        <a:buSzPct val="66000"/>
        <a:buChar char="•"/>
        <a:defRPr sz="2800">
          <a:solidFill>
            <a:srgbClr val="FFFFFF"/>
          </a:solidFill>
          <a:latin typeface="+mn-lt"/>
          <a:ea typeface="+mn-ea"/>
          <a:cs typeface="+mn-cs"/>
          <a:sym typeface="Chalkboard" charset="0"/>
        </a:defRPr>
      </a:lvl1pPr>
      <a:lvl2pPr marL="1127081" indent="-339712" algn="l" rtl="0" eaLnBrk="0" fontAlgn="base" hangingPunct="0">
        <a:spcBef>
          <a:spcPts val="2300"/>
        </a:spcBef>
        <a:spcAft>
          <a:spcPct val="0"/>
        </a:spcAft>
        <a:buSzPct val="66000"/>
        <a:buChar char="•"/>
        <a:defRPr sz="2800">
          <a:solidFill>
            <a:srgbClr val="FFFFFF"/>
          </a:solidFill>
          <a:latin typeface="+mn-lt"/>
          <a:ea typeface="+mn-ea"/>
          <a:cs typeface="+mn-cs"/>
          <a:sym typeface="Chalkboard" charset="0"/>
        </a:defRPr>
      </a:lvl2pPr>
      <a:lvl3pPr marL="1546165" indent="-339712" algn="l" rtl="0" eaLnBrk="0" fontAlgn="base" hangingPunct="0">
        <a:spcBef>
          <a:spcPts val="2300"/>
        </a:spcBef>
        <a:spcAft>
          <a:spcPct val="0"/>
        </a:spcAft>
        <a:buSzPct val="66000"/>
        <a:buChar char="•"/>
        <a:defRPr sz="2800">
          <a:solidFill>
            <a:srgbClr val="FFFFFF"/>
          </a:solidFill>
          <a:latin typeface="+mn-lt"/>
          <a:ea typeface="+mn-ea"/>
          <a:cs typeface="+mn-cs"/>
          <a:sym typeface="Chalkboard" charset="0"/>
        </a:defRPr>
      </a:lvl3pPr>
      <a:lvl4pPr marL="1990646" indent="-339712" algn="l" rtl="0" eaLnBrk="0" fontAlgn="base" hangingPunct="0">
        <a:spcBef>
          <a:spcPts val="2300"/>
        </a:spcBef>
        <a:spcAft>
          <a:spcPct val="0"/>
        </a:spcAft>
        <a:buSzPct val="66000"/>
        <a:buChar char="•"/>
        <a:defRPr sz="2800">
          <a:solidFill>
            <a:srgbClr val="FFFFFF"/>
          </a:solidFill>
          <a:latin typeface="+mn-lt"/>
          <a:ea typeface="+mn-ea"/>
          <a:cs typeface="+mn-cs"/>
          <a:sym typeface="Chalkboard" charset="0"/>
        </a:defRPr>
      </a:lvl4pPr>
      <a:lvl5pPr marL="2447828" indent="-339712" algn="l" rtl="0" eaLnBrk="0" fontAlgn="base" hangingPunct="0">
        <a:spcBef>
          <a:spcPts val="2300"/>
        </a:spcBef>
        <a:spcAft>
          <a:spcPct val="0"/>
        </a:spcAft>
        <a:buSzPct val="66000"/>
        <a:buChar char="•"/>
        <a:defRPr sz="2800">
          <a:solidFill>
            <a:srgbClr val="FFFFFF"/>
          </a:solidFill>
          <a:latin typeface="+mn-lt"/>
          <a:ea typeface="+mn-ea"/>
          <a:cs typeface="+mn-cs"/>
          <a:sym typeface="Chalkboard" charset="0"/>
        </a:defRPr>
      </a:lvl5pPr>
      <a:lvl6pPr marL="2905010" indent="-339712" algn="l" rtl="0" fontAlgn="base">
        <a:spcBef>
          <a:spcPts val="2300"/>
        </a:spcBef>
        <a:spcAft>
          <a:spcPct val="0"/>
        </a:spcAft>
        <a:buSzPct val="66000"/>
        <a:buChar char="•"/>
        <a:defRPr sz="2800">
          <a:solidFill>
            <a:srgbClr val="FFFFFF"/>
          </a:solidFill>
          <a:latin typeface="+mn-lt"/>
          <a:ea typeface="+mn-ea"/>
          <a:cs typeface="+mn-cs"/>
          <a:sym typeface="Chalkboard" charset="0"/>
        </a:defRPr>
      </a:lvl6pPr>
      <a:lvl7pPr marL="3362192" indent="-339712" algn="l" rtl="0" fontAlgn="base">
        <a:spcBef>
          <a:spcPts val="2300"/>
        </a:spcBef>
        <a:spcAft>
          <a:spcPct val="0"/>
        </a:spcAft>
        <a:buSzPct val="66000"/>
        <a:buChar char="•"/>
        <a:defRPr sz="2800">
          <a:solidFill>
            <a:srgbClr val="FFFFFF"/>
          </a:solidFill>
          <a:latin typeface="+mn-lt"/>
          <a:ea typeface="+mn-ea"/>
          <a:cs typeface="+mn-cs"/>
          <a:sym typeface="Chalkboard" charset="0"/>
        </a:defRPr>
      </a:lvl7pPr>
      <a:lvl8pPr marL="3819372" indent="-339712" algn="l" rtl="0" fontAlgn="base">
        <a:spcBef>
          <a:spcPts val="2300"/>
        </a:spcBef>
        <a:spcAft>
          <a:spcPct val="0"/>
        </a:spcAft>
        <a:buSzPct val="66000"/>
        <a:buChar char="•"/>
        <a:defRPr sz="2800">
          <a:solidFill>
            <a:srgbClr val="FFFFFF"/>
          </a:solidFill>
          <a:latin typeface="+mn-lt"/>
          <a:ea typeface="+mn-ea"/>
          <a:cs typeface="+mn-cs"/>
          <a:sym typeface="Chalkboard" charset="0"/>
        </a:defRPr>
      </a:lvl8pPr>
      <a:lvl9pPr marL="4276555" indent="-339712" algn="l" rtl="0" fontAlgn="base">
        <a:spcBef>
          <a:spcPts val="2300"/>
        </a:spcBef>
        <a:spcAft>
          <a:spcPct val="0"/>
        </a:spcAft>
        <a:buSzPct val="66000"/>
        <a:buChar char="•"/>
        <a:defRPr sz="2800">
          <a:solidFill>
            <a:srgbClr val="FFFFFF"/>
          </a:solidFill>
          <a:latin typeface="+mn-lt"/>
          <a:ea typeface="+mn-ea"/>
          <a:cs typeface="+mn-cs"/>
          <a:sym typeface="Chalkboard"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Lst>
  <p:transition/>
  <p:hf hdr="0"/>
  <p:txStyles>
    <p:titleStyle>
      <a:lvl1pPr algn="ctr" rtl="0" eaLnBrk="0" fontAlgn="base" hangingPunct="0">
        <a:spcBef>
          <a:spcPct val="0"/>
        </a:spcBef>
        <a:spcAft>
          <a:spcPct val="0"/>
        </a:spcAft>
        <a:defRPr sz="6400">
          <a:solidFill>
            <a:schemeClr val="tx1"/>
          </a:solidFill>
          <a:latin typeface="+mj-lt"/>
          <a:ea typeface="+mj-ea"/>
          <a:cs typeface="+mj-cs"/>
          <a:sym typeface="Gill Sans" charset="0"/>
        </a:defRPr>
      </a:lvl1pPr>
      <a:lvl2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5pPr>
      <a:lvl6pPr marL="457182"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6pPr>
      <a:lvl7pPr marL="914364"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7pPr>
      <a:lvl8pPr marL="1371545"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8pPr>
      <a:lvl9pPr marL="1828727"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9pPr>
    </p:titleStyle>
    <p:bodyStyle>
      <a:lvl1pPr marL="888964"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1pPr>
      <a:lvl2pPr marL="1333447"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2pPr>
      <a:lvl3pPr marL="1777929"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3pPr>
      <a:lvl4pPr marL="2222411"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4pPr>
      <a:lvl5pPr marL="2666893"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5pPr>
      <a:lvl6pPr marL="3124075"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6pPr>
      <a:lvl7pPr marL="3581258"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7pPr>
      <a:lvl8pPr marL="4038440"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8pPr>
      <a:lvl9pPr marL="4495621"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61" r:id="rId1"/>
    <p:sldLayoutId id="2147484062" r:id="rId2"/>
    <p:sldLayoutId id="2147484063" r:id="rId3"/>
    <p:sldLayoutId id="2147484064" r:id="rId4"/>
    <p:sldLayoutId id="2147484065" r:id="rId5"/>
    <p:sldLayoutId id="2147484066" r:id="rId6"/>
    <p:sldLayoutId id="2147484067" r:id="rId7"/>
    <p:sldLayoutId id="2147484068" r:id="rId8"/>
    <p:sldLayoutId id="2147484069" r:id="rId9"/>
    <p:sldLayoutId id="2147484070" r:id="rId10"/>
    <p:sldLayoutId id="2147484071" r:id="rId11"/>
  </p:sldLayoutIdLst>
  <p:transition/>
  <p:hf hdr="0"/>
  <p:txStyles>
    <p:titleStyle>
      <a:lvl1pPr algn="ctr" rtl="0" eaLnBrk="0" fontAlgn="base" hangingPunct="0">
        <a:spcBef>
          <a:spcPct val="0"/>
        </a:spcBef>
        <a:spcAft>
          <a:spcPct val="0"/>
        </a:spcAft>
        <a:defRPr sz="6400">
          <a:solidFill>
            <a:srgbClr val="FFFFFF"/>
          </a:solidFill>
          <a:latin typeface="+mj-lt"/>
          <a:ea typeface="+mj-ea"/>
          <a:cs typeface="+mj-cs"/>
          <a:sym typeface="Gill Sans" charset="0"/>
        </a:defRPr>
      </a:lvl1pPr>
      <a:lvl2pPr algn="ctr" rtl="0" eaLnBrk="0" fontAlgn="base" hangingPunct="0">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5pPr>
      <a:lvl6pPr marL="457182" algn="ctr" rtl="0" fontAlgn="base">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6pPr>
      <a:lvl7pPr marL="914364" algn="ctr" rtl="0" fontAlgn="base">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7pPr>
      <a:lvl8pPr marL="1371545" algn="ctr" rtl="0" fontAlgn="base">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8pPr>
      <a:lvl9pPr marL="1828727" algn="ctr" rtl="0" fontAlgn="base">
        <a:spcBef>
          <a:spcPct val="0"/>
        </a:spcBef>
        <a:spcAft>
          <a:spcPct val="0"/>
        </a:spcAft>
        <a:defRPr sz="6400">
          <a:solidFill>
            <a:srgbClr val="FFFFFF"/>
          </a:solidFill>
          <a:latin typeface="Gill Sans" charset="0"/>
          <a:ea typeface="ヒラギノ角ゴ ProN W3" charset="0"/>
          <a:cs typeface="ヒラギノ角ゴ ProN W3" charset="0"/>
          <a:sym typeface="Gill Sans" charset="0"/>
        </a:defRPr>
      </a:lvl9pPr>
    </p:titleStyle>
    <p:bodyStyle>
      <a:lvl1pPr marL="698472" indent="-444482" algn="l" rtl="0" eaLnBrk="0" fontAlgn="base" hangingPunct="0">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1pPr>
      <a:lvl2pPr marL="1041360" indent="-444482" algn="l" rtl="0" eaLnBrk="0" fontAlgn="base" hangingPunct="0">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2pPr>
      <a:lvl3pPr marL="1384244" indent="-444482" algn="l" rtl="0" eaLnBrk="0" fontAlgn="base" hangingPunct="0">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3pPr>
      <a:lvl4pPr marL="1739830" indent="-444482" algn="l" rtl="0" eaLnBrk="0" fontAlgn="base" hangingPunct="0">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4pPr>
      <a:lvl5pPr marL="2082716" indent="-444482" algn="l" rtl="0" eaLnBrk="0" fontAlgn="base" hangingPunct="0">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5pPr>
      <a:lvl6pPr marL="2539900" indent="-444482" algn="l" rtl="0" fontAlgn="base">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6pPr>
      <a:lvl7pPr marL="2997080" indent="-444482" algn="l" rtl="0" fontAlgn="base">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7pPr>
      <a:lvl8pPr marL="3454262" indent="-444482" algn="l" rtl="0" fontAlgn="base">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8pPr>
      <a:lvl9pPr marL="3911444" indent="-444482" algn="l" rtl="0" fontAlgn="base">
        <a:spcBef>
          <a:spcPts val="1800"/>
        </a:spcBef>
        <a:spcAft>
          <a:spcPct val="0"/>
        </a:spcAft>
        <a:buSzPct val="171000"/>
        <a:buFont typeface="Gill Sans" charset="0"/>
        <a:buChar char="•"/>
        <a:defRPr sz="3200">
          <a:solidFill>
            <a:srgbClr val="FFFFFF"/>
          </a:solidFill>
          <a:latin typeface="+mn-lt"/>
          <a:ea typeface="+mn-ea"/>
          <a:cs typeface="+mn-cs"/>
          <a:sym typeface="Gill Sans"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6865" name="Rectangle 1"/>
          <p:cNvSpPr>
            <a:spLocks noGrp="1" noChangeArrowheads="1"/>
          </p:cNvSpPr>
          <p:nvPr>
            <p:ph type="body" idx="1"/>
          </p:nvPr>
        </p:nvSpPr>
        <p:spPr bwMode="auto">
          <a:xfrm>
            <a:off x="990600" y="711200"/>
            <a:ext cx="8178800" cy="61976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6" r:id="rId5"/>
    <p:sldLayoutId id="2147484077" r:id="rId6"/>
    <p:sldLayoutId id="2147484078" r:id="rId7"/>
    <p:sldLayoutId id="2147484079" r:id="rId8"/>
    <p:sldLayoutId id="2147484080" r:id="rId9"/>
    <p:sldLayoutId id="2147484081" r:id="rId10"/>
    <p:sldLayoutId id="2147484082"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480995" indent="-295264" algn="l" rtl="0" eaLnBrk="0" fontAlgn="base" hangingPunct="0">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1pPr>
      <a:lvl2pPr marL="877852" indent="-293677" algn="l" rtl="0" eaLnBrk="0" fontAlgn="base" hangingPunct="0">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2pPr>
      <a:lvl3pPr marL="1284237" indent="-293677" algn="l" rtl="0" eaLnBrk="0" fontAlgn="base" hangingPunct="0">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3pPr>
      <a:lvl4pPr marL="1690621" indent="-293677" algn="l" rtl="0" eaLnBrk="0" fontAlgn="base" hangingPunct="0">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4pPr>
      <a:lvl5pPr marL="2097005" indent="-293677" algn="l" rtl="0" eaLnBrk="0" fontAlgn="base" hangingPunct="0">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5pPr>
      <a:lvl6pPr marL="2554186" indent="-293677" algn="l" rtl="0" fontAlgn="base">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6pPr>
      <a:lvl7pPr marL="3011368" indent="-293677" algn="l" rtl="0" fontAlgn="base">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7pPr>
      <a:lvl8pPr marL="3468550" indent="-293677" algn="l" rtl="0" fontAlgn="base">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8pPr>
      <a:lvl9pPr marL="3925732" indent="-293677" algn="l" rtl="0" fontAlgn="base">
        <a:spcBef>
          <a:spcPts val="4500"/>
        </a:spcBef>
        <a:spcAft>
          <a:spcPct val="0"/>
        </a:spcAft>
        <a:buSzPct val="125000"/>
        <a:buFont typeface="Hoefler Text" charset="0"/>
        <a:buChar char="•"/>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890"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0160000" cy="76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 name="Rectangle 2"/>
          <p:cNvSpPr>
            <a:spLocks noGrp="1" noChangeArrowheads="1"/>
          </p:cNvSpPr>
          <p:nvPr>
            <p:ph type="title"/>
          </p:nvPr>
        </p:nvSpPr>
        <p:spPr bwMode="auto">
          <a:xfrm>
            <a:off x="990600" y="3048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
        <p:nvSpPr>
          <p:cNvPr id="37891" name="Rectangle 3"/>
          <p:cNvSpPr>
            <a:spLocks noGrp="1" noChangeArrowheads="1"/>
          </p:cNvSpPr>
          <p:nvPr>
            <p:ph type="body" idx="1"/>
          </p:nvPr>
        </p:nvSpPr>
        <p:spPr bwMode="auto">
          <a:xfrm>
            <a:off x="990600" y="1943100"/>
            <a:ext cx="3835400" cy="49657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455595" indent="-269865"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1pPr>
      <a:lvl2pPr marL="852453"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2pPr>
      <a:lvl3pPr marL="1258839"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3pPr>
      <a:lvl4pPr marL="1665221"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4pPr>
      <a:lvl5pPr marL="2071605"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5pPr>
      <a:lvl6pPr marL="2528786"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6pPr>
      <a:lvl7pPr marL="2985968"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7pPr>
      <a:lvl8pPr marL="3443150"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8pPr>
      <a:lvl9pPr marL="3900332"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8913" name="Line 1"/>
          <p:cNvSpPr>
            <a:spLocks noChangeShapeType="1"/>
          </p:cNvSpPr>
          <p:nvPr/>
        </p:nvSpPr>
        <p:spPr bwMode="auto">
          <a:xfrm rot="10800000" flipH="1">
            <a:off x="12704" y="862013"/>
            <a:ext cx="10140950"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pPr>
              <a:defRPr/>
            </a:pPr>
            <a:endParaRPr lang="en-US"/>
          </a:p>
        </p:txBody>
      </p:sp>
      <p:sp>
        <p:nvSpPr>
          <p:cNvPr id="38914" name="Line 2"/>
          <p:cNvSpPr>
            <a:spLocks noChangeShapeType="1"/>
          </p:cNvSpPr>
          <p:nvPr/>
        </p:nvSpPr>
        <p:spPr bwMode="auto">
          <a:xfrm rot="10800000" flipH="1">
            <a:off x="12704" y="7113588"/>
            <a:ext cx="10140950"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pPr>
              <a:defRPr/>
            </a:pPr>
            <a:endParaRPr lang="en-US"/>
          </a:p>
        </p:txBody>
      </p:sp>
      <p:sp>
        <p:nvSpPr>
          <p:cNvPr id="38916" name="Rectangle 3"/>
          <p:cNvSpPr>
            <a:spLocks/>
          </p:cNvSpPr>
          <p:nvPr/>
        </p:nvSpPr>
        <p:spPr bwMode="auto">
          <a:xfrm>
            <a:off x="136526" y="7204076"/>
            <a:ext cx="80391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1400">
                <a:solidFill>
                  <a:srgbClr val="001F67"/>
                </a:solidFill>
                <a:effectLst/>
                <a:latin typeface="Helvetica Neue Light" charset="0"/>
                <a:ea typeface="ＭＳ Ｐゴシック" charset="0"/>
                <a:sym typeface="Helvetica Neue Light" charset="0"/>
              </a:rPr>
              <a:t>Rolf Landua - Exploring the Early Universe: the LHC at CERN                     IPS 2012 - 23 July 2012 </a:t>
            </a:r>
          </a:p>
        </p:txBody>
      </p:sp>
      <p:sp>
        <p:nvSpPr>
          <p:cNvPr id="2" name="Text Box 4"/>
          <p:cNvSpPr txBox="1">
            <a:spLocks noGrp="1" noChangeArrowheads="1"/>
          </p:cNvSpPr>
          <p:nvPr>
            <p:ph type="sldNum" sz="quarter" idx="4"/>
          </p:nvPr>
        </p:nvSpPr>
        <p:spPr bwMode="auto">
          <a:xfrm>
            <a:off x="9626604" y="7200900"/>
            <a:ext cx="311150" cy="31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vert="horz" wrap="none" lIns="91436" tIns="45720" rIns="91436" bIns="45720" numCol="1" anchor="t" anchorCtr="0" compatLnSpc="1">
            <a:prstTxWarp prst="textNoShape">
              <a:avLst/>
            </a:prstTxWarp>
          </a:bodyPr>
          <a:lstStyle>
            <a:lvl1pPr algn="ctr">
              <a:defRPr sz="1400" smtClean="0">
                <a:solidFill>
                  <a:srgbClr val="2B4714"/>
                </a:solidFill>
                <a:effectLst/>
                <a:latin typeface="Helvetica Neue Light" charset="0"/>
                <a:ea typeface="ＭＳ Ｐゴシック" charset="0"/>
                <a:cs typeface="Helvetica Neue Light" charset="0"/>
                <a:sym typeface="Helvetica Neue Light" charset="0"/>
              </a:defRPr>
            </a:lvl1pPr>
            <a:lvl2pPr algn="l">
              <a:defRPr sz="1200">
                <a:solidFill>
                  <a:schemeClr val="tx1"/>
                </a:solidFill>
                <a:latin typeface="Hoefler Text" charset="0"/>
                <a:ea typeface="ＭＳ Ｐゴシック" charset="0"/>
              </a:defRPr>
            </a:lvl2pPr>
            <a:lvl3pPr algn="l">
              <a:defRPr sz="1200">
                <a:solidFill>
                  <a:schemeClr val="tx1"/>
                </a:solidFill>
                <a:latin typeface="Hoefler Text" charset="0"/>
                <a:ea typeface="ＭＳ Ｐゴシック" charset="0"/>
              </a:defRPr>
            </a:lvl3pPr>
            <a:lvl4pPr algn="l">
              <a:defRPr sz="1200">
                <a:solidFill>
                  <a:schemeClr val="tx1"/>
                </a:solidFill>
                <a:latin typeface="Hoefler Text" charset="0"/>
                <a:ea typeface="ＭＳ Ｐゴシック" charset="0"/>
              </a:defRPr>
            </a:lvl4pPr>
            <a:lvl5pPr algn="l">
              <a:defRPr sz="1200">
                <a:solidFill>
                  <a:schemeClr val="tx1"/>
                </a:solidFill>
                <a:latin typeface="Hoefler Text" charset="0"/>
                <a:ea typeface="ＭＳ Ｐゴシック" charset="0"/>
              </a:defRPr>
            </a:lvl5pPr>
            <a:lvl6pPr fontAlgn="base">
              <a:spcBef>
                <a:spcPct val="0"/>
              </a:spcBef>
              <a:spcAft>
                <a:spcPct val="0"/>
              </a:spcAft>
              <a:defRPr sz="1200">
                <a:solidFill>
                  <a:schemeClr val="tx1"/>
                </a:solidFill>
                <a:latin typeface="Hoefler Text" charset="0"/>
                <a:ea typeface="ＭＳ Ｐゴシック" charset="0"/>
              </a:defRPr>
            </a:lvl6pPr>
            <a:lvl7pPr fontAlgn="base">
              <a:spcBef>
                <a:spcPct val="0"/>
              </a:spcBef>
              <a:spcAft>
                <a:spcPct val="0"/>
              </a:spcAft>
              <a:defRPr sz="1200">
                <a:solidFill>
                  <a:schemeClr val="tx1"/>
                </a:solidFill>
                <a:latin typeface="Hoefler Text" charset="0"/>
                <a:ea typeface="ＭＳ Ｐゴシック" charset="0"/>
              </a:defRPr>
            </a:lvl7pPr>
            <a:lvl8pPr fontAlgn="base">
              <a:spcBef>
                <a:spcPct val="0"/>
              </a:spcBef>
              <a:spcAft>
                <a:spcPct val="0"/>
              </a:spcAft>
              <a:defRPr sz="1200">
                <a:solidFill>
                  <a:schemeClr val="tx1"/>
                </a:solidFill>
                <a:latin typeface="Hoefler Text" charset="0"/>
                <a:ea typeface="ＭＳ Ｐゴシック" charset="0"/>
              </a:defRPr>
            </a:lvl8pPr>
            <a:lvl9pPr fontAlgn="base">
              <a:spcBef>
                <a:spcPct val="0"/>
              </a:spcBef>
              <a:spcAft>
                <a:spcPct val="0"/>
              </a:spcAft>
              <a:defRPr sz="1200">
                <a:solidFill>
                  <a:schemeClr val="tx1"/>
                </a:solidFill>
                <a:latin typeface="Hoefler Text" charset="0"/>
                <a:ea typeface="ＭＳ Ｐゴシック" charset="0"/>
              </a:defRPr>
            </a:lvl9pPr>
          </a:lstStyle>
          <a:p>
            <a:pPr>
              <a:defRPr/>
            </a:pPr>
            <a:fld id="{39BE595C-F9DE-514F-AD79-32C9FB6D188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Lst>
  <p:transition/>
  <p:hf hdr="0"/>
  <p:txStyles>
    <p:titleStyle>
      <a:lvl1pPr algn="ctr" rtl="0" eaLnBrk="0" fontAlgn="base" hangingPunct="0">
        <a:spcBef>
          <a:spcPct val="0"/>
        </a:spcBef>
        <a:spcAft>
          <a:spcPct val="0"/>
        </a:spcAft>
        <a:defRPr sz="5600">
          <a:solidFill>
            <a:schemeClr val="tx1"/>
          </a:solidFill>
          <a:latin typeface="+mj-lt"/>
          <a:ea typeface="+mj-ea"/>
          <a:cs typeface="+mj-cs"/>
          <a:sym typeface="Gill Sans Light" charset="0"/>
        </a:defRPr>
      </a:lvl1pPr>
      <a:lvl2pPr algn="ctr" rtl="0" eaLnBrk="0" fontAlgn="base" hangingPunct="0">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2pPr>
      <a:lvl3pPr algn="ctr" rtl="0" eaLnBrk="0" fontAlgn="base" hangingPunct="0">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3pPr>
      <a:lvl4pPr algn="ctr" rtl="0" eaLnBrk="0" fontAlgn="base" hangingPunct="0">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4pPr>
      <a:lvl5pPr algn="ctr" rtl="0" eaLnBrk="0" fontAlgn="base" hangingPunct="0">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5pPr>
      <a:lvl6pPr marL="457182" algn="ctr" rtl="0" fontAlgn="base">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6pPr>
      <a:lvl7pPr marL="914364" algn="ctr" rtl="0" fontAlgn="base">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7pPr>
      <a:lvl8pPr marL="1371545" algn="ctr" rtl="0" fontAlgn="base">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8pPr>
      <a:lvl9pPr marL="1828727" algn="ctr" rtl="0" fontAlgn="base">
        <a:spcBef>
          <a:spcPct val="0"/>
        </a:spcBef>
        <a:spcAft>
          <a:spcPct val="0"/>
        </a:spcAft>
        <a:defRPr sz="5600">
          <a:solidFill>
            <a:schemeClr val="tx1"/>
          </a:solidFill>
          <a:latin typeface="Gill Sans Light" charset="0"/>
          <a:ea typeface="ヒラギノ角ゴ ProN W3" charset="0"/>
          <a:cs typeface="ヒラギノ角ゴ ProN W3" charset="0"/>
          <a:sym typeface="Gill Sans Light" charset="0"/>
        </a:defRPr>
      </a:lvl9pPr>
    </p:titleStyle>
    <p:bodyStyle>
      <a:lvl1pPr marL="304788" indent="-304788" algn="l" rtl="0" eaLnBrk="0" fontAlgn="base" hangingPunct="0">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1pPr>
      <a:lvl2pPr marL="685772" indent="-304788" algn="l" rtl="0" eaLnBrk="0" fontAlgn="base" hangingPunct="0">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2pPr>
      <a:lvl3pPr marL="1066756" indent="-304788" algn="l" rtl="0" eaLnBrk="0" fontAlgn="base" hangingPunct="0">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3pPr>
      <a:lvl4pPr marL="1447742" indent="-304788" algn="l" rtl="0" eaLnBrk="0" fontAlgn="base" hangingPunct="0">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4pPr>
      <a:lvl5pPr marL="1828727" indent="-304788" algn="l" rtl="0" eaLnBrk="0" fontAlgn="base" hangingPunct="0">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5pPr>
      <a:lvl6pPr marL="2285909" indent="-304788" algn="l" rtl="0" fontAlgn="base">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6pPr>
      <a:lvl7pPr marL="2743090" indent="-304788" algn="l" rtl="0" fontAlgn="base">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7pPr>
      <a:lvl8pPr marL="3200272" indent="-304788" algn="l" rtl="0" fontAlgn="base">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8pPr>
      <a:lvl9pPr marL="3657453" indent="-304788" algn="l" rtl="0" fontAlgn="base">
        <a:lnSpc>
          <a:spcPct val="120000"/>
        </a:lnSpc>
        <a:spcBef>
          <a:spcPts val="3000"/>
        </a:spcBef>
        <a:spcAft>
          <a:spcPct val="0"/>
        </a:spcAft>
        <a:buClr>
          <a:srgbClr val="414141"/>
        </a:buClr>
        <a:buSzPct val="81000"/>
        <a:buFont typeface="Gill Sans Light" charset="0"/>
        <a:buChar char="•"/>
        <a:defRPr sz="3400">
          <a:solidFill>
            <a:schemeClr val="tx1"/>
          </a:solidFill>
          <a:latin typeface="+mn-lt"/>
          <a:ea typeface="+mn-ea"/>
          <a:cs typeface="+mn-cs"/>
          <a:sym typeface="Gill Sans Ligh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bwMode="auto">
          <a:xfrm>
            <a:off x="990600" y="3048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
        <p:nvSpPr>
          <p:cNvPr id="21506" name="Rectangle 2"/>
          <p:cNvSpPr>
            <a:spLocks noGrp="1" noChangeArrowheads="1"/>
          </p:cNvSpPr>
          <p:nvPr>
            <p:ph type="body" idx="1"/>
          </p:nvPr>
        </p:nvSpPr>
        <p:spPr bwMode="auto">
          <a:xfrm>
            <a:off x="990600" y="1943100"/>
            <a:ext cx="8178800" cy="49657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480995" indent="-295264"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1pPr>
      <a:lvl2pPr marL="877852"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2pPr>
      <a:lvl3pPr marL="1284237"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3pPr>
      <a:lvl4pPr marL="1690621"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4pPr>
      <a:lvl5pPr marL="2097005"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5pPr>
      <a:lvl6pPr marL="2554186"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6pPr>
      <a:lvl7pPr marL="3011368"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7pPr>
      <a:lvl8pPr marL="3468550"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8pPr>
      <a:lvl9pPr marL="3925732"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ransition/>
  <p:hf hdr="0"/>
  <p:txStyles>
    <p:titleStyle>
      <a:lvl1pPr algn="ctr" rtl="0" eaLnBrk="0" fontAlgn="base" hangingPunct="0">
        <a:spcBef>
          <a:spcPct val="0"/>
        </a:spcBef>
        <a:spcAft>
          <a:spcPct val="0"/>
        </a:spcAft>
        <a:defRPr sz="6400">
          <a:solidFill>
            <a:schemeClr val="tx1"/>
          </a:solidFill>
          <a:latin typeface="+mj-lt"/>
          <a:ea typeface="+mj-ea"/>
          <a:cs typeface="+mj-cs"/>
          <a:sym typeface="Gill Sans" charset="0"/>
        </a:defRPr>
      </a:lvl1pPr>
      <a:lvl2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5pPr>
      <a:lvl6pPr marL="457182"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6pPr>
      <a:lvl7pPr marL="914364"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7pPr>
      <a:lvl8pPr marL="1371545"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8pPr>
      <a:lvl9pPr marL="1828727" algn="ctr" rtl="0" fontAlgn="base">
        <a:spcBef>
          <a:spcPct val="0"/>
        </a:spcBef>
        <a:spcAft>
          <a:spcPct val="0"/>
        </a:spcAft>
        <a:defRPr sz="6400">
          <a:solidFill>
            <a:schemeClr val="tx1"/>
          </a:solidFill>
          <a:latin typeface="Gill Sans" charset="0"/>
          <a:ea typeface="ヒラギノ角ゴ ProN W3" charset="0"/>
          <a:cs typeface="ヒラギノ角ゴ ProN W3" charset="0"/>
          <a:sym typeface="Gill Sans" charset="0"/>
        </a:defRPr>
      </a:lvl9pPr>
    </p:titleStyle>
    <p:bodyStyle>
      <a:lvl1pPr marL="698472" indent="-444482" algn="l" rtl="0" eaLnBrk="0" fontAlgn="base" hangingPunct="0">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041360" indent="-444482" algn="l" rtl="0" eaLnBrk="0" fontAlgn="base" hangingPunct="0">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384244" indent="-444482" algn="l" rtl="0" eaLnBrk="0" fontAlgn="base" hangingPunct="0">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3pPr>
      <a:lvl4pPr marL="1739830" indent="-444482" algn="l" rtl="0" eaLnBrk="0" fontAlgn="base" hangingPunct="0">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082716" indent="-444482" algn="l" rtl="0" eaLnBrk="0" fontAlgn="base" hangingPunct="0">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539900" indent="-444482" algn="l" rtl="0" fontAlgn="base">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6pPr>
      <a:lvl7pPr marL="2997080" indent="-444482" algn="l" rtl="0" fontAlgn="base">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454262" indent="-444482" algn="l" rtl="0" fontAlgn="base">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8pPr>
      <a:lvl9pPr marL="3911444" indent="-444482" algn="l" rtl="0" fontAlgn="base">
        <a:spcBef>
          <a:spcPts val="1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116668" y="1862668"/>
            <a:ext cx="7535333" cy="10671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1598" tIns="50798" rIns="101598" bIns="50798" numCol="1" anchor="ctr" anchorCtr="0" compatLnSpc="1">
            <a:prstTxWarp prst="textNoShape">
              <a:avLst/>
            </a:prstTxWarp>
          </a:bodyPr>
          <a:lstStyle/>
          <a:p>
            <a:pPr lvl="0"/>
            <a:r>
              <a:rPr lang="en-GB" altLang="en-US"/>
              <a:t>Click to edit Master title style</a:t>
            </a:r>
          </a:p>
        </p:txBody>
      </p:sp>
      <p:sp>
        <p:nvSpPr>
          <p:cNvPr id="4099" name="Rectangle 3"/>
          <p:cNvSpPr>
            <a:spLocks noGrp="1" noChangeArrowheads="1"/>
          </p:cNvSpPr>
          <p:nvPr>
            <p:ph type="body" idx="1"/>
          </p:nvPr>
        </p:nvSpPr>
        <p:spPr bwMode="auto">
          <a:xfrm>
            <a:off x="2116668" y="3132671"/>
            <a:ext cx="7535333" cy="36741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1598" tIns="50798" rIns="101598" bIns="5079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4100" name="Rectangle 4"/>
          <p:cNvSpPr>
            <a:spLocks noGrp="1" noChangeArrowheads="1"/>
          </p:cNvSpPr>
          <p:nvPr>
            <p:ph type="dt" sz="half" idx="2"/>
          </p:nvPr>
        </p:nvSpPr>
        <p:spPr bwMode="auto">
          <a:xfrm>
            <a:off x="508001" y="6939140"/>
            <a:ext cx="2370667" cy="5291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1598" tIns="50798" rIns="101598" bIns="50798" numCol="1" anchor="t" anchorCtr="0" compatLnSpc="1">
            <a:prstTxWarp prst="textNoShape">
              <a:avLst/>
            </a:prstTxWarp>
          </a:bodyPr>
          <a:lstStyle>
            <a:lvl1pPr eaLnBrk="1" hangingPunct="1">
              <a:defRPr sz="800"/>
            </a:lvl1pPr>
          </a:lstStyle>
          <a:p>
            <a:pPr algn="l" defTabSz="1015980" fontAlgn="auto">
              <a:spcBef>
                <a:spcPts val="0"/>
              </a:spcBef>
              <a:spcAft>
                <a:spcPts val="0"/>
              </a:spcAft>
            </a:pPr>
            <a:r>
              <a:rPr lang="en-US">
                <a:solidFill>
                  <a:prstClr val="black"/>
                </a:solidFill>
                <a:effectLst/>
                <a:latin typeface="Comic Sans MS"/>
                <a:ea typeface="+mn-ea"/>
                <a:cs typeface="+mn-cs"/>
              </a:rPr>
              <a:t>25/March/2025</a:t>
            </a:r>
          </a:p>
        </p:txBody>
      </p:sp>
      <p:sp>
        <p:nvSpPr>
          <p:cNvPr id="4101" name="Rectangle 5"/>
          <p:cNvSpPr>
            <a:spLocks noGrp="1" noChangeArrowheads="1"/>
          </p:cNvSpPr>
          <p:nvPr>
            <p:ph type="ftr" sz="quarter" idx="3"/>
          </p:nvPr>
        </p:nvSpPr>
        <p:spPr bwMode="auto">
          <a:xfrm>
            <a:off x="3471335" y="6939140"/>
            <a:ext cx="3217333" cy="5291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1598" tIns="50798" rIns="101598" bIns="50798" numCol="1" anchor="t" anchorCtr="0" compatLnSpc="1">
            <a:prstTxWarp prst="textNoShape">
              <a:avLst/>
            </a:prstTxWarp>
          </a:bodyPr>
          <a:lstStyle>
            <a:lvl1pPr algn="ctr" eaLnBrk="1" hangingPunct="1">
              <a:defRPr sz="800"/>
            </a:lvl1pPr>
          </a:lstStyle>
          <a:p>
            <a:pPr defTabSz="1015980" fontAlgn="auto">
              <a:spcBef>
                <a:spcPts val="0"/>
              </a:spcBef>
              <a:spcAft>
                <a:spcPts val="0"/>
              </a:spcAft>
            </a:pPr>
            <a:r>
              <a:rPr lang="en-GB">
                <a:solidFill>
                  <a:prstClr val="black"/>
                </a:solidFill>
                <a:effectLst/>
                <a:latin typeface="Comic Sans MS"/>
                <a:ea typeface="+mn-ea"/>
                <a:cs typeface="+mn-cs"/>
              </a:rPr>
              <a:t>g de cataldo  CERN-CH and INFN BA/IT</a:t>
            </a:r>
            <a:endParaRPr lang="en-US">
              <a:solidFill>
                <a:prstClr val="black"/>
              </a:solidFill>
              <a:effectLst/>
              <a:latin typeface="Comic Sans MS"/>
              <a:ea typeface="+mn-ea"/>
              <a:cs typeface="+mn-cs"/>
            </a:endParaRPr>
          </a:p>
        </p:txBody>
      </p:sp>
      <p:sp>
        <p:nvSpPr>
          <p:cNvPr id="4102" name="Rectangle 6"/>
          <p:cNvSpPr>
            <a:spLocks noGrp="1" noChangeArrowheads="1"/>
          </p:cNvSpPr>
          <p:nvPr>
            <p:ph type="sldNum" sz="quarter" idx="4"/>
          </p:nvPr>
        </p:nvSpPr>
        <p:spPr bwMode="auto">
          <a:xfrm>
            <a:off x="7281333" y="6939140"/>
            <a:ext cx="2370667" cy="5291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1598" tIns="50798" rIns="101598" bIns="50798" numCol="1" anchor="t" anchorCtr="0" compatLnSpc="1">
            <a:prstTxWarp prst="textNoShape">
              <a:avLst/>
            </a:prstTxWarp>
          </a:bodyPr>
          <a:lstStyle>
            <a:lvl1pPr algn="r" eaLnBrk="1" hangingPunct="1">
              <a:defRPr sz="800"/>
            </a:lvl1pPr>
          </a:lstStyle>
          <a:p>
            <a:pPr defTabSz="1015980" fontAlgn="auto">
              <a:spcBef>
                <a:spcPts val="0"/>
              </a:spcBef>
              <a:spcAft>
                <a:spcPts val="0"/>
              </a:spcAft>
            </a:pPr>
            <a:fld id="{2A013F82-EE5E-44EE-A61D-E31C6657F26F}" type="slidenum">
              <a:rPr lang="en-US" smtClean="0">
                <a:solidFill>
                  <a:prstClr val="black"/>
                </a:solidFill>
                <a:effectLst/>
                <a:latin typeface="Comic Sans MS"/>
                <a:ea typeface="+mn-ea"/>
                <a:cs typeface="+mn-cs"/>
              </a:rPr>
              <a:pPr defTabSz="1015980" fontAlgn="auto">
                <a:spcBef>
                  <a:spcPts val="0"/>
                </a:spcBef>
                <a:spcAft>
                  <a:spcPts val="0"/>
                </a:spcAft>
              </a:pPr>
              <a:t>‹#›</a:t>
            </a:fld>
            <a:endParaRPr lang="en-US">
              <a:solidFill>
                <a:prstClr val="black"/>
              </a:solidFill>
              <a:effectLst/>
              <a:latin typeface="Comic Sans MS"/>
              <a:ea typeface="+mn-ea"/>
              <a:cs typeface="+mn-cs"/>
            </a:endParaRPr>
          </a:p>
        </p:txBody>
      </p:sp>
    </p:spTree>
    <p:extLst>
      <p:ext uri="{BB962C8B-B14F-4D97-AF65-F5344CB8AC3E}">
        <p14:creationId xmlns:p14="http://schemas.microsoft.com/office/powerpoint/2010/main" val="3284568796"/>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rtl="0" eaLnBrk="1" fontAlgn="base" hangingPunct="1">
        <a:spcBef>
          <a:spcPct val="0"/>
        </a:spcBef>
        <a:spcAft>
          <a:spcPct val="0"/>
        </a:spcAft>
        <a:defRPr sz="3700" kern="1200">
          <a:solidFill>
            <a:schemeClr val="tx2"/>
          </a:solidFill>
          <a:latin typeface="+mj-lt"/>
          <a:ea typeface="+mj-ea"/>
          <a:cs typeface="+mj-cs"/>
        </a:defRPr>
      </a:lvl1pPr>
      <a:lvl2pPr algn="l" rtl="0" eaLnBrk="1" fontAlgn="base" hangingPunct="1">
        <a:spcBef>
          <a:spcPct val="0"/>
        </a:spcBef>
        <a:spcAft>
          <a:spcPct val="0"/>
        </a:spcAft>
        <a:defRPr sz="3700">
          <a:solidFill>
            <a:schemeClr val="tx2"/>
          </a:solidFill>
          <a:latin typeface="Arial Black" panose="020B0A04020102020204" pitchFamily="34" charset="0"/>
        </a:defRPr>
      </a:lvl2pPr>
      <a:lvl3pPr algn="l" rtl="0" eaLnBrk="1" fontAlgn="base" hangingPunct="1">
        <a:spcBef>
          <a:spcPct val="0"/>
        </a:spcBef>
        <a:spcAft>
          <a:spcPct val="0"/>
        </a:spcAft>
        <a:defRPr sz="3700">
          <a:solidFill>
            <a:schemeClr val="tx2"/>
          </a:solidFill>
          <a:latin typeface="Arial Black" panose="020B0A04020102020204" pitchFamily="34" charset="0"/>
        </a:defRPr>
      </a:lvl3pPr>
      <a:lvl4pPr algn="l" rtl="0" eaLnBrk="1" fontAlgn="base" hangingPunct="1">
        <a:spcBef>
          <a:spcPct val="0"/>
        </a:spcBef>
        <a:spcAft>
          <a:spcPct val="0"/>
        </a:spcAft>
        <a:defRPr sz="3700">
          <a:solidFill>
            <a:schemeClr val="tx2"/>
          </a:solidFill>
          <a:latin typeface="Arial Black" panose="020B0A04020102020204" pitchFamily="34" charset="0"/>
        </a:defRPr>
      </a:lvl4pPr>
      <a:lvl5pPr algn="l" rtl="0" eaLnBrk="1" fontAlgn="base" hangingPunct="1">
        <a:spcBef>
          <a:spcPct val="0"/>
        </a:spcBef>
        <a:spcAft>
          <a:spcPct val="0"/>
        </a:spcAft>
        <a:defRPr sz="3700">
          <a:solidFill>
            <a:schemeClr val="tx2"/>
          </a:solidFill>
          <a:latin typeface="Arial Black" panose="020B0A04020102020204" pitchFamily="34" charset="0"/>
        </a:defRPr>
      </a:lvl5pPr>
      <a:lvl6pPr marL="380992" algn="l" rtl="0" eaLnBrk="1" fontAlgn="base" hangingPunct="1">
        <a:spcBef>
          <a:spcPct val="0"/>
        </a:spcBef>
        <a:spcAft>
          <a:spcPct val="0"/>
        </a:spcAft>
        <a:defRPr sz="3700">
          <a:solidFill>
            <a:schemeClr val="tx2"/>
          </a:solidFill>
          <a:latin typeface="Arial Black" panose="020B0A04020102020204" pitchFamily="34" charset="0"/>
        </a:defRPr>
      </a:lvl6pPr>
      <a:lvl7pPr marL="761985" algn="l" rtl="0" eaLnBrk="1" fontAlgn="base" hangingPunct="1">
        <a:spcBef>
          <a:spcPct val="0"/>
        </a:spcBef>
        <a:spcAft>
          <a:spcPct val="0"/>
        </a:spcAft>
        <a:defRPr sz="3700">
          <a:solidFill>
            <a:schemeClr val="tx2"/>
          </a:solidFill>
          <a:latin typeface="Arial Black" panose="020B0A04020102020204" pitchFamily="34" charset="0"/>
        </a:defRPr>
      </a:lvl7pPr>
      <a:lvl8pPr marL="1142977" algn="l" rtl="0" eaLnBrk="1" fontAlgn="base" hangingPunct="1">
        <a:spcBef>
          <a:spcPct val="0"/>
        </a:spcBef>
        <a:spcAft>
          <a:spcPct val="0"/>
        </a:spcAft>
        <a:defRPr sz="3700">
          <a:solidFill>
            <a:schemeClr val="tx2"/>
          </a:solidFill>
          <a:latin typeface="Arial Black" panose="020B0A04020102020204" pitchFamily="34" charset="0"/>
        </a:defRPr>
      </a:lvl8pPr>
      <a:lvl9pPr marL="1523970" algn="l" rtl="0" eaLnBrk="1" fontAlgn="base" hangingPunct="1">
        <a:spcBef>
          <a:spcPct val="0"/>
        </a:spcBef>
        <a:spcAft>
          <a:spcPct val="0"/>
        </a:spcAft>
        <a:defRPr sz="3700">
          <a:solidFill>
            <a:schemeClr val="tx2"/>
          </a:solidFill>
          <a:latin typeface="Arial Black" panose="020B0A04020102020204" pitchFamily="34" charset="0"/>
        </a:defRPr>
      </a:lvl9pPr>
    </p:titleStyle>
    <p:bodyStyle>
      <a:lvl1pPr marL="285744" indent="-285744" algn="l" rtl="0" eaLnBrk="1" fontAlgn="base" hangingPunct="1">
        <a:spcBef>
          <a:spcPct val="20000"/>
        </a:spcBef>
        <a:spcAft>
          <a:spcPct val="0"/>
        </a:spcAft>
        <a:buChar char="•"/>
        <a:defRPr sz="2700" kern="1200">
          <a:solidFill>
            <a:schemeClr val="tx1"/>
          </a:solidFill>
          <a:latin typeface="+mn-lt"/>
          <a:ea typeface="+mn-ea"/>
          <a:cs typeface="+mn-cs"/>
        </a:defRPr>
      </a:lvl1pPr>
      <a:lvl2pPr marL="619113" indent="-238121" algn="l" rtl="0" eaLnBrk="1" fontAlgn="base" hangingPunct="1">
        <a:spcBef>
          <a:spcPct val="20000"/>
        </a:spcBef>
        <a:spcAft>
          <a:spcPct val="0"/>
        </a:spcAft>
        <a:buChar char="–"/>
        <a:defRPr sz="2300" kern="1200">
          <a:solidFill>
            <a:schemeClr val="tx1"/>
          </a:solidFill>
          <a:latin typeface="+mn-lt"/>
          <a:ea typeface="+mn-ea"/>
          <a:cs typeface="+mn-cs"/>
        </a:defRPr>
      </a:lvl2pPr>
      <a:lvl3pPr marL="952480" indent="-190496" algn="l" rtl="0" eaLnBrk="1" fontAlgn="base" hangingPunct="1">
        <a:spcBef>
          <a:spcPct val="20000"/>
        </a:spcBef>
        <a:spcAft>
          <a:spcPct val="0"/>
        </a:spcAft>
        <a:buChar char="•"/>
        <a:defRPr sz="2000" kern="1200">
          <a:solidFill>
            <a:schemeClr val="tx1"/>
          </a:solidFill>
          <a:latin typeface="+mn-lt"/>
          <a:ea typeface="+mn-ea"/>
          <a:cs typeface="+mn-cs"/>
        </a:defRPr>
      </a:lvl3pPr>
      <a:lvl4pPr marL="1333473" indent="-190496" algn="l" rtl="0" eaLnBrk="1" fontAlgn="base" hangingPunct="1">
        <a:spcBef>
          <a:spcPct val="20000"/>
        </a:spcBef>
        <a:spcAft>
          <a:spcPct val="0"/>
        </a:spcAft>
        <a:buChar char="–"/>
        <a:defRPr sz="1700" kern="1200">
          <a:solidFill>
            <a:schemeClr val="tx1"/>
          </a:solidFill>
          <a:latin typeface="+mn-lt"/>
          <a:ea typeface="+mn-ea"/>
          <a:cs typeface="+mn-cs"/>
        </a:defRPr>
      </a:lvl4pPr>
      <a:lvl5pPr marL="1714466" indent="-190496" algn="l" rtl="0" eaLnBrk="1" fontAlgn="base" hangingPunct="1">
        <a:spcBef>
          <a:spcPct val="20000"/>
        </a:spcBef>
        <a:spcAft>
          <a:spcPct val="0"/>
        </a:spcAft>
        <a:buChar char="»"/>
        <a:defRPr sz="1700" kern="1200">
          <a:solidFill>
            <a:schemeClr val="tx1"/>
          </a:solidFill>
          <a:latin typeface="+mn-lt"/>
          <a:ea typeface="+mn-ea"/>
          <a:cs typeface="+mn-cs"/>
        </a:defRPr>
      </a:lvl5pPr>
      <a:lvl6pPr marL="2095458" indent="-190496" algn="l" defTabSz="761985" rtl="0" eaLnBrk="1" latinLnBrk="0" hangingPunct="1">
        <a:lnSpc>
          <a:spcPct val="90000"/>
        </a:lnSpc>
        <a:spcBef>
          <a:spcPts val="417"/>
        </a:spcBef>
        <a:buFont typeface="Arial" panose="020B0604020202020204" pitchFamily="34" charset="0"/>
        <a:buChar char="•"/>
        <a:defRPr sz="1600" kern="1200">
          <a:solidFill>
            <a:schemeClr val="tx1"/>
          </a:solidFill>
          <a:latin typeface="+mn-lt"/>
          <a:ea typeface="+mn-ea"/>
          <a:cs typeface="+mn-cs"/>
        </a:defRPr>
      </a:lvl6pPr>
      <a:lvl7pPr marL="2476451" indent="-190496" algn="l" defTabSz="761985" rtl="0" eaLnBrk="1" latinLnBrk="0" hangingPunct="1">
        <a:lnSpc>
          <a:spcPct val="90000"/>
        </a:lnSpc>
        <a:spcBef>
          <a:spcPts val="417"/>
        </a:spcBef>
        <a:buFont typeface="Arial" panose="020B0604020202020204" pitchFamily="34" charset="0"/>
        <a:buChar char="•"/>
        <a:defRPr sz="1600" kern="1200">
          <a:solidFill>
            <a:schemeClr val="tx1"/>
          </a:solidFill>
          <a:latin typeface="+mn-lt"/>
          <a:ea typeface="+mn-ea"/>
          <a:cs typeface="+mn-cs"/>
        </a:defRPr>
      </a:lvl7pPr>
      <a:lvl8pPr marL="2857443" indent="-190496" algn="l" defTabSz="761985" rtl="0" eaLnBrk="1" latinLnBrk="0" hangingPunct="1">
        <a:lnSpc>
          <a:spcPct val="90000"/>
        </a:lnSpc>
        <a:spcBef>
          <a:spcPts val="417"/>
        </a:spcBef>
        <a:buFont typeface="Arial" panose="020B0604020202020204" pitchFamily="34" charset="0"/>
        <a:buChar char="•"/>
        <a:defRPr sz="1600" kern="1200">
          <a:solidFill>
            <a:schemeClr val="tx1"/>
          </a:solidFill>
          <a:latin typeface="+mn-lt"/>
          <a:ea typeface="+mn-ea"/>
          <a:cs typeface="+mn-cs"/>
        </a:defRPr>
      </a:lvl8pPr>
      <a:lvl9pPr marL="3238435" indent="-190496" algn="l" defTabSz="761985" rtl="0" eaLnBrk="1" latinLnBrk="0" hangingPunct="1">
        <a:lnSpc>
          <a:spcPct val="90000"/>
        </a:lnSpc>
        <a:spcBef>
          <a:spcPts val="417"/>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761985" rtl="0" eaLnBrk="1" latinLnBrk="0" hangingPunct="1">
        <a:defRPr sz="1600" kern="1200">
          <a:solidFill>
            <a:schemeClr val="tx1"/>
          </a:solidFill>
          <a:latin typeface="+mn-lt"/>
          <a:ea typeface="+mn-ea"/>
          <a:cs typeface="+mn-cs"/>
        </a:defRPr>
      </a:lvl1pPr>
      <a:lvl2pPr marL="380992" algn="l" defTabSz="761985" rtl="0" eaLnBrk="1" latinLnBrk="0" hangingPunct="1">
        <a:defRPr sz="1600" kern="1200">
          <a:solidFill>
            <a:schemeClr val="tx1"/>
          </a:solidFill>
          <a:latin typeface="+mn-lt"/>
          <a:ea typeface="+mn-ea"/>
          <a:cs typeface="+mn-cs"/>
        </a:defRPr>
      </a:lvl2pPr>
      <a:lvl3pPr marL="761985" algn="l" defTabSz="761985" rtl="0" eaLnBrk="1" latinLnBrk="0" hangingPunct="1">
        <a:defRPr sz="1600" kern="1200">
          <a:solidFill>
            <a:schemeClr val="tx1"/>
          </a:solidFill>
          <a:latin typeface="+mn-lt"/>
          <a:ea typeface="+mn-ea"/>
          <a:cs typeface="+mn-cs"/>
        </a:defRPr>
      </a:lvl3pPr>
      <a:lvl4pPr marL="1142977" algn="l" defTabSz="761985" rtl="0" eaLnBrk="1" latinLnBrk="0" hangingPunct="1">
        <a:defRPr sz="1600" kern="1200">
          <a:solidFill>
            <a:schemeClr val="tx1"/>
          </a:solidFill>
          <a:latin typeface="+mn-lt"/>
          <a:ea typeface="+mn-ea"/>
          <a:cs typeface="+mn-cs"/>
        </a:defRPr>
      </a:lvl4pPr>
      <a:lvl5pPr marL="1523970" algn="l" defTabSz="761985" rtl="0" eaLnBrk="1" latinLnBrk="0" hangingPunct="1">
        <a:defRPr sz="1600" kern="1200">
          <a:solidFill>
            <a:schemeClr val="tx1"/>
          </a:solidFill>
          <a:latin typeface="+mn-lt"/>
          <a:ea typeface="+mn-ea"/>
          <a:cs typeface="+mn-cs"/>
        </a:defRPr>
      </a:lvl5pPr>
      <a:lvl6pPr marL="1904962" algn="l" defTabSz="761985" rtl="0" eaLnBrk="1" latinLnBrk="0" hangingPunct="1">
        <a:defRPr sz="1600" kern="1200">
          <a:solidFill>
            <a:schemeClr val="tx1"/>
          </a:solidFill>
          <a:latin typeface="+mn-lt"/>
          <a:ea typeface="+mn-ea"/>
          <a:cs typeface="+mn-cs"/>
        </a:defRPr>
      </a:lvl6pPr>
      <a:lvl7pPr marL="2285954" algn="l" defTabSz="761985" rtl="0" eaLnBrk="1" latinLnBrk="0" hangingPunct="1">
        <a:defRPr sz="1600" kern="1200">
          <a:solidFill>
            <a:schemeClr val="tx1"/>
          </a:solidFill>
          <a:latin typeface="+mn-lt"/>
          <a:ea typeface="+mn-ea"/>
          <a:cs typeface="+mn-cs"/>
        </a:defRPr>
      </a:lvl7pPr>
      <a:lvl8pPr marL="2666947" algn="l" defTabSz="761985" rtl="0" eaLnBrk="1" latinLnBrk="0" hangingPunct="1">
        <a:defRPr sz="1600" kern="1200">
          <a:solidFill>
            <a:schemeClr val="tx1"/>
          </a:solidFill>
          <a:latin typeface="+mn-lt"/>
          <a:ea typeface="+mn-ea"/>
          <a:cs typeface="+mn-cs"/>
        </a:defRPr>
      </a:lvl8pPr>
      <a:lvl9pPr marL="3047940" algn="l" defTabSz="761985" rtl="0" eaLnBrk="1" latinLnBrk="0" hangingPunct="1">
        <a:defRPr sz="16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112000"/>
            <a:ext cx="10160001" cy="5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7038128"/>
            <a:ext cx="10160001" cy="73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14400" y="318450"/>
            <a:ext cx="8382000" cy="161195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914399" y="2050816"/>
            <a:ext cx="8382001" cy="447040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14401" y="7177541"/>
            <a:ext cx="2060226" cy="405694"/>
          </a:xfrm>
          <a:prstGeom prst="rect">
            <a:avLst/>
          </a:prstGeom>
        </p:spPr>
        <p:txBody>
          <a:bodyPr vert="horz" lIns="91440" tIns="45720" rIns="91440" bIns="45720" rtlCol="0" anchor="ctr"/>
          <a:lstStyle>
            <a:lvl1pPr algn="l">
              <a:defRPr sz="1000">
                <a:solidFill>
                  <a:srgbClr val="FFFFFF"/>
                </a:solidFill>
              </a:defRPr>
            </a:lvl1pPr>
          </a:lstStyle>
          <a:p>
            <a:r>
              <a:rPr lang="en-US"/>
              <a:t>25/March/2025</a:t>
            </a:r>
            <a:endParaRPr lang="en-GB"/>
          </a:p>
        </p:txBody>
      </p:sp>
      <p:sp>
        <p:nvSpPr>
          <p:cNvPr id="5" name="Footer Placeholder 4"/>
          <p:cNvSpPr>
            <a:spLocks noGrp="1"/>
          </p:cNvSpPr>
          <p:nvPr>
            <p:ph type="ftr" sz="quarter" idx="3"/>
          </p:nvPr>
        </p:nvSpPr>
        <p:spPr>
          <a:xfrm>
            <a:off x="3071822" y="7177541"/>
            <a:ext cx="4019003" cy="405694"/>
          </a:xfrm>
          <a:prstGeom prst="rect">
            <a:avLst/>
          </a:prstGeom>
        </p:spPr>
        <p:txBody>
          <a:bodyPr vert="horz" lIns="91440" tIns="45720" rIns="91440" bIns="45720" rtlCol="0" anchor="ctr"/>
          <a:lstStyle>
            <a:lvl1pPr algn="ctr">
              <a:defRPr sz="1000" cap="all" baseline="0">
                <a:solidFill>
                  <a:srgbClr val="FFFFFF"/>
                </a:solidFill>
              </a:defRPr>
            </a:lvl1pPr>
          </a:lstStyle>
          <a:p>
            <a:r>
              <a:rPr lang="en-GB"/>
              <a:t>g de cataldo  CERN-CH and INFN BA/IT</a:t>
            </a:r>
          </a:p>
        </p:txBody>
      </p:sp>
      <p:sp>
        <p:nvSpPr>
          <p:cNvPr id="6" name="Slide Number Placeholder 5"/>
          <p:cNvSpPr>
            <a:spLocks noGrp="1"/>
          </p:cNvSpPr>
          <p:nvPr>
            <p:ph type="sldNum" sz="quarter" idx="4"/>
          </p:nvPr>
        </p:nvSpPr>
        <p:spPr>
          <a:xfrm>
            <a:off x="8250383" y="7177541"/>
            <a:ext cx="1093354" cy="405694"/>
          </a:xfrm>
          <a:prstGeom prst="rect">
            <a:avLst/>
          </a:prstGeom>
        </p:spPr>
        <p:txBody>
          <a:bodyPr vert="horz" lIns="91440" tIns="45720" rIns="91440" bIns="45720" rtlCol="0" anchor="ctr"/>
          <a:lstStyle>
            <a:lvl1pPr algn="r">
              <a:defRPr sz="1167">
                <a:solidFill>
                  <a:srgbClr val="FFFFFF"/>
                </a:solidFill>
              </a:defRPr>
            </a:lvl1pPr>
          </a:lstStyle>
          <a:p>
            <a:fld id="{74DF023D-8E53-4D3A-A2B5-F59AC60D4020}" type="slidenum">
              <a:rPr lang="en-GB" smtClean="0"/>
              <a:t>‹#›</a:t>
            </a:fld>
            <a:endParaRPr lang="en-GB"/>
          </a:p>
        </p:txBody>
      </p:sp>
      <p:cxnSp>
        <p:nvCxnSpPr>
          <p:cNvPr id="10" name="Straight Connector 9"/>
          <p:cNvCxnSpPr/>
          <p:nvPr/>
        </p:nvCxnSpPr>
        <p:spPr>
          <a:xfrm>
            <a:off x="994610" y="1930939"/>
            <a:ext cx="830580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1113057"/>
      </p:ext>
    </p:extLst>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1015990" rtl="0" eaLnBrk="1" latinLnBrk="0" hangingPunct="1">
        <a:lnSpc>
          <a:spcPct val="85000"/>
        </a:lnSpc>
        <a:spcBef>
          <a:spcPct val="0"/>
        </a:spcBef>
        <a:buNone/>
        <a:defRPr sz="5333" kern="1200" spc="-56" baseline="0">
          <a:solidFill>
            <a:schemeClr val="tx1">
              <a:lumMod val="75000"/>
              <a:lumOff val="25000"/>
            </a:schemeClr>
          </a:solidFill>
          <a:latin typeface="+mj-lt"/>
          <a:ea typeface="+mj-ea"/>
          <a:cs typeface="+mj-cs"/>
        </a:defRPr>
      </a:lvl1pPr>
    </p:titleStyle>
    <p:bodyStyle>
      <a:lvl1pPr marL="101599" indent="-101599" algn="l" defTabSz="1015990" rtl="0" eaLnBrk="1" latinLnBrk="0" hangingPunct="1">
        <a:lnSpc>
          <a:spcPct val="90000"/>
        </a:lnSpc>
        <a:spcBef>
          <a:spcPts val="1333"/>
        </a:spcBef>
        <a:spcAft>
          <a:spcPts val="222"/>
        </a:spcAft>
        <a:buClr>
          <a:schemeClr val="accent1"/>
        </a:buClr>
        <a:buSzPct val="100000"/>
        <a:buFont typeface="Calibri" panose="020F0502020204030204" pitchFamily="34" charset="0"/>
        <a:buChar char=" "/>
        <a:defRPr sz="2222" kern="1200">
          <a:solidFill>
            <a:schemeClr val="tx1">
              <a:lumMod val="75000"/>
              <a:lumOff val="25000"/>
            </a:schemeClr>
          </a:solidFill>
          <a:latin typeface="+mn-lt"/>
          <a:ea typeface="+mn-ea"/>
          <a:cs typeface="+mn-cs"/>
        </a:defRPr>
      </a:lvl1pPr>
      <a:lvl2pPr marL="426716" indent="-203198" algn="l" defTabSz="1015990" rtl="0" eaLnBrk="1" latinLnBrk="0" hangingPunct="1">
        <a:lnSpc>
          <a:spcPct val="90000"/>
        </a:lnSpc>
        <a:spcBef>
          <a:spcPts val="222"/>
        </a:spcBef>
        <a:spcAft>
          <a:spcPts val="444"/>
        </a:spcAft>
        <a:buClr>
          <a:schemeClr val="accent1"/>
        </a:buClr>
        <a:buFont typeface="Calibri" pitchFamily="34" charset="0"/>
        <a:buChar char="◦"/>
        <a:defRPr sz="2000" kern="1200">
          <a:solidFill>
            <a:schemeClr val="tx1">
              <a:lumMod val="75000"/>
              <a:lumOff val="25000"/>
            </a:schemeClr>
          </a:solidFill>
          <a:latin typeface="+mn-lt"/>
          <a:ea typeface="+mn-ea"/>
          <a:cs typeface="+mn-cs"/>
        </a:defRPr>
      </a:lvl2pPr>
      <a:lvl3pPr marL="629914" indent="-203198"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3pPr>
      <a:lvl4pPr marL="833112" indent="-203198"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4pPr>
      <a:lvl5pPr marL="1036310" indent="-203198"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5pPr>
      <a:lvl6pPr marL="1222210" indent="-253997"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6pPr>
      <a:lvl7pPr marL="1444430" indent="-253997"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7pPr>
      <a:lvl8pPr marL="1666650" indent="-253997"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8pPr>
      <a:lvl9pPr marL="1888870" indent="-253997" algn="l" defTabSz="1015990" rtl="0" eaLnBrk="1" latinLnBrk="0" hangingPunct="1">
        <a:lnSpc>
          <a:spcPct val="90000"/>
        </a:lnSpc>
        <a:spcBef>
          <a:spcPts val="222"/>
        </a:spcBef>
        <a:spcAft>
          <a:spcPts val="444"/>
        </a:spcAft>
        <a:buClr>
          <a:schemeClr val="accent1"/>
        </a:buClr>
        <a:buFont typeface="Calibri" pitchFamily="34" charset="0"/>
        <a:buChar char="◦"/>
        <a:defRPr sz="1556" kern="1200">
          <a:solidFill>
            <a:schemeClr val="tx1">
              <a:lumMod val="75000"/>
              <a:lumOff val="25000"/>
            </a:schemeClr>
          </a:solidFill>
          <a:latin typeface="+mn-lt"/>
          <a:ea typeface="+mn-ea"/>
          <a:cs typeface="+mn-cs"/>
        </a:defRPr>
      </a:lvl9pPr>
    </p:bodyStyle>
    <p:otherStyle>
      <a:defPPr>
        <a:defRPr lang="en-US"/>
      </a:defPPr>
      <a:lvl1pPr marL="0" algn="l" defTabSz="1015990" rtl="0" eaLnBrk="1" latinLnBrk="0" hangingPunct="1">
        <a:defRPr sz="2000" kern="1200">
          <a:solidFill>
            <a:schemeClr val="tx1"/>
          </a:solidFill>
          <a:latin typeface="+mn-lt"/>
          <a:ea typeface="+mn-ea"/>
          <a:cs typeface="+mn-cs"/>
        </a:defRPr>
      </a:lvl1pPr>
      <a:lvl2pPr marL="507995" algn="l" defTabSz="1015990" rtl="0" eaLnBrk="1" latinLnBrk="0" hangingPunct="1">
        <a:defRPr sz="2000" kern="1200">
          <a:solidFill>
            <a:schemeClr val="tx1"/>
          </a:solidFill>
          <a:latin typeface="+mn-lt"/>
          <a:ea typeface="+mn-ea"/>
          <a:cs typeface="+mn-cs"/>
        </a:defRPr>
      </a:lvl2pPr>
      <a:lvl3pPr marL="1015990" algn="l" defTabSz="1015990" rtl="0" eaLnBrk="1" latinLnBrk="0" hangingPunct="1">
        <a:defRPr sz="2000" kern="1200">
          <a:solidFill>
            <a:schemeClr val="tx1"/>
          </a:solidFill>
          <a:latin typeface="+mn-lt"/>
          <a:ea typeface="+mn-ea"/>
          <a:cs typeface="+mn-cs"/>
        </a:defRPr>
      </a:lvl3pPr>
      <a:lvl4pPr marL="1523985" algn="l" defTabSz="1015990" rtl="0" eaLnBrk="1" latinLnBrk="0" hangingPunct="1">
        <a:defRPr sz="2000" kern="1200">
          <a:solidFill>
            <a:schemeClr val="tx1"/>
          </a:solidFill>
          <a:latin typeface="+mn-lt"/>
          <a:ea typeface="+mn-ea"/>
          <a:cs typeface="+mn-cs"/>
        </a:defRPr>
      </a:lvl4pPr>
      <a:lvl5pPr marL="2031980" algn="l" defTabSz="1015990" rtl="0" eaLnBrk="1" latinLnBrk="0" hangingPunct="1">
        <a:defRPr sz="2000" kern="1200">
          <a:solidFill>
            <a:schemeClr val="tx1"/>
          </a:solidFill>
          <a:latin typeface="+mn-lt"/>
          <a:ea typeface="+mn-ea"/>
          <a:cs typeface="+mn-cs"/>
        </a:defRPr>
      </a:lvl5pPr>
      <a:lvl6pPr marL="2539975" algn="l" defTabSz="1015990" rtl="0" eaLnBrk="1" latinLnBrk="0" hangingPunct="1">
        <a:defRPr sz="2000" kern="1200">
          <a:solidFill>
            <a:schemeClr val="tx1"/>
          </a:solidFill>
          <a:latin typeface="+mn-lt"/>
          <a:ea typeface="+mn-ea"/>
          <a:cs typeface="+mn-cs"/>
        </a:defRPr>
      </a:lvl6pPr>
      <a:lvl7pPr marL="3047970" algn="l" defTabSz="1015990" rtl="0" eaLnBrk="1" latinLnBrk="0" hangingPunct="1">
        <a:defRPr sz="2000" kern="1200">
          <a:solidFill>
            <a:schemeClr val="tx1"/>
          </a:solidFill>
          <a:latin typeface="+mn-lt"/>
          <a:ea typeface="+mn-ea"/>
          <a:cs typeface="+mn-cs"/>
        </a:defRPr>
      </a:lvl7pPr>
      <a:lvl8pPr marL="3555964" algn="l" defTabSz="1015990" rtl="0" eaLnBrk="1" latinLnBrk="0" hangingPunct="1">
        <a:defRPr sz="2000" kern="1200">
          <a:solidFill>
            <a:schemeClr val="tx1"/>
          </a:solidFill>
          <a:latin typeface="+mn-lt"/>
          <a:ea typeface="+mn-ea"/>
          <a:cs typeface="+mn-cs"/>
        </a:defRPr>
      </a:lvl8pPr>
      <a:lvl9pPr marL="4063959" algn="l" defTabSz="1015990"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bwMode="auto">
          <a:xfrm>
            <a:off x="990600" y="203200"/>
            <a:ext cx="8178800" cy="952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50796" tIns="50796" rIns="50796" bIns="50796" numCol="1" anchor="ctr" anchorCtr="0" compatLnSpc="1">
            <a:prstTxWarp prst="textNoShape">
              <a:avLst/>
            </a:prstTxWarp>
          </a:bodyPr>
          <a:lstStyle/>
          <a:p>
            <a:pPr lvl="0"/>
            <a:r>
              <a:rPr lang="en-US">
                <a:sym typeface="Eurostile" charset="0"/>
              </a:rPr>
              <a:t>Click to edit Master title style</a:t>
            </a:r>
          </a:p>
        </p:txBody>
      </p:sp>
    </p:spTree>
  </p:cSld>
  <p:clrMap bg1="dk2" tx1="lt1" bg2="dk1" tx2="lt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Eurostile" charset="0"/>
        </a:defRPr>
      </a:lvl1pPr>
      <a:lvl2pPr algn="ctr" rtl="0" eaLnBrk="0" fontAlgn="base" hangingPunct="0">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2pPr>
      <a:lvl3pPr algn="ctr" rtl="0" eaLnBrk="0" fontAlgn="base" hangingPunct="0">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3pPr>
      <a:lvl4pPr algn="ctr" rtl="0" eaLnBrk="0" fontAlgn="base" hangingPunct="0">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4pPr>
      <a:lvl5pPr algn="ctr" rtl="0" eaLnBrk="0" fontAlgn="base" hangingPunct="0">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5pPr>
      <a:lvl6pPr marL="457182" algn="ctr" rtl="0" fontAlgn="base">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6pPr>
      <a:lvl7pPr marL="914364" algn="ctr" rtl="0" fontAlgn="base">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7pPr>
      <a:lvl8pPr marL="1371545" algn="ctr" rtl="0" fontAlgn="base">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8pPr>
      <a:lvl9pPr marL="1828727" algn="ctr" rtl="0" fontAlgn="base">
        <a:spcBef>
          <a:spcPct val="0"/>
        </a:spcBef>
        <a:spcAft>
          <a:spcPct val="0"/>
        </a:spcAft>
        <a:defRPr sz="5000">
          <a:solidFill>
            <a:schemeClr val="tx1"/>
          </a:solidFill>
          <a:latin typeface="Eurostile" charset="0"/>
          <a:ea typeface="ヒラギノ角ゴ ProN W3" charset="0"/>
          <a:cs typeface="ヒラギノ角ゴ ProN W3" charset="0"/>
          <a:sym typeface="Eurostile" charset="0"/>
        </a:defRPr>
      </a:lvl9pPr>
    </p:titleStyle>
    <p:bodyStyle>
      <a:lvl1pPr marL="888964"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1pPr>
      <a:lvl2pPr marL="1333447"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2pPr>
      <a:lvl3pPr marL="1777929"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3pPr>
      <a:lvl4pPr marL="2222411"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4pPr>
      <a:lvl5pPr marL="2666893" indent="-571478" algn="l" rtl="0" eaLnBrk="0" fontAlgn="base" hangingPunct="0">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5pPr>
      <a:lvl6pPr marL="3124075"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6pPr>
      <a:lvl7pPr marL="3581258"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7pPr>
      <a:lvl8pPr marL="4038440"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8pPr>
      <a:lvl9pPr marL="4495621" indent="-571478" algn="l" rtl="0" fontAlgn="base">
        <a:spcBef>
          <a:spcPts val="2000"/>
        </a:spcBef>
        <a:spcAft>
          <a:spcPct val="0"/>
        </a:spcAft>
        <a:buSzPct val="171000"/>
        <a:buFont typeface="Gill Sans" charset="0"/>
        <a:buChar char="•"/>
        <a:defRPr sz="3000">
          <a:solidFill>
            <a:schemeClr val="tx1"/>
          </a:solidFill>
          <a:latin typeface="+mn-lt"/>
          <a:ea typeface="+mn-ea"/>
          <a:cs typeface="+mn-cs"/>
          <a:sym typeface="Gill Sans"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bwMode="auto">
          <a:xfrm>
            <a:off x="990600" y="3048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
        <p:nvSpPr>
          <p:cNvPr id="23554" name="Rectangle 2"/>
          <p:cNvSpPr>
            <a:spLocks noGrp="1" noChangeArrowheads="1"/>
          </p:cNvSpPr>
          <p:nvPr>
            <p:ph type="body" idx="1"/>
          </p:nvPr>
        </p:nvSpPr>
        <p:spPr bwMode="auto">
          <a:xfrm>
            <a:off x="5880100" y="1943100"/>
            <a:ext cx="3289300" cy="49657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455595" indent="-269865"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1pPr>
      <a:lvl2pPr marL="852453"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2pPr>
      <a:lvl3pPr marL="1258839"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3pPr>
      <a:lvl4pPr marL="1665221"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4pPr>
      <a:lvl5pPr marL="2071605" indent="-268278" algn="l" rtl="0" eaLnBrk="0" fontAlgn="base" hangingPunct="0">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5pPr>
      <a:lvl6pPr marL="2528786"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6pPr>
      <a:lvl7pPr marL="2985968"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7pPr>
      <a:lvl8pPr marL="3443150"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8pPr>
      <a:lvl9pPr marL="3900332" indent="-268278" algn="l" rtl="0" fontAlgn="base">
        <a:spcBef>
          <a:spcPts val="3200"/>
        </a:spcBef>
        <a:spcAft>
          <a:spcPct val="0"/>
        </a:spcAft>
        <a:buSzPct val="125000"/>
        <a:buFont typeface="Hoefler Text" charset="0"/>
        <a:buChar char="•"/>
        <a:defRPr sz="24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bwMode="auto">
          <a:xfrm>
            <a:off x="990600" y="304800"/>
            <a:ext cx="8178800" cy="15494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519093" indent="-295264"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1pPr>
      <a:lvl2pPr marL="915952"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2pPr>
      <a:lvl3pPr marL="1322336"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3pPr>
      <a:lvl4pPr marL="1728718"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4pPr>
      <a:lvl5pPr marL="2135102"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5pPr>
      <a:lvl6pPr marL="2592284"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6pPr>
      <a:lvl7pPr marL="3049465"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7pPr>
      <a:lvl8pPr marL="3506648"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8pPr>
      <a:lvl9pPr marL="3963828"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519093" indent="-295264"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1pPr>
      <a:lvl2pPr marL="915952"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2pPr>
      <a:lvl3pPr marL="1322336"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3pPr>
      <a:lvl4pPr marL="1728718"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4pPr>
      <a:lvl5pPr marL="2135102" indent="-293677" algn="l" rtl="0" eaLnBrk="0" fontAlgn="base" hangingPunct="0">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5pPr>
      <a:lvl6pPr marL="2592284"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6pPr>
      <a:lvl7pPr marL="3049465"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7pPr>
      <a:lvl8pPr marL="3506648"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8pPr>
      <a:lvl9pPr marL="3963828" indent="-293677" algn="l" rtl="0" fontAlgn="base">
        <a:spcBef>
          <a:spcPts val="2500"/>
        </a:spcBef>
        <a:spcAft>
          <a:spcPct val="0"/>
        </a:spcAft>
        <a:buSzPct val="125000"/>
        <a:buFont typeface="Hoefler Text" charset="0"/>
        <a:buChar char="•"/>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bwMode="auto">
          <a:xfrm>
            <a:off x="990600" y="1790700"/>
            <a:ext cx="8178800" cy="18669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b" anchorCtr="0" compatLnSpc="1">
            <a:prstTxWarp prst="textNoShape">
              <a:avLst/>
            </a:prstTxWarp>
          </a:bodyPr>
          <a:lstStyle/>
          <a:p>
            <a:pPr lvl="0"/>
            <a:r>
              <a:rPr lang="en-US">
                <a:sym typeface="Hoefler Text" charset="0"/>
              </a:rPr>
              <a:t>Click to edit Master title style</a:t>
            </a:r>
          </a:p>
        </p:txBody>
      </p:sp>
      <p:sp>
        <p:nvSpPr>
          <p:cNvPr id="26626" name="Rectangle 2"/>
          <p:cNvSpPr>
            <a:spLocks noGrp="1" noChangeArrowheads="1"/>
          </p:cNvSpPr>
          <p:nvPr>
            <p:ph type="body" idx="1"/>
          </p:nvPr>
        </p:nvSpPr>
        <p:spPr bwMode="auto">
          <a:xfrm>
            <a:off x="990600" y="4051300"/>
            <a:ext cx="8178800" cy="12700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pic>
        <p:nvPicPr>
          <p:cNvPr id="26628"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76600" y="3746500"/>
            <a:ext cx="3708400" cy="10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342887" indent="-342887" algn="ctr" rtl="0" eaLnBrk="0" fontAlgn="base" hangingPunct="0">
        <a:spcBef>
          <a:spcPct val="0"/>
        </a:spcBef>
        <a:spcAft>
          <a:spcPct val="0"/>
        </a:spcAft>
        <a:defRPr sz="2800">
          <a:solidFill>
            <a:schemeClr val="tx1"/>
          </a:solidFill>
          <a:latin typeface="+mn-lt"/>
          <a:ea typeface="+mn-ea"/>
          <a:cs typeface="+mn-cs"/>
          <a:sym typeface="Hoefler Text" charset="0"/>
        </a:defRPr>
      </a:lvl1pPr>
      <a:lvl2pPr marL="742920" indent="-285739" algn="ctr" rtl="0" eaLnBrk="0" fontAlgn="base" hangingPunct="0">
        <a:spcBef>
          <a:spcPct val="0"/>
        </a:spcBef>
        <a:spcAft>
          <a:spcPct val="0"/>
        </a:spcAft>
        <a:defRPr sz="2800">
          <a:solidFill>
            <a:schemeClr val="tx1"/>
          </a:solidFill>
          <a:latin typeface="+mn-lt"/>
          <a:ea typeface="+mn-ea"/>
          <a:cs typeface="+mn-cs"/>
          <a:sym typeface="Hoefler Text" charset="0"/>
        </a:defRPr>
      </a:lvl2pPr>
      <a:lvl3pPr marL="1142954" indent="-228591" algn="ctr" rtl="0" eaLnBrk="0" fontAlgn="base" hangingPunct="0">
        <a:spcBef>
          <a:spcPct val="0"/>
        </a:spcBef>
        <a:spcAft>
          <a:spcPct val="0"/>
        </a:spcAft>
        <a:defRPr sz="2800">
          <a:solidFill>
            <a:schemeClr val="tx1"/>
          </a:solidFill>
          <a:latin typeface="+mn-lt"/>
          <a:ea typeface="+mn-ea"/>
          <a:cs typeface="+mn-cs"/>
          <a:sym typeface="Hoefler Text" charset="0"/>
        </a:defRPr>
      </a:lvl3pPr>
      <a:lvl4pPr marL="1600136" indent="-228591" algn="ctr" rtl="0" eaLnBrk="0" fontAlgn="base" hangingPunct="0">
        <a:spcBef>
          <a:spcPct val="0"/>
        </a:spcBef>
        <a:spcAft>
          <a:spcPct val="0"/>
        </a:spcAft>
        <a:defRPr sz="2800">
          <a:solidFill>
            <a:schemeClr val="tx1"/>
          </a:solidFill>
          <a:latin typeface="+mn-lt"/>
          <a:ea typeface="+mn-ea"/>
          <a:cs typeface="+mn-cs"/>
          <a:sym typeface="Hoefler Text" charset="0"/>
        </a:defRPr>
      </a:lvl4pPr>
      <a:lvl5pPr marL="2057316" indent="-228591" algn="ctr" rtl="0" eaLnBrk="0" fontAlgn="base" hangingPunct="0">
        <a:spcBef>
          <a:spcPct val="0"/>
        </a:spcBef>
        <a:spcAft>
          <a:spcPct val="0"/>
        </a:spcAft>
        <a:defRPr sz="2800">
          <a:solidFill>
            <a:schemeClr val="tx1"/>
          </a:solidFill>
          <a:latin typeface="+mn-lt"/>
          <a:ea typeface="+mn-ea"/>
          <a:cs typeface="+mn-cs"/>
          <a:sym typeface="Hoefler Text" charset="0"/>
        </a:defRPr>
      </a:lvl5pPr>
      <a:lvl6pPr marL="457182" algn="ctr" rtl="0" fontAlgn="base">
        <a:spcBef>
          <a:spcPct val="0"/>
        </a:spcBef>
        <a:spcAft>
          <a:spcPct val="0"/>
        </a:spcAft>
        <a:defRPr sz="2800">
          <a:solidFill>
            <a:schemeClr val="tx1"/>
          </a:solidFill>
          <a:latin typeface="+mn-lt"/>
          <a:ea typeface="+mn-ea"/>
          <a:cs typeface="+mn-cs"/>
          <a:sym typeface="Hoefler Text" charset="0"/>
        </a:defRPr>
      </a:lvl6pPr>
      <a:lvl7pPr marL="914364" algn="ctr" rtl="0" fontAlgn="base">
        <a:spcBef>
          <a:spcPct val="0"/>
        </a:spcBef>
        <a:spcAft>
          <a:spcPct val="0"/>
        </a:spcAft>
        <a:defRPr sz="2800">
          <a:solidFill>
            <a:schemeClr val="tx1"/>
          </a:solidFill>
          <a:latin typeface="+mn-lt"/>
          <a:ea typeface="+mn-ea"/>
          <a:cs typeface="+mn-cs"/>
          <a:sym typeface="Hoefler Text" charset="0"/>
        </a:defRPr>
      </a:lvl7pPr>
      <a:lvl8pPr marL="1371545" algn="ctr" rtl="0" fontAlgn="base">
        <a:spcBef>
          <a:spcPct val="0"/>
        </a:spcBef>
        <a:spcAft>
          <a:spcPct val="0"/>
        </a:spcAft>
        <a:defRPr sz="2800">
          <a:solidFill>
            <a:schemeClr val="tx1"/>
          </a:solidFill>
          <a:latin typeface="+mn-lt"/>
          <a:ea typeface="+mn-ea"/>
          <a:cs typeface="+mn-cs"/>
          <a:sym typeface="Hoefler Text" charset="0"/>
        </a:defRPr>
      </a:lvl8pPr>
      <a:lvl9pPr marL="1828727" algn="ctr" rtl="0" fontAlgn="base">
        <a:spcBef>
          <a:spcPct val="0"/>
        </a:spcBef>
        <a:spcAft>
          <a:spcPct val="0"/>
        </a:spcAft>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bwMode="auto">
          <a:xfrm>
            <a:off x="990600" y="2870200"/>
            <a:ext cx="8178800" cy="18669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a:sym typeface="Hoefler Text" charset="0"/>
              </a:rPr>
              <a:t>Click to edit Master title style</a:t>
            </a:r>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342887" indent="-342887" algn="ctr" rtl="0" eaLnBrk="0" fontAlgn="base" hangingPunct="0">
        <a:spcBef>
          <a:spcPct val="0"/>
        </a:spcBef>
        <a:spcAft>
          <a:spcPct val="0"/>
        </a:spcAft>
        <a:defRPr sz="2800">
          <a:solidFill>
            <a:schemeClr val="tx1"/>
          </a:solidFill>
          <a:latin typeface="+mn-lt"/>
          <a:ea typeface="+mn-ea"/>
          <a:cs typeface="+mn-cs"/>
          <a:sym typeface="Hoefler Text" charset="0"/>
        </a:defRPr>
      </a:lvl1pPr>
      <a:lvl2pPr marL="742920" indent="-285739" algn="ctr" rtl="0" eaLnBrk="0" fontAlgn="base" hangingPunct="0">
        <a:spcBef>
          <a:spcPct val="0"/>
        </a:spcBef>
        <a:spcAft>
          <a:spcPct val="0"/>
        </a:spcAft>
        <a:defRPr sz="2800">
          <a:solidFill>
            <a:schemeClr val="tx1"/>
          </a:solidFill>
          <a:latin typeface="+mn-lt"/>
          <a:ea typeface="+mn-ea"/>
          <a:cs typeface="+mn-cs"/>
          <a:sym typeface="Hoefler Text" charset="0"/>
        </a:defRPr>
      </a:lvl2pPr>
      <a:lvl3pPr marL="1142954" indent="-228591" algn="ctr" rtl="0" eaLnBrk="0" fontAlgn="base" hangingPunct="0">
        <a:spcBef>
          <a:spcPct val="0"/>
        </a:spcBef>
        <a:spcAft>
          <a:spcPct val="0"/>
        </a:spcAft>
        <a:defRPr sz="2800">
          <a:solidFill>
            <a:schemeClr val="tx1"/>
          </a:solidFill>
          <a:latin typeface="+mn-lt"/>
          <a:ea typeface="+mn-ea"/>
          <a:cs typeface="+mn-cs"/>
          <a:sym typeface="Hoefler Text" charset="0"/>
        </a:defRPr>
      </a:lvl3pPr>
      <a:lvl4pPr marL="1600136" indent="-228591" algn="ctr" rtl="0" eaLnBrk="0" fontAlgn="base" hangingPunct="0">
        <a:spcBef>
          <a:spcPct val="0"/>
        </a:spcBef>
        <a:spcAft>
          <a:spcPct val="0"/>
        </a:spcAft>
        <a:defRPr sz="2800">
          <a:solidFill>
            <a:schemeClr val="tx1"/>
          </a:solidFill>
          <a:latin typeface="+mn-lt"/>
          <a:ea typeface="+mn-ea"/>
          <a:cs typeface="+mn-cs"/>
          <a:sym typeface="Hoefler Text" charset="0"/>
        </a:defRPr>
      </a:lvl4pPr>
      <a:lvl5pPr marL="2057316" indent="-228591" algn="ctr" rtl="0" eaLnBrk="0" fontAlgn="base" hangingPunct="0">
        <a:spcBef>
          <a:spcPct val="0"/>
        </a:spcBef>
        <a:spcAft>
          <a:spcPct val="0"/>
        </a:spcAft>
        <a:defRPr sz="2800">
          <a:solidFill>
            <a:schemeClr val="tx1"/>
          </a:solidFill>
          <a:latin typeface="+mn-lt"/>
          <a:ea typeface="+mn-ea"/>
          <a:cs typeface="+mn-cs"/>
          <a:sym typeface="Hoefler Text" charset="0"/>
        </a:defRPr>
      </a:lvl5pPr>
      <a:lvl6pPr marL="457182" algn="ctr" rtl="0" fontAlgn="base">
        <a:spcBef>
          <a:spcPct val="0"/>
        </a:spcBef>
        <a:spcAft>
          <a:spcPct val="0"/>
        </a:spcAft>
        <a:defRPr sz="2800">
          <a:solidFill>
            <a:schemeClr val="tx1"/>
          </a:solidFill>
          <a:latin typeface="+mn-lt"/>
          <a:ea typeface="+mn-ea"/>
          <a:cs typeface="+mn-cs"/>
          <a:sym typeface="Hoefler Text" charset="0"/>
        </a:defRPr>
      </a:lvl6pPr>
      <a:lvl7pPr marL="914364" algn="ctr" rtl="0" fontAlgn="base">
        <a:spcBef>
          <a:spcPct val="0"/>
        </a:spcBef>
        <a:spcAft>
          <a:spcPct val="0"/>
        </a:spcAft>
        <a:defRPr sz="2800">
          <a:solidFill>
            <a:schemeClr val="tx1"/>
          </a:solidFill>
          <a:latin typeface="+mn-lt"/>
          <a:ea typeface="+mn-ea"/>
          <a:cs typeface="+mn-cs"/>
          <a:sym typeface="Hoefler Text" charset="0"/>
        </a:defRPr>
      </a:lvl7pPr>
      <a:lvl8pPr marL="1371545" algn="ctr" rtl="0" fontAlgn="base">
        <a:spcBef>
          <a:spcPct val="0"/>
        </a:spcBef>
        <a:spcAft>
          <a:spcPct val="0"/>
        </a:spcAft>
        <a:defRPr sz="2800">
          <a:solidFill>
            <a:schemeClr val="tx1"/>
          </a:solidFill>
          <a:latin typeface="+mn-lt"/>
          <a:ea typeface="+mn-ea"/>
          <a:cs typeface="+mn-cs"/>
          <a:sym typeface="Hoefler Text" charset="0"/>
        </a:defRPr>
      </a:lvl8pPr>
      <a:lvl9pPr marL="1828727" algn="ctr" rtl="0" fontAlgn="base">
        <a:spcBef>
          <a:spcPct val="0"/>
        </a:spcBef>
        <a:spcAft>
          <a:spcPct val="0"/>
        </a:spcAft>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4"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0160000" cy="76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 name="Rectangle 2"/>
          <p:cNvSpPr>
            <a:spLocks noGrp="1" noChangeArrowheads="1"/>
          </p:cNvSpPr>
          <p:nvPr>
            <p:ph type="title"/>
          </p:nvPr>
        </p:nvSpPr>
        <p:spPr bwMode="auto">
          <a:xfrm>
            <a:off x="482600" y="1270000"/>
            <a:ext cx="4597400" cy="23876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b" anchorCtr="0" compatLnSpc="1">
            <a:prstTxWarp prst="textNoShape">
              <a:avLst/>
            </a:prstTxWarp>
          </a:bodyPr>
          <a:lstStyle/>
          <a:p>
            <a:pPr lvl="0"/>
            <a:r>
              <a:rPr lang="en-US">
                <a:sym typeface="Hoefler Text" charset="0"/>
              </a:rPr>
              <a:t>Click to edit Master title style</a:t>
            </a:r>
          </a:p>
        </p:txBody>
      </p:sp>
      <p:sp>
        <p:nvSpPr>
          <p:cNvPr id="28675" name="Rectangle 3"/>
          <p:cNvSpPr>
            <a:spLocks noGrp="1" noChangeArrowheads="1"/>
          </p:cNvSpPr>
          <p:nvPr>
            <p:ph type="body" idx="1"/>
          </p:nvPr>
        </p:nvSpPr>
        <p:spPr bwMode="auto">
          <a:xfrm>
            <a:off x="482600" y="4051300"/>
            <a:ext cx="4597400" cy="2387600"/>
          </a:xfrm>
          <a:prstGeom prst="rect">
            <a:avLst/>
          </a:prstGeom>
          <a:noFill/>
          <a:ln>
            <a:noFill/>
          </a:ln>
          <a:effectLst>
            <a:outerShdw blurRad="25400" dist="25399" dir="2700000" algn="ctr" rotWithShape="0">
              <a:schemeClr val="bg2">
                <a:alpha val="75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FFFFFF"/>
                </a:solidFill>
                <a:miter lim="800000"/>
                <a:headEnd/>
                <a:tailEnd/>
              </a14:hiddenLine>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p>
            <a:pPr lvl="0"/>
            <a:r>
              <a:rPr lang="en-US">
                <a:sym typeface="Hoefler Text" charset="0"/>
              </a:rPr>
              <a:t>Click to edit Master text styles</a:t>
            </a:r>
          </a:p>
          <a:p>
            <a:pPr lvl="1"/>
            <a:r>
              <a:rPr lang="en-US">
                <a:sym typeface="Hoefler Text" charset="0"/>
              </a:rPr>
              <a:t>Second level</a:t>
            </a:r>
          </a:p>
          <a:p>
            <a:pPr lvl="2"/>
            <a:r>
              <a:rPr lang="en-US">
                <a:sym typeface="Hoefler Text" charset="0"/>
              </a:rPr>
              <a:t>Third level</a:t>
            </a:r>
          </a:p>
          <a:p>
            <a:pPr lvl="3"/>
            <a:r>
              <a:rPr lang="en-US">
                <a:sym typeface="Hoefler Text" charset="0"/>
              </a:rPr>
              <a:t>Fourth level</a:t>
            </a:r>
          </a:p>
          <a:p>
            <a:pPr lvl="4"/>
            <a:r>
              <a:rPr lang="en-US">
                <a:sym typeface="Hoefler Text" charset="0"/>
              </a:rPr>
              <a:t>Fifth level</a:t>
            </a:r>
          </a:p>
        </p:txBody>
      </p:sp>
      <p:pic>
        <p:nvPicPr>
          <p:cNvPr id="28677"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27100" y="3746500"/>
            <a:ext cx="3708400" cy="10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transition/>
  <p:hf hdr="0"/>
  <p:txStyles>
    <p:titleStyle>
      <a:lvl1pPr algn="ctr" rtl="0" eaLnBrk="0" fontAlgn="base" hangingPunct="0">
        <a:spcBef>
          <a:spcPct val="0"/>
        </a:spcBef>
        <a:spcAft>
          <a:spcPct val="0"/>
        </a:spcAft>
        <a:defRPr sz="5000">
          <a:solidFill>
            <a:schemeClr val="tx1"/>
          </a:solidFill>
          <a:latin typeface="+mj-lt"/>
          <a:ea typeface="+mj-ea"/>
          <a:cs typeface="+mj-cs"/>
          <a:sym typeface="Hoefler Text" charset="0"/>
        </a:defRPr>
      </a:lvl1pPr>
      <a:lvl2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2pPr>
      <a:lvl3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3pPr>
      <a:lvl4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4pPr>
      <a:lvl5pPr algn="ctr" rtl="0" eaLnBrk="0" fontAlgn="base" hangingPunct="0">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5pPr>
      <a:lvl6pPr marL="457182"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6pPr>
      <a:lvl7pPr marL="914364"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7pPr>
      <a:lvl8pPr marL="1371545"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8pPr>
      <a:lvl9pPr marL="1828727" algn="ctr" rtl="0" fontAlgn="base">
        <a:spcBef>
          <a:spcPct val="0"/>
        </a:spcBef>
        <a:spcAft>
          <a:spcPct val="0"/>
        </a:spcAft>
        <a:defRPr sz="5000">
          <a:solidFill>
            <a:schemeClr val="tx1"/>
          </a:solidFill>
          <a:latin typeface="Hoefler Text" charset="0"/>
          <a:ea typeface="ヒラギノ明朝 ProN W3" charset="0"/>
          <a:cs typeface="ヒラギノ明朝 ProN W3" charset="0"/>
          <a:sym typeface="Hoefler Text" charset="0"/>
        </a:defRPr>
      </a:lvl9pPr>
    </p:titleStyle>
    <p:bodyStyle>
      <a:lvl1pPr marL="342887" indent="-342887" algn="ctr" rtl="0" eaLnBrk="0" fontAlgn="base" hangingPunct="0">
        <a:spcBef>
          <a:spcPct val="0"/>
        </a:spcBef>
        <a:spcAft>
          <a:spcPct val="0"/>
        </a:spcAft>
        <a:defRPr sz="2800">
          <a:solidFill>
            <a:schemeClr val="tx1"/>
          </a:solidFill>
          <a:latin typeface="+mn-lt"/>
          <a:ea typeface="+mn-ea"/>
          <a:cs typeface="+mn-cs"/>
          <a:sym typeface="Hoefler Text" charset="0"/>
        </a:defRPr>
      </a:lvl1pPr>
      <a:lvl2pPr marL="742920" indent="-285739" algn="ctr" rtl="0" eaLnBrk="0" fontAlgn="base" hangingPunct="0">
        <a:spcBef>
          <a:spcPct val="0"/>
        </a:spcBef>
        <a:spcAft>
          <a:spcPct val="0"/>
        </a:spcAft>
        <a:defRPr sz="2800">
          <a:solidFill>
            <a:schemeClr val="tx1"/>
          </a:solidFill>
          <a:latin typeface="+mn-lt"/>
          <a:ea typeface="+mn-ea"/>
          <a:cs typeface="+mn-cs"/>
          <a:sym typeface="Hoefler Text" charset="0"/>
        </a:defRPr>
      </a:lvl2pPr>
      <a:lvl3pPr marL="1142954" indent="-228591" algn="ctr" rtl="0" eaLnBrk="0" fontAlgn="base" hangingPunct="0">
        <a:spcBef>
          <a:spcPct val="0"/>
        </a:spcBef>
        <a:spcAft>
          <a:spcPct val="0"/>
        </a:spcAft>
        <a:defRPr sz="2800">
          <a:solidFill>
            <a:schemeClr val="tx1"/>
          </a:solidFill>
          <a:latin typeface="+mn-lt"/>
          <a:ea typeface="+mn-ea"/>
          <a:cs typeface="+mn-cs"/>
          <a:sym typeface="Hoefler Text" charset="0"/>
        </a:defRPr>
      </a:lvl3pPr>
      <a:lvl4pPr marL="1600136" indent="-228591" algn="ctr" rtl="0" eaLnBrk="0" fontAlgn="base" hangingPunct="0">
        <a:spcBef>
          <a:spcPct val="0"/>
        </a:spcBef>
        <a:spcAft>
          <a:spcPct val="0"/>
        </a:spcAft>
        <a:defRPr sz="2800">
          <a:solidFill>
            <a:schemeClr val="tx1"/>
          </a:solidFill>
          <a:latin typeface="+mn-lt"/>
          <a:ea typeface="+mn-ea"/>
          <a:cs typeface="+mn-cs"/>
          <a:sym typeface="Hoefler Text" charset="0"/>
        </a:defRPr>
      </a:lvl4pPr>
      <a:lvl5pPr marL="2057316" indent="-228591" algn="ctr" rtl="0" eaLnBrk="0" fontAlgn="base" hangingPunct="0">
        <a:spcBef>
          <a:spcPct val="0"/>
        </a:spcBef>
        <a:spcAft>
          <a:spcPct val="0"/>
        </a:spcAft>
        <a:defRPr sz="2800">
          <a:solidFill>
            <a:schemeClr val="tx1"/>
          </a:solidFill>
          <a:latin typeface="+mn-lt"/>
          <a:ea typeface="+mn-ea"/>
          <a:cs typeface="+mn-cs"/>
          <a:sym typeface="Hoefler Text" charset="0"/>
        </a:defRPr>
      </a:lvl5pPr>
      <a:lvl6pPr marL="457182" algn="ctr" rtl="0" fontAlgn="base">
        <a:spcBef>
          <a:spcPct val="0"/>
        </a:spcBef>
        <a:spcAft>
          <a:spcPct val="0"/>
        </a:spcAft>
        <a:defRPr sz="2800">
          <a:solidFill>
            <a:schemeClr val="tx1"/>
          </a:solidFill>
          <a:latin typeface="+mn-lt"/>
          <a:ea typeface="+mn-ea"/>
          <a:cs typeface="+mn-cs"/>
          <a:sym typeface="Hoefler Text" charset="0"/>
        </a:defRPr>
      </a:lvl6pPr>
      <a:lvl7pPr marL="914364" algn="ctr" rtl="0" fontAlgn="base">
        <a:spcBef>
          <a:spcPct val="0"/>
        </a:spcBef>
        <a:spcAft>
          <a:spcPct val="0"/>
        </a:spcAft>
        <a:defRPr sz="2800">
          <a:solidFill>
            <a:schemeClr val="tx1"/>
          </a:solidFill>
          <a:latin typeface="+mn-lt"/>
          <a:ea typeface="+mn-ea"/>
          <a:cs typeface="+mn-cs"/>
          <a:sym typeface="Hoefler Text" charset="0"/>
        </a:defRPr>
      </a:lvl7pPr>
      <a:lvl8pPr marL="1371545" algn="ctr" rtl="0" fontAlgn="base">
        <a:spcBef>
          <a:spcPct val="0"/>
        </a:spcBef>
        <a:spcAft>
          <a:spcPct val="0"/>
        </a:spcAft>
        <a:defRPr sz="2800">
          <a:solidFill>
            <a:schemeClr val="tx1"/>
          </a:solidFill>
          <a:latin typeface="+mn-lt"/>
          <a:ea typeface="+mn-ea"/>
          <a:cs typeface="+mn-cs"/>
          <a:sym typeface="Hoefler Text" charset="0"/>
        </a:defRPr>
      </a:lvl8pPr>
      <a:lvl9pPr marL="1828727" algn="ctr" rtl="0" fontAlgn="base">
        <a:spcBef>
          <a:spcPct val="0"/>
        </a:spcBef>
        <a:spcAft>
          <a:spcPct val="0"/>
        </a:spcAft>
        <a:defRPr sz="2800">
          <a:solidFill>
            <a:schemeClr val="tx1"/>
          </a:solidFill>
          <a:latin typeface="+mn-lt"/>
          <a:ea typeface="+mn-ea"/>
          <a:cs typeface="+mn-cs"/>
          <a:sym typeface="Hoefler Text" charset="0"/>
        </a:defRPr>
      </a:lvl9pPr>
    </p:bodyStyle>
    <p:otherStyle>
      <a:defPPr>
        <a:defRPr lang="en-US"/>
      </a:defPPr>
      <a:lvl1pPr marL="0" algn="l" defTabSz="457182" rtl="0" eaLnBrk="1" latinLnBrk="0" hangingPunct="1">
        <a:defRPr sz="1800" kern="1200">
          <a:solidFill>
            <a:schemeClr val="tx1"/>
          </a:solidFill>
          <a:latin typeface="+mn-lt"/>
          <a:ea typeface="+mn-ea"/>
          <a:cs typeface="+mn-cs"/>
        </a:defRPr>
      </a:lvl1pPr>
      <a:lvl2pPr marL="457182" algn="l" defTabSz="457182" rtl="0" eaLnBrk="1" latinLnBrk="0" hangingPunct="1">
        <a:defRPr sz="1800" kern="1200">
          <a:solidFill>
            <a:schemeClr val="tx1"/>
          </a:solidFill>
          <a:latin typeface="+mn-lt"/>
          <a:ea typeface="+mn-ea"/>
          <a:cs typeface="+mn-cs"/>
        </a:defRPr>
      </a:lvl2pPr>
      <a:lvl3pPr marL="914364" algn="l" defTabSz="457182" rtl="0" eaLnBrk="1" latinLnBrk="0" hangingPunct="1">
        <a:defRPr sz="1800" kern="1200">
          <a:solidFill>
            <a:schemeClr val="tx1"/>
          </a:solidFill>
          <a:latin typeface="+mn-lt"/>
          <a:ea typeface="+mn-ea"/>
          <a:cs typeface="+mn-cs"/>
        </a:defRPr>
      </a:lvl3pPr>
      <a:lvl4pPr marL="1371545" algn="l" defTabSz="457182" rtl="0" eaLnBrk="1" latinLnBrk="0" hangingPunct="1">
        <a:defRPr sz="1800" kern="1200">
          <a:solidFill>
            <a:schemeClr val="tx1"/>
          </a:solidFill>
          <a:latin typeface="+mn-lt"/>
          <a:ea typeface="+mn-ea"/>
          <a:cs typeface="+mn-cs"/>
        </a:defRPr>
      </a:lvl4pPr>
      <a:lvl5pPr marL="1828727" algn="l" defTabSz="457182" rtl="0" eaLnBrk="1" latinLnBrk="0" hangingPunct="1">
        <a:defRPr sz="1800" kern="1200">
          <a:solidFill>
            <a:schemeClr val="tx1"/>
          </a:solidFill>
          <a:latin typeface="+mn-lt"/>
          <a:ea typeface="+mn-ea"/>
          <a:cs typeface="+mn-cs"/>
        </a:defRPr>
      </a:lvl5pPr>
      <a:lvl6pPr marL="2285909" algn="l" defTabSz="457182" rtl="0" eaLnBrk="1" latinLnBrk="0" hangingPunct="1">
        <a:defRPr sz="1800" kern="1200">
          <a:solidFill>
            <a:schemeClr val="tx1"/>
          </a:solidFill>
          <a:latin typeface="+mn-lt"/>
          <a:ea typeface="+mn-ea"/>
          <a:cs typeface="+mn-cs"/>
        </a:defRPr>
      </a:lvl6pPr>
      <a:lvl7pPr marL="2743090" algn="l" defTabSz="457182" rtl="0" eaLnBrk="1" latinLnBrk="0" hangingPunct="1">
        <a:defRPr sz="1800" kern="1200">
          <a:solidFill>
            <a:schemeClr val="tx1"/>
          </a:solidFill>
          <a:latin typeface="+mn-lt"/>
          <a:ea typeface="+mn-ea"/>
          <a:cs typeface="+mn-cs"/>
        </a:defRPr>
      </a:lvl7pPr>
      <a:lvl8pPr marL="3200272" algn="l" defTabSz="457182" rtl="0" eaLnBrk="1" latinLnBrk="0" hangingPunct="1">
        <a:defRPr sz="1800" kern="1200">
          <a:solidFill>
            <a:schemeClr val="tx1"/>
          </a:solidFill>
          <a:latin typeface="+mn-lt"/>
          <a:ea typeface="+mn-ea"/>
          <a:cs typeface="+mn-cs"/>
        </a:defRPr>
      </a:lvl8pPr>
      <a:lvl9pPr marL="3657453" algn="l" defTabSz="4571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3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33.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33.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3.xml"/></Relationships>
</file>

<file path=ppt/slides/_rels/slide18.xml.rels><?xml version="1.0" encoding="UTF-8" standalone="yes"?>
<Relationships xmlns="http://schemas.openxmlformats.org/package/2006/relationships"><Relationship Id="rId8" Type="http://schemas.openxmlformats.org/officeDocument/2006/relationships/hyperlink" Target="http://en.wikipedia.org/wiki/Mass" TargetMode="External"/><Relationship Id="rId3" Type="http://schemas.openxmlformats.org/officeDocument/2006/relationships/hyperlink" Target="file:///\\en.wikipedia.org\wiki\Calabi%25E2%2580%2593Yau_manifold" TargetMode="External"/><Relationship Id="rId7" Type="http://schemas.openxmlformats.org/officeDocument/2006/relationships/hyperlink" Target="http://en.wikipedia.org/wiki/Quantum_mechanics" TargetMode="External"/><Relationship Id="rId2" Type="http://schemas.openxmlformats.org/officeDocument/2006/relationships/notesSlide" Target="../notesSlides/notesSlide9.xml"/><Relationship Id="rId1" Type="http://schemas.openxmlformats.org/officeDocument/2006/relationships/slideLayout" Target="../slideLayouts/slideLayout233.xml"/><Relationship Id="rId6" Type="http://schemas.openxmlformats.org/officeDocument/2006/relationships/hyperlink" Target="http://en.wikipedia.org/wiki/Spacetime" TargetMode="External"/><Relationship Id="rId11" Type="http://schemas.openxmlformats.org/officeDocument/2006/relationships/hyperlink" Target="http://en.wikipedia.org/wiki/Electromagnetic_field" TargetMode="External"/><Relationship Id="rId5" Type="http://schemas.openxmlformats.org/officeDocument/2006/relationships/image" Target="../media/image26.png"/><Relationship Id="rId10" Type="http://schemas.openxmlformats.org/officeDocument/2006/relationships/hyperlink" Target="http://en.wikipedia.org/wiki/Field_(physics)" TargetMode="External"/><Relationship Id="rId4" Type="http://schemas.openxmlformats.org/officeDocument/2006/relationships/hyperlink" Target="file:///\\en.wikipedia.org\wiki\Scientific_American" TargetMode="External"/><Relationship Id="rId9" Type="http://schemas.openxmlformats.org/officeDocument/2006/relationships/hyperlink" Target="http://en.wikipedia.org/wiki/Charge_(physics)"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33.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3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33.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1.xml"/><Relationship Id="rId1" Type="http://schemas.openxmlformats.org/officeDocument/2006/relationships/slideLayout" Target="../slideLayouts/slideLayout233.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33.xml"/><Relationship Id="rId6" Type="http://schemas.openxmlformats.org/officeDocument/2006/relationships/hyperlink" Target="http://lhcb-public.web.cern.ch/lhcb-public/Welcome.html#EW2013" TargetMode="External"/><Relationship Id="rId5" Type="http://schemas.openxmlformats.org/officeDocument/2006/relationships/image" Target="../media/image32.jpeg"/><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3.xml"/><Relationship Id="rId1" Type="http://schemas.openxmlformats.org/officeDocument/2006/relationships/slideLayout" Target="../slideLayouts/slideLayout233.xml"/><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33.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33.xml"/><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3.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75544" y="353616"/>
            <a:ext cx="8382000" cy="3962400"/>
          </a:xfrm>
        </p:spPr>
        <p:txBody>
          <a:bodyPr/>
          <a:lstStyle/>
          <a:p>
            <a:r>
              <a:rPr lang="en-GB" dirty="0">
                <a:solidFill>
                  <a:srgbClr val="FF0000"/>
                </a:solidFill>
              </a:rPr>
              <a:t>Introduction to Particle Physics </a:t>
            </a:r>
          </a:p>
        </p:txBody>
      </p:sp>
      <p:sp>
        <p:nvSpPr>
          <p:cNvPr id="2" name="Subtitle 1"/>
          <p:cNvSpPr>
            <a:spLocks noGrp="1"/>
          </p:cNvSpPr>
          <p:nvPr>
            <p:ph type="subTitle" idx="1"/>
          </p:nvPr>
        </p:nvSpPr>
        <p:spPr>
          <a:xfrm>
            <a:off x="1223050" y="4962128"/>
            <a:ext cx="7027333" cy="1025961"/>
          </a:xfrm>
        </p:spPr>
        <p:txBody>
          <a:bodyPr/>
          <a:lstStyle/>
          <a:p>
            <a:r>
              <a:rPr lang="en-US" dirty="0">
                <a:latin typeface="+mn-lt"/>
                <a:cs typeface="Comic Sans MS"/>
              </a:rPr>
              <a:t>Swedish students march 2025</a:t>
            </a:r>
          </a:p>
        </p:txBody>
      </p:sp>
      <p:sp>
        <p:nvSpPr>
          <p:cNvPr id="4" name="Date Placeholder 3"/>
          <p:cNvSpPr>
            <a:spLocks noGrp="1"/>
          </p:cNvSpPr>
          <p:nvPr>
            <p:ph type="dt" sz="half" idx="10"/>
          </p:nvPr>
        </p:nvSpPr>
        <p:spPr/>
        <p:txBody>
          <a:bodyPr/>
          <a:lstStyle/>
          <a:p>
            <a:r>
              <a:rPr lang="en-US" sz="1300"/>
              <a:t>25/March/2025</a:t>
            </a:r>
            <a:endParaRPr lang="en-US" sz="1300" dirty="0"/>
          </a:p>
        </p:txBody>
      </p:sp>
      <p:sp>
        <p:nvSpPr>
          <p:cNvPr id="5" name="Footer Placeholder 4"/>
          <p:cNvSpPr>
            <a:spLocks noGrp="1"/>
          </p:cNvSpPr>
          <p:nvPr>
            <p:ph type="ftr" sz="quarter" idx="11"/>
          </p:nvPr>
        </p:nvSpPr>
        <p:spPr/>
        <p:txBody>
          <a:bodyPr/>
          <a:lstStyle/>
          <a:p>
            <a:r>
              <a:rPr lang="en-GB" sz="1300" dirty="0"/>
              <a:t>g de cataldo  CERN-CH and INFN BA/IT</a:t>
            </a:r>
            <a:endParaRPr lang="en-US" sz="1300" dirty="0"/>
          </a:p>
        </p:txBody>
      </p:sp>
      <p:sp>
        <p:nvSpPr>
          <p:cNvPr id="6" name="Slide Number Placeholder 5"/>
          <p:cNvSpPr>
            <a:spLocks noGrp="1"/>
          </p:cNvSpPr>
          <p:nvPr>
            <p:ph type="sldNum" sz="quarter" idx="12"/>
          </p:nvPr>
        </p:nvSpPr>
        <p:spPr/>
        <p:txBody>
          <a:bodyPr/>
          <a:lstStyle/>
          <a:p>
            <a:fld id="{2A013F82-EE5E-44EE-A61D-E31C6657F26F}" type="slidenum">
              <a:rPr lang="en-US" sz="1300"/>
              <a:pPr/>
              <a:t>1</a:t>
            </a:fld>
            <a:endParaRPr lang="en-US" sz="1300"/>
          </a:p>
        </p:txBody>
      </p:sp>
    </p:spTree>
    <p:extLst>
      <p:ext uri="{BB962C8B-B14F-4D97-AF65-F5344CB8AC3E}">
        <p14:creationId xmlns:p14="http://schemas.microsoft.com/office/powerpoint/2010/main" val="321059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608" y="923154"/>
            <a:ext cx="7535333" cy="1067153"/>
          </a:xfrm>
        </p:spPr>
        <p:txBody>
          <a:bodyPr/>
          <a:lstStyle/>
          <a:p>
            <a:r>
              <a:rPr lang="en-GB" dirty="0">
                <a:solidFill>
                  <a:srgbClr val="FF0000"/>
                </a:solidFill>
              </a:rPr>
              <a:t>(1) Composite structure</a:t>
            </a:r>
          </a:p>
        </p:txBody>
      </p:sp>
      <p:sp>
        <p:nvSpPr>
          <p:cNvPr id="3" name="Content Placeholder 2"/>
          <p:cNvSpPr>
            <a:spLocks noGrp="1"/>
          </p:cNvSpPr>
          <p:nvPr>
            <p:ph idx="1"/>
          </p:nvPr>
        </p:nvSpPr>
        <p:spPr>
          <a:xfrm>
            <a:off x="1263575" y="2729880"/>
            <a:ext cx="7823365" cy="2968515"/>
          </a:xfrm>
        </p:spPr>
        <p:txBody>
          <a:bodyPr/>
          <a:lstStyle/>
          <a:p>
            <a:r>
              <a:rPr lang="en-GB" sz="2400" dirty="0"/>
              <a:t>Electrons and quarks are assumed as composite structure; </a:t>
            </a:r>
          </a:p>
          <a:p>
            <a:endParaRPr lang="en-GB" sz="2400" dirty="0"/>
          </a:p>
          <a:p>
            <a:r>
              <a:rPr lang="en-GB" sz="2400" dirty="0">
                <a:solidFill>
                  <a:srgbClr val="0000CC"/>
                </a:solidFill>
              </a:rPr>
              <a:t>So far no evidence from the cross section trend that assumes the fermions as point-like objects!!</a:t>
            </a:r>
          </a:p>
          <a:p>
            <a:endParaRPr lang="en-GB" dirty="0"/>
          </a:p>
          <a:p>
            <a:endParaRPr lang="en-GB" dirty="0"/>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10</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3633726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2088" y="4285167"/>
            <a:ext cx="3352800" cy="2646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69636" name="Rectangle 4"/>
          <p:cNvSpPr>
            <a:spLocks/>
          </p:cNvSpPr>
          <p:nvPr/>
        </p:nvSpPr>
        <p:spPr bwMode="auto">
          <a:xfrm>
            <a:off x="1065182" y="1966582"/>
            <a:ext cx="8047265" cy="27478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marL="285750" indent="-285750" algn="l">
              <a:buFont typeface="Arial" panose="020B0604020202020204" pitchFamily="34" charset="0"/>
              <a:buChar char="•"/>
            </a:pPr>
            <a:r>
              <a:rPr lang="en-US" dirty="0">
                <a:solidFill>
                  <a:srgbClr val="0000FF"/>
                </a:solidFill>
                <a:effectLst/>
                <a:latin typeface="+mn-lt"/>
                <a:ea typeface="ＭＳ Ｐゴシック" charset="0"/>
                <a:sym typeface="Verdana Bold" charset="0"/>
              </a:rPr>
              <a:t>SUSY can include the Gravity as QFT;</a:t>
            </a:r>
          </a:p>
          <a:p>
            <a:pPr marL="285750" indent="-285750" algn="l">
              <a:buFont typeface="Arial" panose="020B0604020202020204" pitchFamily="34" charset="0"/>
              <a:buChar char="•"/>
            </a:pPr>
            <a:endParaRPr lang="en-US" sz="1800" dirty="0">
              <a:solidFill>
                <a:schemeClr val="tx1"/>
              </a:solidFill>
              <a:effectLst/>
              <a:latin typeface="+mn-lt"/>
              <a:ea typeface="ＭＳ Ｐゴシック" charset="0"/>
              <a:sym typeface="Verdana Bold" charset="0"/>
            </a:endParaRPr>
          </a:p>
          <a:p>
            <a:pPr marL="285750" indent="-285750" algn="l">
              <a:buFont typeface="Arial" panose="020B0604020202020204" pitchFamily="34" charset="0"/>
              <a:buChar char="•"/>
            </a:pPr>
            <a:r>
              <a:rPr lang="en-US" sz="1800" dirty="0">
                <a:solidFill>
                  <a:schemeClr val="tx1"/>
                </a:solidFill>
                <a:effectLst/>
                <a:latin typeface="+mn-lt"/>
                <a:ea typeface="ＭＳ Ｐゴシック" charset="0"/>
                <a:sym typeface="Verdana Bold" charset="0"/>
              </a:rPr>
              <a:t>A connection between fermion fields (spin 1/2) and boson fields (spin 1, force carriers particles) exists;</a:t>
            </a:r>
          </a:p>
          <a:p>
            <a:pPr marL="285750" indent="-285750" algn="l">
              <a:buFont typeface="Arial" panose="020B0604020202020204" pitchFamily="34" charset="0"/>
              <a:buChar char="•"/>
            </a:pPr>
            <a:endParaRPr lang="en-US" sz="1800" dirty="0">
              <a:solidFill>
                <a:schemeClr val="tx1"/>
              </a:solidFill>
              <a:effectLst/>
              <a:latin typeface="+mn-lt"/>
              <a:ea typeface="ＭＳ Ｐゴシック" charset="0"/>
              <a:sym typeface="Verdana" charset="0"/>
            </a:endParaRPr>
          </a:p>
          <a:p>
            <a:pPr marL="285750" indent="-285750" algn="l">
              <a:buFont typeface="Arial" panose="020B0604020202020204" pitchFamily="34" charset="0"/>
              <a:buChar char="•"/>
            </a:pPr>
            <a:r>
              <a:rPr lang="en-US" sz="1800" dirty="0">
                <a:solidFill>
                  <a:schemeClr val="tx1"/>
                </a:solidFill>
                <a:effectLst/>
                <a:latin typeface="+mn-lt"/>
                <a:ea typeface="ＭＳ Ｐゴシック" charset="0"/>
                <a:sym typeface="Verdana" charset="0"/>
              </a:rPr>
              <a:t>We know that fermions (</a:t>
            </a:r>
            <a:r>
              <a:rPr lang="en-US" sz="1800" dirty="0">
                <a:solidFill>
                  <a:srgbClr val="0000FF"/>
                </a:solidFill>
                <a:effectLst/>
                <a:latin typeface="+mn-lt"/>
                <a:ea typeface="ＭＳ Ｐゴシック" charset="0"/>
                <a:sym typeface="Verdana" charset="0"/>
              </a:rPr>
              <a:t>quarks and leptons</a:t>
            </a:r>
            <a:r>
              <a:rPr lang="en-US" sz="1800" dirty="0">
                <a:solidFill>
                  <a:schemeClr val="tx1"/>
                </a:solidFill>
                <a:effectLst/>
                <a:latin typeface="+mn-lt"/>
                <a:ea typeface="ＭＳ Ｐゴシック" charset="0"/>
                <a:sym typeface="Verdana" charset="0"/>
              </a:rPr>
              <a:t>) interact through the exchange of gauge bosons (gluons, photon, W</a:t>
            </a:r>
            <a:r>
              <a:rPr lang="en-US" sz="1800" baseline="30000" dirty="0">
                <a:solidFill>
                  <a:schemeClr val="tx1"/>
                </a:solidFill>
                <a:effectLst/>
                <a:latin typeface="+mn-lt"/>
                <a:ea typeface="ＭＳ Ｐゴシック" charset="0"/>
                <a:sym typeface="Verdana" charset="0"/>
              </a:rPr>
              <a:t>± </a:t>
            </a:r>
            <a:r>
              <a:rPr lang="en-US" sz="1800" dirty="0">
                <a:solidFill>
                  <a:schemeClr val="tx1"/>
                </a:solidFill>
                <a:effectLst/>
                <a:latin typeface="+mn-lt"/>
                <a:ea typeface="ＭＳ Ｐゴシック" charset="0"/>
                <a:sym typeface="Verdana" charset="0"/>
              </a:rPr>
              <a:t>and</a:t>
            </a:r>
            <a:r>
              <a:rPr lang="en-US" sz="1800" baseline="30000" dirty="0">
                <a:solidFill>
                  <a:schemeClr val="tx1"/>
                </a:solidFill>
                <a:effectLst/>
                <a:latin typeface="+mn-lt"/>
                <a:ea typeface="ＭＳ Ｐゴシック" charset="0"/>
                <a:sym typeface="Verdana" charset="0"/>
              </a:rPr>
              <a:t> </a:t>
            </a:r>
            <a:r>
              <a:rPr lang="en-US" sz="1800" dirty="0">
                <a:solidFill>
                  <a:schemeClr val="tx1"/>
                </a:solidFill>
                <a:effectLst/>
                <a:latin typeface="+mn-lt"/>
                <a:ea typeface="ＭＳ Ｐゴシック" charset="0"/>
                <a:sym typeface="Verdana" charset="0"/>
              </a:rPr>
              <a:t>Z°);</a:t>
            </a:r>
          </a:p>
          <a:p>
            <a:pPr marL="285750" indent="-285750" algn="l">
              <a:buFont typeface="Arial" panose="020B0604020202020204" pitchFamily="34" charset="0"/>
              <a:buChar char="•"/>
            </a:pPr>
            <a:endParaRPr lang="en-US" sz="1800" dirty="0">
              <a:solidFill>
                <a:schemeClr val="tx1"/>
              </a:solidFill>
              <a:effectLst/>
              <a:latin typeface="+mn-lt"/>
              <a:ea typeface="ＭＳ Ｐゴシック" charset="0"/>
              <a:sym typeface="Verdana" charset="0"/>
            </a:endParaRPr>
          </a:p>
          <a:p>
            <a:pPr marL="285750" indent="-285750" algn="l">
              <a:buFont typeface="Arial" panose="020B0604020202020204" pitchFamily="34" charset="0"/>
              <a:buChar char="•"/>
            </a:pPr>
            <a:r>
              <a:rPr lang="ja-JP" altLang="en-US" sz="1800" dirty="0">
                <a:solidFill>
                  <a:schemeClr val="tx1"/>
                </a:solidFill>
                <a:effectLst/>
                <a:latin typeface="+mn-lt"/>
                <a:ea typeface="ＭＳ Ｐゴシック" charset="0"/>
                <a:cs typeface="Verdana" panose="020B0604030504040204" pitchFamily="34" charset="0"/>
                <a:sym typeface="Verdana Bold" charset="0"/>
              </a:rPr>
              <a:t>“</a:t>
            </a:r>
            <a:r>
              <a:rPr lang="en-US" altLang="ja-JP" sz="1800" dirty="0">
                <a:solidFill>
                  <a:srgbClr val="0000CC"/>
                </a:solidFill>
                <a:effectLst/>
                <a:latin typeface="+mn-lt"/>
                <a:ea typeface="Verdana" panose="020B0604030504040204" pitchFamily="34" charset="0"/>
                <a:cs typeface="Verdana" panose="020B0604030504040204" pitchFamily="34" charset="0"/>
                <a:sym typeface="Verdana Bold" charset="0"/>
              </a:rPr>
              <a:t>SUPERSYMMETRY</a:t>
            </a:r>
            <a:r>
              <a:rPr lang="ja-JP" altLang="en-US" sz="1800" dirty="0">
                <a:solidFill>
                  <a:srgbClr val="0000CC"/>
                </a:solidFill>
                <a:effectLst/>
                <a:latin typeface="+mn-lt"/>
                <a:ea typeface="ＭＳ Ｐゴシック" charset="0"/>
                <a:cs typeface="Verdana" panose="020B0604030504040204" pitchFamily="34" charset="0"/>
                <a:sym typeface="Verdana Bold" charset="0"/>
              </a:rPr>
              <a:t>”</a:t>
            </a:r>
            <a:r>
              <a:rPr lang="en-US" altLang="ja-JP" sz="1800" dirty="0">
                <a:solidFill>
                  <a:srgbClr val="0000CC"/>
                </a:solidFill>
                <a:effectLst/>
                <a:latin typeface="+mn-lt"/>
                <a:ea typeface="Verdana" panose="020B0604030504040204" pitchFamily="34" charset="0"/>
                <a:cs typeface="Verdana" panose="020B0604030504040204" pitchFamily="34" charset="0"/>
                <a:sym typeface="Verdana Bold" charset="0"/>
              </a:rPr>
              <a:t> predicts a complete symmetry </a:t>
            </a:r>
            <a:r>
              <a:rPr lang="en-US" sz="1800" dirty="0">
                <a:solidFill>
                  <a:srgbClr val="0000CC"/>
                </a:solidFill>
                <a:effectLst/>
                <a:latin typeface="+mn-lt"/>
                <a:ea typeface="Verdana" panose="020B0604030504040204" pitchFamily="34" charset="0"/>
                <a:cs typeface="Verdana" panose="020B0604030504040204" pitchFamily="34" charset="0"/>
              </a:rPr>
              <a:t>between particles of matter and Interaction carriers </a:t>
            </a:r>
            <a:r>
              <a:rPr lang="en-US" altLang="ja-JP" sz="1800" dirty="0">
                <a:solidFill>
                  <a:schemeClr val="tx1"/>
                </a:solidFill>
                <a:effectLst/>
                <a:latin typeface="+mn-lt"/>
                <a:ea typeface="Verdana" panose="020B0604030504040204" pitchFamily="34" charset="0"/>
                <a:cs typeface="Verdana" panose="020B0604030504040204" pitchFamily="34" charset="0"/>
                <a:sym typeface="Verdana Bold" charset="0"/>
              </a:rPr>
              <a:t>:</a:t>
            </a:r>
            <a:endParaRPr lang="en-US" sz="1800" dirty="0">
              <a:solidFill>
                <a:schemeClr val="tx1"/>
              </a:solidFill>
              <a:effectLst/>
              <a:latin typeface="+mn-lt"/>
              <a:ea typeface="Verdana" panose="020B0604030504040204" pitchFamily="34" charset="0"/>
              <a:cs typeface="Verdana" panose="020B0604030504040204" pitchFamily="34" charset="0"/>
              <a:sym typeface="Verdana Bold" charset="0"/>
            </a:endParaRPr>
          </a:p>
        </p:txBody>
      </p:sp>
      <p:graphicFrame>
        <p:nvGraphicFramePr>
          <p:cNvPr id="69638" name="Group 6"/>
          <p:cNvGraphicFramePr>
            <a:graphicFrameLocks noGrp="1"/>
          </p:cNvGraphicFramePr>
          <p:nvPr>
            <p:extLst>
              <p:ext uri="{D42A27DB-BD31-4B8C-83A1-F6EECF244321}">
                <p14:modId xmlns:p14="http://schemas.microsoft.com/office/powerpoint/2010/main" val="3969391612"/>
              </p:ext>
            </p:extLst>
          </p:nvPr>
        </p:nvGraphicFramePr>
        <p:xfrm>
          <a:off x="1767632" y="4950566"/>
          <a:ext cx="3695452" cy="1971040"/>
        </p:xfrm>
        <a:graphic>
          <a:graphicData uri="http://schemas.openxmlformats.org/drawingml/2006/table">
            <a:tbl>
              <a:tblPr/>
              <a:tblGrid>
                <a:gridCol w="1847726">
                  <a:extLst>
                    <a:ext uri="{9D8B030D-6E8A-4147-A177-3AD203B41FA5}">
                      <a16:colId xmlns:a16="http://schemas.microsoft.com/office/drawing/2014/main" val="20000"/>
                    </a:ext>
                  </a:extLst>
                </a:gridCol>
                <a:gridCol w="1847726">
                  <a:extLst>
                    <a:ext uri="{9D8B030D-6E8A-4147-A177-3AD203B41FA5}">
                      <a16:colId xmlns:a16="http://schemas.microsoft.com/office/drawing/2014/main" val="20001"/>
                    </a:ext>
                  </a:extLst>
                </a:gridCol>
              </a:tblGrid>
              <a:tr h="362503">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Spin ½ </a:t>
                      </a:r>
                    </a:p>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(fermions)</a:t>
                      </a:r>
                    </a:p>
                  </a:txBody>
                  <a:tcPr marL="25400" marR="25400" marT="25400" marB="254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solidFill>
                      <a:schemeClr val="accent1">
                        <a:alpha val="32941"/>
                      </a:schemeClr>
                    </a:solid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Spin 0, Spin 1</a:t>
                      </a:r>
                    </a:p>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chemeClr val="tx1"/>
                          </a:solidFill>
                          <a:effectLst/>
                          <a:latin typeface="Verdana Bold" charset="0"/>
                          <a:ea typeface="ヒラギノ角ゴ ProN W3" charset="0"/>
                          <a:cs typeface="Verdana Bold" charset="0"/>
                          <a:sym typeface="Verdana Bold" charset="0"/>
                        </a:rPr>
                        <a:t>(bosons)</a:t>
                      </a:r>
                    </a:p>
                  </a:txBody>
                  <a:tcPr marL="25400" marR="25400" marT="25400" marB="254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solidFill>
                      <a:schemeClr val="accent1">
                        <a:alpha val="32941"/>
                      </a:schemeClr>
                    </a:solidFill>
                  </a:tcPr>
                </a:tc>
                <a:extLst>
                  <a:ext uri="{0D108BD9-81ED-4DB2-BD59-A6C34878D82A}">
                    <a16:rowId xmlns:a16="http://schemas.microsoft.com/office/drawing/2014/main" val="10000"/>
                  </a:ext>
                </a:extLst>
              </a:tr>
              <a:tr h="225659">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a:ln>
                            <a:noFill/>
                          </a:ln>
                          <a:solidFill>
                            <a:srgbClr val="0000FF"/>
                          </a:solidFill>
                          <a:effectLst/>
                          <a:latin typeface="Verdana" charset="0"/>
                          <a:ea typeface="ヒラギノ角ゴ ProN W3" charset="0"/>
                          <a:cs typeface="Verdana" charset="0"/>
                          <a:sym typeface="Verdana" charset="0"/>
                        </a:rPr>
                        <a:t>electron</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err="1">
                          <a:ln>
                            <a:noFill/>
                          </a:ln>
                          <a:solidFill>
                            <a:srgbClr val="FF00FF"/>
                          </a:solidFill>
                          <a:effectLst/>
                          <a:latin typeface="Verdana" charset="0"/>
                          <a:ea typeface="ヒラギノ角ゴ ProN W3" charset="0"/>
                          <a:cs typeface="Verdana" charset="0"/>
                          <a:sym typeface="Verdana" charset="0"/>
                        </a:rPr>
                        <a:t>selectron</a:t>
                      </a:r>
                      <a:r>
                        <a:rPr kumimoji="0" lang="en-US" sz="1200" b="0" i="0" u="none" strike="noStrike" cap="none" normalizeH="0" baseline="0" dirty="0">
                          <a:ln>
                            <a:noFill/>
                          </a:ln>
                          <a:solidFill>
                            <a:srgbClr val="FF00FF"/>
                          </a:solidFill>
                          <a:effectLst/>
                          <a:latin typeface="Verdana" charset="0"/>
                          <a:ea typeface="ヒラギノ角ゴ ProN W3" charset="0"/>
                          <a:cs typeface="Verdana" charset="0"/>
                          <a:sym typeface="Verdana" charset="0"/>
                        </a:rPr>
                        <a:t> (S=0)</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5659">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rgbClr val="0000FF"/>
                          </a:solidFill>
                          <a:effectLst/>
                          <a:latin typeface="Verdana" charset="0"/>
                          <a:ea typeface="ヒラギノ角ゴ ProN W3" charset="0"/>
                          <a:cs typeface="Verdana" charset="0"/>
                          <a:sym typeface="Verdana" charset="0"/>
                        </a:rPr>
                        <a:t>quark</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a:ln>
                            <a:noFill/>
                          </a:ln>
                          <a:solidFill>
                            <a:srgbClr val="FF00FF"/>
                          </a:solidFill>
                          <a:effectLst/>
                          <a:latin typeface="Verdana" charset="0"/>
                          <a:ea typeface="ヒラギノ角ゴ ProN W3" charset="0"/>
                          <a:cs typeface="Verdana" charset="0"/>
                          <a:sym typeface="Verdana" charset="0"/>
                        </a:rPr>
                        <a:t>squark (S=0)</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5659">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endParaRPr kumimoji="0" lang="en-US" sz="1200" b="0" i="0" u="none" strike="noStrike" cap="none" normalizeH="0" baseline="0">
                        <a:ln>
                          <a:noFill/>
                        </a:ln>
                        <a:solidFill>
                          <a:schemeClr val="tx1"/>
                        </a:solidFill>
                        <a:effectLst/>
                        <a:latin typeface="Verdana" charset="0"/>
                        <a:ea typeface="ヒラギノ角ゴ ProN W3" charset="0"/>
                        <a:cs typeface="ヒラギノ角ゴ ProN W3" charset="0"/>
                        <a:sym typeface="Verdana" charset="0"/>
                      </a:endParaRP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endParaRPr kumimoji="0" lang="en-US" sz="1200" b="0" i="0" u="none" strike="noStrike" cap="none" normalizeH="0" baseline="0">
                        <a:ln>
                          <a:noFill/>
                        </a:ln>
                        <a:solidFill>
                          <a:schemeClr val="tx1"/>
                        </a:solidFill>
                        <a:effectLst/>
                        <a:latin typeface="Verdana" charset="0"/>
                        <a:ea typeface="ヒラギノ角ゴ ProN W3" charset="0"/>
                        <a:cs typeface="ヒラギノ角ゴ ProN W3" charset="0"/>
                        <a:sym typeface="Verdana" charset="0"/>
                      </a:endParaRP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5659">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a:ln>
                            <a:noFill/>
                          </a:ln>
                          <a:solidFill>
                            <a:srgbClr val="0080FF"/>
                          </a:solidFill>
                          <a:effectLst/>
                          <a:latin typeface="Verdana" charset="0"/>
                          <a:ea typeface="ヒラギノ角ゴ ProN W3" charset="0"/>
                          <a:cs typeface="Verdana" charset="0"/>
                          <a:sym typeface="Verdana" charset="0"/>
                        </a:rPr>
                        <a:t>photino</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rgbClr val="FF0000"/>
                          </a:solidFill>
                          <a:effectLst/>
                          <a:latin typeface="Verdana" charset="0"/>
                          <a:ea typeface="ヒラギノ角ゴ ProN W3" charset="0"/>
                          <a:cs typeface="Verdana" charset="0"/>
                          <a:sym typeface="Verdana" charset="0"/>
                        </a:rPr>
                        <a:t>photon (S=1)</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5659">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a:ln>
                            <a:noFill/>
                          </a:ln>
                          <a:solidFill>
                            <a:srgbClr val="0080FF"/>
                          </a:solidFill>
                          <a:effectLst/>
                          <a:latin typeface="Verdana" charset="0"/>
                          <a:ea typeface="ヒラギノ角ゴ ProN W3" charset="0"/>
                          <a:cs typeface="Verdana" charset="0"/>
                          <a:sym typeface="Verdana" charset="0"/>
                        </a:rPr>
                        <a:t>gluino</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a:ln>
                            <a:noFill/>
                          </a:ln>
                          <a:solidFill>
                            <a:srgbClr val="FF0000"/>
                          </a:solidFill>
                          <a:effectLst/>
                          <a:latin typeface="Verdana" charset="0"/>
                          <a:ea typeface="ヒラギノ角ゴ ProN W3" charset="0"/>
                          <a:cs typeface="Verdana" charset="0"/>
                          <a:sym typeface="Verdana" charset="0"/>
                        </a:rPr>
                        <a:t>gluon (S=1)</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25659">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err="1">
                          <a:ln>
                            <a:noFill/>
                          </a:ln>
                          <a:solidFill>
                            <a:srgbClr val="0080FF"/>
                          </a:solidFill>
                          <a:effectLst/>
                          <a:latin typeface="Verdana" charset="0"/>
                          <a:ea typeface="ヒラギノ角ゴ ProN W3" charset="0"/>
                          <a:cs typeface="Verdana" charset="0"/>
                          <a:sym typeface="Verdana" charset="0"/>
                        </a:rPr>
                        <a:t>gaugino</a:t>
                      </a:r>
                      <a:r>
                        <a:rPr kumimoji="0" lang="en-US" sz="1200" b="0" i="0" u="none" strike="noStrike" cap="none" normalizeH="0" baseline="0" dirty="0">
                          <a:ln>
                            <a:noFill/>
                          </a:ln>
                          <a:solidFill>
                            <a:srgbClr val="0080FF"/>
                          </a:solidFill>
                          <a:effectLst/>
                          <a:latin typeface="Verdana" charset="0"/>
                          <a:ea typeface="ヒラギノ角ゴ ProN W3" charset="0"/>
                          <a:cs typeface="Verdana" charset="0"/>
                          <a:sym typeface="Verdana" charset="0"/>
                        </a:rPr>
                        <a:t> (Wino, </a:t>
                      </a:r>
                      <a:r>
                        <a:rPr kumimoji="0" lang="en-US" sz="1200" b="0" i="0" u="none" strike="noStrike" cap="none" normalizeH="0" baseline="0" dirty="0" err="1">
                          <a:ln>
                            <a:noFill/>
                          </a:ln>
                          <a:solidFill>
                            <a:srgbClr val="0080FF"/>
                          </a:solidFill>
                          <a:effectLst/>
                          <a:latin typeface="Verdana" charset="0"/>
                          <a:ea typeface="ヒラギノ角ゴ ProN W3" charset="0"/>
                          <a:cs typeface="Verdana" charset="0"/>
                          <a:sym typeface="Verdana" charset="0"/>
                        </a:rPr>
                        <a:t>Zino</a:t>
                      </a:r>
                      <a:r>
                        <a:rPr kumimoji="0" lang="en-US" sz="1200" b="0" i="0" u="none" strike="noStrike" cap="none" normalizeH="0" baseline="0" dirty="0">
                          <a:ln>
                            <a:noFill/>
                          </a:ln>
                          <a:solidFill>
                            <a:srgbClr val="0080FF"/>
                          </a:solidFill>
                          <a:effectLst/>
                          <a:latin typeface="Verdana" charset="0"/>
                          <a:ea typeface="ヒラギノ角ゴ ProN W3" charset="0"/>
                          <a:cs typeface="Verdana" charset="0"/>
                          <a:sym typeface="Verdana" charset="0"/>
                        </a:rPr>
                        <a:t>)</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55000"/>
                        <a:buFontTx/>
                        <a:buNone/>
                        <a:tabLst/>
                      </a:pPr>
                      <a:r>
                        <a:rPr kumimoji="0" lang="en-US" sz="1200" b="0" i="0" u="none" strike="noStrike" cap="none" normalizeH="0" baseline="0" dirty="0">
                          <a:ln>
                            <a:noFill/>
                          </a:ln>
                          <a:solidFill>
                            <a:srgbClr val="FF0000"/>
                          </a:solidFill>
                          <a:effectLst/>
                          <a:latin typeface="Verdana" charset="0"/>
                          <a:ea typeface="ヒラギノ角ゴ ProN W3" charset="0"/>
                          <a:cs typeface="Verdana" charset="0"/>
                          <a:sym typeface="Verdana" charset="0"/>
                        </a:rPr>
                        <a:t>W, Z (S=1)</a:t>
                      </a:r>
                    </a:p>
                  </a:txBody>
                  <a:tcPr marL="38100" marR="38100" marT="38100" marB="38100" anchor="ctr" horzOverflow="overflow">
                    <a:lnL w="12700" cap="flat" cmpd="sng" algn="ctr">
                      <a:solidFill>
                        <a:srgbClr val="2D4141"/>
                      </a:solidFill>
                      <a:prstDash val="solid"/>
                      <a:round/>
                      <a:headEnd type="none" w="med" len="med"/>
                      <a:tailEnd type="none" w="med" len="med"/>
                    </a:lnL>
                    <a:lnR w="12700" cap="flat" cmpd="sng" algn="ctr">
                      <a:solidFill>
                        <a:srgbClr val="2D4141"/>
                      </a:solidFill>
                      <a:prstDash val="solid"/>
                      <a:round/>
                      <a:headEnd type="none" w="med" len="med"/>
                      <a:tailEnd type="none" w="med" len="med"/>
                    </a:lnR>
                    <a:lnT w="12700" cap="flat" cmpd="sng" algn="ctr">
                      <a:solidFill>
                        <a:srgbClr val="2D4141"/>
                      </a:solidFill>
                      <a:prstDash val="solid"/>
                      <a:round/>
                      <a:headEnd type="none" w="med" len="med"/>
                      <a:tailEnd type="none" w="med" len="med"/>
                    </a:lnT>
                    <a:lnB w="12700" cap="flat" cmpd="sng" algn="ctr">
                      <a:solidFill>
                        <a:srgbClr val="2D414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69665" name="Rectangle 59"/>
          <p:cNvSpPr>
            <a:spLocks/>
          </p:cNvSpPr>
          <p:nvPr/>
        </p:nvSpPr>
        <p:spPr bwMode="auto">
          <a:xfrm>
            <a:off x="1479600" y="1145704"/>
            <a:ext cx="745490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3600" dirty="0">
                <a:solidFill>
                  <a:srgbClr val="FF0000"/>
                </a:solidFill>
                <a:effectLst/>
                <a:latin typeface="+mn-lt"/>
                <a:ea typeface="ＭＳ Ｐゴシック" charset="0"/>
                <a:sym typeface="Verdana Bold" charset="0"/>
              </a:rPr>
              <a:t>(2) SUPERSYMMETRY (SUSY)</a:t>
            </a: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11</a:t>
            </a:fld>
            <a:endParaRPr lang="en-US" dirty="0">
              <a:solidFill>
                <a:srgbClr val="E64823">
                  <a:lumMod val="75000"/>
                </a:srgbClr>
              </a:solidFill>
              <a:latin typeface="Comic Sans MS"/>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9" name="Picture 1" descr="susyparticles_s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5584" y="2513856"/>
            <a:ext cx="7903547" cy="36320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59"/>
          <p:cNvSpPr>
            <a:spLocks/>
          </p:cNvSpPr>
          <p:nvPr/>
        </p:nvSpPr>
        <p:spPr bwMode="auto">
          <a:xfrm>
            <a:off x="1047552" y="1145704"/>
            <a:ext cx="745490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4000" dirty="0">
                <a:solidFill>
                  <a:srgbClr val="FF0000"/>
                </a:solidFill>
                <a:effectLst/>
                <a:latin typeface="+mn-lt"/>
                <a:ea typeface="ＭＳ Ｐゴシック" charset="0"/>
                <a:sym typeface="Verdana Bold" charset="0"/>
              </a:rPr>
              <a:t>SUSY at one glance</a:t>
            </a: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4" name="Footer Placeholder 3"/>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5" name="Slide Number Placeholder 4"/>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12</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390507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119560" y="776117"/>
            <a:ext cx="7920880" cy="1067153"/>
          </a:xfrm>
        </p:spPr>
        <p:txBody>
          <a:bodyPr>
            <a:noAutofit/>
          </a:bodyPr>
          <a:lstStyle/>
          <a:p>
            <a:r>
              <a:rPr lang="en-US" sz="4400" dirty="0">
                <a:solidFill>
                  <a:srgbClr val="FF0000"/>
                </a:solidFill>
              </a:rPr>
              <a:t>Evolution of the interactions </a:t>
            </a: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endParaRPr lang="en-US" dirty="0">
              <a:solidFill>
                <a:srgbClr val="E64823">
                  <a:lumMod val="75000"/>
                </a:srgbClr>
              </a:solidFill>
              <a:latin typeface="Comic Sans MS"/>
            </a:endParaRP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13</a:t>
            </a:fld>
            <a:endParaRPr lang="en-US" dirty="0">
              <a:solidFill>
                <a:srgbClr val="E64823">
                  <a:lumMod val="75000"/>
                </a:srgbClr>
              </a:solidFill>
              <a:latin typeface="Comic Sans MS"/>
            </a:endParaRPr>
          </a:p>
        </p:txBody>
      </p:sp>
      <p:sp>
        <p:nvSpPr>
          <p:cNvPr id="52229" name="Text Box 5"/>
          <p:cNvSpPr txBox="1">
            <a:spLocks noChangeArrowheads="1"/>
          </p:cNvSpPr>
          <p:nvPr/>
        </p:nvSpPr>
        <p:spPr bwMode="auto">
          <a:xfrm>
            <a:off x="325804" y="2945904"/>
            <a:ext cx="4286653" cy="1210584"/>
          </a:xfrm>
          <a:prstGeom prst="rect">
            <a:avLst/>
          </a:prstGeom>
          <a:solidFill>
            <a:srgbClr val="FFFFFF"/>
          </a:solidFill>
          <a:ln w="9525">
            <a:solidFill>
              <a:schemeClr val="tx1"/>
            </a:solidFill>
            <a:miter lim="800000"/>
            <a:headEnd/>
            <a:tailEnd/>
          </a:ln>
          <a:effectLst/>
        </p:spPr>
        <p:txBody>
          <a:bodyPr wrap="square" lIns="101598" tIns="50798" rIns="101598" bIns="50798">
            <a:spAutoFit/>
          </a:bodyPr>
          <a:lstStyle/>
          <a:p>
            <a:pPr algn="l">
              <a:spcBef>
                <a:spcPct val="50000"/>
              </a:spcBef>
            </a:pPr>
            <a:r>
              <a:rPr lang="en-US" sz="1600" dirty="0">
                <a:solidFill>
                  <a:srgbClr val="0000CC"/>
                </a:solidFill>
                <a:latin typeface="+mn-lt"/>
              </a:rPr>
              <a:t>Forces </a:t>
            </a:r>
            <a:r>
              <a:rPr lang="ja-JP" altLang="en-US" sz="1600" dirty="0">
                <a:solidFill>
                  <a:srgbClr val="0000CC"/>
                </a:solidFill>
                <a:latin typeface="+mn-lt"/>
              </a:rPr>
              <a:t>“</a:t>
            </a:r>
            <a:r>
              <a:rPr lang="en-US" sz="1600" dirty="0">
                <a:solidFill>
                  <a:srgbClr val="0000CC"/>
                </a:solidFill>
                <a:latin typeface="+mn-lt"/>
              </a:rPr>
              <a:t>run</a:t>
            </a:r>
            <a:r>
              <a:rPr lang="ja-JP" altLang="en-US" sz="1600" dirty="0">
                <a:solidFill>
                  <a:srgbClr val="0000CC"/>
                </a:solidFill>
                <a:latin typeface="+mn-lt"/>
              </a:rPr>
              <a:t>”</a:t>
            </a:r>
            <a:r>
              <a:rPr lang="en-US" sz="1600" dirty="0">
                <a:solidFill>
                  <a:srgbClr val="0000CC"/>
                </a:solidFill>
                <a:latin typeface="+mn-lt"/>
              </a:rPr>
              <a:t> with energy ….. and don</a:t>
            </a:r>
            <a:r>
              <a:rPr lang="ja-JP" altLang="en-US" sz="1600" dirty="0">
                <a:solidFill>
                  <a:srgbClr val="0000CC"/>
                </a:solidFill>
                <a:latin typeface="+mn-lt"/>
              </a:rPr>
              <a:t>’</a:t>
            </a:r>
            <a:r>
              <a:rPr lang="en-US" sz="1600" dirty="0">
                <a:solidFill>
                  <a:srgbClr val="0000CC"/>
                </a:solidFill>
                <a:latin typeface="+mn-lt"/>
              </a:rPr>
              <a:t>t agree at high energy  </a:t>
            </a:r>
          </a:p>
          <a:p>
            <a:pPr algn="l">
              <a:spcBef>
                <a:spcPct val="50000"/>
              </a:spcBef>
            </a:pPr>
            <a:r>
              <a:rPr lang="en-US" sz="1600" dirty="0">
                <a:solidFill>
                  <a:schemeClr val="tx1"/>
                </a:solidFill>
                <a:latin typeface="+mn-lt"/>
              </a:rPr>
              <a:t>SUSY</a:t>
            </a:r>
            <a:r>
              <a:rPr lang="en-US" sz="1600" dirty="0">
                <a:solidFill>
                  <a:srgbClr val="000000"/>
                </a:solidFill>
                <a:latin typeface="+mn-lt"/>
              </a:rPr>
              <a:t> can modify their evolution to join up  </a:t>
            </a:r>
            <a:r>
              <a:rPr lang="en-US" sz="1600" dirty="0">
                <a:solidFill>
                  <a:srgbClr val="000000"/>
                </a:solidFill>
                <a:latin typeface="+mn-lt"/>
                <a:cs typeface="Arial" charset="0"/>
              </a:rPr>
              <a:t>→ </a:t>
            </a:r>
            <a:r>
              <a:rPr lang="en-US" sz="1600" dirty="0">
                <a:solidFill>
                  <a:srgbClr val="000000"/>
                </a:solidFill>
                <a:latin typeface="+mn-lt"/>
              </a:rPr>
              <a:t>unification @ 10</a:t>
            </a:r>
            <a:r>
              <a:rPr lang="en-US" sz="1600" baseline="30000" dirty="0">
                <a:solidFill>
                  <a:srgbClr val="000000"/>
                </a:solidFill>
                <a:latin typeface="+mn-lt"/>
              </a:rPr>
              <a:t>14</a:t>
            </a:r>
            <a:r>
              <a:rPr lang="en-US" sz="1600" dirty="0">
                <a:solidFill>
                  <a:srgbClr val="000000"/>
                </a:solidFill>
                <a:latin typeface="+mn-lt"/>
              </a:rPr>
              <a:t> GeV</a:t>
            </a:r>
          </a:p>
        </p:txBody>
      </p:sp>
      <p:sp>
        <p:nvSpPr>
          <p:cNvPr id="52230" name="Text Box 6"/>
          <p:cNvSpPr txBox="1">
            <a:spLocks noChangeArrowheads="1"/>
          </p:cNvSpPr>
          <p:nvPr/>
        </p:nvSpPr>
        <p:spPr bwMode="auto">
          <a:xfrm>
            <a:off x="351477" y="5274182"/>
            <a:ext cx="9324527" cy="1641471"/>
          </a:xfrm>
          <a:prstGeom prst="rect">
            <a:avLst/>
          </a:prstGeom>
          <a:solidFill>
            <a:schemeClr val="bg1"/>
          </a:solidFill>
          <a:ln w="9525">
            <a:solidFill>
              <a:schemeClr val="tx1"/>
            </a:solidFill>
            <a:miter lim="800000"/>
            <a:headEnd/>
            <a:tailEnd/>
          </a:ln>
          <a:effectLst/>
        </p:spPr>
        <p:txBody>
          <a:bodyPr wrap="square" lIns="101598" tIns="50798" rIns="101598" bIns="50798">
            <a:spAutoFit/>
          </a:bodyPr>
          <a:lstStyle/>
          <a:p>
            <a:pPr algn="l">
              <a:spcBef>
                <a:spcPct val="50000"/>
              </a:spcBef>
            </a:pPr>
            <a:r>
              <a:rPr lang="en-US" sz="2000" dirty="0">
                <a:solidFill>
                  <a:srgbClr val="000000"/>
                </a:solidFill>
                <a:effectLst/>
                <a:latin typeface="+mn-lt"/>
                <a:ea typeface="ＭＳ Ｐゴシック" charset="0"/>
                <a:sym typeface="Verdana" charset="0"/>
              </a:rPr>
              <a:t>SUSY could explain the cosmological matter-antimatter asymmetry;</a:t>
            </a:r>
          </a:p>
          <a:p>
            <a:pPr algn="l">
              <a:spcBef>
                <a:spcPct val="50000"/>
              </a:spcBef>
            </a:pPr>
            <a:r>
              <a:rPr lang="en-US" sz="2000" dirty="0">
                <a:solidFill>
                  <a:srgbClr val="000000"/>
                </a:solidFill>
                <a:effectLst/>
                <a:latin typeface="+mn-lt"/>
                <a:ea typeface="ＭＳ Ｐゴシック" charset="0"/>
                <a:sym typeface="Verdana Bold" charset="0"/>
              </a:rPr>
              <a:t>Lightest supersymmetric particle = dark matter ;</a:t>
            </a:r>
          </a:p>
          <a:p>
            <a:pPr algn="l">
              <a:spcBef>
                <a:spcPct val="50000"/>
              </a:spcBef>
            </a:pPr>
            <a:r>
              <a:rPr lang="en-US" sz="2000" dirty="0">
                <a:solidFill>
                  <a:srgbClr val="C00000"/>
                </a:solidFill>
                <a:effectLst/>
                <a:latin typeface="+mn-lt"/>
                <a:ea typeface="ＭＳ Ｐゴシック" charset="0"/>
                <a:sym typeface="Verdana Bold" charset="0"/>
              </a:rPr>
              <a:t>Unfortunately, so far, no evidence of supersymmetric particles neither in ATLAS nor in CMS search!!</a:t>
            </a:r>
            <a:endParaRPr lang="en-US" sz="2000" dirty="0">
              <a:solidFill>
                <a:srgbClr val="C00000"/>
              </a:solidFill>
              <a:effectLst/>
              <a:latin typeface="+mn-lt"/>
              <a:ea typeface="ＭＳ Ｐゴシック" charset="0"/>
              <a:sym typeface="Verdana" charset="0"/>
            </a:endParaRPr>
          </a:p>
        </p:txBody>
      </p:sp>
      <p:pic>
        <p:nvPicPr>
          <p:cNvPr id="6" name="Picture 5" descr="PWOct14gates-fig2-fu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969" y="2146626"/>
            <a:ext cx="4719960" cy="2977508"/>
          </a:xfrm>
          <a:prstGeom prst="rect">
            <a:avLst/>
          </a:prstGeom>
        </p:spPr>
      </p:pic>
      <p:sp>
        <p:nvSpPr>
          <p:cNvPr id="7" name="Rectangle 5"/>
          <p:cNvSpPr>
            <a:spLocks/>
          </p:cNvSpPr>
          <p:nvPr/>
        </p:nvSpPr>
        <p:spPr bwMode="auto">
          <a:xfrm>
            <a:off x="6736185" y="5970240"/>
            <a:ext cx="3672408"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marL="800068" lvl="2" algn="l"/>
            <a:endParaRPr lang="en-US" sz="1800" dirty="0">
              <a:solidFill>
                <a:schemeClr val="tx1"/>
              </a:solidFill>
              <a:effectLst/>
              <a:latin typeface="+mn-lt"/>
              <a:ea typeface="ＭＳ Ｐゴシック" charset="0"/>
              <a:sym typeface="Verdana" charset="0"/>
            </a:endParaRPr>
          </a:p>
        </p:txBody>
      </p:sp>
      <p:cxnSp>
        <p:nvCxnSpPr>
          <p:cNvPr id="9" name="Straight Arrow Connector 8"/>
          <p:cNvCxnSpPr/>
          <p:nvPr/>
        </p:nvCxnSpPr>
        <p:spPr bwMode="auto">
          <a:xfrm flipV="1">
            <a:off x="2775744" y="3345514"/>
            <a:ext cx="3744416" cy="32438"/>
          </a:xfrm>
          <a:prstGeom prst="straightConnector1">
            <a:avLst/>
          </a:prstGeom>
          <a:solidFill>
            <a:schemeClr val="accent1"/>
          </a:solidFill>
          <a:ln w="19050" cap="flat" cmpd="sng" algn="ctr">
            <a:solidFill>
              <a:schemeClr val="accent4">
                <a:lumMod val="75000"/>
              </a:schemeClr>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 name="Straight Arrow Connector 13"/>
          <p:cNvCxnSpPr/>
          <p:nvPr/>
        </p:nvCxnSpPr>
        <p:spPr bwMode="auto">
          <a:xfrm>
            <a:off x="3999880" y="3999496"/>
            <a:ext cx="4464496" cy="242552"/>
          </a:xfrm>
          <a:prstGeom prst="straightConnector1">
            <a:avLst/>
          </a:prstGeom>
          <a:solidFill>
            <a:schemeClr val="accent1"/>
          </a:solidFill>
          <a:ln w="12700" cap="flat" cmpd="sng" algn="ctr">
            <a:solidFill>
              <a:schemeClr val="accent3">
                <a:lumMod val="75000"/>
              </a:schemeClr>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85843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328" y="929680"/>
            <a:ext cx="9144000" cy="912912"/>
          </a:xfrm>
        </p:spPr>
        <p:txBody>
          <a:bodyPr/>
          <a:lstStyle/>
          <a:p>
            <a:r>
              <a:rPr lang="it-IT" sz="4400" dirty="0">
                <a:solidFill>
                  <a:srgbClr val="FF0000"/>
                </a:solidFill>
              </a:rPr>
              <a:t>Supersymmetric BEH bosons</a:t>
            </a:r>
            <a:endParaRPr lang="en-GB" sz="4400" dirty="0">
              <a:solidFill>
                <a:srgbClr val="FF0000"/>
              </a:solidFill>
            </a:endParaRPr>
          </a:p>
        </p:txBody>
      </p:sp>
      <p:sp>
        <p:nvSpPr>
          <p:cNvPr id="3" name="Content Placeholder 2"/>
          <p:cNvSpPr>
            <a:spLocks noGrp="1"/>
          </p:cNvSpPr>
          <p:nvPr>
            <p:ph idx="1"/>
          </p:nvPr>
        </p:nvSpPr>
        <p:spPr>
          <a:xfrm>
            <a:off x="1263576" y="2789076"/>
            <a:ext cx="6840760" cy="2376264"/>
          </a:xfrm>
        </p:spPr>
        <p:txBody>
          <a:bodyPr/>
          <a:lstStyle/>
          <a:p>
            <a:r>
              <a:rPr lang="it-IT" sz="2000" dirty="0">
                <a:ea typeface="Verdana" panose="020B0604030504040204" pitchFamily="34" charset="0"/>
                <a:cs typeface="Verdana" panose="020B0604030504040204" pitchFamily="34" charset="0"/>
              </a:rPr>
              <a:t>If the supersymmetry exist then 5 Higgs bosons should exist (three neutral and two electrically charged)</a:t>
            </a:r>
          </a:p>
          <a:p>
            <a:r>
              <a:rPr lang="it-IT" sz="2000" dirty="0">
                <a:solidFill>
                  <a:srgbClr val="0000CC"/>
                </a:solidFill>
                <a:ea typeface="Verdana" panose="020B0604030504040204" pitchFamily="34" charset="0"/>
                <a:cs typeface="Verdana" panose="020B0604030504040204" pitchFamily="34" charset="0"/>
              </a:rPr>
              <a:t>In this case the BEH boson discovered at LHC, could be one out of the three neutral;</a:t>
            </a:r>
          </a:p>
          <a:p>
            <a:r>
              <a:rPr lang="en-US" sz="2000" dirty="0">
                <a:solidFill>
                  <a:srgbClr val="FF0000"/>
                </a:solidFill>
                <a:ea typeface="Verdana" panose="020B0604030504040204" pitchFamily="34" charset="0"/>
                <a:cs typeface="Verdana" panose="020B0604030504040204" pitchFamily="34" charset="0"/>
                <a:sym typeface="Verdana" charset="0"/>
              </a:rPr>
              <a:t>No such SUSY partner has been observed so far. So, if they exist, they must have a mass &gt; 1 </a:t>
            </a:r>
            <a:r>
              <a:rPr lang="en-US" sz="2000" dirty="0" err="1">
                <a:solidFill>
                  <a:srgbClr val="FF0000"/>
                </a:solidFill>
                <a:ea typeface="Verdana" panose="020B0604030504040204" pitchFamily="34" charset="0"/>
                <a:cs typeface="Verdana" panose="020B0604030504040204" pitchFamily="34" charset="0"/>
                <a:sym typeface="Verdana" charset="0"/>
              </a:rPr>
              <a:t>TeV</a:t>
            </a:r>
            <a:r>
              <a:rPr lang="en-US" sz="2000" dirty="0">
                <a:solidFill>
                  <a:srgbClr val="FF0000"/>
                </a:solidFill>
                <a:ea typeface="Verdana" panose="020B0604030504040204" pitchFamily="34" charset="0"/>
                <a:cs typeface="Verdana" panose="020B0604030504040204" pitchFamily="34" charset="0"/>
                <a:sym typeface="Verdana" charset="0"/>
              </a:rPr>
              <a:t> </a:t>
            </a:r>
            <a:r>
              <a:rPr lang="en-US" sz="1400" dirty="0">
                <a:solidFill>
                  <a:srgbClr val="FF0000"/>
                </a:solidFill>
                <a:ea typeface="Verdana" panose="020B0604030504040204" pitchFamily="34" charset="0"/>
                <a:cs typeface="Verdana" panose="020B0604030504040204" pitchFamily="34" charset="0"/>
                <a:sym typeface="Verdana" charset="0"/>
              </a:rPr>
              <a:t>(energy explored at LHC); </a:t>
            </a:r>
            <a:endParaRPr lang="it-IT" sz="1400" dirty="0">
              <a:solidFill>
                <a:srgbClr val="FF0000"/>
              </a:solidFill>
              <a:ea typeface="Verdana" panose="020B0604030504040204" pitchFamily="34" charset="0"/>
              <a:cs typeface="Verdana" panose="020B0604030504040204" pitchFamily="34" charset="0"/>
            </a:endParaRPr>
          </a:p>
          <a:p>
            <a:pPr marL="0" indent="0">
              <a:buNone/>
            </a:pPr>
            <a:endParaRPr lang="it-IT" sz="2400" dirty="0">
              <a:solidFill>
                <a:srgbClr val="0000CC"/>
              </a:solidFill>
              <a:ea typeface="Verdana" panose="020B0604030504040204" pitchFamily="34" charset="0"/>
              <a:cs typeface="Verdana" panose="020B0604030504040204" pitchFamily="34" charset="0"/>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14</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243246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rPr>
              <a:t>(3) </a:t>
            </a:r>
            <a:r>
              <a:rPr lang="en-GB" dirty="0" err="1">
                <a:solidFill>
                  <a:srgbClr val="FF0000"/>
                </a:solidFill>
              </a:rPr>
              <a:t>Kaluza</a:t>
            </a:r>
            <a:r>
              <a:rPr lang="en-GB" dirty="0">
                <a:solidFill>
                  <a:srgbClr val="FF0000"/>
                </a:solidFill>
              </a:rPr>
              <a:t>-Klein theories</a:t>
            </a:r>
          </a:p>
        </p:txBody>
      </p:sp>
      <p:sp>
        <p:nvSpPr>
          <p:cNvPr id="3" name="Content Placeholder 2"/>
          <p:cNvSpPr>
            <a:spLocks noGrp="1"/>
          </p:cNvSpPr>
          <p:nvPr>
            <p:ph idx="1"/>
          </p:nvPr>
        </p:nvSpPr>
        <p:spPr>
          <a:xfrm>
            <a:off x="1060996" y="2552031"/>
            <a:ext cx="8208911" cy="3756529"/>
          </a:xfrm>
        </p:spPr>
        <p:txBody>
          <a:bodyPr>
            <a:noAutofit/>
          </a:bodyPr>
          <a:lstStyle/>
          <a:p>
            <a:r>
              <a:rPr lang="en-GB" sz="2000" dirty="0"/>
              <a:t>(1920-1926) The idea was to add a fifth space dimension to the space-time of the General Relativity(GR);</a:t>
            </a:r>
          </a:p>
          <a:p>
            <a:r>
              <a:rPr lang="en-GB" sz="2000" dirty="0">
                <a:solidFill>
                  <a:srgbClr val="0000CC"/>
                </a:solidFill>
              </a:rPr>
              <a:t>The fifth dimension is curled-up and has no effect on usual physics;</a:t>
            </a:r>
            <a:endParaRPr lang="en-GB" sz="2000" dirty="0"/>
          </a:p>
          <a:p>
            <a:r>
              <a:rPr lang="en-GB" sz="2000" dirty="0"/>
              <a:t>It is possible to define a field with components that in the four dimensions satisfy the field equation of the GR and with the other components which satisfy the Maxwell’s relations;</a:t>
            </a:r>
          </a:p>
          <a:p>
            <a:r>
              <a:rPr lang="en-GB" sz="2000" dirty="0">
                <a:solidFill>
                  <a:srgbClr val="0000CC"/>
                </a:solidFill>
              </a:rPr>
              <a:t>Electromagnetism and GR are connected but not as QFT!!</a:t>
            </a:r>
            <a:endParaRPr lang="en-GB" sz="2000" dirty="0"/>
          </a:p>
          <a:p>
            <a:r>
              <a:rPr lang="en-GB" sz="2000" dirty="0"/>
              <a:t>The success of the Electroweak unification has revived the interest on this theory and an integer number of dimensions have been added: work in progress.</a:t>
            </a: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15</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2669311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7" name="Rectangle 8"/>
          <p:cNvSpPr>
            <a:spLocks/>
          </p:cNvSpPr>
          <p:nvPr/>
        </p:nvSpPr>
        <p:spPr bwMode="auto">
          <a:xfrm>
            <a:off x="2464717" y="2081410"/>
            <a:ext cx="5135563"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FF"/>
                </a:solidFill>
                <a:miter lim="800000"/>
                <a:headEnd/>
                <a:tailEnd/>
              </a14:hiddenLine>
            </a:ext>
          </a:extLst>
        </p:spPr>
        <p:txBody>
          <a:bodyPr lIns="0" tIns="0" rIns="0" bIns="0" anchor="ctr"/>
          <a:lstStyle/>
          <a:p>
            <a:r>
              <a:rPr lang="en-US" sz="2400" dirty="0">
                <a:solidFill>
                  <a:srgbClr val="0000FF"/>
                </a:solidFill>
                <a:effectLst/>
                <a:latin typeface="+mn-lt"/>
                <a:ea typeface="ＭＳ Ｐゴシック" charset="0"/>
                <a:sym typeface="Verdana Bold" charset="0"/>
              </a:rPr>
              <a:t>Superstrings </a:t>
            </a:r>
            <a:r>
              <a:rPr lang="en-US" sz="2400" dirty="0">
                <a:solidFill>
                  <a:srgbClr val="0000FF"/>
                </a:solidFill>
                <a:effectLst/>
                <a:latin typeface="+mn-lt"/>
                <a:ea typeface="ＭＳ Ｐゴシック" charset="0"/>
                <a:sym typeface="Verdana" charset="0"/>
              </a:rPr>
              <a:t> in 9+1 </a:t>
            </a:r>
            <a:r>
              <a:rPr lang="en-US" sz="2400" dirty="0" err="1">
                <a:solidFill>
                  <a:srgbClr val="0000FF"/>
                </a:solidFill>
                <a:effectLst/>
                <a:latin typeface="+mn-lt"/>
                <a:ea typeface="ＭＳ Ｐゴシック" charset="0"/>
                <a:sym typeface="Verdana" charset="0"/>
              </a:rPr>
              <a:t>dimentional</a:t>
            </a:r>
            <a:r>
              <a:rPr lang="en-US" sz="2400" dirty="0">
                <a:solidFill>
                  <a:srgbClr val="0000FF"/>
                </a:solidFill>
                <a:effectLst/>
                <a:latin typeface="+mn-lt"/>
                <a:ea typeface="ＭＳ Ｐゴシック" charset="0"/>
                <a:sym typeface="Verdana" charset="0"/>
              </a:rPr>
              <a:t> space?</a:t>
            </a:r>
          </a:p>
        </p:txBody>
      </p:sp>
      <p:sp>
        <p:nvSpPr>
          <p:cNvPr id="72718" name="Rectangle 9"/>
          <p:cNvSpPr>
            <a:spLocks/>
          </p:cNvSpPr>
          <p:nvPr/>
        </p:nvSpPr>
        <p:spPr bwMode="auto">
          <a:xfrm>
            <a:off x="759520" y="3042511"/>
            <a:ext cx="8876928" cy="2819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FF"/>
                </a:solidFill>
                <a:miter lim="800000"/>
                <a:headEnd/>
                <a:tailEnd/>
              </a14:hiddenLine>
            </a:ext>
          </a:extLst>
        </p:spPr>
        <p:txBody>
          <a:bodyPr lIns="0" tIns="0" rIns="0" bIns="0" anchor="ctr"/>
          <a:lstStyle/>
          <a:p>
            <a:pPr algn="l"/>
            <a:r>
              <a:rPr lang="en-US" sz="1800" dirty="0">
                <a:solidFill>
                  <a:srgbClr val="0000FF"/>
                </a:solidFill>
                <a:effectLst/>
                <a:latin typeface="+mn-lt"/>
                <a:ea typeface="ＭＳ Ｐゴシック" charset="0"/>
                <a:sym typeface="Verdana" charset="0"/>
              </a:rPr>
              <a:t>The elementary entities </a:t>
            </a:r>
            <a:r>
              <a:rPr lang="en-US" sz="1800" dirty="0">
                <a:solidFill>
                  <a:schemeClr val="tx1"/>
                </a:solidFill>
                <a:effectLst/>
                <a:latin typeface="+mn-lt"/>
                <a:ea typeface="ＭＳ Ｐゴシック" charset="0"/>
                <a:sym typeface="Verdana" charset="0"/>
              </a:rPr>
              <a:t>are </a:t>
            </a:r>
            <a:r>
              <a:rPr lang="en-US" sz="1800" dirty="0">
                <a:solidFill>
                  <a:srgbClr val="0000FF"/>
                </a:solidFill>
                <a:effectLst/>
                <a:latin typeface="+mn-lt"/>
                <a:ea typeface="ＭＳ Ｐゴシック" charset="0"/>
                <a:sym typeface="Verdana" charset="0"/>
              </a:rPr>
              <a:t>little strings vibrating </a:t>
            </a:r>
            <a:r>
              <a:rPr lang="en-US" sz="1800" dirty="0">
                <a:solidFill>
                  <a:schemeClr val="tx1"/>
                </a:solidFill>
                <a:effectLst/>
                <a:latin typeface="+mn-lt"/>
                <a:ea typeface="ＭＳ Ｐゴシック" charset="0"/>
                <a:sym typeface="Verdana" charset="0"/>
              </a:rPr>
              <a:t>in a 9+1 dimensional space, revealing its structure at  l ~10</a:t>
            </a:r>
            <a:r>
              <a:rPr lang="en-US" sz="1800" baseline="32000" dirty="0">
                <a:solidFill>
                  <a:schemeClr val="tx1"/>
                </a:solidFill>
                <a:effectLst/>
                <a:latin typeface="+mn-lt"/>
                <a:ea typeface="ＭＳ Ｐゴシック" charset="0"/>
                <a:sym typeface="Verdana" charset="0"/>
              </a:rPr>
              <a:t>-35</a:t>
            </a:r>
            <a:r>
              <a:rPr lang="en-US" sz="1800" dirty="0">
                <a:solidFill>
                  <a:schemeClr val="tx1"/>
                </a:solidFill>
                <a:effectLst/>
                <a:latin typeface="+mn-lt"/>
                <a:ea typeface="ＭＳ Ｐゴシック" charset="0"/>
                <a:sym typeface="Verdana" charset="0"/>
              </a:rPr>
              <a:t> m (Planck length );</a:t>
            </a:r>
          </a:p>
          <a:p>
            <a:pPr algn="l"/>
            <a:endParaRPr lang="en-US" sz="1800" dirty="0">
              <a:solidFill>
                <a:schemeClr val="tx1"/>
              </a:solidFill>
              <a:effectLst/>
              <a:latin typeface="+mn-lt"/>
              <a:ea typeface="ＭＳ Ｐゴシック" charset="0"/>
              <a:sym typeface="Verdana" charset="0"/>
            </a:endParaRPr>
          </a:p>
          <a:p>
            <a:pPr algn="l"/>
            <a:endParaRPr lang="en-US" sz="1800" dirty="0">
              <a:solidFill>
                <a:schemeClr val="tx1"/>
              </a:solidFill>
              <a:effectLst/>
              <a:latin typeface="+mn-lt"/>
              <a:ea typeface="ＭＳ Ｐゴシック" charset="0"/>
              <a:sym typeface="Verdana" charset="0"/>
            </a:endParaRPr>
          </a:p>
          <a:p>
            <a:pPr algn="l"/>
            <a:endParaRPr lang="en-US" sz="1800" dirty="0">
              <a:solidFill>
                <a:schemeClr val="tx1"/>
              </a:solidFill>
              <a:effectLst/>
              <a:latin typeface="+mn-lt"/>
              <a:ea typeface="ＭＳ Ｐゴシック" charset="0"/>
              <a:sym typeface="Verdana" charset="0"/>
            </a:endParaRPr>
          </a:p>
          <a:p>
            <a:pPr algn="l"/>
            <a:endParaRPr lang="en-US" sz="1800" dirty="0">
              <a:solidFill>
                <a:schemeClr val="tx1"/>
              </a:solidFill>
              <a:effectLst/>
              <a:latin typeface="+mn-lt"/>
              <a:ea typeface="ＭＳ Ｐゴシック" charset="0"/>
              <a:sym typeface="Verdana" charset="0"/>
            </a:endParaRPr>
          </a:p>
          <a:p>
            <a:pPr algn="l"/>
            <a:endParaRPr lang="en-US" sz="1800" dirty="0">
              <a:solidFill>
                <a:schemeClr val="tx1"/>
              </a:solidFill>
              <a:effectLst/>
              <a:latin typeface="+mn-lt"/>
              <a:ea typeface="ＭＳ Ｐゴシック" charset="0"/>
              <a:sym typeface="Verdana" charset="0"/>
            </a:endParaRPr>
          </a:p>
          <a:p>
            <a:pPr algn="l"/>
            <a:endParaRPr lang="en-US" sz="1800" dirty="0">
              <a:solidFill>
                <a:srgbClr val="0000FF"/>
              </a:solidFill>
              <a:effectLst/>
              <a:latin typeface="+mn-lt"/>
              <a:ea typeface="ＭＳ Ｐゴシック" charset="0"/>
              <a:sym typeface="Verdana" charset="0"/>
            </a:endParaRPr>
          </a:p>
          <a:p>
            <a:pPr algn="l"/>
            <a:r>
              <a:rPr lang="en-US" sz="1800" dirty="0">
                <a:solidFill>
                  <a:srgbClr val="0000FF"/>
                </a:solidFill>
                <a:effectLst/>
                <a:latin typeface="+mn-lt"/>
                <a:ea typeface="ＭＳ Ｐゴシック" charset="0"/>
                <a:sym typeface="Verdana" charset="0"/>
              </a:rPr>
              <a:t>The SM particles:</a:t>
            </a:r>
            <a:r>
              <a:rPr lang="en-US" sz="1800" dirty="0">
                <a:solidFill>
                  <a:schemeClr val="tx1"/>
                </a:solidFill>
                <a:effectLst/>
                <a:latin typeface="+mn-lt"/>
                <a:ea typeface="ＭＳ Ｐゴシック" charset="0"/>
                <a:sym typeface="Verdana" charset="0"/>
              </a:rPr>
              <a:t> would be described via different vibration modes, open/closed strings</a:t>
            </a:r>
          </a:p>
          <a:p>
            <a:pPr algn="l"/>
            <a:r>
              <a:rPr lang="en-US" sz="1800" dirty="0">
                <a:solidFill>
                  <a:srgbClr val="0000FF"/>
                </a:solidFill>
                <a:effectLst/>
                <a:latin typeface="+mn-lt"/>
                <a:ea typeface="ＭＳ Ｐゴシック" charset="0"/>
                <a:sym typeface="Verdana" charset="0"/>
              </a:rPr>
              <a:t>Quantum Gravity: graviton-like </a:t>
            </a:r>
            <a:r>
              <a:rPr lang="en-US" sz="1800" dirty="0">
                <a:solidFill>
                  <a:schemeClr val="tx1"/>
                </a:solidFill>
                <a:effectLst/>
                <a:latin typeface="+mn-lt"/>
                <a:ea typeface="ＭＳ Ｐゴシック" charset="0"/>
                <a:sym typeface="Verdana" charset="0"/>
              </a:rPr>
              <a:t>particle is contained  in the Superstring model</a:t>
            </a:r>
          </a:p>
          <a:p>
            <a:pPr algn="l"/>
            <a:endParaRPr lang="en-US" sz="1800" dirty="0">
              <a:solidFill>
                <a:schemeClr val="tx1"/>
              </a:solidFill>
              <a:effectLst/>
              <a:latin typeface="+mn-lt"/>
              <a:ea typeface="ＭＳ Ｐゴシック" charset="0"/>
              <a:sym typeface="Verdana" charset="0"/>
            </a:endParaRPr>
          </a:p>
          <a:p>
            <a:pPr algn="l"/>
            <a:endParaRPr lang="en-US" sz="1800" dirty="0">
              <a:solidFill>
                <a:schemeClr val="tx1"/>
              </a:solidFill>
              <a:effectLst/>
              <a:latin typeface="+mn-lt"/>
              <a:ea typeface="ＭＳ Ｐゴシック" charset="0"/>
              <a:sym typeface="Verdana" charset="0"/>
            </a:endParaRPr>
          </a:p>
        </p:txBody>
      </p:sp>
      <p:sp>
        <p:nvSpPr>
          <p:cNvPr id="72712" name="Rectangle 16"/>
          <p:cNvSpPr>
            <a:spLocks/>
          </p:cNvSpPr>
          <p:nvPr/>
        </p:nvSpPr>
        <p:spPr bwMode="auto">
          <a:xfrm>
            <a:off x="-256115" y="1135326"/>
            <a:ext cx="7454900"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p>
            <a:r>
              <a:rPr lang="en-US" sz="4000" dirty="0">
                <a:solidFill>
                  <a:srgbClr val="FF0000"/>
                </a:solidFill>
                <a:effectLst/>
                <a:latin typeface="+mj-lt"/>
                <a:ea typeface="ＭＳ Ｐゴシック" charset="0"/>
                <a:sym typeface="Verdana Bold" charset="0"/>
              </a:rPr>
              <a:t> (4)String theory as </a:t>
            </a:r>
            <a:r>
              <a:rPr lang="en-US" sz="4000" dirty="0" err="1">
                <a:solidFill>
                  <a:srgbClr val="FF0000"/>
                </a:solidFill>
                <a:effectLst/>
                <a:latin typeface="+mj-lt"/>
                <a:ea typeface="ＭＳ Ｐゴシック" charset="0"/>
                <a:sym typeface="Verdana Bold" charset="0"/>
              </a:rPr>
              <a:t>ToE</a:t>
            </a:r>
            <a:r>
              <a:rPr lang="en-US" sz="4000" dirty="0">
                <a:solidFill>
                  <a:srgbClr val="FF0000"/>
                </a:solidFill>
                <a:effectLst/>
                <a:latin typeface="+mj-lt"/>
                <a:ea typeface="ＭＳ Ｐゴシック" charset="0"/>
                <a:sym typeface="Verdana Bold" charset="0"/>
              </a:rPr>
              <a:t> ?</a:t>
            </a:r>
          </a:p>
        </p:txBody>
      </p:sp>
      <p:sp>
        <p:nvSpPr>
          <p:cNvPr id="5" name="Date Placeholder 4"/>
          <p:cNvSpPr>
            <a:spLocks noGrp="1"/>
          </p:cNvSpPr>
          <p:nvPr>
            <p:ph type="dt" sz="half" idx="10"/>
          </p:nvPr>
        </p:nvSpPr>
        <p:spPr/>
        <p:txBody>
          <a:bodyPr/>
          <a:lstStyle/>
          <a:p>
            <a:r>
              <a:rPr lang="en-US">
                <a:solidFill>
                  <a:srgbClr val="E64823">
                    <a:lumMod val="75000"/>
                  </a:srgbClr>
                </a:solidFill>
                <a:latin typeface="Comic Sans MS"/>
              </a:rPr>
              <a:t>25/March/2025</a:t>
            </a:r>
            <a:endParaRPr lang="en-US" dirty="0">
              <a:solidFill>
                <a:srgbClr val="E64823">
                  <a:lumMod val="75000"/>
                </a:srgbClr>
              </a:solidFill>
              <a:latin typeface="Comic Sans MS"/>
            </a:endParaRPr>
          </a:p>
        </p:txBody>
      </p:sp>
      <p:sp>
        <p:nvSpPr>
          <p:cNvPr id="6" name="Footer Placeholder 5"/>
          <p:cNvSpPr>
            <a:spLocks noGrp="1"/>
          </p:cNvSpPr>
          <p:nvPr>
            <p:ph type="ftr" sz="quarter" idx="11"/>
          </p:nvPr>
        </p:nvSpPr>
        <p:spPr>
          <a:xfrm>
            <a:off x="3471335" y="6939140"/>
            <a:ext cx="4128945" cy="529167"/>
          </a:xfrm>
        </p:spPr>
        <p:txBody>
          <a:bodyPr/>
          <a:lstStyle/>
          <a:p>
            <a:r>
              <a:rPr lang="en-GB">
                <a:solidFill>
                  <a:srgbClr val="E64823">
                    <a:lumMod val="75000"/>
                  </a:srgbClr>
                </a:solidFill>
                <a:latin typeface="Comic Sans MS"/>
              </a:rPr>
              <a:t>g de cataldo  CERN-CH and INFN BA/IT</a:t>
            </a:r>
            <a:endParaRPr lang="en-US" dirty="0">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16</a:t>
            </a:fld>
            <a:endParaRPr lang="en-US">
              <a:solidFill>
                <a:srgbClr val="E64823">
                  <a:lumMod val="75000"/>
                </a:srgbClr>
              </a:solidFill>
              <a:latin typeface="Comic Sans MS"/>
            </a:endParaRPr>
          </a:p>
        </p:txBody>
      </p:sp>
      <p:pic>
        <p:nvPicPr>
          <p:cNvPr id="2" name="Picture 4">
            <a:extLst>
              <a:ext uri="{FF2B5EF4-FFF2-40B4-BE49-F238E27FC236}">
                <a16:creationId xmlns:a16="http://schemas.microsoft.com/office/drawing/2014/main" id="{450DDB63-87FC-E2D5-A351-084B51C113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9141" y="5538192"/>
            <a:ext cx="1314633" cy="14715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pic>
        <p:nvPicPr>
          <p:cNvPr id="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2746" y="3454412"/>
            <a:ext cx="1761028" cy="13403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62931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718">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718">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6" name="Rectangle 12"/>
          <p:cNvSpPr>
            <a:spLocks/>
          </p:cNvSpPr>
          <p:nvPr/>
        </p:nvSpPr>
        <p:spPr bwMode="auto">
          <a:xfrm>
            <a:off x="975544" y="2907575"/>
            <a:ext cx="8368193" cy="32759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FF"/>
                </a:solidFill>
                <a:miter lim="800000"/>
                <a:headEnd/>
                <a:tailEnd/>
              </a14:hiddenLine>
            </a:ext>
          </a:extLst>
        </p:spPr>
        <p:txBody>
          <a:bodyPr lIns="0" tIns="0" rIns="0" bIns="0" anchor="ctr"/>
          <a:lstStyle/>
          <a:p>
            <a:pPr algn="l"/>
            <a:r>
              <a:rPr lang="en-US" sz="2000" dirty="0">
                <a:solidFill>
                  <a:srgbClr val="FF0000"/>
                </a:solidFill>
                <a:effectLst/>
                <a:ea typeface="ＭＳ Ｐゴシック" charset="0"/>
                <a:sym typeface="Verdana" charset="0"/>
              </a:rPr>
              <a:t>With superstring in 10 dimension, the unification of SM and Gravity (GR) is then possible!!</a:t>
            </a:r>
          </a:p>
          <a:p>
            <a:pPr algn="l"/>
            <a:endParaRPr lang="en-US" sz="2000" dirty="0">
              <a:solidFill>
                <a:schemeClr val="tx1"/>
              </a:solidFill>
              <a:effectLst/>
              <a:ea typeface="ＭＳ Ｐゴシック" charset="0"/>
              <a:sym typeface="Verdana" charset="0"/>
            </a:endParaRPr>
          </a:p>
          <a:p>
            <a:pPr algn="l"/>
            <a:r>
              <a:rPr lang="en-US" sz="2000" dirty="0">
                <a:solidFill>
                  <a:schemeClr val="tx1"/>
                </a:solidFill>
                <a:effectLst/>
                <a:ea typeface="ＭＳ Ｐゴシック" charset="0"/>
                <a:sym typeface="Verdana" charset="0"/>
              </a:rPr>
              <a:t>But, why 6 space dimensions disappeared? How did they disappear?</a:t>
            </a:r>
          </a:p>
          <a:p>
            <a:pPr algn="l"/>
            <a:r>
              <a:rPr lang="en-US" sz="2000" dirty="0">
                <a:solidFill>
                  <a:schemeClr val="tx1"/>
                </a:solidFill>
                <a:effectLst/>
                <a:ea typeface="ＭＳ Ｐゴシック" charset="0"/>
                <a:sym typeface="Verdana" charset="0"/>
              </a:rPr>
              <a:t>Is there a unique way to go from 10 to 4 dimensions where we live?</a:t>
            </a:r>
          </a:p>
          <a:p>
            <a:pPr algn="l"/>
            <a:endParaRPr lang="en-US" sz="2000" dirty="0">
              <a:solidFill>
                <a:srgbClr val="FF0000"/>
              </a:solidFill>
              <a:effectLst/>
              <a:ea typeface="ＭＳ Ｐゴシック" charset="0"/>
              <a:sym typeface="Verdana" charset="0"/>
            </a:endParaRPr>
          </a:p>
          <a:p>
            <a:pPr algn="l"/>
            <a:r>
              <a:rPr lang="en-US" sz="2000" dirty="0">
                <a:solidFill>
                  <a:srgbClr val="0000CC"/>
                </a:solidFill>
                <a:effectLst/>
                <a:latin typeface="+mn-lt"/>
                <a:ea typeface="ＭＳ Ｐゴシック" charset="0"/>
                <a:sym typeface="Verdana" charset="0"/>
              </a:rPr>
              <a:t>With superstrings, Axions, Magnetic monopoles, Majorana neutrinos, </a:t>
            </a:r>
            <a:r>
              <a:rPr lang="en-US" sz="2000" dirty="0" err="1">
                <a:solidFill>
                  <a:srgbClr val="0000CC"/>
                </a:solidFill>
                <a:effectLst/>
                <a:latin typeface="+mn-lt"/>
                <a:ea typeface="ＭＳ Ｐゴシック" charset="0"/>
                <a:sym typeface="Verdana" charset="0"/>
              </a:rPr>
              <a:t>Dyons</a:t>
            </a:r>
            <a:r>
              <a:rPr lang="en-US" sz="2000" dirty="0">
                <a:solidFill>
                  <a:srgbClr val="0000CC"/>
                </a:solidFill>
                <a:effectLst/>
                <a:latin typeface="+mn-lt"/>
                <a:ea typeface="ＭＳ Ｐゴシック" charset="0"/>
                <a:sym typeface="Verdana" charset="0"/>
              </a:rPr>
              <a:t> (MM with e charge), weakly interacting massive particles (WIMPS) can be proposed,</a:t>
            </a:r>
            <a:r>
              <a:rPr lang="en-US" sz="2000" dirty="0">
                <a:solidFill>
                  <a:schemeClr val="tx1"/>
                </a:solidFill>
                <a:effectLst/>
                <a:latin typeface="+mn-lt"/>
                <a:ea typeface="ＭＳ Ｐゴシック" charset="0"/>
                <a:sym typeface="Verdana" charset="0"/>
              </a:rPr>
              <a:t>…unfortunately, so far, no experimental observations!! </a:t>
            </a:r>
            <a:r>
              <a:rPr lang="en-US" sz="2000" dirty="0">
                <a:solidFill>
                  <a:schemeClr val="tx1"/>
                </a:solidFill>
                <a:effectLst/>
                <a:latin typeface="+mn-lt"/>
                <a:ea typeface="ＭＳ Ｐゴシック" charset="0"/>
                <a:sym typeface="Wingdings" panose="05000000000000000000" pitchFamily="2" charset="2"/>
              </a:rPr>
              <a:t></a:t>
            </a:r>
            <a:endParaRPr lang="en-US" sz="2000" dirty="0">
              <a:solidFill>
                <a:schemeClr val="tx1"/>
              </a:solidFill>
              <a:effectLst/>
              <a:latin typeface="+mn-lt"/>
              <a:ea typeface="ＭＳ Ｐゴシック" charset="0"/>
              <a:sym typeface="Verdana" charset="0"/>
            </a:endParaRPr>
          </a:p>
          <a:p>
            <a:pPr algn="l"/>
            <a:endParaRPr lang="en-US" sz="2000" dirty="0">
              <a:solidFill>
                <a:schemeClr val="tx1"/>
              </a:solidFill>
              <a:effectLst/>
              <a:latin typeface="+mn-lt"/>
              <a:ea typeface="ＭＳ Ｐゴシック" charset="0"/>
              <a:sym typeface="Verdana" charset="0"/>
            </a:endParaRPr>
          </a:p>
        </p:txBody>
      </p:sp>
      <p:sp>
        <p:nvSpPr>
          <p:cNvPr id="72712" name="Rectangle 16"/>
          <p:cNvSpPr>
            <a:spLocks/>
          </p:cNvSpPr>
          <p:nvPr/>
        </p:nvSpPr>
        <p:spPr bwMode="auto">
          <a:xfrm>
            <a:off x="-256115" y="1135326"/>
            <a:ext cx="745490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4000" dirty="0">
                <a:solidFill>
                  <a:srgbClr val="FF0000"/>
                </a:solidFill>
                <a:effectLst/>
                <a:latin typeface="+mj-lt"/>
                <a:ea typeface="ＭＳ Ｐゴシック" charset="0"/>
                <a:sym typeface="Verdana Bold" charset="0"/>
              </a:rPr>
              <a:t> (4)String theory as </a:t>
            </a:r>
            <a:r>
              <a:rPr lang="en-US" sz="4000" dirty="0" err="1">
                <a:solidFill>
                  <a:srgbClr val="FF0000"/>
                </a:solidFill>
                <a:effectLst/>
                <a:latin typeface="+mj-lt"/>
                <a:ea typeface="ＭＳ Ｐゴシック" charset="0"/>
                <a:sym typeface="Verdana Bold" charset="0"/>
              </a:rPr>
              <a:t>ToE</a:t>
            </a:r>
            <a:r>
              <a:rPr lang="en-US" sz="4000" dirty="0">
                <a:solidFill>
                  <a:srgbClr val="FF0000"/>
                </a:solidFill>
                <a:effectLst/>
                <a:latin typeface="+mj-lt"/>
                <a:ea typeface="ＭＳ Ｐゴシック" charset="0"/>
                <a:sym typeface="Verdana Bold" charset="0"/>
              </a:rPr>
              <a:t> ?</a:t>
            </a:r>
          </a:p>
        </p:txBody>
      </p:sp>
      <p:sp>
        <p:nvSpPr>
          <p:cNvPr id="5" name="Date Placeholder 4"/>
          <p:cNvSpPr>
            <a:spLocks noGrp="1"/>
          </p:cNvSpPr>
          <p:nvPr>
            <p:ph type="dt" sz="half" idx="10"/>
          </p:nvPr>
        </p:nvSpPr>
        <p:spPr/>
        <p:txBody>
          <a:bodyPr/>
          <a:lstStyle/>
          <a:p>
            <a:r>
              <a:rPr lang="en-US">
                <a:solidFill>
                  <a:srgbClr val="E64823">
                    <a:lumMod val="75000"/>
                  </a:srgbClr>
                </a:solidFill>
                <a:latin typeface="Comic Sans MS"/>
              </a:rPr>
              <a:t>25/March/2025</a:t>
            </a:r>
            <a:endParaRPr lang="en-US" dirty="0">
              <a:solidFill>
                <a:srgbClr val="E64823">
                  <a:lumMod val="75000"/>
                </a:srgbClr>
              </a:solidFill>
              <a:latin typeface="Comic Sans MS"/>
            </a:endParaRPr>
          </a:p>
        </p:txBody>
      </p:sp>
      <p:sp>
        <p:nvSpPr>
          <p:cNvPr id="6" name="Footer Placeholder 5"/>
          <p:cNvSpPr>
            <a:spLocks noGrp="1"/>
          </p:cNvSpPr>
          <p:nvPr>
            <p:ph type="ftr" sz="quarter" idx="11"/>
          </p:nvPr>
        </p:nvSpPr>
        <p:spPr>
          <a:xfrm>
            <a:off x="3471335" y="6939140"/>
            <a:ext cx="4128945" cy="529167"/>
          </a:xfrm>
        </p:spPr>
        <p:txBody>
          <a:bodyPr/>
          <a:lstStyle/>
          <a:p>
            <a:r>
              <a:rPr lang="en-GB">
                <a:solidFill>
                  <a:srgbClr val="E64823">
                    <a:lumMod val="75000"/>
                  </a:srgbClr>
                </a:solidFill>
                <a:latin typeface="Comic Sans MS"/>
              </a:rPr>
              <a:t>g de cataldo  CERN-CH and INFN BA/IT</a:t>
            </a:r>
            <a:endParaRPr lang="en-US" dirty="0">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17</a:t>
            </a:fld>
            <a:endParaRPr lang="en-US">
              <a:solidFill>
                <a:srgbClr val="E64823">
                  <a:lumMod val="75000"/>
                </a:srgbClr>
              </a:solidFill>
              <a:latin typeface="Comic Sans MS"/>
            </a:endParaRPr>
          </a:p>
        </p:txBody>
      </p:sp>
      <p:sp>
        <p:nvSpPr>
          <p:cNvPr id="4" name="Rectangle 8">
            <a:extLst>
              <a:ext uri="{FF2B5EF4-FFF2-40B4-BE49-F238E27FC236}">
                <a16:creationId xmlns:a16="http://schemas.microsoft.com/office/drawing/2014/main" id="{27CB48C7-CB35-C6C1-12A2-5B537B6595F0}"/>
              </a:ext>
            </a:extLst>
          </p:cNvPr>
          <p:cNvSpPr>
            <a:spLocks/>
          </p:cNvSpPr>
          <p:nvPr/>
        </p:nvSpPr>
        <p:spPr bwMode="auto">
          <a:xfrm>
            <a:off x="2464717" y="2081410"/>
            <a:ext cx="5135563"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FF"/>
                </a:solidFill>
                <a:miter lim="800000"/>
                <a:headEnd/>
                <a:tailEnd/>
              </a14:hiddenLine>
            </a:ext>
          </a:extLst>
        </p:spPr>
        <p:txBody>
          <a:bodyPr lIns="0" tIns="0" rIns="0" bIns="0" anchor="ctr"/>
          <a:lstStyle/>
          <a:p>
            <a:r>
              <a:rPr lang="en-US" sz="2400" dirty="0">
                <a:solidFill>
                  <a:srgbClr val="0000FF"/>
                </a:solidFill>
                <a:effectLst/>
                <a:latin typeface="+mn-lt"/>
                <a:ea typeface="ＭＳ Ｐゴシック" charset="0"/>
                <a:sym typeface="Verdana Bold" charset="0"/>
              </a:rPr>
              <a:t>Superstrings </a:t>
            </a:r>
            <a:r>
              <a:rPr lang="en-US" sz="2400" dirty="0">
                <a:solidFill>
                  <a:srgbClr val="0000FF"/>
                </a:solidFill>
                <a:effectLst/>
                <a:latin typeface="+mn-lt"/>
                <a:ea typeface="ＭＳ Ｐゴシック" charset="0"/>
                <a:sym typeface="Verdana" charset="0"/>
              </a:rPr>
              <a:t> in 9+1 </a:t>
            </a:r>
            <a:r>
              <a:rPr lang="en-US" sz="2400" dirty="0" err="1">
                <a:solidFill>
                  <a:srgbClr val="0000FF"/>
                </a:solidFill>
                <a:effectLst/>
                <a:latin typeface="+mn-lt"/>
                <a:ea typeface="ＭＳ Ｐゴシック" charset="0"/>
                <a:sym typeface="Verdana" charset="0"/>
              </a:rPr>
              <a:t>dimentional</a:t>
            </a:r>
            <a:r>
              <a:rPr lang="en-US" sz="2400" dirty="0">
                <a:solidFill>
                  <a:srgbClr val="0000FF"/>
                </a:solidFill>
                <a:effectLst/>
                <a:latin typeface="+mn-lt"/>
                <a:ea typeface="ＭＳ Ｐゴシック" charset="0"/>
                <a:sym typeface="Verdana" charset="0"/>
              </a:rPr>
              <a:t> space?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71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71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27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2" name="Rectangle 16"/>
          <p:cNvSpPr>
            <a:spLocks/>
          </p:cNvSpPr>
          <p:nvPr/>
        </p:nvSpPr>
        <p:spPr bwMode="auto">
          <a:xfrm>
            <a:off x="1352550" y="946715"/>
            <a:ext cx="745490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4000" dirty="0">
                <a:solidFill>
                  <a:srgbClr val="FF0000"/>
                </a:solidFill>
                <a:effectLst/>
                <a:latin typeface="+mn-lt"/>
                <a:ea typeface="ＭＳ Ｐゴシック" charset="0"/>
                <a:sym typeface="Verdana Bold" charset="0"/>
              </a:rPr>
              <a:t>(5) M-theory as </a:t>
            </a:r>
            <a:r>
              <a:rPr lang="en-US" sz="4000" dirty="0" err="1">
                <a:solidFill>
                  <a:srgbClr val="FF0000"/>
                </a:solidFill>
                <a:effectLst/>
                <a:latin typeface="+mn-lt"/>
                <a:ea typeface="ＭＳ Ｐゴシック" charset="0"/>
                <a:sym typeface="Verdana Bold" charset="0"/>
              </a:rPr>
              <a:t>ToE</a:t>
            </a:r>
            <a:r>
              <a:rPr lang="en-US" sz="4000" dirty="0">
                <a:solidFill>
                  <a:srgbClr val="FF0000"/>
                </a:solidFill>
                <a:effectLst/>
                <a:latin typeface="+mn-lt"/>
                <a:ea typeface="ＭＳ Ｐゴシック" charset="0"/>
                <a:sym typeface="Verdana Bold" charset="0"/>
              </a:rPr>
              <a:t> ?</a:t>
            </a:r>
          </a:p>
        </p:txBody>
      </p:sp>
      <p:sp>
        <p:nvSpPr>
          <p:cNvPr id="7" name="TextBox 6"/>
          <p:cNvSpPr txBox="1"/>
          <p:nvPr/>
        </p:nvSpPr>
        <p:spPr>
          <a:xfrm>
            <a:off x="338761" y="5796543"/>
            <a:ext cx="3660278" cy="844676"/>
          </a:xfrm>
          <a:prstGeom prst="rect">
            <a:avLst/>
          </a:prstGeom>
          <a:noFill/>
        </p:spPr>
        <p:txBody>
          <a:bodyPr wrap="square" lIns="91436" tIns="45720" rIns="91436" bIns="45720" rtlCol="0">
            <a:spAutoFit/>
          </a:bodyPr>
          <a:lstStyle/>
          <a:p>
            <a:r>
              <a:rPr lang="en-GB" sz="1200" dirty="0">
                <a:solidFill>
                  <a:schemeClr val="tx1"/>
                </a:solidFill>
              </a:rPr>
              <a:t>This image of the </a:t>
            </a:r>
            <a:r>
              <a:rPr lang="en-GB" sz="1200" dirty="0" err="1">
                <a:solidFill>
                  <a:schemeClr val="tx1"/>
                </a:solidFill>
                <a:hlinkClick r:id="rId3" action="ppaction://hlinkfile" tooltip="en:Calabi–Yau manifold"/>
              </a:rPr>
              <a:t>en:Calabi</a:t>
            </a:r>
            <a:r>
              <a:rPr lang="en-GB" sz="1200" dirty="0">
                <a:solidFill>
                  <a:schemeClr val="tx1"/>
                </a:solidFill>
                <a:hlinkClick r:id="rId3" action="ppaction://hlinkfile" tooltip="en:Calabi–Yau manifold"/>
              </a:rPr>
              <a:t>–</a:t>
            </a:r>
            <a:r>
              <a:rPr lang="en-GB" sz="1200" dirty="0" err="1">
                <a:solidFill>
                  <a:schemeClr val="tx1"/>
                </a:solidFill>
                <a:hlinkClick r:id="rId3" action="ppaction://hlinkfile" tooltip="en:Calabi–Yau manifold"/>
              </a:rPr>
              <a:t>Yau</a:t>
            </a:r>
            <a:r>
              <a:rPr lang="en-GB" sz="1200" dirty="0">
                <a:solidFill>
                  <a:schemeClr val="tx1"/>
                </a:solidFill>
                <a:hlinkClick r:id="rId3" action="ppaction://hlinkfile" tooltip="en:Calabi–Yau manifold"/>
              </a:rPr>
              <a:t> manifold</a:t>
            </a:r>
            <a:r>
              <a:rPr lang="en-GB" sz="1200" dirty="0">
                <a:solidFill>
                  <a:schemeClr val="tx1"/>
                </a:solidFill>
              </a:rPr>
              <a:t> appeared on the cover of the November 2007 issue of </a:t>
            </a:r>
            <a:r>
              <a:rPr lang="en-GB" sz="1200" dirty="0" err="1">
                <a:solidFill>
                  <a:schemeClr val="tx1"/>
                </a:solidFill>
                <a:hlinkClick r:id="rId4" action="ppaction://hlinkfile" tooltip="en:Scientific American"/>
              </a:rPr>
              <a:t>en:Scientific</a:t>
            </a:r>
            <a:r>
              <a:rPr lang="en-GB" sz="1200" dirty="0">
                <a:solidFill>
                  <a:schemeClr val="tx1"/>
                </a:solidFill>
                <a:hlinkClick r:id="rId4" action="ppaction://hlinkfile" tooltip="en:Scientific American"/>
              </a:rPr>
              <a:t> American</a:t>
            </a:r>
            <a:r>
              <a:rPr lang="en-GB" sz="1200" dirty="0">
                <a:solidFill>
                  <a:schemeClr val="tx1"/>
                </a:solidFill>
              </a:rPr>
              <a:t>.</a:t>
            </a:r>
          </a:p>
          <a:p>
            <a:endParaRPr lang="en-GB" sz="1200" dirty="0">
              <a:solidFill>
                <a:schemeClr val="tx1"/>
              </a:solidFill>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856" y="3161795"/>
            <a:ext cx="2441372" cy="2441372"/>
          </a:xfrm>
          <a:prstGeom prst="rect">
            <a:avLst/>
          </a:prstGeom>
        </p:spPr>
      </p:pic>
      <p:sp>
        <p:nvSpPr>
          <p:cNvPr id="9" name="Rectangle 8"/>
          <p:cNvSpPr/>
          <p:nvPr/>
        </p:nvSpPr>
        <p:spPr>
          <a:xfrm>
            <a:off x="4302589" y="3442061"/>
            <a:ext cx="5440039" cy="1077218"/>
          </a:xfrm>
          <a:prstGeom prst="rect">
            <a:avLst/>
          </a:prstGeom>
        </p:spPr>
        <p:txBody>
          <a:bodyPr wrap="square" lIns="91436" tIns="45720" rIns="91436" bIns="45720">
            <a:spAutoFit/>
          </a:bodyPr>
          <a:lstStyle/>
          <a:p>
            <a:pPr algn="l"/>
            <a:r>
              <a:rPr lang="en-GB" sz="1600" b="1" dirty="0">
                <a:solidFill>
                  <a:schemeClr val="tx1"/>
                </a:solidFill>
              </a:rPr>
              <a:t>A p-</a:t>
            </a:r>
            <a:r>
              <a:rPr lang="en-GB" sz="1600" b="1" dirty="0" err="1">
                <a:solidFill>
                  <a:schemeClr val="tx1"/>
                </a:solidFill>
              </a:rPr>
              <a:t>brane</a:t>
            </a:r>
            <a:r>
              <a:rPr lang="en-GB" sz="1600" dirty="0">
                <a:solidFill>
                  <a:schemeClr val="tx1"/>
                </a:solidFill>
              </a:rPr>
              <a:t> is a physical object that generalizes the notion of a point particle to higher dimensions. For example, a point particle can be viewed as a </a:t>
            </a:r>
            <a:r>
              <a:rPr lang="en-GB" sz="1600" dirty="0" err="1">
                <a:solidFill>
                  <a:schemeClr val="tx1"/>
                </a:solidFill>
              </a:rPr>
              <a:t>brane</a:t>
            </a:r>
            <a:r>
              <a:rPr lang="en-GB" sz="1600" dirty="0">
                <a:solidFill>
                  <a:schemeClr val="tx1"/>
                </a:solidFill>
              </a:rPr>
              <a:t> of dimension zero, while a string can be viewed as a </a:t>
            </a:r>
            <a:r>
              <a:rPr lang="en-GB" sz="1600" dirty="0" err="1">
                <a:solidFill>
                  <a:schemeClr val="tx1"/>
                </a:solidFill>
              </a:rPr>
              <a:t>brane</a:t>
            </a:r>
            <a:r>
              <a:rPr lang="en-GB" sz="1600" dirty="0">
                <a:solidFill>
                  <a:schemeClr val="tx1"/>
                </a:solidFill>
              </a:rPr>
              <a:t> of dimension one.</a:t>
            </a:r>
          </a:p>
        </p:txBody>
      </p:sp>
      <p:sp>
        <p:nvSpPr>
          <p:cNvPr id="2" name="Rectangle 1"/>
          <p:cNvSpPr/>
          <p:nvPr/>
        </p:nvSpPr>
        <p:spPr>
          <a:xfrm>
            <a:off x="1047552" y="2199376"/>
            <a:ext cx="7864547" cy="707886"/>
          </a:xfrm>
          <a:prstGeom prst="rect">
            <a:avLst/>
          </a:prstGeom>
        </p:spPr>
        <p:txBody>
          <a:bodyPr wrap="square" lIns="91436" tIns="45720" rIns="91436" bIns="45720">
            <a:spAutoFit/>
          </a:bodyPr>
          <a:lstStyle/>
          <a:p>
            <a:pPr algn="l"/>
            <a:r>
              <a:rPr lang="it-IT" sz="2000" b="1" dirty="0">
                <a:solidFill>
                  <a:schemeClr val="tx1"/>
                </a:solidFill>
              </a:rPr>
              <a:t>M-theory*): p-brane </a:t>
            </a:r>
            <a:r>
              <a:rPr lang="it-IT" sz="2000" dirty="0">
                <a:solidFill>
                  <a:srgbClr val="0000FF"/>
                </a:solidFill>
              </a:rPr>
              <a:t>in 11 dimension for the unification of SM+Gravity in a Theory of Everithing (ToE)</a:t>
            </a:r>
          </a:p>
        </p:txBody>
      </p:sp>
      <p:sp>
        <p:nvSpPr>
          <p:cNvPr id="3" name="Rectangle 2"/>
          <p:cNvSpPr/>
          <p:nvPr/>
        </p:nvSpPr>
        <p:spPr>
          <a:xfrm>
            <a:off x="4282837" y="4847277"/>
            <a:ext cx="5260019" cy="2062103"/>
          </a:xfrm>
          <a:prstGeom prst="rect">
            <a:avLst/>
          </a:prstGeom>
        </p:spPr>
        <p:txBody>
          <a:bodyPr wrap="square" lIns="91436" tIns="45720" rIns="91436" bIns="45720">
            <a:spAutoFit/>
          </a:bodyPr>
          <a:lstStyle/>
          <a:p>
            <a:pPr algn="l"/>
            <a:r>
              <a:rPr lang="en-GB" sz="1600" dirty="0" err="1">
                <a:solidFill>
                  <a:schemeClr val="tx1"/>
                </a:solidFill>
              </a:rPr>
              <a:t>Branes</a:t>
            </a:r>
            <a:r>
              <a:rPr lang="en-GB" sz="1600" dirty="0">
                <a:solidFill>
                  <a:schemeClr val="tx1"/>
                </a:solidFill>
              </a:rPr>
              <a:t> are dynamical objects which can propagate through </a:t>
            </a:r>
            <a:r>
              <a:rPr lang="en-GB" sz="1600" dirty="0" err="1">
                <a:solidFill>
                  <a:schemeClr val="tx1"/>
                </a:solidFill>
                <a:hlinkClick r:id="rId6" action="ppaction://hlinkfile" tooltip="Spacetime"/>
              </a:rPr>
              <a:t>spacetime</a:t>
            </a:r>
            <a:r>
              <a:rPr lang="en-GB" sz="1600" dirty="0">
                <a:solidFill>
                  <a:schemeClr val="tx1"/>
                </a:solidFill>
              </a:rPr>
              <a:t> according to the rules of </a:t>
            </a:r>
            <a:r>
              <a:rPr lang="en-GB" sz="1600" dirty="0">
                <a:solidFill>
                  <a:schemeClr val="tx1"/>
                </a:solidFill>
                <a:hlinkClick r:id="rId7" action="ppaction://hlinkfile" tooltip="Quantum mechanics"/>
              </a:rPr>
              <a:t>quantum mechanics</a:t>
            </a:r>
            <a:r>
              <a:rPr lang="en-GB" sz="1600" dirty="0">
                <a:solidFill>
                  <a:schemeClr val="tx1"/>
                </a:solidFill>
              </a:rPr>
              <a:t>. They have </a:t>
            </a:r>
            <a:r>
              <a:rPr lang="en-GB" sz="1600" dirty="0">
                <a:solidFill>
                  <a:schemeClr val="tx1"/>
                </a:solidFill>
                <a:hlinkClick r:id="rId8" action="ppaction://hlinkfile" tooltip="Mass"/>
              </a:rPr>
              <a:t>mass</a:t>
            </a:r>
            <a:r>
              <a:rPr lang="en-GB" sz="1600" dirty="0">
                <a:solidFill>
                  <a:schemeClr val="tx1"/>
                </a:solidFill>
              </a:rPr>
              <a:t> and can have other attributes such as </a:t>
            </a:r>
            <a:r>
              <a:rPr lang="en-GB" sz="1600" dirty="0">
                <a:solidFill>
                  <a:schemeClr val="tx1"/>
                </a:solidFill>
                <a:hlinkClick r:id="rId9" action="ppaction://hlinkfile" tooltip="Charge (physics)"/>
              </a:rPr>
              <a:t>charge</a:t>
            </a:r>
            <a:r>
              <a:rPr lang="en-GB" sz="1600" dirty="0">
                <a:solidFill>
                  <a:schemeClr val="tx1"/>
                </a:solidFill>
              </a:rPr>
              <a:t>. A </a:t>
            </a:r>
            <a:r>
              <a:rPr lang="en-GB" sz="1600" i="1" dirty="0">
                <a:solidFill>
                  <a:schemeClr val="tx1"/>
                </a:solidFill>
              </a:rPr>
              <a:t>p</a:t>
            </a:r>
            <a:r>
              <a:rPr lang="en-GB" sz="1600" dirty="0">
                <a:solidFill>
                  <a:schemeClr val="tx1"/>
                </a:solidFill>
              </a:rPr>
              <a:t>-</a:t>
            </a:r>
            <a:r>
              <a:rPr lang="en-GB" sz="1600" dirty="0" err="1">
                <a:solidFill>
                  <a:schemeClr val="tx1"/>
                </a:solidFill>
              </a:rPr>
              <a:t>brane</a:t>
            </a:r>
            <a:r>
              <a:rPr lang="en-GB" sz="1600" dirty="0">
                <a:solidFill>
                  <a:schemeClr val="tx1"/>
                </a:solidFill>
              </a:rPr>
              <a:t> sweeps out a (</a:t>
            </a:r>
            <a:r>
              <a:rPr lang="en-GB" sz="1600" i="1" dirty="0">
                <a:solidFill>
                  <a:schemeClr val="tx1"/>
                </a:solidFill>
              </a:rPr>
              <a:t>p</a:t>
            </a:r>
            <a:r>
              <a:rPr lang="en-GB" sz="1600" dirty="0">
                <a:solidFill>
                  <a:schemeClr val="tx1"/>
                </a:solidFill>
              </a:rPr>
              <a:t>+1)-dimensional volume in </a:t>
            </a:r>
            <a:r>
              <a:rPr lang="en-GB" sz="1600" dirty="0" err="1">
                <a:solidFill>
                  <a:schemeClr val="tx1"/>
                </a:solidFill>
              </a:rPr>
              <a:t>spacetime</a:t>
            </a:r>
            <a:r>
              <a:rPr lang="en-GB" sz="1600" dirty="0">
                <a:solidFill>
                  <a:schemeClr val="tx1"/>
                </a:solidFill>
              </a:rPr>
              <a:t> called its </a:t>
            </a:r>
            <a:r>
              <a:rPr lang="en-GB" sz="1600" i="1" dirty="0" err="1">
                <a:solidFill>
                  <a:schemeClr val="tx1"/>
                </a:solidFill>
              </a:rPr>
              <a:t>worldvolume</a:t>
            </a:r>
            <a:r>
              <a:rPr lang="en-GB" sz="1600" dirty="0">
                <a:solidFill>
                  <a:schemeClr val="tx1"/>
                </a:solidFill>
              </a:rPr>
              <a:t>. Physicists often study </a:t>
            </a:r>
            <a:r>
              <a:rPr lang="en-GB" sz="1600" dirty="0">
                <a:solidFill>
                  <a:schemeClr val="tx1"/>
                </a:solidFill>
                <a:hlinkClick r:id="rId10" action="ppaction://hlinkfile" tooltip="Field (physics)"/>
              </a:rPr>
              <a:t>fields</a:t>
            </a:r>
            <a:r>
              <a:rPr lang="en-GB" sz="1600" dirty="0">
                <a:solidFill>
                  <a:schemeClr val="tx1"/>
                </a:solidFill>
              </a:rPr>
              <a:t> analogous to the </a:t>
            </a:r>
            <a:r>
              <a:rPr lang="en-GB" sz="1600" dirty="0">
                <a:solidFill>
                  <a:schemeClr val="tx1"/>
                </a:solidFill>
                <a:hlinkClick r:id="rId11" action="ppaction://hlinkfile" tooltip="Electromagnetic field"/>
              </a:rPr>
              <a:t>electromagnetic field</a:t>
            </a:r>
            <a:r>
              <a:rPr lang="en-GB" sz="1600" dirty="0">
                <a:solidFill>
                  <a:schemeClr val="tx1"/>
                </a:solidFill>
              </a:rPr>
              <a:t> which live on the </a:t>
            </a:r>
            <a:r>
              <a:rPr lang="en-GB" sz="1600" i="1" dirty="0" err="1">
                <a:solidFill>
                  <a:schemeClr val="tx1"/>
                </a:solidFill>
              </a:rPr>
              <a:t>worldvolume</a:t>
            </a:r>
            <a:r>
              <a:rPr lang="en-GB" sz="1600" dirty="0">
                <a:solidFill>
                  <a:schemeClr val="tx1"/>
                </a:solidFill>
              </a:rPr>
              <a:t> of a brane.</a:t>
            </a:r>
          </a:p>
        </p:txBody>
      </p:sp>
      <p:sp>
        <p:nvSpPr>
          <p:cNvPr id="4" name="Rectangle 3"/>
          <p:cNvSpPr/>
          <p:nvPr/>
        </p:nvSpPr>
        <p:spPr>
          <a:xfrm>
            <a:off x="436611" y="6620169"/>
            <a:ext cx="3245862" cy="280419"/>
          </a:xfrm>
          <a:prstGeom prst="rect">
            <a:avLst/>
          </a:prstGeom>
        </p:spPr>
        <p:txBody>
          <a:bodyPr wrap="square" lIns="91436" tIns="45720" rIns="91436" bIns="45720">
            <a:spAutoFit/>
          </a:bodyPr>
          <a:lstStyle/>
          <a:p>
            <a:r>
              <a:rPr lang="it-IT" sz="1200" dirty="0">
                <a:solidFill>
                  <a:schemeClr val="tx1"/>
                </a:solidFill>
              </a:rPr>
              <a:t>*) http://en.wikipedia.org/wiki/M-theory</a:t>
            </a:r>
            <a:endParaRPr lang="en-GB" sz="1200" dirty="0">
              <a:solidFill>
                <a:schemeClr val="tx1"/>
              </a:solidFill>
            </a:endParaRPr>
          </a:p>
        </p:txBody>
      </p:sp>
      <p:sp>
        <p:nvSpPr>
          <p:cNvPr id="5" name="TextBox 4"/>
          <p:cNvSpPr txBox="1"/>
          <p:nvPr/>
        </p:nvSpPr>
        <p:spPr>
          <a:xfrm>
            <a:off x="4250502" y="2673698"/>
            <a:ext cx="5251856" cy="314616"/>
          </a:xfrm>
          <a:prstGeom prst="rect">
            <a:avLst/>
          </a:prstGeom>
          <a:noFill/>
        </p:spPr>
        <p:txBody>
          <a:bodyPr wrap="square" lIns="91436" tIns="45720" rIns="91436" bIns="45720" rtlCol="0">
            <a:spAutoFit/>
          </a:bodyPr>
          <a:lstStyle/>
          <a:p>
            <a:endParaRPr lang="en-GB" sz="1400" dirty="0">
              <a:solidFill>
                <a:schemeClr val="tx1"/>
              </a:solidFill>
            </a:endParaRPr>
          </a:p>
        </p:txBody>
      </p:sp>
      <p:sp>
        <p:nvSpPr>
          <p:cNvPr id="6" name="Date Placeholder 5"/>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10" name="Footer Placeholder 9"/>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11" name="Slide Number Placeholder 10"/>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18</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410113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544" y="2270535"/>
            <a:ext cx="8244856" cy="45638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6" name="TextBox 5"/>
          <p:cNvSpPr txBox="1"/>
          <p:nvPr/>
        </p:nvSpPr>
        <p:spPr>
          <a:xfrm>
            <a:off x="2016897" y="569640"/>
            <a:ext cx="6556787" cy="1200329"/>
          </a:xfrm>
          <a:prstGeom prst="rect">
            <a:avLst/>
          </a:prstGeom>
          <a:noFill/>
        </p:spPr>
        <p:txBody>
          <a:bodyPr wrap="none" lIns="91436" tIns="45720" rIns="91436" bIns="45720" rtlCol="0">
            <a:spAutoFit/>
          </a:bodyPr>
          <a:lstStyle/>
          <a:p>
            <a:r>
              <a:rPr lang="it-IT" sz="3600" dirty="0">
                <a:solidFill>
                  <a:srgbClr val="FF0000"/>
                </a:solidFill>
                <a:latin typeface="+mj-lt"/>
              </a:rPr>
              <a:t>Beyond SM: </a:t>
            </a:r>
          </a:p>
          <a:p>
            <a:r>
              <a:rPr lang="en-GB" sz="3600" dirty="0">
                <a:solidFill>
                  <a:srgbClr val="FF0000"/>
                </a:solidFill>
                <a:latin typeface="+mj-lt"/>
              </a:rPr>
              <a:t>Scientific</a:t>
            </a:r>
            <a:r>
              <a:rPr lang="it-IT" sz="3600" dirty="0">
                <a:solidFill>
                  <a:srgbClr val="FF0000"/>
                </a:solidFill>
                <a:latin typeface="+mj-lt"/>
              </a:rPr>
              <a:t> program at LHC 2015 -... </a:t>
            </a:r>
            <a:endParaRPr lang="en-GB" sz="3600" dirty="0">
              <a:solidFill>
                <a:srgbClr val="FF0000"/>
              </a:solidFill>
              <a:latin typeface="+mj-lt"/>
            </a:endParaRP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19</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9940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Keystones of the Standard Model</a:t>
            </a:r>
            <a:endParaRPr lang="en-GB" dirty="0"/>
          </a:p>
        </p:txBody>
      </p:sp>
      <p:sp>
        <p:nvSpPr>
          <p:cNvPr id="2" name="Date Placeholder 1"/>
          <p:cNvSpPr>
            <a:spLocks noGrp="1"/>
          </p:cNvSpPr>
          <p:nvPr>
            <p:ph type="dt" sz="half" idx="10"/>
          </p:nvPr>
        </p:nvSpPr>
        <p:spPr/>
        <p:txBody>
          <a:bodyPr/>
          <a:lstStyle/>
          <a:p>
            <a:r>
              <a:rPr lang="en-US"/>
              <a:t>25/March/2025</a:t>
            </a:r>
            <a:endParaRPr lang="en-GB"/>
          </a:p>
        </p:txBody>
      </p:sp>
      <p:sp>
        <p:nvSpPr>
          <p:cNvPr id="3" name="Footer Placeholder 2"/>
          <p:cNvSpPr>
            <a:spLocks noGrp="1"/>
          </p:cNvSpPr>
          <p:nvPr>
            <p:ph type="ftr" sz="quarter" idx="11"/>
          </p:nvPr>
        </p:nvSpPr>
        <p:spPr/>
        <p:txBody>
          <a:bodyPr/>
          <a:lstStyle/>
          <a:p>
            <a:r>
              <a:rPr lang="en-GB"/>
              <a:t>g de cataldo  CERN-CH and INFN BA/IT</a:t>
            </a:r>
          </a:p>
        </p:txBody>
      </p:sp>
      <p:sp>
        <p:nvSpPr>
          <p:cNvPr id="4" name="Slide Number Placeholder 3"/>
          <p:cNvSpPr>
            <a:spLocks noGrp="1"/>
          </p:cNvSpPr>
          <p:nvPr>
            <p:ph type="sldNum" sz="quarter" idx="12"/>
          </p:nvPr>
        </p:nvSpPr>
        <p:spPr/>
        <p:txBody>
          <a:bodyPr/>
          <a:lstStyle/>
          <a:p>
            <a:fld id="{9A4D69E4-0BE0-4A7F-8238-560CF690EA01}" type="slidenum">
              <a:rPr lang="en-GB" smtClean="0"/>
              <a:t>2</a:t>
            </a:fld>
            <a:endParaRPr lang="en-GB"/>
          </a:p>
        </p:txBody>
      </p:sp>
      <p:cxnSp>
        <p:nvCxnSpPr>
          <p:cNvPr id="14" name="Straight Connector 13">
            <a:extLst>
              <a:ext uri="{FF2B5EF4-FFF2-40B4-BE49-F238E27FC236}">
                <a16:creationId xmlns:a16="http://schemas.microsoft.com/office/drawing/2014/main" id="{255F5F59-79C8-80D4-26C6-C54F8DDC5608}"/>
              </a:ext>
            </a:extLst>
          </p:cNvPr>
          <p:cNvCxnSpPr/>
          <p:nvPr/>
        </p:nvCxnSpPr>
        <p:spPr>
          <a:xfrm flipH="1">
            <a:off x="3748690" y="2758966"/>
            <a:ext cx="61310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29F0E3A-ADFD-03C8-384E-1E07DF3E40AE}"/>
              </a:ext>
            </a:extLst>
          </p:cNvPr>
          <p:cNvCxnSpPr/>
          <p:nvPr/>
        </p:nvCxnSpPr>
        <p:spPr>
          <a:xfrm flipH="1">
            <a:off x="6133954" y="2770642"/>
            <a:ext cx="61310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22FE8CD-B63C-2841-0256-A645EEA21648}"/>
              </a:ext>
            </a:extLst>
          </p:cNvPr>
          <p:cNvGrpSpPr/>
          <p:nvPr/>
        </p:nvGrpSpPr>
        <p:grpSpPr>
          <a:xfrm>
            <a:off x="2328065" y="1930401"/>
            <a:ext cx="5216026" cy="4991900"/>
            <a:chOff x="1939158" y="1777164"/>
            <a:chExt cx="4694423" cy="4492710"/>
          </a:xfrm>
        </p:grpSpPr>
        <p:pic>
          <p:nvPicPr>
            <p:cNvPr id="11" name="Picture 10" descr="A screenshot of a computer&#10;&#10;Description automatically generated">
              <a:extLst>
                <a:ext uri="{FF2B5EF4-FFF2-40B4-BE49-F238E27FC236}">
                  <a16:creationId xmlns:a16="http://schemas.microsoft.com/office/drawing/2014/main" id="{9878870C-A835-E9D2-8ADD-15EBFA0FF6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158" y="1777164"/>
              <a:ext cx="4694423" cy="4492710"/>
            </a:xfrm>
            <a:prstGeom prst="rect">
              <a:avLst/>
            </a:prstGeom>
          </p:spPr>
        </p:pic>
        <p:pic>
          <p:nvPicPr>
            <p:cNvPr id="8" name="Picture 7">
              <a:extLst>
                <a:ext uri="{FF2B5EF4-FFF2-40B4-BE49-F238E27FC236}">
                  <a16:creationId xmlns:a16="http://schemas.microsoft.com/office/drawing/2014/main" id="{8B958E45-D07D-9648-C476-E21A6A477B2E}"/>
                </a:ext>
              </a:extLst>
            </p:cNvPr>
            <p:cNvPicPr>
              <a:picLocks noChangeAspect="1"/>
            </p:cNvPicPr>
            <p:nvPr/>
          </p:nvPicPr>
          <p:blipFill rotWithShape="1">
            <a:blip r:embed="rId3"/>
            <a:srcRect l="10876" t="1" r="11311" b="17334"/>
            <a:stretch/>
          </p:blipFill>
          <p:spPr>
            <a:xfrm>
              <a:off x="4146331" y="1825432"/>
              <a:ext cx="1280818" cy="381731"/>
            </a:xfrm>
            <a:prstGeom prst="rect">
              <a:avLst/>
            </a:prstGeom>
          </p:spPr>
        </p:pic>
      </p:grpSp>
    </p:spTree>
    <p:extLst>
      <p:ext uri="{BB962C8B-B14F-4D97-AF65-F5344CB8AC3E}">
        <p14:creationId xmlns:p14="http://schemas.microsoft.com/office/powerpoint/2010/main" val="3986407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p:cNvSpPr>
          <p:nvPr/>
        </p:nvSpPr>
        <p:spPr bwMode="auto">
          <a:xfrm>
            <a:off x="1366138" y="502831"/>
            <a:ext cx="768999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r>
              <a:rPr lang="en-US" sz="3200" dirty="0">
                <a:solidFill>
                  <a:srgbClr val="FF0000"/>
                </a:solidFill>
                <a:effectLst/>
                <a:latin typeface="+mj-lt"/>
                <a:ea typeface="ＭＳ Ｐゴシック" charset="0"/>
                <a:sym typeface="Gill Sans" charset="0"/>
              </a:rPr>
              <a:t>ATLAS and CMS on SUSY and extra dimensions </a:t>
            </a:r>
          </a:p>
        </p:txBody>
      </p:sp>
      <p:sp>
        <p:nvSpPr>
          <p:cNvPr id="73733" name="Rectangle 5"/>
          <p:cNvSpPr>
            <a:spLocks/>
          </p:cNvSpPr>
          <p:nvPr/>
        </p:nvSpPr>
        <p:spPr bwMode="auto">
          <a:xfrm>
            <a:off x="251468" y="1129604"/>
            <a:ext cx="2627200" cy="2664296"/>
          </a:xfrm>
          <a:prstGeom prst="rect">
            <a:avLst/>
          </a:prstGeom>
          <a:solidFill>
            <a:srgbClr val="FFFFFF"/>
          </a:solidFill>
          <a:ln>
            <a:noFill/>
          </a:ln>
        </p:spPr>
        <p:txBody>
          <a:bodyPr lIns="0" tIns="0" rIns="0" bIns="0" anchor="ctr"/>
          <a:lstStyle/>
          <a:p>
            <a:pPr algn="l"/>
            <a:r>
              <a:rPr lang="en-US" sz="1600" dirty="0">
                <a:solidFill>
                  <a:schemeClr val="tx1"/>
                </a:solidFill>
                <a:latin typeface="+mn-lt"/>
              </a:rPr>
              <a:t>ATLAS and CMS </a:t>
            </a:r>
          </a:p>
          <a:p>
            <a:pPr algn="l"/>
            <a:endParaRPr lang="en-US" sz="1600" dirty="0">
              <a:solidFill>
                <a:schemeClr val="tx1"/>
              </a:solidFill>
              <a:latin typeface="+mn-lt"/>
            </a:endParaRPr>
          </a:p>
          <a:p>
            <a:pPr algn="l"/>
            <a:r>
              <a:rPr lang="en-US" sz="1600" dirty="0">
                <a:solidFill>
                  <a:schemeClr val="tx1"/>
                </a:solidFill>
                <a:latin typeface="+mn-lt"/>
              </a:rPr>
              <a:t>are investigating about the origin of mass, extra dimensions of space, microscopic black holes, and evidence for dark matter candidates in the Universe..</a:t>
            </a:r>
          </a:p>
          <a:p>
            <a:pPr algn="l"/>
            <a:endParaRPr lang="en-US" sz="1600" dirty="0">
              <a:solidFill>
                <a:schemeClr val="tx1"/>
              </a:solidFill>
              <a:effectLst/>
              <a:latin typeface="+mn-lt"/>
              <a:ea typeface="ＭＳ Ｐゴシック" charset="0"/>
              <a:sym typeface="Verdana"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0103" y="1289723"/>
            <a:ext cx="6853014" cy="53822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Rectangle 5"/>
          <p:cNvSpPr>
            <a:spLocks/>
          </p:cNvSpPr>
          <p:nvPr/>
        </p:nvSpPr>
        <p:spPr bwMode="auto">
          <a:xfrm>
            <a:off x="251468" y="3890356"/>
            <a:ext cx="2627200" cy="2952328"/>
          </a:xfrm>
          <a:prstGeom prst="rect">
            <a:avLst/>
          </a:prstGeom>
          <a:solidFill>
            <a:srgbClr val="FFFFFF"/>
          </a:solidFill>
          <a:ln>
            <a:noFill/>
          </a:ln>
        </p:spPr>
        <p:txBody>
          <a:bodyPr lIns="0" tIns="0" rIns="0" bIns="0" anchor="ctr"/>
          <a:lstStyle/>
          <a:p>
            <a:pPr algn="l"/>
            <a:r>
              <a:rPr lang="en-US" sz="1800" dirty="0">
                <a:solidFill>
                  <a:schemeClr val="tx1"/>
                </a:solidFill>
                <a:effectLst/>
                <a:latin typeface="+mn-lt"/>
              </a:rPr>
              <a:t>Supersymmetry</a:t>
            </a:r>
          </a:p>
          <a:p>
            <a:pPr algn="l"/>
            <a:endParaRPr lang="en-US" sz="1800" dirty="0">
              <a:solidFill>
                <a:schemeClr val="tx1"/>
              </a:solidFill>
              <a:effectLst/>
              <a:latin typeface="+mn-lt"/>
            </a:endParaRPr>
          </a:p>
          <a:p>
            <a:pPr algn="l"/>
            <a:r>
              <a:rPr lang="en-US" sz="1800" dirty="0">
                <a:solidFill>
                  <a:schemeClr val="tx1"/>
                </a:solidFill>
                <a:effectLst/>
                <a:latin typeface="+mn-lt"/>
              </a:rPr>
              <a:t>Events with substantial missing energy </a:t>
            </a:r>
            <a:r>
              <a:rPr lang="en-US" sz="1600" dirty="0">
                <a:solidFill>
                  <a:schemeClr val="tx1"/>
                </a:solidFill>
                <a:effectLst/>
                <a:latin typeface="+mn-lt"/>
              </a:rPr>
              <a:t>with</a:t>
            </a:r>
            <a:r>
              <a:rPr lang="en-US" sz="1800" dirty="0">
                <a:solidFill>
                  <a:schemeClr val="tx1"/>
                </a:solidFill>
                <a:effectLst/>
                <a:latin typeface="+mn-lt"/>
              </a:rPr>
              <a:t> high-energy electrons or muons will be indications for the production and decay of super-partners</a:t>
            </a:r>
            <a:endParaRPr lang="en-US" sz="1800" dirty="0">
              <a:solidFill>
                <a:schemeClr val="tx1"/>
              </a:solidFill>
              <a:effectLst/>
              <a:latin typeface="+mn-lt"/>
              <a:ea typeface="ＭＳ Ｐゴシック" charset="0"/>
              <a:sym typeface="Verdana" charset="0"/>
            </a:endParaRPr>
          </a:p>
        </p:txBody>
      </p:sp>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20</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2526273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552" y="857672"/>
            <a:ext cx="8255413" cy="1067153"/>
          </a:xfrm>
        </p:spPr>
        <p:txBody>
          <a:bodyPr>
            <a:noAutofit/>
          </a:bodyPr>
          <a:lstStyle/>
          <a:p>
            <a:r>
              <a:rPr lang="it-IT" sz="4000" dirty="0">
                <a:solidFill>
                  <a:srgbClr val="FF0000"/>
                </a:solidFill>
                <a:latin typeface="+mn-lt"/>
                <a:ea typeface="Verdana" panose="020B0604030504040204" pitchFamily="34" charset="0"/>
                <a:cs typeface="Verdana" panose="020B0604030504040204" pitchFamily="34" charset="0"/>
              </a:rPr>
              <a:t>ATLAS and CMS probing Extra dimensions for gravity</a:t>
            </a:r>
            <a:endParaRPr lang="en-GB" sz="4000" dirty="0">
              <a:solidFill>
                <a:srgbClr val="FF0000"/>
              </a:solidFill>
              <a:latin typeface="+mn-lt"/>
              <a:ea typeface="Verdana" panose="020B0604030504040204" pitchFamily="34" charset="0"/>
              <a:cs typeface="Verdana" panose="020B0604030504040204" pitchFamily="34" charset="0"/>
            </a:endParaRPr>
          </a:p>
        </p:txBody>
      </p:sp>
      <p:sp>
        <p:nvSpPr>
          <p:cNvPr id="3" name="Date Placeholder 2"/>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4" name="Footer Placeholder 3"/>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21</a:t>
            </a:fld>
            <a:endParaRPr lang="en-US">
              <a:solidFill>
                <a:srgbClr val="E64823">
                  <a:lumMod val="75000"/>
                </a:srgbClr>
              </a:solidFill>
              <a:latin typeface="Comic Sans M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712" y="3808776"/>
            <a:ext cx="4968552" cy="2540312"/>
          </a:xfrm>
          <a:prstGeom prst="rect">
            <a:avLst/>
          </a:prstGeom>
        </p:spPr>
      </p:pic>
      <p:sp>
        <p:nvSpPr>
          <p:cNvPr id="6" name="Rectangle 5"/>
          <p:cNvSpPr/>
          <p:nvPr/>
        </p:nvSpPr>
        <p:spPr>
          <a:xfrm>
            <a:off x="1551608" y="2153817"/>
            <a:ext cx="7992888" cy="1631216"/>
          </a:xfrm>
          <a:prstGeom prst="rect">
            <a:avLst/>
          </a:prstGeom>
        </p:spPr>
        <p:txBody>
          <a:bodyPr wrap="square" lIns="91436" tIns="45720" rIns="91436" bIns="45720">
            <a:spAutoFit/>
          </a:bodyPr>
          <a:lstStyle/>
          <a:p>
            <a:pPr algn="l"/>
            <a:r>
              <a:rPr lang="en-US" sz="1600" dirty="0">
                <a:solidFill>
                  <a:schemeClr val="tx1"/>
                </a:solidFill>
                <a:latin typeface="+mn-lt"/>
              </a:rPr>
              <a:t>ATLAS Experiment may see evidence that extra dimensions exist via collision events in which a graviton particle disappears into other dimensions. ATLAS would detect a large imbalance of energy in the event.</a:t>
            </a:r>
          </a:p>
          <a:p>
            <a:pPr algn="l"/>
            <a:endParaRPr lang="en-US" sz="1600" dirty="0">
              <a:solidFill>
                <a:schemeClr val="tx1"/>
              </a:solidFill>
              <a:latin typeface="+mn-lt"/>
            </a:endParaRPr>
          </a:p>
          <a:p>
            <a:pPr algn="l"/>
            <a:r>
              <a:rPr lang="en-GB" sz="1600" dirty="0">
                <a:solidFill>
                  <a:schemeClr val="tx1"/>
                </a:solidFill>
                <a:effectLst/>
                <a:latin typeface="+mn-lt"/>
              </a:rPr>
              <a:t>CMS: This is why the detector must be as “hermetic” as possible. </a:t>
            </a:r>
          </a:p>
          <a:p>
            <a:pPr algn="l"/>
            <a:endParaRPr lang="en-GB" sz="2000" dirty="0">
              <a:solidFill>
                <a:schemeClr val="tx1"/>
              </a:solidFill>
              <a:latin typeface="+mn-lt"/>
            </a:endParaRPr>
          </a:p>
        </p:txBody>
      </p:sp>
    </p:spTree>
    <p:extLst>
      <p:ext uri="{BB962C8B-B14F-4D97-AF65-F5344CB8AC3E}">
        <p14:creationId xmlns:p14="http://schemas.microsoft.com/office/powerpoint/2010/main" val="1363914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735" y="875488"/>
            <a:ext cx="7535333" cy="1067153"/>
          </a:xfrm>
        </p:spPr>
        <p:txBody>
          <a:bodyPr/>
          <a:lstStyle/>
          <a:p>
            <a:r>
              <a:rPr lang="it-IT" sz="3600" dirty="0">
                <a:solidFill>
                  <a:srgbClr val="FF0000"/>
                </a:solidFill>
              </a:rPr>
              <a:t>10</a:t>
            </a:r>
            <a:r>
              <a:rPr lang="it-IT" sz="3600" baseline="30000" dirty="0">
                <a:solidFill>
                  <a:srgbClr val="FF0000"/>
                </a:solidFill>
              </a:rPr>
              <a:t>-10</a:t>
            </a:r>
            <a:r>
              <a:rPr lang="en-GB" sz="3600" baseline="30000" dirty="0">
                <a:solidFill>
                  <a:srgbClr val="FF0000"/>
                </a:solidFill>
              </a:rPr>
              <a:t> </a:t>
            </a:r>
            <a:r>
              <a:rPr lang="it-IT" sz="3600" dirty="0">
                <a:solidFill>
                  <a:srgbClr val="FF0000"/>
                </a:solidFill>
              </a:rPr>
              <a:t>Matter-animatter asymmetry</a:t>
            </a:r>
            <a:endParaRPr lang="en-GB" sz="3600" baseline="30000" dirty="0">
              <a:solidFill>
                <a:srgbClr val="FF0000"/>
              </a:solidFill>
            </a:endParaRPr>
          </a:p>
        </p:txBody>
      </p:sp>
      <p:sp>
        <p:nvSpPr>
          <p:cNvPr id="3" name="Date Placeholder 2"/>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6" name="Footer Placeholder 5"/>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22</a:t>
            </a:fld>
            <a:endParaRPr lang="en-US">
              <a:solidFill>
                <a:srgbClr val="E64823">
                  <a:lumMod val="75000"/>
                </a:srgbClr>
              </a:solidFill>
              <a:latin typeface="Comic Sans M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5524" y="455040"/>
            <a:ext cx="1001870" cy="667913"/>
          </a:xfrm>
          <a:prstGeom prst="rect">
            <a:avLst/>
          </a:prstGeom>
        </p:spPr>
      </p:pic>
      <p:grpSp>
        <p:nvGrpSpPr>
          <p:cNvPr id="9" name="Group 8"/>
          <p:cNvGrpSpPr/>
          <p:nvPr/>
        </p:nvGrpSpPr>
        <p:grpSpPr>
          <a:xfrm>
            <a:off x="2108402" y="3076346"/>
            <a:ext cx="6771611" cy="3619082"/>
            <a:chOff x="2199676" y="3274975"/>
            <a:chExt cx="6771610" cy="3619082"/>
          </a:xfrm>
        </p:grpSpPr>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9676" y="3790447"/>
              <a:ext cx="3050731" cy="25491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2084" y="4122366"/>
              <a:ext cx="3099202" cy="27716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3225323" y="3274975"/>
              <a:ext cx="4580869" cy="338554"/>
            </a:xfrm>
            <a:prstGeom prst="rect">
              <a:avLst/>
            </a:prstGeom>
            <a:noFill/>
          </p:spPr>
          <p:txBody>
            <a:bodyPr wrap="none" rtlCol="0">
              <a:spAutoFit/>
            </a:bodyPr>
            <a:lstStyle/>
            <a:p>
              <a:r>
                <a:rPr lang="en-US" sz="1600" i="1" dirty="0">
                  <a:solidFill>
                    <a:srgbClr val="0000CC"/>
                  </a:solidFill>
                  <a:effectLst/>
                </a:rPr>
                <a:t>ATLAS and CMS  as well contribute on this topic</a:t>
              </a:r>
              <a:endParaRPr lang="en-GB" sz="1600" dirty="0">
                <a:solidFill>
                  <a:srgbClr val="0000CC"/>
                </a:solidFill>
              </a:endParaRPr>
            </a:p>
          </p:txBody>
        </p:sp>
      </p:grpSp>
      <p:sp>
        <p:nvSpPr>
          <p:cNvPr id="10" name="TextBox 9"/>
          <p:cNvSpPr txBox="1"/>
          <p:nvPr/>
        </p:nvSpPr>
        <p:spPr>
          <a:xfrm>
            <a:off x="1443597" y="1935371"/>
            <a:ext cx="7272808" cy="954107"/>
          </a:xfrm>
          <a:prstGeom prst="rect">
            <a:avLst/>
          </a:prstGeom>
          <a:noFill/>
        </p:spPr>
        <p:txBody>
          <a:bodyPr wrap="square" rtlCol="0">
            <a:spAutoFit/>
          </a:bodyPr>
          <a:lstStyle/>
          <a:p>
            <a:pPr algn="l"/>
            <a:r>
              <a:rPr lang="en-US" sz="1400" i="1" dirty="0" err="1">
                <a:solidFill>
                  <a:schemeClr val="tx1"/>
                </a:solidFill>
                <a:effectLst/>
              </a:rPr>
              <a:t>LHCb</a:t>
            </a:r>
            <a:r>
              <a:rPr lang="en-US" sz="1400" i="1" dirty="0">
                <a:solidFill>
                  <a:schemeClr val="tx1"/>
                </a:solidFill>
                <a:effectLst/>
              </a:rPr>
              <a:t> (</a:t>
            </a:r>
            <a:r>
              <a:rPr lang="en-US" sz="1400" i="1" dirty="0">
                <a:solidFill>
                  <a:schemeClr val="tx1"/>
                </a:solidFill>
                <a:effectLst/>
                <a:hlinkClick r:id="rId6"/>
              </a:rPr>
              <a:t>http://lhcb-public.web.cern.ch/lhcb-public/Welcome.html#EW2013</a:t>
            </a:r>
            <a:r>
              <a:rPr lang="en-US" sz="1400" i="1" dirty="0">
                <a:solidFill>
                  <a:schemeClr val="tx1"/>
                </a:solidFill>
                <a:effectLst/>
              </a:rPr>
              <a:t>)  is dedicated to deeply investigate  matter/antimatter  asymmetry via decay of  Beauty-particles (beauty-quark in) since weak interactions of matter differ subtly from those of antimatter.  This may explain why the matter survived right after the Big-Bang. </a:t>
            </a:r>
            <a:endParaRPr lang="en-GB" sz="1400" dirty="0">
              <a:solidFill>
                <a:schemeClr val="tx1"/>
              </a:solidFill>
            </a:endParaRPr>
          </a:p>
        </p:txBody>
      </p:sp>
    </p:spTree>
    <p:extLst>
      <p:ext uri="{BB962C8B-B14F-4D97-AF65-F5344CB8AC3E}">
        <p14:creationId xmlns:p14="http://schemas.microsoft.com/office/powerpoint/2010/main" val="281895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0571" y="3146527"/>
            <a:ext cx="6144682" cy="3456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1335585" y="1001688"/>
            <a:ext cx="8495928" cy="840904"/>
          </a:xfrm>
        </p:spPr>
        <p:txBody>
          <a:bodyPr/>
          <a:lstStyle/>
          <a:p>
            <a:r>
              <a:rPr lang="it-IT" sz="3600" dirty="0">
                <a:solidFill>
                  <a:srgbClr val="FF0000"/>
                </a:solidFill>
              </a:rPr>
              <a:t>ALICE probing the quark-gluon plasma</a:t>
            </a:r>
            <a:endParaRPr lang="en-GB" sz="3600" dirty="0">
              <a:solidFill>
                <a:srgbClr val="FF0000"/>
              </a:solidFill>
            </a:endParaRPr>
          </a:p>
        </p:txBody>
      </p:sp>
      <p:sp>
        <p:nvSpPr>
          <p:cNvPr id="3" name="Content Placeholder 2"/>
          <p:cNvSpPr>
            <a:spLocks noGrp="1"/>
          </p:cNvSpPr>
          <p:nvPr>
            <p:ph idx="1"/>
          </p:nvPr>
        </p:nvSpPr>
        <p:spPr>
          <a:xfrm>
            <a:off x="4026868" y="3206305"/>
            <a:ext cx="5872088" cy="3378325"/>
          </a:xfrm>
          <a:solidFill>
            <a:schemeClr val="bg1">
              <a:alpha val="47843"/>
            </a:schemeClr>
          </a:solidFill>
        </p:spPr>
        <p:txBody>
          <a:bodyPr/>
          <a:lstStyle/>
          <a:p>
            <a:endParaRPr lang="en-US" sz="1600" dirty="0">
              <a:solidFill>
                <a:schemeClr val="bg1"/>
              </a:solidFill>
            </a:endParaRPr>
          </a:p>
          <a:p>
            <a:r>
              <a:rPr lang="en-US" sz="1600" dirty="0">
                <a:solidFill>
                  <a:schemeClr val="bg1"/>
                </a:solidFill>
              </a:rPr>
              <a:t>The long term goal of the ALICE experiment is to provide a precise characterization of the high-density (10</a:t>
            </a:r>
            <a:r>
              <a:rPr lang="en-US" sz="1600" baseline="30000" dirty="0">
                <a:solidFill>
                  <a:schemeClr val="bg1"/>
                </a:solidFill>
              </a:rPr>
              <a:t>11</a:t>
            </a:r>
            <a:r>
              <a:rPr lang="en-US" sz="1600" dirty="0">
                <a:solidFill>
                  <a:schemeClr val="bg1"/>
                </a:solidFill>
              </a:rPr>
              <a:t> kg/cm</a:t>
            </a:r>
            <a:r>
              <a:rPr lang="en-US" sz="1600" baseline="30000" dirty="0">
                <a:solidFill>
                  <a:schemeClr val="bg1"/>
                </a:solidFill>
              </a:rPr>
              <a:t>3</a:t>
            </a:r>
            <a:r>
              <a:rPr lang="en-US" sz="1600" dirty="0">
                <a:solidFill>
                  <a:schemeClr val="bg1"/>
                </a:solidFill>
              </a:rPr>
              <a:t>), high-temperature (5 10 </a:t>
            </a:r>
            <a:r>
              <a:rPr lang="en-US" sz="1600" baseline="30000" dirty="0">
                <a:solidFill>
                  <a:schemeClr val="bg1"/>
                </a:solidFill>
              </a:rPr>
              <a:t>12</a:t>
            </a:r>
            <a:r>
              <a:rPr lang="en-US" sz="1600" dirty="0">
                <a:solidFill>
                  <a:schemeClr val="bg1"/>
                </a:solidFill>
              </a:rPr>
              <a:t> K )phase of strongly interacting matter; </a:t>
            </a:r>
          </a:p>
          <a:p>
            <a:r>
              <a:rPr lang="en-US" sz="1600" dirty="0">
                <a:solidFill>
                  <a:srgbClr val="0000FF"/>
                </a:solidFill>
              </a:rPr>
              <a:t>To achieve this goal, high-statistics precision measurement are required. The general upgrade strategy for the ALICE detector is conceived to deal with this challenge with expected </a:t>
            </a:r>
            <a:r>
              <a:rPr lang="en-US" sz="1600" dirty="0" err="1">
                <a:solidFill>
                  <a:srgbClr val="0000FF"/>
                </a:solidFill>
              </a:rPr>
              <a:t>Pb-Pb</a:t>
            </a:r>
            <a:r>
              <a:rPr lang="en-US" sz="1600" dirty="0">
                <a:solidFill>
                  <a:srgbClr val="0000FF"/>
                </a:solidFill>
              </a:rPr>
              <a:t> interaction rates of up to 50 kHz during future operation of LHC</a:t>
            </a: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23</a:t>
            </a:fld>
            <a:endParaRPr lang="en-US">
              <a:solidFill>
                <a:srgbClr val="E64823">
                  <a:lumMod val="75000"/>
                </a:srgbClr>
              </a:solidFill>
              <a:latin typeface="Comic Sans MS"/>
            </a:endParaRPr>
          </a:p>
        </p:txBody>
      </p:sp>
      <p:grpSp>
        <p:nvGrpSpPr>
          <p:cNvPr id="11" name="Group 10"/>
          <p:cNvGrpSpPr/>
          <p:nvPr/>
        </p:nvGrpSpPr>
        <p:grpSpPr>
          <a:xfrm>
            <a:off x="-320600" y="2335864"/>
            <a:ext cx="5629666" cy="2357621"/>
            <a:chOff x="-147028" y="2100451"/>
            <a:chExt cx="5629667" cy="2357621"/>
          </a:xfrm>
        </p:grpSpPr>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922" y="2269728"/>
              <a:ext cx="2064367" cy="2188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147028" y="2100451"/>
              <a:ext cx="5629667" cy="338554"/>
            </a:xfrm>
            <a:prstGeom prst="rect">
              <a:avLst/>
            </a:prstGeom>
            <a:solidFill>
              <a:schemeClr val="bg1"/>
            </a:solidFill>
          </p:spPr>
          <p:txBody>
            <a:bodyPr wrap="none" rtlCol="0">
              <a:spAutoFit/>
            </a:bodyPr>
            <a:lstStyle/>
            <a:p>
              <a:r>
                <a:rPr lang="it-IT" sz="1600" dirty="0">
                  <a:solidFill>
                    <a:schemeClr val="tx1"/>
                  </a:solidFill>
                  <a:latin typeface="+mn-lt"/>
                </a:rPr>
                <a:t>Two relativistic lead-ion collision in the laboratory frame</a:t>
              </a:r>
              <a:endParaRPr lang="en-GB" sz="1600" dirty="0">
                <a:solidFill>
                  <a:schemeClr val="tx1"/>
                </a:solidFill>
                <a:latin typeface="+mn-lt"/>
              </a:endParaRPr>
            </a:p>
          </p:txBody>
        </p:sp>
      </p:grpSp>
    </p:spTree>
    <p:extLst>
      <p:ext uri="{BB962C8B-B14F-4D97-AF65-F5344CB8AC3E}">
        <p14:creationId xmlns:p14="http://schemas.microsoft.com/office/powerpoint/2010/main" val="616097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bg/>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727" y="903135"/>
            <a:ext cx="7535333" cy="1058544"/>
          </a:xfrm>
        </p:spPr>
        <p:txBody>
          <a:bodyPr/>
          <a:lstStyle/>
          <a:p>
            <a:r>
              <a:rPr lang="it-IT" dirty="0">
                <a:solidFill>
                  <a:srgbClr val="000000"/>
                </a:solidFill>
              </a:rPr>
              <a:t>Summary</a:t>
            </a:r>
            <a:endParaRPr lang="en-GB" dirty="0">
              <a:solidFill>
                <a:srgbClr val="000000"/>
              </a:solidFill>
            </a:endParaRPr>
          </a:p>
        </p:txBody>
      </p:sp>
      <p:sp>
        <p:nvSpPr>
          <p:cNvPr id="3" name="Content Placeholder 2"/>
          <p:cNvSpPr>
            <a:spLocks noGrp="1"/>
          </p:cNvSpPr>
          <p:nvPr>
            <p:ph idx="1"/>
          </p:nvPr>
        </p:nvSpPr>
        <p:spPr>
          <a:xfrm>
            <a:off x="984958" y="2207660"/>
            <a:ext cx="8647540" cy="4194628"/>
          </a:xfrm>
        </p:spPr>
        <p:txBody>
          <a:bodyPr>
            <a:normAutofit lnSpcReduction="10000"/>
          </a:bodyPr>
          <a:lstStyle/>
          <a:p>
            <a:r>
              <a:rPr lang="it-IT" sz="1800" dirty="0"/>
              <a:t>The SM doesn’t account for dark matter, dark energy,....... And as input it requires several parameters. </a:t>
            </a:r>
            <a:r>
              <a:rPr lang="it-IT" sz="1800" dirty="0">
                <a:solidFill>
                  <a:srgbClr val="0000FF"/>
                </a:solidFill>
              </a:rPr>
              <a:t>Nevertheless it accounts for many experimental observations!</a:t>
            </a:r>
            <a:endParaRPr lang="it-IT" sz="1800" dirty="0"/>
          </a:p>
          <a:p>
            <a:r>
              <a:rPr lang="it-IT" sz="1800" dirty="0"/>
              <a:t>Theories beyond standard model try to unify Gravity and the particle world:</a:t>
            </a:r>
          </a:p>
          <a:p>
            <a:pPr lvl="2"/>
            <a:r>
              <a:rPr lang="it-IT" sz="1800" dirty="0"/>
              <a:t>GUT</a:t>
            </a:r>
          </a:p>
          <a:p>
            <a:pPr lvl="2"/>
            <a:r>
              <a:rPr lang="it-IT" sz="1800" dirty="0"/>
              <a:t>Supersymmetry</a:t>
            </a:r>
          </a:p>
          <a:p>
            <a:pPr lvl="2"/>
            <a:r>
              <a:rPr lang="it-IT" sz="1800" dirty="0"/>
              <a:t>Kaluza-klaine</a:t>
            </a:r>
          </a:p>
          <a:p>
            <a:pPr lvl="2"/>
            <a:r>
              <a:rPr lang="it-IT" sz="1800" dirty="0"/>
              <a:t>String and M theories</a:t>
            </a:r>
          </a:p>
          <a:p>
            <a:pPr lvl="2"/>
            <a:endParaRPr lang="it-IT" sz="1800" dirty="0"/>
          </a:p>
          <a:p>
            <a:pPr marL="223518" lvl="1" indent="0">
              <a:buNone/>
            </a:pPr>
            <a:r>
              <a:rPr lang="it-IT" sz="1800" dirty="0">
                <a:solidFill>
                  <a:srgbClr val="0000FF"/>
                </a:solidFill>
              </a:rPr>
              <a:t>Anyway so far no experimental evidence of predicted new particles;</a:t>
            </a:r>
          </a:p>
          <a:p>
            <a:pPr marL="223518" lvl="1" indent="0">
              <a:buNone/>
            </a:pPr>
            <a:endParaRPr lang="it-IT" sz="1800" dirty="0">
              <a:solidFill>
                <a:srgbClr val="0000FF"/>
              </a:solidFill>
            </a:endParaRPr>
          </a:p>
          <a:p>
            <a:pPr marL="223518" lvl="1" indent="0">
              <a:buNone/>
            </a:pPr>
            <a:r>
              <a:rPr lang="it-IT" sz="1800" dirty="0">
                <a:solidFill>
                  <a:srgbClr val="0000FF"/>
                </a:solidFill>
              </a:rPr>
              <a:t>But, 2015 confirmation of the gravitational waves!! Data useful to study the graviton properties!</a:t>
            </a:r>
            <a:endParaRPr lang="it-IT" sz="2400" dirty="0">
              <a:solidFill>
                <a:srgbClr val="FF0000"/>
              </a:solidFill>
            </a:endParaRPr>
          </a:p>
          <a:p>
            <a:pPr marL="0" indent="0" algn="ctr">
              <a:buNone/>
            </a:pPr>
            <a:r>
              <a:rPr lang="it-IT" sz="2400" dirty="0">
                <a:solidFill>
                  <a:srgbClr val="FF0000"/>
                </a:solidFill>
              </a:rPr>
              <a:t>A long way to go! Young and smart students required!</a:t>
            </a:r>
          </a:p>
          <a:p>
            <a:endParaRPr lang="en-GB" dirty="0"/>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24</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4209459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BCDF-51EE-4ECB-CEBF-05522FE87847}"/>
              </a:ext>
            </a:extLst>
          </p:cNvPr>
          <p:cNvSpPr>
            <a:spLocks noGrp="1"/>
          </p:cNvSpPr>
          <p:nvPr>
            <p:ph type="title"/>
          </p:nvPr>
        </p:nvSpPr>
        <p:spPr/>
        <p:txBody>
          <a:bodyPr/>
          <a:lstStyle/>
          <a:p>
            <a:r>
              <a:rPr lang="en-US" dirty="0" err="1"/>
              <a:t>Lagrangian</a:t>
            </a:r>
            <a:r>
              <a:rPr lang="en-US" dirty="0"/>
              <a:t> of the SM</a:t>
            </a:r>
            <a:endParaRPr lang="en-GB" dirty="0"/>
          </a:p>
        </p:txBody>
      </p:sp>
      <p:sp>
        <p:nvSpPr>
          <p:cNvPr id="3" name="Date Placeholder 2">
            <a:extLst>
              <a:ext uri="{FF2B5EF4-FFF2-40B4-BE49-F238E27FC236}">
                <a16:creationId xmlns:a16="http://schemas.microsoft.com/office/drawing/2014/main" id="{3B5C7333-F40E-6246-B203-3F8B492A1955}"/>
              </a:ext>
            </a:extLst>
          </p:cNvPr>
          <p:cNvSpPr>
            <a:spLocks noGrp="1"/>
          </p:cNvSpPr>
          <p:nvPr>
            <p:ph type="dt" sz="half" idx="10"/>
          </p:nvPr>
        </p:nvSpPr>
        <p:spPr/>
        <p:txBody>
          <a:bodyPr/>
          <a:lstStyle/>
          <a:p>
            <a:r>
              <a:rPr lang="en-US"/>
              <a:t>25/March/2025</a:t>
            </a:r>
            <a:endParaRPr lang="en-GB"/>
          </a:p>
        </p:txBody>
      </p:sp>
      <p:sp>
        <p:nvSpPr>
          <p:cNvPr id="4" name="Footer Placeholder 3">
            <a:extLst>
              <a:ext uri="{FF2B5EF4-FFF2-40B4-BE49-F238E27FC236}">
                <a16:creationId xmlns:a16="http://schemas.microsoft.com/office/drawing/2014/main" id="{6583DB4A-1D2E-C8E2-6D0A-2665B50D22AB}"/>
              </a:ext>
            </a:extLst>
          </p:cNvPr>
          <p:cNvSpPr>
            <a:spLocks noGrp="1"/>
          </p:cNvSpPr>
          <p:nvPr>
            <p:ph type="ftr" sz="quarter" idx="11"/>
          </p:nvPr>
        </p:nvSpPr>
        <p:spPr/>
        <p:txBody>
          <a:bodyPr/>
          <a:lstStyle/>
          <a:p>
            <a:r>
              <a:rPr lang="en-GB"/>
              <a:t>g de cataldo  CERN-CH and INFN BA/IT</a:t>
            </a:r>
          </a:p>
        </p:txBody>
      </p:sp>
      <p:sp>
        <p:nvSpPr>
          <p:cNvPr id="5" name="Slide Number Placeholder 4">
            <a:extLst>
              <a:ext uri="{FF2B5EF4-FFF2-40B4-BE49-F238E27FC236}">
                <a16:creationId xmlns:a16="http://schemas.microsoft.com/office/drawing/2014/main" id="{AF8E7092-7AB6-6A4F-F217-B7DA0C5C67F8}"/>
              </a:ext>
            </a:extLst>
          </p:cNvPr>
          <p:cNvSpPr>
            <a:spLocks noGrp="1"/>
          </p:cNvSpPr>
          <p:nvPr>
            <p:ph type="sldNum" sz="quarter" idx="12"/>
          </p:nvPr>
        </p:nvSpPr>
        <p:spPr/>
        <p:txBody>
          <a:bodyPr/>
          <a:lstStyle/>
          <a:p>
            <a:fld id="{9A4D69E4-0BE0-4A7F-8238-560CF690EA01}" type="slidenum">
              <a:rPr lang="en-GB" smtClean="0"/>
              <a:t>3</a:t>
            </a:fld>
            <a:endParaRPr lang="en-GB"/>
          </a:p>
        </p:txBody>
      </p:sp>
      <p:sp>
        <p:nvSpPr>
          <p:cNvPr id="21" name="Content Placeholder 20">
            <a:extLst>
              <a:ext uri="{FF2B5EF4-FFF2-40B4-BE49-F238E27FC236}">
                <a16:creationId xmlns:a16="http://schemas.microsoft.com/office/drawing/2014/main" id="{14FE1467-7906-DA16-8562-34ECDB9CB3A6}"/>
              </a:ext>
            </a:extLst>
          </p:cNvPr>
          <p:cNvSpPr>
            <a:spLocks noGrp="1"/>
          </p:cNvSpPr>
          <p:nvPr>
            <p:ph idx="1"/>
          </p:nvPr>
        </p:nvSpPr>
        <p:spPr>
          <a:xfrm>
            <a:off x="3632594" y="5279472"/>
            <a:ext cx="926088" cy="692519"/>
          </a:xfrm>
        </p:spPr>
        <p:txBody>
          <a:bodyPr>
            <a:noAutofit/>
          </a:bodyPr>
          <a:lstStyle/>
          <a:p>
            <a:r>
              <a:rPr lang="en-US" sz="6000" dirty="0"/>
              <a:t>!!</a:t>
            </a:r>
            <a:endParaRPr lang="en-GB" sz="6000" dirty="0"/>
          </a:p>
        </p:txBody>
      </p:sp>
      <p:pic>
        <p:nvPicPr>
          <p:cNvPr id="25" name="Picture 24" descr="Chimpanzee speaking">
            <a:extLst>
              <a:ext uri="{FF2B5EF4-FFF2-40B4-BE49-F238E27FC236}">
                <a16:creationId xmlns:a16="http://schemas.microsoft.com/office/drawing/2014/main" id="{BFEFFDCD-876D-0270-FC0C-4AE36E07B5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7753" y="5264410"/>
            <a:ext cx="2104841" cy="1550881"/>
          </a:xfrm>
          <a:prstGeom prst="rect">
            <a:avLst/>
          </a:prstGeom>
        </p:spPr>
      </p:pic>
      <p:pic>
        <p:nvPicPr>
          <p:cNvPr id="24" name="Picture 23">
            <a:extLst>
              <a:ext uri="{FF2B5EF4-FFF2-40B4-BE49-F238E27FC236}">
                <a16:creationId xmlns:a16="http://schemas.microsoft.com/office/drawing/2014/main" id="{46B61A92-7C58-4ACA-F5DE-0D9271300D99}"/>
              </a:ext>
            </a:extLst>
          </p:cNvPr>
          <p:cNvPicPr>
            <a:picLocks noChangeAspect="1"/>
          </p:cNvPicPr>
          <p:nvPr/>
        </p:nvPicPr>
        <p:blipFill>
          <a:blip r:embed="rId4"/>
          <a:stretch>
            <a:fillRect/>
          </a:stretch>
        </p:blipFill>
        <p:spPr>
          <a:xfrm>
            <a:off x="3322050" y="2888181"/>
            <a:ext cx="3212851" cy="2208836"/>
          </a:xfrm>
          <a:prstGeom prst="rect">
            <a:avLst/>
          </a:prstGeom>
        </p:spPr>
      </p:pic>
      <p:sp>
        <p:nvSpPr>
          <p:cNvPr id="26" name="TextBox 25">
            <a:extLst>
              <a:ext uri="{FF2B5EF4-FFF2-40B4-BE49-F238E27FC236}">
                <a16:creationId xmlns:a16="http://schemas.microsoft.com/office/drawing/2014/main" id="{6E6DB5EB-5C8C-4B34-9C9A-A76D6135022A}"/>
              </a:ext>
            </a:extLst>
          </p:cNvPr>
          <p:cNvSpPr txBox="1"/>
          <p:nvPr/>
        </p:nvSpPr>
        <p:spPr>
          <a:xfrm>
            <a:off x="5857186" y="2743248"/>
            <a:ext cx="3739934" cy="639534"/>
          </a:xfrm>
          <a:prstGeom prst="rect">
            <a:avLst/>
          </a:prstGeom>
          <a:solidFill>
            <a:schemeClr val="bg1"/>
          </a:solidFill>
        </p:spPr>
        <p:txBody>
          <a:bodyPr wrap="none" rtlCol="0">
            <a:spAutoFit/>
          </a:bodyPr>
          <a:lstStyle/>
          <a:p>
            <a:r>
              <a:rPr lang="en-US" sz="1778" dirty="0">
                <a:solidFill>
                  <a:srgbClr val="0000FF"/>
                </a:solidFill>
              </a:rPr>
              <a:t>Kinetic</a:t>
            </a:r>
            <a:r>
              <a:rPr lang="en-US" sz="1778" dirty="0"/>
              <a:t> term of all </a:t>
            </a:r>
            <a:r>
              <a:rPr lang="en-US" sz="1778" dirty="0">
                <a:solidFill>
                  <a:srgbClr val="0000FF"/>
                </a:solidFill>
              </a:rPr>
              <a:t>gauge bosons fields </a:t>
            </a:r>
          </a:p>
          <a:p>
            <a:r>
              <a:rPr lang="en-US" sz="1778" dirty="0"/>
              <a:t>(W’s, Z</a:t>
            </a:r>
            <a:r>
              <a:rPr lang="en-US" sz="1778" baseline="30000" dirty="0"/>
              <a:t>o</a:t>
            </a:r>
            <a:r>
              <a:rPr lang="en-US" sz="1778" dirty="0"/>
              <a:t>, photon and gluons) </a:t>
            </a:r>
            <a:endParaRPr lang="en-GB" sz="1778" dirty="0"/>
          </a:p>
        </p:txBody>
      </p:sp>
      <p:sp>
        <p:nvSpPr>
          <p:cNvPr id="27" name="TextBox 26">
            <a:extLst>
              <a:ext uri="{FF2B5EF4-FFF2-40B4-BE49-F238E27FC236}">
                <a16:creationId xmlns:a16="http://schemas.microsoft.com/office/drawing/2014/main" id="{973A292A-6A88-DD75-5766-8B4C4F126D31}"/>
              </a:ext>
            </a:extLst>
          </p:cNvPr>
          <p:cNvSpPr txBox="1"/>
          <p:nvPr/>
        </p:nvSpPr>
        <p:spPr>
          <a:xfrm>
            <a:off x="5846034" y="3537931"/>
            <a:ext cx="2943691" cy="639534"/>
          </a:xfrm>
          <a:prstGeom prst="rect">
            <a:avLst/>
          </a:prstGeom>
          <a:solidFill>
            <a:schemeClr val="bg1"/>
          </a:solidFill>
        </p:spPr>
        <p:txBody>
          <a:bodyPr wrap="none" rtlCol="0">
            <a:spAutoFit/>
          </a:bodyPr>
          <a:lstStyle/>
          <a:p>
            <a:r>
              <a:rPr lang="en-US" sz="1778" dirty="0">
                <a:solidFill>
                  <a:srgbClr val="0000FF"/>
                </a:solidFill>
              </a:rPr>
              <a:t>Kinetic</a:t>
            </a:r>
            <a:r>
              <a:rPr lang="en-US" sz="1778" dirty="0"/>
              <a:t> term of</a:t>
            </a:r>
            <a:r>
              <a:rPr lang="en-US" sz="1778" dirty="0">
                <a:solidFill>
                  <a:srgbClr val="0000FF"/>
                </a:solidFill>
              </a:rPr>
              <a:t> fermion fields </a:t>
            </a:r>
          </a:p>
          <a:p>
            <a:r>
              <a:rPr lang="en-US" sz="1778" dirty="0"/>
              <a:t>(quarks and leptons)</a:t>
            </a:r>
            <a:endParaRPr lang="en-GB" sz="1778" dirty="0"/>
          </a:p>
        </p:txBody>
      </p:sp>
      <p:grpSp>
        <p:nvGrpSpPr>
          <p:cNvPr id="6" name="Group 5">
            <a:extLst>
              <a:ext uri="{FF2B5EF4-FFF2-40B4-BE49-F238E27FC236}">
                <a16:creationId xmlns:a16="http://schemas.microsoft.com/office/drawing/2014/main" id="{26460A0C-5ECC-F313-09E9-913EFC0CBC41}"/>
              </a:ext>
            </a:extLst>
          </p:cNvPr>
          <p:cNvGrpSpPr/>
          <p:nvPr/>
        </p:nvGrpSpPr>
        <p:grpSpPr>
          <a:xfrm>
            <a:off x="5606471" y="4210383"/>
            <a:ext cx="3969802" cy="639534"/>
            <a:chOff x="5045825" y="3789345"/>
            <a:chExt cx="3572822" cy="575581"/>
          </a:xfrm>
        </p:grpSpPr>
        <p:sp>
          <p:nvSpPr>
            <p:cNvPr id="28" name="TextBox 27">
              <a:extLst>
                <a:ext uri="{FF2B5EF4-FFF2-40B4-BE49-F238E27FC236}">
                  <a16:creationId xmlns:a16="http://schemas.microsoft.com/office/drawing/2014/main" id="{80B4A6D0-0829-34C9-6523-CD833BF5AE81}"/>
                </a:ext>
              </a:extLst>
            </p:cNvPr>
            <p:cNvSpPr txBox="1"/>
            <p:nvPr/>
          </p:nvSpPr>
          <p:spPr>
            <a:xfrm>
              <a:off x="5258535" y="3789345"/>
              <a:ext cx="3360112" cy="575581"/>
            </a:xfrm>
            <a:prstGeom prst="rect">
              <a:avLst/>
            </a:prstGeom>
            <a:solidFill>
              <a:schemeClr val="bg1"/>
            </a:solidFill>
          </p:spPr>
          <p:txBody>
            <a:bodyPr wrap="none" rtlCol="0">
              <a:spAutoFit/>
            </a:bodyPr>
            <a:lstStyle/>
            <a:p>
              <a:r>
                <a:rPr lang="en-US" sz="1778" dirty="0">
                  <a:solidFill>
                    <a:srgbClr val="0000FF"/>
                  </a:solidFill>
                </a:rPr>
                <a:t>Interaction</a:t>
              </a:r>
              <a:r>
                <a:rPr lang="en-US" sz="1778" dirty="0"/>
                <a:t> with </a:t>
              </a:r>
              <a:r>
                <a:rPr lang="en-US" sz="1778" dirty="0">
                  <a:solidFill>
                    <a:srgbClr val="0000FF"/>
                  </a:solidFill>
                </a:rPr>
                <a:t>H field </a:t>
              </a:r>
              <a:r>
                <a:rPr lang="en-US" sz="1778" dirty="0"/>
                <a:t>giving mass to </a:t>
              </a:r>
            </a:p>
            <a:p>
              <a:r>
                <a:rPr lang="en-US" sz="1778" dirty="0"/>
                <a:t>the </a:t>
              </a:r>
              <a:r>
                <a:rPr lang="en-US" sz="1778" dirty="0">
                  <a:solidFill>
                    <a:srgbClr val="0000FF"/>
                  </a:solidFill>
                </a:rPr>
                <a:t>q’s and leptons</a:t>
              </a:r>
              <a:endParaRPr lang="en-GB" sz="1778" dirty="0">
                <a:solidFill>
                  <a:srgbClr val="0000FF"/>
                </a:solidFill>
              </a:endParaRPr>
            </a:p>
          </p:txBody>
        </p:sp>
        <p:cxnSp>
          <p:nvCxnSpPr>
            <p:cNvPr id="7" name="Straight Arrow Connector 6">
              <a:extLst>
                <a:ext uri="{FF2B5EF4-FFF2-40B4-BE49-F238E27FC236}">
                  <a16:creationId xmlns:a16="http://schemas.microsoft.com/office/drawing/2014/main" id="{049CF980-DEE3-2285-CDC4-14FBC0456760}"/>
                </a:ext>
              </a:extLst>
            </p:cNvPr>
            <p:cNvCxnSpPr>
              <a:cxnSpLocks/>
            </p:cNvCxnSpPr>
            <p:nvPr/>
          </p:nvCxnSpPr>
          <p:spPr>
            <a:xfrm flipH="1" flipV="1">
              <a:off x="5045825" y="3865418"/>
              <a:ext cx="220874" cy="58189"/>
            </a:xfrm>
            <a:prstGeom prst="straightConnector1">
              <a:avLst/>
            </a:prstGeom>
            <a:ln>
              <a:solidFill>
                <a:srgbClr val="33CC3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D7605DF2-52F9-14BF-9F6C-FB5359F72F96}"/>
              </a:ext>
            </a:extLst>
          </p:cNvPr>
          <p:cNvGrpSpPr/>
          <p:nvPr/>
        </p:nvGrpSpPr>
        <p:grpSpPr>
          <a:xfrm>
            <a:off x="5185552" y="4682836"/>
            <a:ext cx="5013655" cy="690385"/>
            <a:chOff x="4666997" y="4214553"/>
            <a:chExt cx="4512289" cy="621347"/>
          </a:xfrm>
        </p:grpSpPr>
        <p:sp>
          <p:nvSpPr>
            <p:cNvPr id="29" name="TextBox 28">
              <a:extLst>
                <a:ext uri="{FF2B5EF4-FFF2-40B4-BE49-F238E27FC236}">
                  <a16:creationId xmlns:a16="http://schemas.microsoft.com/office/drawing/2014/main" id="{6807515C-585A-ACED-4A80-D4E9A6184CA8}"/>
                </a:ext>
              </a:extLst>
            </p:cNvPr>
            <p:cNvSpPr txBox="1"/>
            <p:nvPr/>
          </p:nvSpPr>
          <p:spPr>
            <a:xfrm>
              <a:off x="5281968" y="4506559"/>
              <a:ext cx="3897318" cy="329341"/>
            </a:xfrm>
            <a:prstGeom prst="rect">
              <a:avLst/>
            </a:prstGeom>
            <a:solidFill>
              <a:schemeClr val="bg1"/>
            </a:solidFill>
          </p:spPr>
          <p:txBody>
            <a:bodyPr wrap="none" rtlCol="0">
              <a:spAutoFit/>
            </a:bodyPr>
            <a:lstStyle/>
            <a:p>
              <a:r>
                <a:rPr lang="en-US" sz="1778" dirty="0">
                  <a:solidFill>
                    <a:srgbClr val="0000FF"/>
                  </a:solidFill>
                </a:rPr>
                <a:t> kinetic </a:t>
              </a:r>
              <a:r>
                <a:rPr lang="en-US" sz="1778" dirty="0"/>
                <a:t>term for Higgs boson and </a:t>
              </a:r>
              <a:r>
                <a:rPr lang="en-US" sz="1778" dirty="0">
                  <a:solidFill>
                    <a:srgbClr val="0000FF"/>
                  </a:solidFill>
                </a:rPr>
                <a:t>H potential</a:t>
              </a:r>
              <a:endParaRPr lang="en-GB" sz="1778" dirty="0">
                <a:solidFill>
                  <a:srgbClr val="0000FF"/>
                </a:solidFill>
              </a:endParaRPr>
            </a:p>
          </p:txBody>
        </p:sp>
        <p:cxnSp>
          <p:nvCxnSpPr>
            <p:cNvPr id="8" name="Straight Arrow Connector 7">
              <a:extLst>
                <a:ext uri="{FF2B5EF4-FFF2-40B4-BE49-F238E27FC236}">
                  <a16:creationId xmlns:a16="http://schemas.microsoft.com/office/drawing/2014/main" id="{A1AEBF44-B454-7FC3-C0AA-B4B4BD99A5EE}"/>
                </a:ext>
              </a:extLst>
            </p:cNvPr>
            <p:cNvCxnSpPr>
              <a:cxnSpLocks/>
            </p:cNvCxnSpPr>
            <p:nvPr/>
          </p:nvCxnSpPr>
          <p:spPr>
            <a:xfrm flipH="1" flipV="1">
              <a:off x="4666997" y="4214553"/>
              <a:ext cx="599702" cy="461283"/>
            </a:xfrm>
            <a:prstGeom prst="straightConnector1">
              <a:avLst/>
            </a:prstGeom>
            <a:ln>
              <a:solidFill>
                <a:srgbClr val="33CC33"/>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1730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6" grpId="0" animBg="1"/>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9560" y="916994"/>
            <a:ext cx="7535333" cy="1067153"/>
          </a:xfrm>
        </p:spPr>
        <p:txBody>
          <a:bodyPr>
            <a:normAutofit/>
          </a:bodyPr>
          <a:lstStyle/>
          <a:p>
            <a:r>
              <a:rPr lang="en-US" sz="4000" dirty="0">
                <a:solidFill>
                  <a:srgbClr val="0000FF"/>
                </a:solidFill>
              </a:rPr>
              <a:t>Beyond the SM</a:t>
            </a:r>
            <a:endParaRPr lang="en-US" sz="4000" dirty="0">
              <a:solidFill>
                <a:srgbClr val="FF0000"/>
              </a:solidFill>
            </a:endParaRPr>
          </a:p>
        </p:txBody>
      </p:sp>
      <p:sp>
        <p:nvSpPr>
          <p:cNvPr id="3" name="Content Placeholder 2"/>
          <p:cNvSpPr>
            <a:spLocks noGrp="1"/>
          </p:cNvSpPr>
          <p:nvPr>
            <p:ph idx="1"/>
          </p:nvPr>
        </p:nvSpPr>
        <p:spPr>
          <a:xfrm>
            <a:off x="1143280" y="2657872"/>
            <a:ext cx="7609127" cy="2880320"/>
          </a:xfrm>
        </p:spPr>
        <p:txBody>
          <a:bodyPr>
            <a:normAutofit fontScale="92500" lnSpcReduction="10000"/>
          </a:bodyPr>
          <a:lstStyle/>
          <a:p>
            <a:pPr marL="0" indent="0" algn="ctr">
              <a:buNone/>
            </a:pPr>
            <a:r>
              <a:rPr lang="en-GB" sz="4000" b="0" dirty="0">
                <a:solidFill>
                  <a:srgbClr val="0000FF"/>
                </a:solidFill>
                <a:latin typeface="+mn-lt"/>
                <a:cs typeface="Comic Sans MS"/>
              </a:rPr>
              <a:t> </a:t>
            </a:r>
            <a:endParaRPr lang="en-US" sz="4000" dirty="0">
              <a:solidFill>
                <a:srgbClr val="0000FF"/>
              </a:solidFill>
            </a:endParaRPr>
          </a:p>
          <a:p>
            <a:pPr>
              <a:buFont typeface="Wingdings" panose="05000000000000000000" pitchFamily="2" charset="2"/>
              <a:buChar char="Ø"/>
            </a:pPr>
            <a:r>
              <a:rPr lang="en-US" sz="2400" dirty="0">
                <a:solidFill>
                  <a:srgbClr val="0000CC"/>
                </a:solidFill>
              </a:rPr>
              <a:t>Limits of the SM</a:t>
            </a:r>
          </a:p>
          <a:p>
            <a:pPr marL="0" indent="0">
              <a:buNone/>
            </a:pPr>
            <a:endParaRPr lang="en-US" sz="2400" dirty="0">
              <a:solidFill>
                <a:srgbClr val="0000CC"/>
              </a:solidFill>
            </a:endParaRPr>
          </a:p>
          <a:p>
            <a:pPr>
              <a:buFont typeface="Wingdings" panose="05000000000000000000" pitchFamily="2" charset="2"/>
              <a:buChar char="Ø"/>
            </a:pPr>
            <a:r>
              <a:rPr lang="en-US" sz="2400" dirty="0">
                <a:solidFill>
                  <a:srgbClr val="0000CC"/>
                </a:solidFill>
              </a:rPr>
              <a:t>Grand unified theories (GUT) </a:t>
            </a:r>
            <a:r>
              <a:rPr lang="en-US" sz="1400" dirty="0">
                <a:solidFill>
                  <a:srgbClr val="0000CC"/>
                </a:solidFill>
              </a:rPr>
              <a:t>(speculative)</a:t>
            </a:r>
          </a:p>
          <a:p>
            <a:pPr>
              <a:buFont typeface="Wingdings" panose="05000000000000000000" pitchFamily="2" charset="2"/>
              <a:buChar char="Ø"/>
            </a:pPr>
            <a:endParaRPr lang="en-US" sz="2400" dirty="0">
              <a:solidFill>
                <a:srgbClr val="0000CC"/>
              </a:solidFill>
            </a:endParaRPr>
          </a:p>
          <a:p>
            <a:pPr>
              <a:buFont typeface="Wingdings" panose="05000000000000000000" pitchFamily="2" charset="2"/>
              <a:buChar char="Ø"/>
            </a:pPr>
            <a:r>
              <a:rPr lang="en-US" sz="2400" dirty="0">
                <a:solidFill>
                  <a:srgbClr val="0000CC"/>
                </a:solidFill>
              </a:rPr>
              <a:t>Theories of Everything (</a:t>
            </a:r>
            <a:r>
              <a:rPr lang="en-US" sz="2400" dirty="0" err="1">
                <a:solidFill>
                  <a:srgbClr val="0000CC"/>
                </a:solidFill>
              </a:rPr>
              <a:t>ToE</a:t>
            </a:r>
            <a:r>
              <a:rPr lang="en-US" sz="2400" dirty="0">
                <a:solidFill>
                  <a:srgbClr val="0000CC"/>
                </a:solidFill>
              </a:rPr>
              <a:t>) </a:t>
            </a:r>
            <a:r>
              <a:rPr lang="en-US" sz="1600" dirty="0">
                <a:solidFill>
                  <a:srgbClr val="0000CC"/>
                </a:solidFill>
              </a:rPr>
              <a:t>(speculative)</a:t>
            </a:r>
            <a:endParaRPr lang="it-IT" sz="1600" dirty="0">
              <a:solidFill>
                <a:srgbClr val="0000CC"/>
              </a:solidFill>
            </a:endParaRPr>
          </a:p>
          <a:p>
            <a:pPr marL="0" indent="0">
              <a:buNone/>
            </a:pPr>
            <a:endParaRPr lang="en-US" sz="2400" dirty="0"/>
          </a:p>
        </p:txBody>
      </p:sp>
      <p:sp>
        <p:nvSpPr>
          <p:cNvPr id="4" name="Date Placeholder 3"/>
          <p:cNvSpPr>
            <a:spLocks noGrp="1"/>
          </p:cNvSpPr>
          <p:nvPr>
            <p:ph type="dt" sz="half" idx="10"/>
          </p:nvPr>
        </p:nvSpPr>
        <p:spPr/>
        <p:txBody>
          <a:bodyPr/>
          <a:lstStyle/>
          <a:p>
            <a:r>
              <a:rPr lang="en-US"/>
              <a:t>25/March/2025</a:t>
            </a:r>
          </a:p>
        </p:txBody>
      </p:sp>
      <p:sp>
        <p:nvSpPr>
          <p:cNvPr id="5" name="Footer Placeholder 4"/>
          <p:cNvSpPr>
            <a:spLocks noGrp="1"/>
          </p:cNvSpPr>
          <p:nvPr>
            <p:ph type="ftr" sz="quarter" idx="11"/>
          </p:nvPr>
        </p:nvSpPr>
        <p:spPr/>
        <p:txBody>
          <a:bodyPr/>
          <a:lstStyle/>
          <a:p>
            <a:r>
              <a:rPr lang="en-GB"/>
              <a:t>g de cataldo  CERN-CH and INFN BA/IT</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4</a:t>
            </a:fld>
            <a:endParaRPr lang="en-US"/>
          </a:p>
        </p:txBody>
      </p:sp>
    </p:spTree>
    <p:extLst>
      <p:ext uri="{BB962C8B-B14F-4D97-AF65-F5344CB8AC3E}">
        <p14:creationId xmlns:p14="http://schemas.microsoft.com/office/powerpoint/2010/main" val="288832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871" y="2742460"/>
            <a:ext cx="3105150" cy="2222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5" name="Rectangle 2"/>
          <p:cNvSpPr>
            <a:spLocks/>
          </p:cNvSpPr>
          <p:nvPr/>
        </p:nvSpPr>
        <p:spPr bwMode="auto">
          <a:xfrm>
            <a:off x="3387700" y="1015369"/>
            <a:ext cx="336631"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3200">
                <a:solidFill>
                  <a:srgbClr val="FF0000"/>
                </a:solidFill>
                <a:effectLst/>
                <a:latin typeface="Verdana" panose="020B0604030504040204" pitchFamily="34" charset="0"/>
                <a:ea typeface="Verdana" panose="020B0604030504040204" pitchFamily="34" charset="0"/>
                <a:cs typeface="Verdana" panose="020B0604030504040204" pitchFamily="34" charset="0"/>
                <a:sym typeface="Myriad Pro" charset="0"/>
              </a:rPr>
              <a:t>+</a:t>
            </a:r>
          </a:p>
        </p:txBody>
      </p:sp>
      <p:sp>
        <p:nvSpPr>
          <p:cNvPr id="6" name="Rectangle 3"/>
          <p:cNvSpPr>
            <a:spLocks/>
          </p:cNvSpPr>
          <p:nvPr/>
        </p:nvSpPr>
        <p:spPr bwMode="auto">
          <a:xfrm>
            <a:off x="174600" y="842484"/>
            <a:ext cx="317500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3200" dirty="0">
                <a:solidFill>
                  <a:srgbClr val="FF0000"/>
                </a:solidFill>
                <a:effectLst/>
                <a:latin typeface="Verdana" panose="020B0604030504040204" pitchFamily="34" charset="0"/>
                <a:ea typeface="Verdana" panose="020B0604030504040204" pitchFamily="34" charset="0"/>
                <a:cs typeface="Verdana" panose="020B0604030504040204" pitchFamily="34" charset="0"/>
                <a:sym typeface="Eurostile" charset="0"/>
              </a:rPr>
              <a:t>Standard Model</a:t>
            </a:r>
          </a:p>
        </p:txBody>
      </p:sp>
      <p:sp>
        <p:nvSpPr>
          <p:cNvPr id="7" name="Rectangle 4"/>
          <p:cNvSpPr>
            <a:spLocks/>
          </p:cNvSpPr>
          <p:nvPr/>
        </p:nvSpPr>
        <p:spPr bwMode="auto">
          <a:xfrm>
            <a:off x="3667100" y="842484"/>
            <a:ext cx="317500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3200" dirty="0">
                <a:solidFill>
                  <a:srgbClr val="FF0000"/>
                </a:solidFill>
                <a:effectLst/>
                <a:latin typeface="Verdana" panose="020B0604030504040204" pitchFamily="34" charset="0"/>
                <a:ea typeface="Verdana" panose="020B0604030504040204" pitchFamily="34" charset="0"/>
                <a:cs typeface="Verdana" panose="020B0604030504040204" pitchFamily="34" charset="0"/>
                <a:sym typeface="Eurostile" charset="0"/>
              </a:rPr>
              <a:t>General Relativity</a:t>
            </a:r>
          </a:p>
        </p:txBody>
      </p:sp>
      <p:sp>
        <p:nvSpPr>
          <p:cNvPr id="8" name="Rectangle 5"/>
          <p:cNvSpPr>
            <a:spLocks/>
          </p:cNvSpPr>
          <p:nvPr/>
        </p:nvSpPr>
        <p:spPr bwMode="auto">
          <a:xfrm>
            <a:off x="2948941" y="5066014"/>
            <a:ext cx="4370533" cy="1629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3600" dirty="0">
                <a:solidFill>
                  <a:schemeClr val="tx1"/>
                </a:solidFill>
                <a:effectLst/>
                <a:latin typeface="Verdana" panose="020B0604030504040204" pitchFamily="34" charset="0"/>
                <a:ea typeface="Verdana" panose="020B0604030504040204" pitchFamily="34" charset="0"/>
                <a:cs typeface="Verdana" panose="020B0604030504040204" pitchFamily="34" charset="0"/>
                <a:sym typeface="Eurostile" charset="0"/>
              </a:rPr>
              <a:t>Actually, not yet !</a:t>
            </a:r>
          </a:p>
          <a:p>
            <a:r>
              <a:rPr lang="en-US" sz="1800" dirty="0">
                <a:solidFill>
                  <a:srgbClr val="0000FF"/>
                </a:solidFill>
                <a:effectLst/>
                <a:latin typeface="Verdana" panose="020B0604030504040204" pitchFamily="34" charset="0"/>
                <a:ea typeface="Verdana" panose="020B0604030504040204" pitchFamily="34" charset="0"/>
                <a:cs typeface="Verdana" panose="020B0604030504040204" pitchFamily="34" charset="0"/>
                <a:sym typeface="Eurostile" charset="0"/>
              </a:rPr>
              <a:t>- dark matter </a:t>
            </a:r>
          </a:p>
          <a:p>
            <a:r>
              <a:rPr lang="en-US" sz="1800" dirty="0">
                <a:solidFill>
                  <a:srgbClr val="0000FF"/>
                </a:solidFill>
                <a:effectLst/>
                <a:latin typeface="Verdana" panose="020B0604030504040204" pitchFamily="34" charset="0"/>
                <a:ea typeface="Verdana" panose="020B0604030504040204" pitchFamily="34" charset="0"/>
                <a:cs typeface="Verdana" panose="020B0604030504040204" pitchFamily="34" charset="0"/>
                <a:sym typeface="Eurostile" charset="0"/>
              </a:rPr>
              <a:t>- dark energy</a:t>
            </a:r>
          </a:p>
        </p:txBody>
      </p:sp>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24" y="3012421"/>
            <a:ext cx="3190876" cy="1795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0" name="Rectangle 7"/>
          <p:cNvSpPr>
            <a:spLocks/>
          </p:cNvSpPr>
          <p:nvPr/>
        </p:nvSpPr>
        <p:spPr bwMode="auto">
          <a:xfrm>
            <a:off x="3629004" y="3572679"/>
            <a:ext cx="385763" cy="55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3600">
                <a:solidFill>
                  <a:schemeClr val="tx1"/>
                </a:solidFill>
                <a:effectLst/>
                <a:latin typeface="Verdana" panose="020B0604030504040204" pitchFamily="34" charset="0"/>
                <a:ea typeface="Verdana" panose="020B0604030504040204" pitchFamily="34" charset="0"/>
                <a:cs typeface="Verdana" panose="020B0604030504040204" pitchFamily="34" charset="0"/>
                <a:sym typeface="Myriad Pro" charset="0"/>
              </a:rPr>
              <a:t>+</a:t>
            </a:r>
          </a:p>
        </p:txBody>
      </p:sp>
      <p:sp>
        <p:nvSpPr>
          <p:cNvPr id="11" name="Rectangle 8"/>
          <p:cNvSpPr>
            <a:spLocks/>
          </p:cNvSpPr>
          <p:nvPr/>
        </p:nvSpPr>
        <p:spPr bwMode="auto">
          <a:xfrm>
            <a:off x="6880200" y="842484"/>
            <a:ext cx="317500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anchor="ctr"/>
          <a:lstStyle/>
          <a:p>
            <a:r>
              <a:rPr lang="en-US" sz="3200" dirty="0">
                <a:solidFill>
                  <a:srgbClr val="FF0000"/>
                </a:solidFill>
                <a:effectLst/>
                <a:latin typeface="Verdana" panose="020B0604030504040204" pitchFamily="34" charset="0"/>
                <a:ea typeface="Verdana" panose="020B0604030504040204" pitchFamily="34" charset="0"/>
                <a:cs typeface="Verdana" panose="020B0604030504040204" pitchFamily="34" charset="0"/>
                <a:sym typeface="Eurostile" charset="0"/>
              </a:rPr>
              <a:t>Universe ?</a:t>
            </a:r>
          </a:p>
        </p:txBody>
      </p:sp>
      <p:sp>
        <p:nvSpPr>
          <p:cNvPr id="12" name="Rectangle 9"/>
          <p:cNvSpPr>
            <a:spLocks/>
          </p:cNvSpPr>
          <p:nvPr/>
        </p:nvSpPr>
        <p:spPr bwMode="auto">
          <a:xfrm>
            <a:off x="6689701" y="1015369"/>
            <a:ext cx="336631"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3200" dirty="0">
                <a:solidFill>
                  <a:srgbClr val="FF0000"/>
                </a:solidFill>
                <a:effectLst/>
                <a:latin typeface="Verdana" panose="020B0604030504040204" pitchFamily="34" charset="0"/>
                <a:ea typeface="Verdana" panose="020B0604030504040204" pitchFamily="34" charset="0"/>
                <a:cs typeface="Verdana" panose="020B0604030504040204" pitchFamily="34" charset="0"/>
                <a:sym typeface="Myriad Pro" charset="0"/>
              </a:rPr>
              <a:t>=</a:t>
            </a:r>
          </a:p>
        </p:txBody>
      </p:sp>
      <p:pic>
        <p:nvPicPr>
          <p:cNvPr id="13"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1900" y="2912279"/>
            <a:ext cx="1866900" cy="1866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3" name="Footer Placeholder 2"/>
          <p:cNvSpPr>
            <a:spLocks noGrp="1"/>
          </p:cNvSpPr>
          <p:nvPr>
            <p:ph type="ftr" sz="quarter" idx="11"/>
          </p:nvPr>
        </p:nvSpPr>
        <p:spPr/>
        <p:txBody>
          <a:bodyPr/>
          <a:lstStyle/>
          <a:p>
            <a:r>
              <a:rPr lang="en-GB"/>
              <a:t>g de cataldo  CERN-CH and INFN BA/IT</a:t>
            </a:r>
            <a:endParaRPr lang="en-US" dirty="0"/>
          </a:p>
        </p:txBody>
      </p:sp>
      <p:sp>
        <p:nvSpPr>
          <p:cNvPr id="14" name="Slide Number Placeholder 1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5</a:t>
            </a:fld>
            <a:endParaRPr lang="en-US">
              <a:solidFill>
                <a:srgbClr val="E64823">
                  <a:lumMod val="75000"/>
                </a:srgbClr>
              </a:solidFill>
              <a:latin typeface="Comic Sans MS"/>
            </a:endParaRPr>
          </a:p>
        </p:txBody>
      </p:sp>
      <p:sp>
        <p:nvSpPr>
          <p:cNvPr id="15" name="Rectangle 9">
            <a:extLst>
              <a:ext uri="{FF2B5EF4-FFF2-40B4-BE49-F238E27FC236}">
                <a16:creationId xmlns:a16="http://schemas.microsoft.com/office/drawing/2014/main" id="{F21E0DCA-FAD2-0330-40FA-8F2753CDA31C}"/>
              </a:ext>
            </a:extLst>
          </p:cNvPr>
          <p:cNvSpPr>
            <a:spLocks/>
          </p:cNvSpPr>
          <p:nvPr/>
        </p:nvSpPr>
        <p:spPr bwMode="auto">
          <a:xfrm>
            <a:off x="7315968" y="3589194"/>
            <a:ext cx="336631"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l"/>
            <a:r>
              <a:rPr lang="en-US" sz="3200" dirty="0">
                <a:solidFill>
                  <a:schemeClr val="tx1"/>
                </a:solidFill>
                <a:effectLst/>
                <a:latin typeface="Verdana" panose="020B0604030504040204" pitchFamily="34" charset="0"/>
                <a:ea typeface="Verdana" panose="020B0604030504040204" pitchFamily="34" charset="0"/>
                <a:cs typeface="Verdana" panose="020B0604030504040204" pitchFamily="34" charset="0"/>
                <a:sym typeface="Myriad Pro" charset="0"/>
              </a:rPr>
              <a:t>=</a:t>
            </a:r>
          </a:p>
        </p:txBody>
      </p:sp>
      <p:grpSp>
        <p:nvGrpSpPr>
          <p:cNvPr id="19" name="Group 18">
            <a:extLst>
              <a:ext uri="{FF2B5EF4-FFF2-40B4-BE49-F238E27FC236}">
                <a16:creationId xmlns:a16="http://schemas.microsoft.com/office/drawing/2014/main" id="{BD6D9648-B8FA-2678-284E-B0954B854947}"/>
              </a:ext>
            </a:extLst>
          </p:cNvPr>
          <p:cNvGrpSpPr/>
          <p:nvPr/>
        </p:nvGrpSpPr>
        <p:grpSpPr>
          <a:xfrm>
            <a:off x="6448152" y="2147542"/>
            <a:ext cx="1866900" cy="1441652"/>
            <a:chOff x="6448152" y="2147542"/>
            <a:chExt cx="1866900" cy="1441652"/>
          </a:xfrm>
        </p:grpSpPr>
        <p:sp>
          <p:nvSpPr>
            <p:cNvPr id="16" name="TextBox 15">
              <a:extLst>
                <a:ext uri="{FF2B5EF4-FFF2-40B4-BE49-F238E27FC236}">
                  <a16:creationId xmlns:a16="http://schemas.microsoft.com/office/drawing/2014/main" id="{66B9B396-F0E4-C1DA-942D-E15941AA10C3}"/>
                </a:ext>
              </a:extLst>
            </p:cNvPr>
            <p:cNvSpPr txBox="1"/>
            <p:nvPr/>
          </p:nvSpPr>
          <p:spPr>
            <a:xfrm>
              <a:off x="6448152" y="2147542"/>
              <a:ext cx="1866900" cy="461665"/>
            </a:xfrm>
            <a:prstGeom prst="rect">
              <a:avLst/>
            </a:prstGeom>
            <a:noFill/>
          </p:spPr>
          <p:txBody>
            <a:bodyPr wrap="square" rtlCol="0">
              <a:spAutoFit/>
            </a:bodyPr>
            <a:lstStyle/>
            <a:p>
              <a:r>
                <a:rPr lang="en-US" sz="1200" dirty="0">
                  <a:effectLst/>
                </a:rPr>
                <a:t>Wilkinson Microwave Anisotropy Probe</a:t>
              </a:r>
              <a:endParaRPr lang="en-GB" sz="1200" dirty="0">
                <a:effectLst/>
              </a:endParaRPr>
            </a:p>
          </p:txBody>
        </p:sp>
        <p:cxnSp>
          <p:nvCxnSpPr>
            <p:cNvPr id="18" name="Straight Arrow Connector 17">
              <a:extLst>
                <a:ext uri="{FF2B5EF4-FFF2-40B4-BE49-F238E27FC236}">
                  <a16:creationId xmlns:a16="http://schemas.microsoft.com/office/drawing/2014/main" id="{58359DB6-409D-22EF-EFF7-42CFF6B2F163}"/>
                </a:ext>
              </a:extLst>
            </p:cNvPr>
            <p:cNvCxnSpPr>
              <a:stCxn id="16" idx="2"/>
            </p:cNvCxnSpPr>
            <p:nvPr/>
          </p:nvCxnSpPr>
          <p:spPr>
            <a:xfrm flipH="1">
              <a:off x="7026332" y="2609207"/>
              <a:ext cx="355270" cy="979987"/>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105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5067" y="942647"/>
            <a:ext cx="7535333" cy="1067153"/>
          </a:xfrm>
        </p:spPr>
        <p:txBody>
          <a:bodyPr/>
          <a:lstStyle/>
          <a:p>
            <a:r>
              <a:rPr lang="en-GB" sz="3600" dirty="0">
                <a:solidFill>
                  <a:srgbClr val="FF0000"/>
                </a:solidFill>
                <a:latin typeface="+mn-lt"/>
                <a:ea typeface="Verdana" panose="020B0604030504040204" pitchFamily="34" charset="0"/>
                <a:cs typeface="Verdana" panose="020B0604030504040204" pitchFamily="34" charset="0"/>
              </a:rPr>
              <a:t>What the SM doesn’t explain</a:t>
            </a:r>
          </a:p>
        </p:txBody>
      </p:sp>
      <p:sp>
        <p:nvSpPr>
          <p:cNvPr id="3" name="Content Placeholder 2"/>
          <p:cNvSpPr>
            <a:spLocks noGrp="1"/>
          </p:cNvSpPr>
          <p:nvPr>
            <p:ph idx="1"/>
          </p:nvPr>
        </p:nvSpPr>
        <p:spPr>
          <a:xfrm>
            <a:off x="1312334" y="2657872"/>
            <a:ext cx="7535332" cy="4399208"/>
          </a:xfrm>
        </p:spPr>
        <p:txBody>
          <a:bodyPr>
            <a:normAutofit/>
          </a:bodyPr>
          <a:lstStyle/>
          <a:p>
            <a:r>
              <a:rPr lang="en-GB" sz="2000" b="1" dirty="0">
                <a:ea typeface="Verdana" panose="020B0604030504040204" pitchFamily="34" charset="0"/>
                <a:cs typeface="Verdana" panose="020B0604030504040204" pitchFamily="34" charset="0"/>
              </a:rPr>
              <a:t>Dark matter</a:t>
            </a:r>
            <a:r>
              <a:rPr lang="en-GB" sz="2000" dirty="0">
                <a:ea typeface="Verdana" panose="020B0604030504040204" pitchFamily="34" charset="0"/>
                <a:cs typeface="Verdana" panose="020B0604030504040204" pitchFamily="34" charset="0"/>
              </a:rPr>
              <a:t>: galaxy rotate too fast! It exists some extra matter not visible. It accounts for 23% of the total mass-energy. Which type of matter?</a:t>
            </a:r>
          </a:p>
          <a:p>
            <a:r>
              <a:rPr lang="en-GB" sz="2000" b="1" dirty="0">
                <a:solidFill>
                  <a:srgbClr val="0000CC"/>
                </a:solidFill>
                <a:ea typeface="Verdana" panose="020B0604030504040204" pitchFamily="34" charset="0"/>
                <a:cs typeface="Verdana" panose="020B0604030504040204" pitchFamily="34" charset="0"/>
              </a:rPr>
              <a:t>Dark energy</a:t>
            </a:r>
            <a:r>
              <a:rPr lang="en-GB" sz="2000" dirty="0">
                <a:solidFill>
                  <a:srgbClr val="0000CC"/>
                </a:solidFill>
                <a:ea typeface="Verdana" panose="020B0604030504040204" pitchFamily="34" charset="0"/>
                <a:cs typeface="Verdana" panose="020B0604030504040204" pitchFamily="34" charset="0"/>
              </a:rPr>
              <a:t>:  the universe expansion is accelerating. As a consequence, there is injection of energy. 73 % of total energy. What is its origin?</a:t>
            </a:r>
          </a:p>
          <a:p>
            <a:r>
              <a:rPr lang="en-GB" sz="2000" dirty="0">
                <a:ea typeface="Verdana" panose="020B0604030504040204" pitchFamily="34" charset="0"/>
                <a:cs typeface="Verdana" panose="020B0604030504040204" pitchFamily="34" charset="0"/>
              </a:rPr>
              <a:t>We are in the 0.4% of the observable 4% mass-energy!</a:t>
            </a:r>
          </a:p>
          <a:p>
            <a:r>
              <a:rPr lang="en-GB" sz="2000" dirty="0">
                <a:solidFill>
                  <a:srgbClr val="0000CC"/>
                </a:solidFill>
                <a:ea typeface="Verdana" panose="020B0604030504040204" pitchFamily="34" charset="0"/>
                <a:cs typeface="Verdana" panose="020B0604030504040204" pitchFamily="34" charset="0"/>
              </a:rPr>
              <a:t>SM doesn’t incorporate the neutrino oscillation (then neutrino mass);</a:t>
            </a:r>
          </a:p>
          <a:p>
            <a:r>
              <a:rPr lang="en-GB" sz="2000" dirty="0">
                <a:ea typeface="Verdana" panose="020B0604030504040204" pitchFamily="34" charset="0"/>
                <a:cs typeface="Verdana" panose="020B0604030504040204" pitchFamily="34" charset="0"/>
              </a:rPr>
              <a:t>Origin of mass (hierarchy problem);</a:t>
            </a:r>
          </a:p>
          <a:p>
            <a:r>
              <a:rPr lang="en-GB" sz="2000" dirty="0">
                <a:solidFill>
                  <a:srgbClr val="0000CC"/>
                </a:solidFill>
                <a:ea typeface="Verdana" panose="020B0604030504040204" pitchFamily="34" charset="0"/>
                <a:cs typeface="Verdana" panose="020B0604030504040204" pitchFamily="34" charset="0"/>
              </a:rPr>
              <a:t> matter-antimatter asymmetry</a:t>
            </a:r>
            <a:r>
              <a:rPr lang="en-GB" sz="2000" dirty="0">
                <a:solidFill>
                  <a:srgbClr val="0000FF"/>
                </a:solidFill>
                <a:ea typeface="Verdana" panose="020B0604030504040204" pitchFamily="34" charset="0"/>
                <a:cs typeface="Verdana" panose="020B0604030504040204" pitchFamily="34" charset="0"/>
              </a:rPr>
              <a:t>.</a:t>
            </a:r>
            <a:endParaRPr lang="en-GB" sz="2000" dirty="0">
              <a:solidFill>
                <a:srgbClr val="FFFF00"/>
              </a:solidFill>
              <a:ea typeface="Verdana" panose="020B0604030504040204" pitchFamily="34" charset="0"/>
              <a:cs typeface="Verdana" panose="020B0604030504040204" pitchFamily="34" charset="0"/>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6</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337944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3" name="Footer Placeholder 2"/>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7</a:t>
            </a:fld>
            <a:endParaRPr lang="en-US">
              <a:solidFill>
                <a:srgbClr val="E64823">
                  <a:lumMod val="75000"/>
                </a:srgbClr>
              </a:solidFill>
              <a:latin typeface="Comic Sans MS"/>
            </a:endParaRPr>
          </a:p>
        </p:txBody>
      </p:sp>
      <p:sp>
        <p:nvSpPr>
          <p:cNvPr id="9" name="Title 1">
            <a:extLst>
              <a:ext uri="{FF2B5EF4-FFF2-40B4-BE49-F238E27FC236}">
                <a16:creationId xmlns:a16="http://schemas.microsoft.com/office/drawing/2014/main" id="{106041A2-5CE3-A1CA-DABF-5FCEF486E450}"/>
              </a:ext>
            </a:extLst>
          </p:cNvPr>
          <p:cNvSpPr>
            <a:spLocks noGrp="1"/>
          </p:cNvSpPr>
          <p:nvPr>
            <p:ph type="title"/>
          </p:nvPr>
        </p:nvSpPr>
        <p:spPr>
          <a:xfrm>
            <a:off x="1145067" y="942647"/>
            <a:ext cx="7535333" cy="1067153"/>
          </a:xfrm>
        </p:spPr>
        <p:txBody>
          <a:bodyPr>
            <a:noAutofit/>
          </a:bodyPr>
          <a:lstStyle/>
          <a:p>
            <a:pPr lvl="0"/>
            <a:r>
              <a:rPr lang="en-US" sz="4000" dirty="0">
                <a:solidFill>
                  <a:srgbClr val="FF0000"/>
                </a:solidFill>
                <a:latin typeface="+mj-lt"/>
                <a:ea typeface="Verdana" panose="020B0604030504040204" pitchFamily="34" charset="0"/>
                <a:cs typeface="Verdana" panose="020B0604030504040204" pitchFamily="34" charset="0"/>
              </a:rPr>
              <a:t>Grand Unified Theories and </a:t>
            </a:r>
            <a:br>
              <a:rPr lang="en-US" sz="4000" dirty="0">
                <a:solidFill>
                  <a:srgbClr val="FF0000"/>
                </a:solidFill>
                <a:latin typeface="+mj-lt"/>
                <a:ea typeface="Verdana" panose="020B0604030504040204" pitchFamily="34" charset="0"/>
                <a:cs typeface="Verdana" panose="020B0604030504040204" pitchFamily="34" charset="0"/>
              </a:rPr>
            </a:br>
            <a:r>
              <a:rPr lang="en-US" sz="4000" dirty="0">
                <a:solidFill>
                  <a:srgbClr val="FF0000"/>
                </a:solidFill>
                <a:latin typeface="+mj-lt"/>
                <a:ea typeface="Verdana" panose="020B0604030504040204" pitchFamily="34" charset="0"/>
                <a:cs typeface="Verdana" panose="020B0604030504040204" pitchFamily="34" charset="0"/>
              </a:rPr>
              <a:t>Theory of Everything</a:t>
            </a:r>
            <a:endParaRPr lang="en-GB" sz="4000" dirty="0">
              <a:solidFill>
                <a:srgbClr val="FF0000"/>
              </a:solidFill>
              <a:latin typeface="+mn-lt"/>
              <a:ea typeface="Verdana" panose="020B0604030504040204" pitchFamily="34" charset="0"/>
              <a:cs typeface="Verdana" panose="020B0604030504040204" pitchFamily="34" charset="0"/>
            </a:endParaRPr>
          </a:p>
        </p:txBody>
      </p:sp>
      <p:sp>
        <p:nvSpPr>
          <p:cNvPr id="10" name="TextBox 9">
            <a:extLst>
              <a:ext uri="{FF2B5EF4-FFF2-40B4-BE49-F238E27FC236}">
                <a16:creationId xmlns:a16="http://schemas.microsoft.com/office/drawing/2014/main" id="{D1BAD831-2208-879C-EBD4-7A1941067FA0}"/>
              </a:ext>
            </a:extLst>
          </p:cNvPr>
          <p:cNvSpPr txBox="1"/>
          <p:nvPr/>
        </p:nvSpPr>
        <p:spPr>
          <a:xfrm>
            <a:off x="704785" y="5256256"/>
            <a:ext cx="8415894" cy="830997"/>
          </a:xfrm>
          <a:prstGeom prst="rect">
            <a:avLst/>
          </a:prstGeom>
          <a:noFill/>
        </p:spPr>
        <p:txBody>
          <a:bodyPr wrap="none" rtlCol="0">
            <a:spAutoFit/>
          </a:bodyPr>
          <a:lstStyle/>
          <a:p>
            <a:pPr lvl="0"/>
            <a:r>
              <a:rPr lang="en-US" sz="2400" b="1" dirty="0">
                <a:solidFill>
                  <a:srgbClr val="00B050"/>
                </a:solidFill>
                <a:latin typeface="+mj-lt"/>
                <a:ea typeface="Verdana" panose="020B0604030504040204" pitchFamily="34" charset="0"/>
                <a:cs typeface="Verdana" panose="020B0604030504040204" pitchFamily="34" charset="0"/>
              </a:rPr>
              <a:t>GUT and TOE, a</a:t>
            </a:r>
            <a:r>
              <a:rPr lang="en-US" sz="2400" b="1" dirty="0">
                <a:solidFill>
                  <a:srgbClr val="00B050"/>
                </a:solidFill>
                <a:latin typeface="+mj-lt"/>
                <a:ea typeface="Verdana" panose="020B0604030504040204" pitchFamily="34" charset="0"/>
                <a:cs typeface="Verdana" panose="020B0604030504040204" pitchFamily="34" charset="0"/>
                <a:sym typeface="Myriad Pro" charset="0"/>
              </a:rPr>
              <a:t> scientific challenge …and maybe a romantic dream, </a:t>
            </a:r>
          </a:p>
          <a:p>
            <a:pPr lvl="0"/>
            <a:r>
              <a:rPr lang="en-US" sz="2400" b="1" dirty="0">
                <a:solidFill>
                  <a:srgbClr val="00B050"/>
                </a:solidFill>
                <a:latin typeface="+mj-lt"/>
                <a:ea typeface="Verdana" panose="020B0604030504040204" pitchFamily="34" charset="0"/>
                <a:cs typeface="Verdana" panose="020B0604030504040204" pitchFamily="34" charset="0"/>
                <a:sym typeface="Myriad Pro" charset="0"/>
              </a:rPr>
              <a:t>for a unified description of the Universe </a:t>
            </a:r>
          </a:p>
        </p:txBody>
      </p:sp>
      <p:sp>
        <p:nvSpPr>
          <p:cNvPr id="5" name="TextBox 4">
            <a:extLst>
              <a:ext uri="{FF2B5EF4-FFF2-40B4-BE49-F238E27FC236}">
                <a16:creationId xmlns:a16="http://schemas.microsoft.com/office/drawing/2014/main" id="{C972FAAE-932B-987F-9E44-213A4350F638}"/>
              </a:ext>
            </a:extLst>
          </p:cNvPr>
          <p:cNvSpPr txBox="1"/>
          <p:nvPr/>
        </p:nvSpPr>
        <p:spPr>
          <a:xfrm>
            <a:off x="866148" y="2501949"/>
            <a:ext cx="8093169" cy="2616101"/>
          </a:xfrm>
          <a:prstGeom prst="rect">
            <a:avLst/>
          </a:prstGeom>
          <a:noFill/>
        </p:spPr>
        <p:txBody>
          <a:bodyPr wrap="square" rtlCol="0">
            <a:spAutoFit/>
          </a:bodyPr>
          <a:lstStyle/>
          <a:p>
            <a:r>
              <a:rPr lang="en-US" sz="2000" dirty="0">
                <a:solidFill>
                  <a:srgbClr val="0000FF"/>
                </a:solidFill>
              </a:rPr>
              <a:t>GUT (Grand Unified Theory)</a:t>
            </a:r>
            <a:r>
              <a:rPr lang="en-US" sz="2000" dirty="0"/>
              <a:t>: </a:t>
            </a:r>
            <a:r>
              <a:rPr lang="en-US" sz="2000" dirty="0" err="1"/>
              <a:t>ElectroWeak</a:t>
            </a:r>
            <a:r>
              <a:rPr lang="en-US" sz="2000" dirty="0"/>
              <a:t> and Strong Interaction unified in a common theory. So far, they are described within the same mathematical scheme (SM), but not in a “unified   physics”. EW it is.</a:t>
            </a:r>
          </a:p>
          <a:p>
            <a:endParaRPr lang="en-US" sz="2000" dirty="0"/>
          </a:p>
          <a:p>
            <a:r>
              <a:rPr lang="en-US" sz="2000" dirty="0">
                <a:solidFill>
                  <a:srgbClr val="0000FF"/>
                </a:solidFill>
              </a:rPr>
              <a:t>TOE (Theory Of Everything)=</a:t>
            </a:r>
            <a:r>
              <a:rPr lang="en-US" sz="2000" dirty="0"/>
              <a:t> GUT + General Relativity (GR)! </a:t>
            </a:r>
          </a:p>
          <a:p>
            <a:r>
              <a:rPr lang="en-US" sz="2000" dirty="0"/>
              <a:t>So far GR is not yet a quantum theory of the interaction (QFT), it is “analytical description of space geometry” in presence of masses/(energy)</a:t>
            </a:r>
          </a:p>
          <a:p>
            <a:endParaRPr lang="en-US" sz="2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15504" y="641648"/>
            <a:ext cx="9001000" cy="952500"/>
          </a:xfrm>
        </p:spPr>
        <p:txBody>
          <a:bodyPr>
            <a:noAutofit/>
          </a:bodyPr>
          <a:lstStyle/>
          <a:p>
            <a:r>
              <a:rPr lang="it-IT" sz="4000" dirty="0">
                <a:solidFill>
                  <a:srgbClr val="FF0000"/>
                </a:solidFill>
                <a:ea typeface="Verdana" panose="020B0604030504040204" pitchFamily="34" charset="0"/>
                <a:cs typeface="Verdana" panose="020B0604030504040204" pitchFamily="34" charset="0"/>
              </a:rPr>
              <a:t>Energy scale for GUT and ToE</a:t>
            </a:r>
            <a:endParaRPr lang="en-GB" sz="4000" dirty="0">
              <a:solidFill>
                <a:srgbClr val="FF0000"/>
              </a:solidFill>
              <a:ea typeface="Verdana" panose="020B0604030504040204" pitchFamily="34" charset="0"/>
              <a:cs typeface="Verdana" panose="020B0604030504040204" pitchFamily="34" charset="0"/>
            </a:endParaRPr>
          </a:p>
        </p:txBody>
      </p:sp>
      <p:sp>
        <p:nvSpPr>
          <p:cNvPr id="16" name="Date Placeholder 15"/>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17" name="Footer Placeholder 16"/>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18" name="Slide Number Placeholder 17"/>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8</a:t>
            </a:fld>
            <a:endParaRPr lang="en-US">
              <a:solidFill>
                <a:srgbClr val="E64823">
                  <a:lumMod val="75000"/>
                </a:srgbClr>
              </a:solidFill>
              <a:latin typeface="Comic Sans MS"/>
            </a:endParaRPr>
          </a:p>
        </p:txBody>
      </p:sp>
      <p:grpSp>
        <p:nvGrpSpPr>
          <p:cNvPr id="19" name="Group 18"/>
          <p:cNvGrpSpPr/>
          <p:nvPr/>
        </p:nvGrpSpPr>
        <p:grpSpPr>
          <a:xfrm>
            <a:off x="908541" y="1594148"/>
            <a:ext cx="8342918" cy="4977102"/>
            <a:chOff x="831528" y="2009800"/>
            <a:chExt cx="8342919" cy="4977102"/>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528" y="2369840"/>
              <a:ext cx="8342919" cy="4617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 name="Straight Connector 5"/>
            <p:cNvCxnSpPr/>
            <p:nvPr/>
          </p:nvCxnSpPr>
          <p:spPr>
            <a:xfrm>
              <a:off x="8032328" y="2081808"/>
              <a:ext cx="0" cy="425647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711848" y="2009800"/>
              <a:ext cx="0" cy="4472497"/>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348521" y="2369840"/>
              <a:ext cx="2259029" cy="421759"/>
            </a:xfrm>
            <a:prstGeom prst="rect">
              <a:avLst/>
            </a:prstGeom>
            <a:noFill/>
            <a:ln>
              <a:noFill/>
            </a:ln>
          </p:spPr>
          <p:txBody>
            <a:bodyPr wrap="none" lIns="101596" tIns="50796" rIns="101596" bIns="50796" rtlCol="0">
              <a:spAutoFit/>
            </a:bodyPr>
            <a:lstStyle/>
            <a:p>
              <a:r>
                <a:rPr lang="it-IT" sz="2000" dirty="0">
                  <a:solidFill>
                    <a:srgbClr val="FFFFFF"/>
                  </a:solidFill>
                  <a:latin typeface="+mn-lt"/>
                </a:rPr>
                <a:t>SM energy range</a:t>
              </a:r>
              <a:endParaRPr lang="en-GB" sz="2000" dirty="0">
                <a:solidFill>
                  <a:srgbClr val="FFFFFF"/>
                </a:solidFill>
                <a:latin typeface="+mn-lt"/>
              </a:endParaRPr>
            </a:p>
          </p:txBody>
        </p:sp>
        <p:cxnSp>
          <p:nvCxnSpPr>
            <p:cNvPr id="9" name="Straight Connector 8"/>
            <p:cNvCxnSpPr>
              <a:cxnSpLocks/>
            </p:cNvCxnSpPr>
            <p:nvPr/>
          </p:nvCxnSpPr>
          <p:spPr>
            <a:xfrm flipH="1">
              <a:off x="3711848" y="2619898"/>
              <a:ext cx="728082" cy="0"/>
            </a:xfrm>
            <a:prstGeom prst="line">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a:off x="6607551" y="2619898"/>
              <a:ext cx="1432780" cy="0"/>
            </a:xfrm>
            <a:prstGeom prst="line">
              <a:avLst/>
            </a:prstGeom>
            <a:ln w="5715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149017" y="6290213"/>
              <a:ext cx="590322" cy="410369"/>
            </a:xfrm>
            <a:prstGeom prst="rect">
              <a:avLst/>
            </a:prstGeom>
            <a:noFill/>
          </p:spPr>
          <p:txBody>
            <a:bodyPr wrap="none" lIns="91437" tIns="45720" rIns="91437" bIns="45720" rtlCol="0">
              <a:spAutoFit/>
            </a:bodyPr>
            <a:lstStyle/>
            <a:p>
              <a:r>
                <a:rPr lang="it-IT" sz="2000" dirty="0">
                  <a:solidFill>
                    <a:srgbClr val="FFFFFF"/>
                  </a:solidFill>
                </a:rPr>
                <a:t>10</a:t>
              </a:r>
              <a:r>
                <a:rPr lang="it-IT" sz="2000" baseline="30000" dirty="0">
                  <a:solidFill>
                    <a:srgbClr val="FFFFFF"/>
                  </a:solidFill>
                </a:rPr>
                <a:t>15</a:t>
              </a:r>
              <a:endParaRPr lang="en-GB" sz="2000" baseline="30000" dirty="0">
                <a:solidFill>
                  <a:srgbClr val="FFFFFF"/>
                </a:solidFill>
              </a:endParaRPr>
            </a:p>
          </p:txBody>
        </p:sp>
        <p:sp>
          <p:nvSpPr>
            <p:cNvPr id="13" name="TextBox 12"/>
            <p:cNvSpPr txBox="1"/>
            <p:nvPr/>
          </p:nvSpPr>
          <p:spPr>
            <a:xfrm>
              <a:off x="1925151" y="6290213"/>
              <a:ext cx="609984" cy="410369"/>
            </a:xfrm>
            <a:prstGeom prst="rect">
              <a:avLst/>
            </a:prstGeom>
            <a:noFill/>
          </p:spPr>
          <p:txBody>
            <a:bodyPr wrap="none" lIns="91437" tIns="45720" rIns="91437" bIns="45720" rtlCol="0">
              <a:spAutoFit/>
            </a:bodyPr>
            <a:lstStyle/>
            <a:p>
              <a:r>
                <a:rPr lang="it-IT" sz="2000" dirty="0">
                  <a:solidFill>
                    <a:srgbClr val="FFFFFF"/>
                  </a:solidFill>
                </a:rPr>
                <a:t>10</a:t>
              </a:r>
              <a:r>
                <a:rPr lang="it-IT" sz="2000" baseline="30000" dirty="0">
                  <a:solidFill>
                    <a:srgbClr val="FFFFFF"/>
                  </a:solidFill>
                </a:rPr>
                <a:t>19</a:t>
              </a:r>
              <a:endParaRPr lang="en-GB" sz="2000" baseline="30000" dirty="0">
                <a:solidFill>
                  <a:srgbClr val="FFFFFF"/>
                </a:solidFill>
              </a:endParaRPr>
            </a:p>
          </p:txBody>
        </p:sp>
        <p:sp>
          <p:nvSpPr>
            <p:cNvPr id="14" name="TextBox 13"/>
            <p:cNvSpPr txBox="1"/>
            <p:nvPr/>
          </p:nvSpPr>
          <p:spPr>
            <a:xfrm>
              <a:off x="1071389" y="5379147"/>
              <a:ext cx="1871019" cy="1046440"/>
            </a:xfrm>
            <a:prstGeom prst="rect">
              <a:avLst/>
            </a:prstGeom>
            <a:noFill/>
          </p:spPr>
          <p:txBody>
            <a:bodyPr wrap="none" lIns="91437" tIns="45720" rIns="91437" bIns="45720" rtlCol="0">
              <a:spAutoFit/>
            </a:bodyPr>
            <a:lstStyle/>
            <a:p>
              <a:pPr algn="l"/>
              <a:r>
                <a:rPr lang="it-IT" sz="1400" dirty="0">
                  <a:solidFill>
                    <a:srgbClr val="FFFFFF"/>
                  </a:solidFill>
                  <a:latin typeface="+mn-lt"/>
                </a:rPr>
                <a:t>Candidates</a:t>
              </a:r>
            </a:p>
            <a:p>
              <a:pPr lvl="1" algn="l"/>
              <a:r>
                <a:rPr lang="it-IT" sz="1200" dirty="0">
                  <a:solidFill>
                    <a:srgbClr val="FFFFFF"/>
                  </a:solidFill>
                  <a:latin typeface="+mn-lt"/>
                </a:rPr>
                <a:t>Supersymmetry, </a:t>
              </a:r>
            </a:p>
            <a:p>
              <a:pPr lvl="1" algn="l"/>
              <a:r>
                <a:rPr lang="it-IT" sz="1200" dirty="0">
                  <a:solidFill>
                    <a:srgbClr val="FFFFFF"/>
                  </a:solidFill>
                  <a:latin typeface="+mn-lt"/>
                </a:rPr>
                <a:t>String theory,</a:t>
              </a:r>
            </a:p>
            <a:p>
              <a:pPr lvl="1" algn="l"/>
              <a:r>
                <a:rPr lang="it-IT" sz="1200" dirty="0">
                  <a:solidFill>
                    <a:srgbClr val="FFFFFF"/>
                  </a:solidFill>
                  <a:latin typeface="+mn-lt"/>
                </a:rPr>
                <a:t> M-theory</a:t>
              </a:r>
            </a:p>
            <a:p>
              <a:pPr lvl="1" algn="l"/>
              <a:r>
                <a:rPr lang="it-IT" sz="1200" dirty="0">
                  <a:solidFill>
                    <a:srgbClr val="FFFFFF"/>
                  </a:solidFill>
                  <a:latin typeface="+mn-lt"/>
                </a:rPr>
                <a:t>Supergavity</a:t>
              </a:r>
              <a:endParaRPr lang="en-GB" sz="1200" dirty="0">
                <a:solidFill>
                  <a:srgbClr val="FFFFFF"/>
                </a:solidFill>
                <a:latin typeface="+mn-lt"/>
              </a:endParaRPr>
            </a:p>
          </p:txBody>
        </p:sp>
      </p:grpSp>
      <p:grpSp>
        <p:nvGrpSpPr>
          <p:cNvPr id="23" name="Group 22">
            <a:extLst>
              <a:ext uri="{FF2B5EF4-FFF2-40B4-BE49-F238E27FC236}">
                <a16:creationId xmlns:a16="http://schemas.microsoft.com/office/drawing/2014/main" id="{098A497D-5049-53FE-9A72-4B4BFB0C77C7}"/>
              </a:ext>
            </a:extLst>
          </p:cNvPr>
          <p:cNvGrpSpPr/>
          <p:nvPr/>
        </p:nvGrpSpPr>
        <p:grpSpPr>
          <a:xfrm>
            <a:off x="772813" y="6474296"/>
            <a:ext cx="8339635" cy="697972"/>
            <a:chOff x="772813" y="6474296"/>
            <a:chExt cx="8339635" cy="697972"/>
          </a:xfrm>
        </p:grpSpPr>
        <p:cxnSp>
          <p:nvCxnSpPr>
            <p:cNvPr id="15" name="Straight Arrow Connector 14">
              <a:extLst>
                <a:ext uri="{FF2B5EF4-FFF2-40B4-BE49-F238E27FC236}">
                  <a16:creationId xmlns:a16="http://schemas.microsoft.com/office/drawing/2014/main" id="{CE3B6A59-68D9-B749-7DDC-A4509362AFD2}"/>
                </a:ext>
              </a:extLst>
            </p:cNvPr>
            <p:cNvCxnSpPr/>
            <p:nvPr/>
          </p:nvCxnSpPr>
          <p:spPr>
            <a:xfrm>
              <a:off x="2127672" y="6762328"/>
              <a:ext cx="5989671" cy="0"/>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5FE5FB6-339D-362D-3CF8-1D0C64C00B24}"/>
                </a:ext>
              </a:extLst>
            </p:cNvPr>
            <p:cNvSpPr txBox="1"/>
            <p:nvPr/>
          </p:nvSpPr>
          <p:spPr>
            <a:xfrm>
              <a:off x="772813" y="6477740"/>
              <a:ext cx="1354859" cy="523220"/>
            </a:xfrm>
            <a:prstGeom prst="rect">
              <a:avLst/>
            </a:prstGeom>
            <a:noFill/>
          </p:spPr>
          <p:txBody>
            <a:bodyPr wrap="none" rtlCol="0">
              <a:spAutoFit/>
            </a:bodyPr>
            <a:lstStyle/>
            <a:p>
              <a:r>
                <a:rPr lang="en-US" dirty="0" err="1"/>
                <a:t>BigBang</a:t>
              </a:r>
              <a:endParaRPr lang="en-GB" dirty="0"/>
            </a:p>
          </p:txBody>
        </p:sp>
        <p:sp>
          <p:nvSpPr>
            <p:cNvPr id="21" name="TextBox 20">
              <a:extLst>
                <a:ext uri="{FF2B5EF4-FFF2-40B4-BE49-F238E27FC236}">
                  <a16:creationId xmlns:a16="http://schemas.microsoft.com/office/drawing/2014/main" id="{32705F40-4E8E-6EF5-8532-71E4A7A40373}"/>
                </a:ext>
              </a:extLst>
            </p:cNvPr>
            <p:cNvSpPr txBox="1"/>
            <p:nvPr/>
          </p:nvSpPr>
          <p:spPr>
            <a:xfrm>
              <a:off x="8106019" y="6474296"/>
              <a:ext cx="1006429" cy="523220"/>
            </a:xfrm>
            <a:prstGeom prst="rect">
              <a:avLst/>
            </a:prstGeom>
            <a:noFill/>
          </p:spPr>
          <p:txBody>
            <a:bodyPr wrap="none" rtlCol="0">
              <a:spAutoFit/>
            </a:bodyPr>
            <a:lstStyle/>
            <a:p>
              <a:r>
                <a:rPr lang="en-US" dirty="0"/>
                <a:t>today</a:t>
              </a:r>
              <a:endParaRPr lang="en-GB" dirty="0"/>
            </a:p>
          </p:txBody>
        </p:sp>
        <p:sp>
          <p:nvSpPr>
            <p:cNvPr id="22" name="TextBox 21">
              <a:extLst>
                <a:ext uri="{FF2B5EF4-FFF2-40B4-BE49-F238E27FC236}">
                  <a16:creationId xmlns:a16="http://schemas.microsoft.com/office/drawing/2014/main" id="{C13C1F0B-3657-303F-3207-9923A41C0D67}"/>
                </a:ext>
              </a:extLst>
            </p:cNvPr>
            <p:cNvSpPr txBox="1"/>
            <p:nvPr/>
          </p:nvSpPr>
          <p:spPr>
            <a:xfrm>
              <a:off x="7542623" y="6649048"/>
              <a:ext cx="304892" cy="523220"/>
            </a:xfrm>
            <a:prstGeom prst="rect">
              <a:avLst/>
            </a:prstGeom>
            <a:noFill/>
          </p:spPr>
          <p:txBody>
            <a:bodyPr wrap="none" rtlCol="0">
              <a:spAutoFit/>
            </a:bodyPr>
            <a:lstStyle/>
            <a:p>
              <a:r>
                <a:rPr lang="en-US" dirty="0">
                  <a:solidFill>
                    <a:srgbClr val="0000FF"/>
                  </a:solidFill>
                </a:rPr>
                <a:t>t</a:t>
              </a:r>
              <a:endParaRPr lang="en-GB" dirty="0">
                <a:solidFill>
                  <a:srgbClr val="0000FF"/>
                </a:solidFill>
              </a:endParaRPr>
            </a:p>
          </p:txBody>
        </p:sp>
      </p:grpSp>
    </p:spTree>
    <p:extLst>
      <p:ext uri="{BB962C8B-B14F-4D97-AF65-F5344CB8AC3E}">
        <p14:creationId xmlns:p14="http://schemas.microsoft.com/office/powerpoint/2010/main" val="16770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rPr>
              <a:t>Theory of Everything</a:t>
            </a:r>
          </a:p>
        </p:txBody>
      </p:sp>
      <p:sp>
        <p:nvSpPr>
          <p:cNvPr id="3" name="Content Placeholder 2"/>
          <p:cNvSpPr>
            <a:spLocks noGrp="1"/>
          </p:cNvSpPr>
          <p:nvPr>
            <p:ph idx="1"/>
          </p:nvPr>
        </p:nvSpPr>
        <p:spPr/>
        <p:txBody>
          <a:bodyPr/>
          <a:lstStyle/>
          <a:p>
            <a:r>
              <a:rPr lang="en-GB" sz="2400" dirty="0">
                <a:solidFill>
                  <a:srgbClr val="0000FF"/>
                </a:solidFill>
              </a:rPr>
              <a:t>Theory with the objective to unify a GUT (EW+SI) with gravity described as QFT!</a:t>
            </a:r>
          </a:p>
          <a:p>
            <a:endParaRPr lang="en-GB" dirty="0"/>
          </a:p>
          <a:p>
            <a:r>
              <a:rPr lang="en-GB" sz="2400" dirty="0"/>
              <a:t>Candidates:</a:t>
            </a:r>
          </a:p>
          <a:p>
            <a:pPr marL="838192" lvl="1" indent="-457200">
              <a:buFont typeface="+mj-lt"/>
              <a:buAutoNum type="arabicPeriod"/>
            </a:pPr>
            <a:r>
              <a:rPr lang="en-GB" sz="2000" dirty="0"/>
              <a:t>Composite models </a:t>
            </a:r>
          </a:p>
          <a:p>
            <a:pPr marL="838192" lvl="1" indent="-457200">
              <a:buFont typeface="+mj-lt"/>
              <a:buAutoNum type="arabicPeriod"/>
            </a:pPr>
            <a:r>
              <a:rPr lang="en-GB" sz="2000" dirty="0">
                <a:solidFill>
                  <a:srgbClr val="0000CC"/>
                </a:solidFill>
              </a:rPr>
              <a:t>Supersymmetry (SUSY)</a:t>
            </a:r>
          </a:p>
          <a:p>
            <a:pPr marL="838192" lvl="1" indent="-457200">
              <a:buFont typeface="+mj-lt"/>
              <a:buAutoNum type="arabicPeriod"/>
            </a:pPr>
            <a:r>
              <a:rPr lang="en-GB" sz="2000" dirty="0" err="1"/>
              <a:t>Kaluza</a:t>
            </a:r>
            <a:r>
              <a:rPr lang="en-GB" sz="2000" dirty="0"/>
              <a:t>-Klein theories</a:t>
            </a:r>
          </a:p>
          <a:p>
            <a:pPr marL="838192" lvl="1" indent="-457200">
              <a:buFont typeface="+mj-lt"/>
              <a:buAutoNum type="arabicPeriod"/>
            </a:pPr>
            <a:r>
              <a:rPr lang="en-GB" sz="2000" dirty="0">
                <a:solidFill>
                  <a:srgbClr val="0000CC"/>
                </a:solidFill>
              </a:rPr>
              <a:t>String models</a:t>
            </a:r>
          </a:p>
          <a:p>
            <a:pPr marL="838192" lvl="1" indent="-457200">
              <a:buFont typeface="+mj-lt"/>
              <a:buAutoNum type="arabicPeriod"/>
            </a:pPr>
            <a:r>
              <a:rPr lang="it-IT" sz="2000" dirty="0">
                <a:solidFill>
                  <a:srgbClr val="0000CC"/>
                </a:solidFill>
              </a:rPr>
              <a:t>M-theories</a:t>
            </a:r>
            <a:endParaRPr lang="en-GB" sz="2000" dirty="0">
              <a:solidFill>
                <a:srgbClr val="0000CC"/>
              </a:solidFill>
            </a:endParaRPr>
          </a:p>
        </p:txBody>
      </p:sp>
      <p:sp>
        <p:nvSpPr>
          <p:cNvPr id="4" name="Date Placeholder 3"/>
          <p:cNvSpPr>
            <a:spLocks noGrp="1"/>
          </p:cNvSpPr>
          <p:nvPr>
            <p:ph type="dt" sz="half" idx="10"/>
          </p:nvPr>
        </p:nvSpPr>
        <p:spPr/>
        <p:txBody>
          <a:bodyPr/>
          <a:lstStyle/>
          <a:p>
            <a:r>
              <a:rPr lang="en-US">
                <a:solidFill>
                  <a:srgbClr val="E64823">
                    <a:lumMod val="75000"/>
                  </a:srgbClr>
                </a:solidFill>
                <a:latin typeface="Comic Sans MS"/>
              </a:rPr>
              <a:t>25/March/2025</a:t>
            </a:r>
          </a:p>
        </p:txBody>
      </p:sp>
      <p:sp>
        <p:nvSpPr>
          <p:cNvPr id="5" name="Footer Placeholder 4"/>
          <p:cNvSpPr>
            <a:spLocks noGrp="1"/>
          </p:cNvSpPr>
          <p:nvPr>
            <p:ph type="ftr" sz="quarter" idx="11"/>
          </p:nvPr>
        </p:nvSpPr>
        <p:spPr/>
        <p:txBody>
          <a:bodyPr/>
          <a:lstStyle/>
          <a:p>
            <a:r>
              <a:rPr lang="en-GB">
                <a:solidFill>
                  <a:srgbClr val="E64823">
                    <a:lumMod val="75000"/>
                  </a:srgbClr>
                </a:solidFill>
                <a:latin typeface="Comic Sans MS"/>
              </a:rPr>
              <a:t>g de cataldo  CERN-CH and INFN BA/IT</a:t>
            </a:r>
            <a:endParaRPr lang="en-US">
              <a:solidFill>
                <a:srgbClr val="E64823">
                  <a:lumMod val="75000"/>
                </a:srgbClr>
              </a:solidFill>
              <a:latin typeface="Comic Sans MS"/>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srgbClr val="E64823">
                    <a:lumMod val="75000"/>
                  </a:srgbClr>
                </a:solidFill>
                <a:latin typeface="Comic Sans MS"/>
              </a:rPr>
              <a:pPr/>
              <a:t>9</a:t>
            </a:fld>
            <a:endParaRPr lang="en-US">
              <a:solidFill>
                <a:srgbClr val="E64823">
                  <a:lumMod val="75000"/>
                </a:srgbClr>
              </a:solidFill>
              <a:latin typeface="Comic Sans MS"/>
            </a:endParaRPr>
          </a:p>
        </p:txBody>
      </p:sp>
    </p:spTree>
    <p:extLst>
      <p:ext uri="{BB962C8B-B14F-4D97-AF65-F5344CB8AC3E}">
        <p14:creationId xmlns:p14="http://schemas.microsoft.com/office/powerpoint/2010/main" val="3078542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itle &amp; Bullets - Left">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amp; Bullets - Left">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2 Column">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amp; Bullets - 2 Column">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Blank">
  <a:themeElements>
    <a:clrScheme name="">
      <a:dk1>
        <a:srgbClr val="000000"/>
      </a:dk1>
      <a:lt1>
        <a:srgbClr val="FFFFFF"/>
      </a:lt1>
      <a:dk2>
        <a:srgbClr val="000000"/>
      </a:dk2>
      <a:lt2>
        <a:srgbClr val="808080"/>
      </a:lt2>
      <a:accent1>
        <a:srgbClr val="0000FF"/>
      </a:accent1>
      <a:accent2>
        <a:srgbClr val="333399"/>
      </a:accent2>
      <a:accent3>
        <a:srgbClr val="FFFFFF"/>
      </a:accent3>
      <a:accent4>
        <a:srgbClr val="000000"/>
      </a:accent4>
      <a:accent5>
        <a:srgbClr val="AAAAFF"/>
      </a:accent5>
      <a:accent6>
        <a:srgbClr val="2D2D8A"/>
      </a:accent6>
      <a:hlink>
        <a:srgbClr val="009999"/>
      </a:hlink>
      <a:folHlink>
        <a:srgbClr val="99CC00"/>
      </a:folHlink>
    </a:clrScheme>
    <a:fontScheme name="Blank">
      <a:majorFont>
        <a:latin typeface="Copperplate Light"/>
        <a:ea typeface="ヒラギノ明朝 ProN W3"/>
        <a:cs typeface="ヒラギノ明朝 ProN W3"/>
      </a:majorFont>
      <a:minorFont>
        <a:latin typeface="Copperplate"/>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Photo - Horizontal">
  <a:themeElements>
    <a:clrScheme name="">
      <a:dk1>
        <a:srgbClr val="44422C"/>
      </a:dk1>
      <a:lt1>
        <a:srgbClr val="B9B79E"/>
      </a:lt1>
      <a:dk2>
        <a:srgbClr val="000000"/>
      </a:dk2>
      <a:lt2>
        <a:srgbClr val="FFFFFF"/>
      </a:lt2>
      <a:accent1>
        <a:srgbClr val="BBE0E3"/>
      </a:accent1>
      <a:accent2>
        <a:srgbClr val="333399"/>
      </a:accent2>
      <a:accent3>
        <a:srgbClr val="D9D8CC"/>
      </a:accent3>
      <a:accent4>
        <a:srgbClr val="393724"/>
      </a:accent4>
      <a:accent5>
        <a:srgbClr val="DAEDEF"/>
      </a:accent5>
      <a:accent6>
        <a:srgbClr val="2D2D8A"/>
      </a:accent6>
      <a:hlink>
        <a:srgbClr val="009999"/>
      </a:hlink>
      <a:folHlink>
        <a:srgbClr val="99CC00"/>
      </a:folHlink>
    </a:clrScheme>
    <a:fontScheme name="Photo - Horizontal">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6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Chalkboard"/>
        <a:ea typeface="ヒラギノ明朝 ProN W3"/>
        <a:cs typeface="ヒラギノ明朝 ProN W3"/>
      </a:majorFont>
      <a:minorFont>
        <a:latin typeface="Chalkboard"/>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Blank copy 7">
  <a:themeElements>
    <a:clrScheme name="">
      <a:dk1>
        <a:srgbClr val="E6E6E6"/>
      </a:dk1>
      <a:lt1>
        <a:srgbClr val="FFFFFF"/>
      </a:lt1>
      <a:dk2>
        <a:srgbClr val="000000"/>
      </a:dk2>
      <a:lt2>
        <a:srgbClr val="000000"/>
      </a:lt2>
      <a:accent1>
        <a:srgbClr val="B3B3B3"/>
      </a:accent1>
      <a:accent2>
        <a:srgbClr val="333399"/>
      </a:accent2>
      <a:accent3>
        <a:srgbClr val="AAAAAA"/>
      </a:accent3>
      <a:accent4>
        <a:srgbClr val="DADADA"/>
      </a:accent4>
      <a:accent5>
        <a:srgbClr val="D6D6D6"/>
      </a:accent5>
      <a:accent6>
        <a:srgbClr val="2D2D8A"/>
      </a:accent6>
      <a:hlink>
        <a:srgbClr val="009999"/>
      </a:hlink>
      <a:folHlink>
        <a:srgbClr val="99CC00"/>
      </a:folHlink>
    </a:clrScheme>
    <a:fontScheme name="Blank copy 7">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copy 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Blank">
  <a:themeElements>
    <a:clrScheme name="">
      <a:dk1>
        <a:srgbClr val="000000"/>
      </a:dk1>
      <a:lt1>
        <a:srgbClr val="000000"/>
      </a:lt1>
      <a:dk2>
        <a:srgbClr val="000000"/>
      </a:dk2>
      <a:lt2>
        <a:srgbClr val="808080"/>
      </a:lt2>
      <a:accent1>
        <a:srgbClr val="BBE0E3"/>
      </a:accent1>
      <a:accent2>
        <a:srgbClr val="333399"/>
      </a:accent2>
      <a:accent3>
        <a:srgbClr val="AAAAAA"/>
      </a:accent3>
      <a:accent4>
        <a:srgbClr val="000000"/>
      </a:accent4>
      <a:accent5>
        <a:srgbClr val="DAEDEF"/>
      </a:accent5>
      <a:accent6>
        <a:srgbClr val="2D2D8A"/>
      </a:accent6>
      <a:hlink>
        <a:srgbClr val="009999"/>
      </a:hlink>
      <a:folHlink>
        <a:srgbClr val="99CC00"/>
      </a:folHlink>
    </a:clrScheme>
    <a:fontScheme name="Blank">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Bullets">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Bullets">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Title, Bullets &amp; Photo">
  <a:themeElements>
    <a:clrScheme name="">
      <a:dk1>
        <a:srgbClr val="44422C"/>
      </a:dk1>
      <a:lt1>
        <a:srgbClr val="B9B79E"/>
      </a:lt1>
      <a:dk2>
        <a:srgbClr val="000000"/>
      </a:dk2>
      <a:lt2>
        <a:srgbClr val="FFFFFF"/>
      </a:lt2>
      <a:accent1>
        <a:srgbClr val="BBE0E3"/>
      </a:accent1>
      <a:accent2>
        <a:srgbClr val="333399"/>
      </a:accent2>
      <a:accent3>
        <a:srgbClr val="D9D8CC"/>
      </a:accent3>
      <a:accent4>
        <a:srgbClr val="393724"/>
      </a:accent4>
      <a:accent5>
        <a:srgbClr val="DAEDEF"/>
      </a:accent5>
      <a:accent6>
        <a:srgbClr val="2D2D8A"/>
      </a:accent6>
      <a:hlink>
        <a:srgbClr val="009999"/>
      </a:hlink>
      <a:folHlink>
        <a:srgbClr val="99CC00"/>
      </a:folHlink>
    </a:clrScheme>
    <a:fontScheme name="Title, Bullets &amp; Photo">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Blank - DARK WITH LINE">
  <a:themeElements>
    <a:clrScheme name="">
      <a:dk1>
        <a:srgbClr val="414141"/>
      </a:dk1>
      <a:lt1>
        <a:srgbClr val="FFFFFF"/>
      </a:lt1>
      <a:dk2>
        <a:srgbClr val="000000"/>
      </a:dk2>
      <a:lt2>
        <a:srgbClr val="808080"/>
      </a:lt2>
      <a:accent1>
        <a:srgbClr val="6C7472"/>
      </a:accent1>
      <a:accent2>
        <a:srgbClr val="333399"/>
      </a:accent2>
      <a:accent3>
        <a:srgbClr val="FFFFFF"/>
      </a:accent3>
      <a:accent4>
        <a:srgbClr val="363636"/>
      </a:accent4>
      <a:accent5>
        <a:srgbClr val="BABCBC"/>
      </a:accent5>
      <a:accent6>
        <a:srgbClr val="2D2D8A"/>
      </a:accent6>
      <a:hlink>
        <a:srgbClr val="009999"/>
      </a:hlink>
      <a:folHlink>
        <a:srgbClr val="99CC00"/>
      </a:folHlink>
    </a:clrScheme>
    <a:fontScheme name="Blank - DARK WITH LINE">
      <a:majorFont>
        <a:latin typeface="Gill Sans Light"/>
        <a:ea typeface="ヒラギノ角ゴ ProN W3"/>
        <a:cs typeface="ヒラギノ角ゴ ProN W3"/>
      </a:majorFont>
      <a:minorFont>
        <a:latin typeface="Gill Sans Light"/>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 DARK WITH 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amp; Bullets">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8_Blank">
  <a:themeElements>
    <a:clrScheme name="">
      <a:dk1>
        <a:srgbClr val="808080"/>
      </a:dk1>
      <a:lt1>
        <a:srgbClr val="FFFFFF"/>
      </a:lt1>
      <a:dk2>
        <a:srgbClr val="000000"/>
      </a:dk2>
      <a:lt2>
        <a:srgbClr val="000000"/>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99CC00"/>
      </a:folHlink>
    </a:clrScheme>
    <a:fontScheme name="Blank">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Blue strands design templat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Custom Comic Sa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Theme 1">
        <a:dk1>
          <a:srgbClr val="0099FF"/>
        </a:dk1>
        <a:lt1>
          <a:srgbClr val="FFFFFF"/>
        </a:lt1>
        <a:dk2>
          <a:srgbClr val="0099FF"/>
        </a:dk2>
        <a:lt2>
          <a:srgbClr val="808080"/>
        </a:lt2>
        <a:accent1>
          <a:srgbClr val="B9D6E5"/>
        </a:accent1>
        <a:accent2>
          <a:srgbClr val="333399"/>
        </a:accent2>
        <a:accent3>
          <a:srgbClr val="FFFFFF"/>
        </a:accent3>
        <a:accent4>
          <a:srgbClr val="0082DA"/>
        </a:accent4>
        <a:accent5>
          <a:srgbClr val="D9E8F0"/>
        </a:accent5>
        <a:accent6>
          <a:srgbClr val="2D2D8A"/>
        </a:accent6>
        <a:hlink>
          <a:srgbClr val="3366CC"/>
        </a:hlink>
        <a:folHlink>
          <a:srgbClr val="FFFFCC"/>
        </a:folHlink>
      </a:clrScheme>
      <a:clrMap bg1="lt1" tx1="dk1" bg2="lt2" tx2="dk2" accent1="accent1" accent2="accent2" accent3="accent3" accent4="accent4" accent5="accent5" accent6="accent6" hlink="hlink" folHlink="folHlink"/>
    </a:extraClrScheme>
    <a:extraClrScheme>
      <a:clrScheme name="Office Theme 2">
        <a:dk1>
          <a:srgbClr val="808080"/>
        </a:dk1>
        <a:lt1>
          <a:srgbClr val="FFFFFF"/>
        </a:lt1>
        <a:dk2>
          <a:srgbClr val="0066CC"/>
        </a:dk2>
        <a:lt2>
          <a:srgbClr val="969696"/>
        </a:lt2>
        <a:accent1>
          <a:srgbClr val="DDDDDD"/>
        </a:accent1>
        <a:accent2>
          <a:srgbClr val="33CCFF"/>
        </a:accent2>
        <a:accent3>
          <a:srgbClr val="FFFFFF"/>
        </a:accent3>
        <a:accent4>
          <a:srgbClr val="6C6C6C"/>
        </a:accent4>
        <a:accent5>
          <a:srgbClr val="EBEBEB"/>
        </a:accent5>
        <a:accent6>
          <a:srgbClr val="2DB9E7"/>
        </a:accent6>
        <a:hlink>
          <a:srgbClr val="CC3300"/>
        </a:hlink>
        <a:folHlink>
          <a:srgbClr val="003399"/>
        </a:folHlink>
      </a:clrScheme>
      <a:clrMap bg1="lt1" tx1="dk1" bg2="lt2" tx2="dk2" accent1="accent1" accent2="accent2" accent3="accent3" accent4="accent4" accent5="accent5" accent6="accent6" hlink="hlink" folHlink="folHlink"/>
    </a:extraClrScheme>
    <a:extraClrScheme>
      <a:clrScheme name="Office Them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clrMap bg1="lt1" tx1="dk1" bg2="lt2" tx2="dk2" accent1="accent1" accent2="accent2" accent3="accent3" accent4="accent4" accent5="accent5" accent6="accent6" hlink="hlink" folHlink="folHlink"/>
    </a:extraClrScheme>
    <a:extraClrScheme>
      <a:clrScheme name="Office Theme 4">
        <a:dk1>
          <a:srgbClr val="3366CC"/>
        </a:dk1>
        <a:lt1>
          <a:srgbClr val="FFFFFF"/>
        </a:lt1>
        <a:dk2>
          <a:srgbClr val="66CCFF"/>
        </a:dk2>
        <a:lt2>
          <a:srgbClr val="808080"/>
        </a:lt2>
        <a:accent1>
          <a:srgbClr val="B4DCFF"/>
        </a:accent1>
        <a:accent2>
          <a:srgbClr val="CCCCFF"/>
        </a:accent2>
        <a:accent3>
          <a:srgbClr val="FFFFFF"/>
        </a:accent3>
        <a:accent4>
          <a:srgbClr val="2A56AE"/>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5">
        <a:dk1>
          <a:srgbClr val="808080"/>
        </a:dk1>
        <a:lt1>
          <a:srgbClr val="FFFFD9"/>
        </a:lt1>
        <a:dk2>
          <a:srgbClr val="3366CC"/>
        </a:dk2>
        <a:lt2>
          <a:srgbClr val="777777"/>
        </a:lt2>
        <a:accent1>
          <a:srgbClr val="EBEECA"/>
        </a:accent1>
        <a:accent2>
          <a:srgbClr val="99CCFF"/>
        </a:accent2>
        <a:accent3>
          <a:srgbClr val="FFFFE9"/>
        </a:accent3>
        <a:accent4>
          <a:srgbClr val="6C6C6C"/>
        </a:accent4>
        <a:accent5>
          <a:srgbClr val="F3F5E1"/>
        </a:accent5>
        <a:accent6>
          <a:srgbClr val="8AB9E7"/>
        </a:accent6>
        <a:hlink>
          <a:srgbClr val="2901BB"/>
        </a:hlink>
        <a:folHlink>
          <a:srgbClr val="FF7500"/>
        </a:folHlink>
      </a:clrScheme>
      <a:clrMap bg1="lt1" tx1="dk1" bg2="lt2" tx2="dk2" accent1="accent1" accent2="accent2" accent3="accent3" accent4="accent4" accent5="accent5" accent6="accent6" hlink="hlink" folHlink="folHlink"/>
    </a:extraClrScheme>
    <a:extraClrScheme>
      <a:clrScheme name="Office Theme 6">
        <a:dk1>
          <a:srgbClr val="3366CC"/>
        </a:dk1>
        <a:lt1>
          <a:srgbClr val="008080"/>
        </a:lt1>
        <a:dk2>
          <a:srgbClr val="3399FF"/>
        </a:dk2>
        <a:lt2>
          <a:srgbClr val="005A58"/>
        </a:lt2>
        <a:accent1>
          <a:srgbClr val="8BC2FF"/>
        </a:accent1>
        <a:accent2>
          <a:srgbClr val="FFFFCC"/>
        </a:accent2>
        <a:accent3>
          <a:srgbClr val="AAC0C0"/>
        </a:accent3>
        <a:accent4>
          <a:srgbClr val="2A56AE"/>
        </a:accent4>
        <a:accent5>
          <a:srgbClr val="C4DDFF"/>
        </a:accent5>
        <a:accent6>
          <a:srgbClr val="E7E7B9"/>
        </a:accent6>
        <a:hlink>
          <a:srgbClr val="990000"/>
        </a:hlink>
        <a:folHlink>
          <a:srgbClr val="0066FF"/>
        </a:folHlink>
      </a:clrScheme>
      <a:clrMap bg1="lt1" tx1="dk1" bg2="lt2" tx2="dk2" accent1="accent1" accent2="accent2" accent3="accent3" accent4="accent4" accent5="accent5" accent6="accent6" hlink="hlink" folHlink="folHlink"/>
    </a:extraClrScheme>
    <a:extraClrScheme>
      <a:clrScheme name="Office Theme 7">
        <a:dk1>
          <a:srgbClr val="666666"/>
        </a:dk1>
        <a:lt1>
          <a:srgbClr val="666699"/>
        </a:lt1>
        <a:dk2>
          <a:srgbClr val="99CCFF"/>
        </a:dk2>
        <a:lt2>
          <a:srgbClr val="3E3E5C"/>
        </a:lt2>
        <a:accent1>
          <a:srgbClr val="D2D2D2"/>
        </a:accent1>
        <a:accent2>
          <a:srgbClr val="8DC6FF"/>
        </a:accent2>
        <a:accent3>
          <a:srgbClr val="B8B8CA"/>
        </a:accent3>
        <a:accent4>
          <a:srgbClr val="565656"/>
        </a:accent4>
        <a:accent5>
          <a:srgbClr val="E5E5E5"/>
        </a:accent5>
        <a:accent6>
          <a:srgbClr val="7FB3E7"/>
        </a:accent6>
        <a:hlink>
          <a:srgbClr val="0066FF"/>
        </a:hlink>
        <a:folHlink>
          <a:srgbClr val="FF9933"/>
        </a:folHlink>
      </a:clrScheme>
      <a:clrMap bg1="lt1" tx1="dk1" bg2="lt2" tx2="dk2" accent1="accent1" accent2="accent2" accent3="accent3" accent4="accent4" accent5="accent5" accent6="accent6" hlink="hlink" folHlink="folHlink"/>
    </a:extraClrScheme>
    <a:extraClrScheme>
      <a:clrScheme name="Office Theme 8">
        <a:dk1>
          <a:srgbClr val="5C1F00"/>
        </a:dk1>
        <a:lt1>
          <a:srgbClr val="9C3408"/>
        </a:lt1>
        <a:dk2>
          <a:srgbClr val="800000"/>
        </a:dk2>
        <a:lt2>
          <a:srgbClr val="73BCFF"/>
        </a:lt2>
        <a:accent1>
          <a:srgbClr val="D99965"/>
        </a:accent1>
        <a:accent2>
          <a:srgbClr val="3366CC"/>
        </a:accent2>
        <a:accent3>
          <a:srgbClr val="C0AAAA"/>
        </a:accent3>
        <a:accent4>
          <a:srgbClr val="852B06"/>
        </a:accent4>
        <a:accent5>
          <a:srgbClr val="E9CAB8"/>
        </a:accent5>
        <a:accent6>
          <a:srgbClr val="2D5CB9"/>
        </a:accent6>
        <a:hlink>
          <a:srgbClr val="D3EBFF"/>
        </a:hlink>
        <a:folHlink>
          <a:srgbClr val="FED3AC"/>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1270AA"/>
        </a:lt1>
        <a:dk2>
          <a:srgbClr val="000000"/>
        </a:dk2>
        <a:lt2>
          <a:srgbClr val="66CCFF"/>
        </a:lt2>
        <a:accent1>
          <a:srgbClr val="AAE1FA"/>
        </a:accent1>
        <a:accent2>
          <a:srgbClr val="0033CC"/>
        </a:accent2>
        <a:accent3>
          <a:srgbClr val="AAAAAA"/>
        </a:accent3>
        <a:accent4>
          <a:srgbClr val="0E5F91"/>
        </a:accent4>
        <a:accent5>
          <a:srgbClr val="D2EEFC"/>
        </a:accent5>
        <a:accent6>
          <a:srgbClr val="002DB9"/>
        </a:accent6>
        <a:hlink>
          <a:srgbClr val="FF7500"/>
        </a:hlink>
        <a:folHlink>
          <a:srgbClr val="0066FF"/>
        </a:folHlink>
      </a:clrScheme>
      <a:clrMap bg1="dk2" tx1="lt1" bg2="dk1" tx2="lt2" accent1="accent1" accent2="accent2" accent3="accent3" accent4="accent4" accent5="accent5" accent6="accent6" hlink="hlink" folHlink="folHlink"/>
    </a:extraClrScheme>
    <a:extraClrScheme>
      <a:clrScheme name="Office Theme 10">
        <a:dk1>
          <a:srgbClr val="003366"/>
        </a:dk1>
        <a:lt1>
          <a:srgbClr val="A9A9A9"/>
        </a:lt1>
        <a:dk2>
          <a:srgbClr val="000099"/>
        </a:dk2>
        <a:lt2>
          <a:srgbClr val="66CCFF"/>
        </a:lt2>
        <a:accent1>
          <a:srgbClr val="336699"/>
        </a:accent1>
        <a:accent2>
          <a:srgbClr val="3333FF"/>
        </a:accent2>
        <a:accent3>
          <a:srgbClr val="AAAACA"/>
        </a:accent3>
        <a:accent4>
          <a:srgbClr val="909090"/>
        </a:accent4>
        <a:accent5>
          <a:srgbClr val="ADB8CA"/>
        </a:accent5>
        <a:accent6>
          <a:srgbClr val="2D2DE7"/>
        </a:accent6>
        <a:hlink>
          <a:srgbClr val="66CCFF"/>
        </a:hlink>
        <a:folHlink>
          <a:srgbClr val="FF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itle - Top">
  <a:themeElements>
    <a:clrScheme name="">
      <a:dk1>
        <a:srgbClr val="E6E6E6"/>
      </a:dk1>
      <a:lt1>
        <a:srgbClr val="FFFFFF"/>
      </a:lt1>
      <a:dk2>
        <a:srgbClr val="000000"/>
      </a:dk2>
      <a:lt2>
        <a:srgbClr val="000000"/>
      </a:lt2>
      <a:accent1>
        <a:srgbClr val="B3B3B3"/>
      </a:accent1>
      <a:accent2>
        <a:srgbClr val="333399"/>
      </a:accent2>
      <a:accent3>
        <a:srgbClr val="AAAAAA"/>
      </a:accent3>
      <a:accent4>
        <a:srgbClr val="DADADA"/>
      </a:accent4>
      <a:accent5>
        <a:srgbClr val="D6D6D6"/>
      </a:accent5>
      <a:accent6>
        <a:srgbClr val="2D2D8A"/>
      </a:accent6>
      <a:hlink>
        <a:srgbClr val="009999"/>
      </a:hlink>
      <a:folHlink>
        <a:srgbClr val="99CC00"/>
      </a:folHlink>
    </a:clrScheme>
    <a:fontScheme name="Title - Top">
      <a:majorFont>
        <a:latin typeface="Eurostile"/>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Right">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amp; Bullets - Right">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Title - Top">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 Top">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Blank">
  <a:themeElements>
    <a:clrScheme name="">
      <a:dk1>
        <a:srgbClr val="44422C"/>
      </a:dk1>
      <a:lt1>
        <a:srgbClr val="BBBDD3"/>
      </a:lt1>
      <a:dk2>
        <a:srgbClr val="000000"/>
      </a:dk2>
      <a:lt2>
        <a:srgbClr val="808080"/>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Blank">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amp; Subtitle">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amp; Subtitle">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 Center">
  <a:themeElements>
    <a:clrScheme name="">
      <a:dk1>
        <a:srgbClr val="44422C"/>
      </a:dk1>
      <a:lt1>
        <a:srgbClr val="BBBDD3"/>
      </a:lt1>
      <a:dk2>
        <a:srgbClr val="000000"/>
      </a:dk2>
      <a:lt2>
        <a:srgbClr val="FFFFFF"/>
      </a:lt2>
      <a:accent1>
        <a:srgbClr val="BBE0E3"/>
      </a:accent1>
      <a:accent2>
        <a:srgbClr val="333399"/>
      </a:accent2>
      <a:accent3>
        <a:srgbClr val="DADBE6"/>
      </a:accent3>
      <a:accent4>
        <a:srgbClr val="393724"/>
      </a:accent4>
      <a:accent5>
        <a:srgbClr val="DAEDEF"/>
      </a:accent5>
      <a:accent6>
        <a:srgbClr val="2D2D8A"/>
      </a:accent6>
      <a:hlink>
        <a:srgbClr val="009999"/>
      </a:hlink>
      <a:folHlink>
        <a:srgbClr val="99CC00"/>
      </a:folHlink>
    </a:clrScheme>
    <a:fontScheme name="Title - Center">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Photo - Vertical">
  <a:themeElements>
    <a:clrScheme name="">
      <a:dk1>
        <a:srgbClr val="44422C"/>
      </a:dk1>
      <a:lt1>
        <a:srgbClr val="B9B79E"/>
      </a:lt1>
      <a:dk2>
        <a:srgbClr val="000000"/>
      </a:dk2>
      <a:lt2>
        <a:srgbClr val="FFFFFF"/>
      </a:lt2>
      <a:accent1>
        <a:srgbClr val="BBE0E3"/>
      </a:accent1>
      <a:accent2>
        <a:srgbClr val="333399"/>
      </a:accent2>
      <a:accent3>
        <a:srgbClr val="D9D8CC"/>
      </a:accent3>
      <a:accent4>
        <a:srgbClr val="393724"/>
      </a:accent4>
      <a:accent5>
        <a:srgbClr val="DAEDEF"/>
      </a:accent5>
      <a:accent6>
        <a:srgbClr val="2D2D8A"/>
      </a:accent6>
      <a:hlink>
        <a:srgbClr val="009999"/>
      </a:hlink>
      <a:folHlink>
        <a:srgbClr val="99CC00"/>
      </a:folHlink>
    </a:clrScheme>
    <a:fontScheme name="Photo - Vertical">
      <a:majorFont>
        <a:latin typeface="Hoefler Text"/>
        <a:ea typeface="ヒラギノ明朝 ProN W3"/>
        <a:cs typeface="ヒラギノ明朝 ProN W3"/>
      </a:majorFont>
      <a:minorFont>
        <a:latin typeface="Hoefler Tex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a14="http://schemas.microsoft.com/office/drawing/2010/main" xmlns="" w="25400" cap="flat" cmpd="sng" algn="ctr">
              <a:solidFill>
                <a:srgbClr val="44422C"/>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a:ln>
              <a:noFill/>
            </a:ln>
            <a:solidFill>
              <a:srgbClr val="44422C"/>
            </a:solidFill>
            <a:effectLst>
              <a:outerShdw blurRad="38100" dist="38100" dir="2700000" algn="tl">
                <a:srgbClr val="000000">
                  <a:alpha val="43137"/>
                </a:srgbClr>
              </a:outerShdw>
            </a:effectLst>
            <a:latin typeface="Hoefler Text" charset="0"/>
            <a:ea typeface="ヒラギノ明朝 ProN W3" charset="0"/>
            <a:cs typeface="ヒラギノ明朝 ProN W3" charset="0"/>
            <a:sym typeface="Hoefler Tex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3959</TotalTime>
  <Pages>0</Pages>
  <Words>3041</Words>
  <Characters>0</Characters>
  <Application>Microsoft Office PowerPoint</Application>
  <PresentationFormat>Custom</PresentationFormat>
  <Lines>0</Lines>
  <Paragraphs>282</Paragraphs>
  <Slides>24</Slides>
  <Notes>13</Notes>
  <HiddenSlides>0</HiddenSlides>
  <MMClips>0</MMClips>
  <ScaleCrop>false</ScaleCrop>
  <HeadingPairs>
    <vt:vector size="6" baseType="variant">
      <vt:variant>
        <vt:lpstr>Fonts Used</vt:lpstr>
      </vt:variant>
      <vt:variant>
        <vt:i4>17</vt:i4>
      </vt:variant>
      <vt:variant>
        <vt:lpstr>Theme</vt:lpstr>
      </vt:variant>
      <vt:variant>
        <vt:i4>22</vt:i4>
      </vt:variant>
      <vt:variant>
        <vt:lpstr>Slide Titles</vt:lpstr>
      </vt:variant>
      <vt:variant>
        <vt:i4>24</vt:i4>
      </vt:variant>
    </vt:vector>
  </HeadingPairs>
  <TitlesOfParts>
    <vt:vector size="63" baseType="lpstr">
      <vt:lpstr>ＭＳ Ｐゴシック</vt:lpstr>
      <vt:lpstr>Arial</vt:lpstr>
      <vt:lpstr>Arial Black</vt:lpstr>
      <vt:lpstr>Calibri</vt:lpstr>
      <vt:lpstr>Calibri Light</vt:lpstr>
      <vt:lpstr>Chalkboard</vt:lpstr>
      <vt:lpstr>Comic Sans MS</vt:lpstr>
      <vt:lpstr>Copperplate</vt:lpstr>
      <vt:lpstr>Copperplate Light</vt:lpstr>
      <vt:lpstr>Eurostile</vt:lpstr>
      <vt:lpstr>Gill Sans</vt:lpstr>
      <vt:lpstr>Gill Sans Light</vt:lpstr>
      <vt:lpstr>Helvetica Neue Light</vt:lpstr>
      <vt:lpstr>Hoefler Text</vt:lpstr>
      <vt:lpstr>Verdana</vt:lpstr>
      <vt:lpstr>Verdana Bold</vt:lpstr>
      <vt:lpstr>Wingdings</vt:lpstr>
      <vt:lpstr>1_Custom Design</vt:lpstr>
      <vt:lpstr>Title &amp; Bullets</vt:lpstr>
      <vt:lpstr>1_Title - Top</vt:lpstr>
      <vt:lpstr>Title &amp; Bullets - Right</vt:lpstr>
      <vt:lpstr>2_Title - Top</vt:lpstr>
      <vt:lpstr>4_Blank</vt:lpstr>
      <vt:lpstr>Title &amp; Subtitle</vt:lpstr>
      <vt:lpstr>Title - Center</vt:lpstr>
      <vt:lpstr>Photo - Vertical</vt:lpstr>
      <vt:lpstr>Title &amp; Bullets - Left</vt:lpstr>
      <vt:lpstr>Title &amp; Bullets - 2 Column</vt:lpstr>
      <vt:lpstr>5_Blank</vt:lpstr>
      <vt:lpstr>Photo - Horizontal</vt:lpstr>
      <vt:lpstr>6_Blank</vt:lpstr>
      <vt:lpstr>Blank copy 7</vt:lpstr>
      <vt:lpstr>7_Blank</vt:lpstr>
      <vt:lpstr>Bullets</vt:lpstr>
      <vt:lpstr>Title, Bullets &amp; Photo</vt:lpstr>
      <vt:lpstr>Blank - DARK WITH LINE</vt:lpstr>
      <vt:lpstr>8_Blank</vt:lpstr>
      <vt:lpstr>Blue strands design template</vt:lpstr>
      <vt:lpstr>Retrospect</vt:lpstr>
      <vt:lpstr>Introduction to Particle Physics </vt:lpstr>
      <vt:lpstr>Keystones of the Standard Model</vt:lpstr>
      <vt:lpstr>Lagrangian of the SM</vt:lpstr>
      <vt:lpstr>Beyond the SM</vt:lpstr>
      <vt:lpstr>PowerPoint Presentation</vt:lpstr>
      <vt:lpstr>What the SM doesn’t explain</vt:lpstr>
      <vt:lpstr>Grand Unified Theories and  Theory of Everything</vt:lpstr>
      <vt:lpstr>Energy scale for GUT and ToE</vt:lpstr>
      <vt:lpstr>Theory of Everything</vt:lpstr>
      <vt:lpstr>(1) Composite structure</vt:lpstr>
      <vt:lpstr>PowerPoint Presentation</vt:lpstr>
      <vt:lpstr>PowerPoint Presentation</vt:lpstr>
      <vt:lpstr>Evolution of the interactions </vt:lpstr>
      <vt:lpstr>Supersymmetric BEH bosons</vt:lpstr>
      <vt:lpstr>(3) Kaluza-Klein theories</vt:lpstr>
      <vt:lpstr>PowerPoint Presentation</vt:lpstr>
      <vt:lpstr>PowerPoint Presentation</vt:lpstr>
      <vt:lpstr>PowerPoint Presentation</vt:lpstr>
      <vt:lpstr>PowerPoint Presentation</vt:lpstr>
      <vt:lpstr>PowerPoint Presentation</vt:lpstr>
      <vt:lpstr>ATLAS and CMS probing Extra dimensions for gravity</vt:lpstr>
      <vt:lpstr>10-10 Matter-animatter asymmetry</vt:lpstr>
      <vt:lpstr>ALICE probing the quark-gluon plasma</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Giacinto De Cataldo</dc:creator>
  <cp:lastModifiedBy>Lennart Jirden</cp:lastModifiedBy>
  <cp:revision>194</cp:revision>
  <dcterms:modified xsi:type="dcterms:W3CDTF">2025-03-26T07:44:58Z</dcterms:modified>
</cp:coreProperties>
</file>