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59" r:id="rId2"/>
    <p:sldId id="287" r:id="rId3"/>
    <p:sldId id="307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302" r:id="rId15"/>
    <p:sldId id="299" r:id="rId16"/>
    <p:sldId id="300" r:id="rId17"/>
    <p:sldId id="301" r:id="rId18"/>
    <p:sldId id="308" r:id="rId19"/>
    <p:sldId id="309" r:id="rId20"/>
    <p:sldId id="310" r:id="rId21"/>
    <p:sldId id="311" r:id="rId22"/>
    <p:sldId id="313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22" r:id="rId32"/>
    <p:sldId id="323" r:id="rId33"/>
    <p:sldId id="324" r:id="rId34"/>
    <p:sldId id="325" r:id="rId35"/>
    <p:sldId id="326" r:id="rId36"/>
    <p:sldId id="327" r:id="rId37"/>
    <p:sldId id="328" r:id="rId38"/>
    <p:sldId id="329" r:id="rId39"/>
    <p:sldId id="330" r:id="rId40"/>
    <p:sldId id="331" r:id="rId41"/>
    <p:sldId id="332" r:id="rId42"/>
    <p:sldId id="333" r:id="rId43"/>
    <p:sldId id="334" r:id="rId44"/>
    <p:sldId id="335" r:id="rId45"/>
    <p:sldId id="336" r:id="rId46"/>
    <p:sldId id="337" r:id="rId47"/>
    <p:sldId id="338" r:id="rId48"/>
    <p:sldId id="339" r:id="rId49"/>
    <p:sldId id="340" r:id="rId50"/>
    <p:sldId id="341" r:id="rId51"/>
    <p:sldId id="342" r:id="rId52"/>
    <p:sldId id="343" r:id="rId53"/>
    <p:sldId id="344" r:id="rId54"/>
    <p:sldId id="345" r:id="rId55"/>
    <p:sldId id="346" r:id="rId56"/>
    <p:sldId id="347" r:id="rId57"/>
    <p:sldId id="261" r:id="rId58"/>
    <p:sldId id="303" r:id="rId59"/>
    <p:sldId id="304" r:id="rId60"/>
    <p:sldId id="305" r:id="rId61"/>
    <p:sldId id="288" r:id="rId6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6" autoAdjust="0"/>
    <p:restoredTop sz="94694"/>
  </p:normalViewPr>
  <p:slideViewPr>
    <p:cSldViewPr snapToObjects="1">
      <p:cViewPr varScale="1">
        <p:scale>
          <a:sx n="121" d="100"/>
          <a:sy n="121" d="100"/>
        </p:scale>
        <p:origin x="32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notesMaster" Target="notesMasters/notesMaster1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896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05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212976"/>
            <a:ext cx="11592669" cy="1656184"/>
          </a:xfrm>
        </p:spPr>
        <p:txBody>
          <a:bodyPr/>
          <a:lstStyle/>
          <a:p>
            <a:pPr algn="ctr"/>
            <a:r>
              <a:rPr lang="en-GB" sz="4800" dirty="0"/>
              <a:t>Revamping the Project Management Guidelines for EN Department</a:t>
            </a:r>
            <a:br>
              <a:rPr lang="en-GB" sz="8000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517232"/>
            <a:ext cx="9216405" cy="803787"/>
          </a:xfrm>
        </p:spPr>
        <p:txBody>
          <a:bodyPr/>
          <a:lstStyle/>
          <a:p>
            <a:pPr algn="l"/>
            <a:r>
              <a:rPr lang="en-US" sz="1800" dirty="0"/>
              <a:t>ENTM - Lisa BERKANI -  Project Management Quality Expert - EN-ACE-AQS</a:t>
            </a:r>
          </a:p>
          <a:p>
            <a:pPr algn="l"/>
            <a:r>
              <a:rPr lang="en-US" sz="1800" dirty="0"/>
              <a:t>2025-04-10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E976CFC-A975-A3EA-F189-3368026F09AF}"/>
              </a:ext>
            </a:extLst>
          </p:cNvPr>
          <p:cNvSpPr txBox="1">
            <a:spLocks/>
          </p:cNvSpPr>
          <p:nvPr/>
        </p:nvSpPr>
        <p:spPr>
          <a:xfrm>
            <a:off x="10056440" y="6110844"/>
            <a:ext cx="2376265" cy="420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EDMS </a:t>
            </a:r>
            <a:r>
              <a:rPr lang="en-GB" sz="1800" dirty="0"/>
              <a:t>3288593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16B38-B928-EADF-84F9-6CC954A2D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3416F0-7549-0146-8266-FF077F0DE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FB8DAB-923E-1222-03F0-4D3BA1123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6CB3343-73A2-B77B-B684-F2B2EA7F3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48F3AB6-264E-22B5-414A-55CE9CAC39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" y="-44604"/>
            <a:ext cx="12191996" cy="636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0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E24BD-0BD4-861E-32BB-59AF1538D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308A99-A5E7-02A1-7EBE-1A6472819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A07FB0-9F34-FDCE-8764-65ABB5F00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BCD35-C1E3-C804-6D96-7C58B916A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2617D43-6464-4F25-4DAA-979518E805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" y="-44604"/>
            <a:ext cx="12191996" cy="636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56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1D4D0-FDAE-3B37-8E02-A8EB518B7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6EC15D-B210-50DD-6452-1AF9E1154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16F00D-6580-D329-2A5A-A67427DE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2C807A-E3A7-AD19-F5E2-B3E0C4C33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A3C20BF-AEB9-E3E6-402F-A1D8127F5FE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" y="-44604"/>
            <a:ext cx="12191994" cy="636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527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ED006-6756-5D86-C16B-C8DDA235B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1E043E-22EF-D0C7-3974-81F797E36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6491876-37A4-A4A2-1190-7CB99E515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9B0F11-3908-607E-9FF0-F4201091D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2F9114B-C2D1-2CEC-9E2B-4FF98F44AE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" y="-44604"/>
            <a:ext cx="12191994" cy="636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314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7B615D-5D5E-7315-CDDC-83FC582FA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2D61D5-EEA4-3EC6-F30C-255D93154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9C3C63-9E04-A0A2-998E-8CBD47B02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390390-4929-163F-E1E6-F99546746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E220285-1DCA-ED43-7D44-90F2E17361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" y="-44604"/>
            <a:ext cx="12191994" cy="636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706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5B18E3-B09E-BB68-E283-4B35C2EAE3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50CD30-C973-080B-BC88-31899E2AD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1499CC-E672-7972-72B7-996488160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0980A6-7D53-6488-18A7-4ABA042F5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9F4C6E2-53E5-0EB9-4E23-CEC3B2015A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" y="-44604"/>
            <a:ext cx="12191994" cy="636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40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839D3-A643-7940-4AB0-EDFA5619A4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CDC570-B0B8-097A-524E-1E475AA88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DAFB7E-941A-FEAC-B6A2-AB7A7A2CA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177D87-DBB7-2800-E3AA-19AA67F72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AEEA973-3333-3181-987D-C60EA32152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" y="-44604"/>
            <a:ext cx="12191994" cy="636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705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426A26-D908-5764-293C-DD5ED1B84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769100-3E8F-A44C-C65C-E67D9F21F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A04B2E-3892-9906-E1A4-70C1B9A7C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CF1C1D-BFFA-5682-593E-178452646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385F528-6D8C-A112-BA27-ABA8A89A4F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" y="-44604"/>
            <a:ext cx="12191994" cy="636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947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35FC0-63F7-60F8-F4FF-0C0ABF21B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84532A-7AFC-B394-4786-D169F63AB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CEC1EA-E900-77B8-C541-292604682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9C637A-7999-48FB-DB82-443CA0669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DB0710D-68FE-601D-9AFF-E05BEB7B07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" y="-44604"/>
            <a:ext cx="12191992" cy="636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480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C677A-944F-7163-E803-46F0E14A6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265B45-7070-2659-0623-7EB1B751C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364D4E-43AD-3B90-60DF-6E83DAFA4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CA01C4-F696-A68E-A9B0-F2896BCB9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1A003BD-378E-5EB1-A147-11BADE9F33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" y="-44604"/>
            <a:ext cx="12191992" cy="636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28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BEE20C-6502-0845-2234-094C08BB8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8FB2A4-515F-E7A3-C2E5-BB15A912D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14EFC4-08C2-DD71-E89C-C28C96E42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C7C1B66-7179-18F3-215B-D7C7F30C85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-33453"/>
            <a:ext cx="12192000" cy="635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496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FC87B-36A6-EBC9-3264-49E198530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B659C0D-43F3-ADD5-B3A6-243489FE3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0A05A5-7F99-B019-6827-23D569BA6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3D1C93-574F-C0CE-F0E8-44302F8E1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8EAD6CF-FED9-BD5D-4D07-7EFBE07D23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" y="-44604"/>
            <a:ext cx="12191992" cy="636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297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878B01-30A2-639A-8050-C31F4B36E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5917EB-6231-6563-FA95-4A90D91C3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1540BC-9BBD-0586-D2D4-25FFDE1E2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F0E326-5FA0-01DD-88A7-658699170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C7B9C51-8C1D-8C36-53FF-11EB15B7EA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" y="-44604"/>
            <a:ext cx="12191990" cy="636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739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16DEC2-7295-A2B6-4C7B-37667D937C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43689C-135F-A7CC-FD6E-9F46F51BA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7759FC-8B51-B404-3BBB-1308D9AA4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70FF43-A26C-2C52-A39B-E63DB1B1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C0F1F3E-BC85-13EC-C56C-16ECEBE226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5325"/>
            <a:ext cx="12065618" cy="630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185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745715-2D57-DE72-0739-91F8A8BEA2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00A9D8-FD6B-2076-DF75-18769AA63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1A46AB-F259-C7F0-F8DB-AF16A52A5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A39703-4090-6381-C1E3-B1D5086D3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FB79DCE-EDE8-0201-75D6-52347BEE02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5325"/>
            <a:ext cx="12065618" cy="630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7364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EACAD-C3F1-48B9-45FA-0BCE3E8C3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492B4B-40B5-8D58-72FF-83210FC3E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143EE3-EF9D-A77A-C297-F86D03467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3DD7DF-F644-C212-675D-92C631DA1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3010836-CDC3-7F71-D7E2-ADE9A7D1D4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5325"/>
            <a:ext cx="12065618" cy="630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355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72EB7-F136-F37D-EE8F-69334CA8C7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FE0B2B-160F-381C-2310-06EA3FE4D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F23524-609F-EF09-EA11-AB4B96A9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E2004E-E5F8-8BAB-26FC-62DDD05EC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50575CC-3678-019D-ABE4-02135B84CC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5325"/>
            <a:ext cx="12065618" cy="630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5390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749C7F-A2EE-0DE4-1114-497738B18D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1C7CBF-0846-AA08-F021-451FFEF82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D331A70-523C-86D2-CDB5-644590CB0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C5F14E-1D16-E87A-17A6-1E3FA92AB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C41C483-5AB4-8D37-6A93-56907A015B8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" y="5325"/>
            <a:ext cx="12065616" cy="630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2911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327F4-8103-6A07-9F52-3CBF1F64E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1CF508-82FF-84E3-CA12-ED53A0F33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591BF5-637D-EA83-919C-324525D86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800EA6-6D7A-8199-6C59-54CAC3D2C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784AED9-FD80-0902-DEF2-BAB1D646B3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" y="5325"/>
            <a:ext cx="12065616" cy="63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3402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21D7E-6B60-B603-F305-7A9183017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AF6E39-4500-8AE1-928B-4B8BD5B0E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3C7135-BBB2-B68F-7A60-8B0DC523A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9D69A9-96FA-5429-4B51-66A590B2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AE4767C-5006-E001-951E-FBA2156694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" y="5325"/>
            <a:ext cx="12065614" cy="63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133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C7764-E021-64D4-3475-FE1D8B67B3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068B73-0EB6-5836-4B42-7D710DC90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53C82E-B9AE-201E-24F0-3ACE8DF76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CDE9F7-E68F-95DD-00A3-EC6599E71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E2D0890-04D6-3DF5-5DB3-3A8750F1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" y="5325"/>
            <a:ext cx="12065614" cy="630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107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606836-6A78-B7F2-7C24-DD5C914A6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1ECED-E4B8-A5DF-008A-49EB55A27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660F4C-436C-A759-BBDE-B10095F55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8BF18F-F8CF-98BE-58A7-48B81FA81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Image 2" descr="Une image contenant Police, Bleu électrique, texte, logo&#10;&#10;Le contenu généré par l’IA peut être incorrect.">
            <a:extLst>
              <a:ext uri="{FF2B5EF4-FFF2-40B4-BE49-F238E27FC236}">
                <a16:creationId xmlns:a16="http://schemas.microsoft.com/office/drawing/2014/main" id="{AF4B5995-9BF3-3417-24D0-DD2B0E406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4604"/>
            <a:ext cx="12192000" cy="636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15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E9929-5158-D76A-E7D9-BE40B50E5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E33486-FA90-BAF1-B426-482E61414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BD11F0-6B6F-835B-BE54-B2D3A319A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FB3708-B303-5171-3A0E-026537098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214F489-3970-FE31-73F0-B74D2E43CA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" y="5325"/>
            <a:ext cx="12065613" cy="630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0395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566933-6F2C-0DB3-3976-E40572F19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6E68EC-DB19-C8E3-1AE5-B20DB904B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8B5888-CCB9-B559-0CDB-D198821D8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33850A-10E8-7FEF-2823-9A77A229E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5D7F31D-E7DA-AA86-6743-2B48A860E5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" y="5325"/>
            <a:ext cx="12065613" cy="630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471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49E0F-0490-8881-1C31-196B9DC11E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FA8B19-3C2B-5E83-E172-A975FB223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B4BF35-F6C2-9EC1-FFB2-799F3AAB5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0CE395-0134-D740-A425-46CDD87D8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E1B4CA8-282A-A14A-8794-5075D30591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" y="5325"/>
            <a:ext cx="12065611" cy="630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0162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D7801E-30BE-B489-169C-665901D64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7E5BD7-2864-6186-3E45-8EAE8DBBE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F9F272-D957-8495-E715-BDE113975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35716C-E180-03FC-4F87-4E22A89FE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C409523-482E-89C5-89F1-D893B5111D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" y="5325"/>
            <a:ext cx="12065611" cy="630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0861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710ED-8998-A427-4BD5-E83043392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19FAF4-E085-760F-6CC9-6F2BA523F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68530B-068C-E591-0C79-4F102E4D9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6ADB40-A5B0-7DC0-2E6A-D262587CF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87706C9-41F1-9F00-CE55-C1DD06F59D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" y="5325"/>
            <a:ext cx="12065609" cy="630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055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C6905D-3958-73C6-A66F-47882FF56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62E06A-9547-32BB-69C0-5A0DCC22D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47DC36-0F88-DE47-C21E-B4B465046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B0151E-F472-2AF4-83AC-EE4FFAD5A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6E9DFD9-8A69-3AF8-E80F-EB58989558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" y="5325"/>
            <a:ext cx="12065609" cy="630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26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9E8B1-29E9-963B-5BD3-CBB8D5F39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DE6783-BE91-F68F-E892-AD1A3C261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D4D1BA8-594D-331E-887D-0716D893C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FE500B-AEBB-3E74-11F2-8DCC58432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A58F894-22F0-81F0-17D2-9DD002B7DE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" y="5325"/>
            <a:ext cx="12065607" cy="630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9705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652A1-3116-5F79-FCB7-37D8266CD2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79FA65-05BE-3717-C521-932E8F45C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BC20658-C743-6063-E220-4BC999A65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6BE011-6AF3-1E23-A3D6-FCE54370C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51BDBC7-FC4F-9894-8928-7F73F48DA6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" y="5325"/>
            <a:ext cx="12065607" cy="630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9706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EDC6B1-05FF-8B29-7C39-BB60D62F3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179333B-C9E5-0523-E32D-74B26914B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12BB60-5277-7906-D90E-A2806F6C1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830E8BF-F673-CD20-8BA3-359C12EB4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8FB34CD-718D-A6BE-30FB-EA9F8547B5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616" y="5325"/>
            <a:ext cx="12062387" cy="630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3093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E0C76-A647-E0C7-D441-06BFA0C03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BCEA1B-58D2-3D67-7739-C66A32043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2DDFB9-E5CB-25F9-0080-5D1E6D27F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4EB37B-C4B0-F4A9-3EB4-F14CC777D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E683394-1945-D340-C980-FD36E09BA4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5325"/>
            <a:ext cx="12065605" cy="630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23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D5261-428F-A24D-F4AC-4858F10E36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A1E3DB-F984-1E90-B44F-F1182B1EF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3CA857-78B3-B2CF-A666-85B8ADD7C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0DED5D-990A-4731-2D4A-6D8BB8034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31B67BD-6A35-02ED-B54D-D2E268841E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-44604"/>
            <a:ext cx="12191998" cy="636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9622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AB805-07A2-A64A-683A-183C2DF7C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53753A-4DB0-AFB2-4391-67E6FC4E1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379AD8-B010-C777-12F1-78069AA19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3B9FE2-2AA9-B4E0-EF62-5506995C6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3DD2E14-A6F9-296C-4694-8A1C64BB76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5325"/>
            <a:ext cx="12065605" cy="630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674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589BA-9402-19D3-C59B-D9E5BEB15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8AC87B-86EE-AEE0-B9BA-51A92522F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6A6B68-4E24-C967-DED7-94CD8E54F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EF2545-9244-F9E6-ED5E-BC0E86688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3664B94-FBD7-A4C6-87DF-386E07D685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" y="5325"/>
            <a:ext cx="12065603" cy="630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807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9A9BB-E6B8-24DA-D982-8CE01433F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43BDF0-36CB-3DEF-13DA-DEDD0B6B7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FF4EB0-1EC5-3679-AA1A-54D5B1F48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10ADFD-DC4B-6A74-C241-746996081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72C7C8F-5337-1967-4FD8-CB84EB7D0D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" y="5325"/>
            <a:ext cx="12065603" cy="630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7659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BF6118-80C9-7F8C-13FE-793897C23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A1CB6B-26FF-E74C-26A9-B682CAD2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0F5CB3-8FAE-5776-0256-430294F17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E222C1-2CCB-F589-2298-7CD9A1F7F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0D068F2-BC29-B407-2D0D-E71C62412E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" y="5325"/>
            <a:ext cx="12065601" cy="630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9515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0050F-470A-42B7-6B3C-575B87AEE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1B85D2-0DAE-629E-43D9-DED16AAB4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F2E7B6-1FBA-256D-90C3-22879980E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7592C2-65F8-9EC6-5358-F5B27E1E6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768BACC-EE31-7C9F-73A8-18D369A39C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" y="5325"/>
            <a:ext cx="12065601" cy="630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9381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1E17A-DD66-0A03-8BCD-BD7B96406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DC9F40-A479-735E-A969-D53C1CAA7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BA205D-24DA-7E6A-ADE5-2E43BFC7C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692C0F-B8D5-4783-BBD1-485BBB196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B0E575C-24FF-3827-6C73-F294649477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" y="5325"/>
            <a:ext cx="12065599" cy="630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36681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FA2566-8E78-B408-B54F-C2935D603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F9288D-157B-F416-B6B0-60E895464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D49DBC-01E3-881D-B66A-D84C1AFFE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1CA2C8-22F1-8765-DF55-685E59448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1F6BF1C-BF18-D1BB-3114-833FEA94DE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" y="5325"/>
            <a:ext cx="12065599" cy="630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5745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A14E0-E861-FEAF-2115-6B1EA25A7C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961027-09AF-3B5C-3650-4F942D2F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E155A6-71F5-06D2-3DF6-A0A915DD6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C69891-E430-3761-D40C-68EDC8D04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E155A19-81A5-DEF1-9EFE-E775718914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" y="5325"/>
            <a:ext cx="12065599" cy="630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8460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E92B6-7EEF-452B-3CDA-14C9D8D9D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F5390F-7C1E-49FB-797C-6DD53969B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49D10A-2609-BEF6-B703-D0145ECF9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18D018-C637-DDF6-0AD7-29628EE04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78898B3-6981-1BF5-4614-69419EBB62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" y="5325"/>
            <a:ext cx="12065597" cy="630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15311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C196D8-FEDE-C2C7-C77F-F49143229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4AD7E8-43D5-9DF3-67CA-2EFC28C6D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C6A2F3-0B33-B38A-91B1-4508B448C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B75791-2C73-3C97-D4DF-C5564BC2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50EFD77-7610-55E1-CD44-69A576DD8A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" y="5325"/>
            <a:ext cx="12065597" cy="63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597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BEB35-4EAF-3F38-0825-5129CAFCD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A8F743-7BC3-89D9-ACA8-FD62643F8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BC30320-E86C-9F60-93F5-6CD854B5C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A194E7-867E-D14D-0EE2-0B15C992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77DB2C6-37A8-0B8B-FC18-C25B27A1EB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-44604"/>
            <a:ext cx="12191998" cy="636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830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1B9C3-F3EC-F0BD-5B32-58AB88C9C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497FF1-6163-00F2-C79F-B03180A85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5FDE21-4B99-6A85-2CBA-C4BCDC70C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CDB434-727B-0044-037A-8268030E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D55E226-7BC5-967B-D891-E375D10845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" y="5325"/>
            <a:ext cx="12065597" cy="63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4648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0639E3-8B56-96E3-B642-323B89755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75A157-97AC-A59C-2414-471069C3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9D7FF4-4211-C1B5-1100-D427D5047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A68E40-805B-920C-88C4-8C5FCCB03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C919A0A-96E6-7BB3-E525-B2FE8B75D8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" y="5325"/>
            <a:ext cx="12065595" cy="63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6369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9F73F-E3E0-7700-7915-0C8BAEE4A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33643D-7955-27B8-B857-A7812DF4E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6F4593-F267-8C57-399A-E1E86F101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1DF7A-1F49-9383-2CE4-D009DDEF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1394D0B-BD4E-54E8-E247-82679BD4A3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" y="5325"/>
            <a:ext cx="12065595" cy="63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3007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A05E8-1752-AF75-96CA-C506924C4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25EB3E-0B8A-D336-4F24-E1572A62A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7B0C1A-A1E1-0D63-844F-1C156041F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081010-0BED-1D68-8BD1-602E68206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60C5A63-D5A1-38BD-FA68-335D7344D7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" y="5325"/>
            <a:ext cx="12065595" cy="63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9472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0ECB38-80B7-27E0-8E2E-A63C351A3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436E5F-4FCC-9982-99BA-FF9A535F5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CCF6AF-36C1-F7C0-A47D-CA5F63BD7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0BB72F7-5DC1-0DBF-4720-CAABAC7AC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86E6C21-4B93-82A1-54CD-FC3B6C3EC3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" y="5325"/>
            <a:ext cx="12065595" cy="63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8257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885AA-000F-382F-FB12-B51176275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DE25FD-F75D-9637-6964-D4C6AFE16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FBCE48-ED14-B3F5-BE3E-A3735EF0C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430A3E-E74B-8D85-182D-82B9C0776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027C823-5012-694B-82F0-3E7B10B944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" y="5325"/>
            <a:ext cx="12065595" cy="630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9177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20988-C086-8358-2848-58F86E6AB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033242-47F4-CA9D-6B42-97FC5ED08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7B8EF5-2EC5-B7A1-56E9-C829F9D20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5A7C50-4252-1415-9405-040984333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B7757C1-892A-D75B-1F08-FA1A0A2FD8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" y="5325"/>
            <a:ext cx="12065593" cy="630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6582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33333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88A7E-1993-122F-E63B-1F0774983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4D769C-5D33-7DBB-2C87-779FC9218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F73FBD-DC2F-0377-BECE-0813F48BB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AE47F2-082D-D84B-6BE0-2E1A7FC82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E81919C-5AD3-993E-EF05-33359763E0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-44604"/>
            <a:ext cx="12191998" cy="636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6239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97A957-105B-4415-A3B5-ACE5A746D9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673A03-C38B-4BDB-A6EB-619ED02EC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7443D-F311-4E10-9A30-5027165A6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2025.04.10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CAA63A-75C2-4112-96AA-19C1330FD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ENTM - Revamping the Project Management Guidelines    EDMS 3288593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94474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B7F08-D793-195C-E691-6FE513439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9BC8E2B-5304-77E3-B7DC-86779C9D3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EC9757-0075-1A34-E2C2-6BAC0E262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EAAC5D-EA32-726C-B59B-F3DB3F762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1D4999A-CA9B-7A26-8CE2-41616D7E2B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" y="-44604"/>
            <a:ext cx="12191996" cy="636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876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51D88-B9BC-2070-E55F-3F2762472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5AABF1-7706-CA95-A313-9AD176E00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748B2D-1DE6-D1A0-2127-0DE529FF5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4966D3-250F-7EC1-0C3B-364BC3903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194B0C5-3567-88ED-1B47-6ACF87F7E7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" y="-44604"/>
            <a:ext cx="12191996" cy="636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036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6EDDE-71FC-1833-790E-58B56DFDC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373597-AE08-E05C-DCC0-58F74CF4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/>
              <a:t>2025.04.10</a:t>
            </a:r>
            <a:endParaRPr lang="en-US" sz="11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10DEF2-3709-EA9F-37AE-09D02A507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ENTM - Revamping the Project Management Guidelines    EDMS 3288593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AAADA2-1A32-AA68-0D63-8EA7101D9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BE9EEBB-CE91-556D-F40D-776688D503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" y="-44604"/>
            <a:ext cx="12191996" cy="636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0041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332</TotalTime>
  <Words>663</Words>
  <Application>Microsoft Macintosh PowerPoint</Application>
  <PresentationFormat>Grand écran</PresentationFormat>
  <Paragraphs>180</Paragraphs>
  <Slides>61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61</vt:i4>
      </vt:variant>
    </vt:vector>
  </HeadingPairs>
  <TitlesOfParts>
    <vt:vector size="64" baseType="lpstr">
      <vt:lpstr>Arial</vt:lpstr>
      <vt:lpstr>Calibri</vt:lpstr>
      <vt:lpstr>Thème Office</vt:lpstr>
      <vt:lpstr>Revamping the Project Management Guidelines for EN Department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Lisa BERKANI</dc:creator>
  <cp:lastModifiedBy>Lisa BERKANI</cp:lastModifiedBy>
  <cp:revision>4</cp:revision>
  <cp:lastPrinted>2020-01-30T13:49:18Z</cp:lastPrinted>
  <dcterms:created xsi:type="dcterms:W3CDTF">2025-04-08T07:20:44Z</dcterms:created>
  <dcterms:modified xsi:type="dcterms:W3CDTF">2025-04-09T13:23:04Z</dcterms:modified>
</cp:coreProperties>
</file>